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theme/theme9.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0.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1.xml" ContentType="application/vnd.openxmlformats-officedocument.theme+xml"/>
  <Override PartName="/ppt/slideLayouts/slideLayout69.xml" ContentType="application/vnd.openxmlformats-officedocument.presentationml.slideLayout+xml"/>
  <Override PartName="/ppt/theme/theme1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3.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4.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5.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916" r:id="rId1"/>
    <p:sldMasterId id="2147485375" r:id="rId2"/>
    <p:sldMasterId id="2147485625" r:id="rId3"/>
    <p:sldMasterId id="2147485367" r:id="rId4"/>
    <p:sldMasterId id="2147485646" r:id="rId5"/>
    <p:sldMasterId id="2147485602" r:id="rId6"/>
    <p:sldMasterId id="2147485370" r:id="rId7"/>
    <p:sldMasterId id="2147485496" r:id="rId8"/>
    <p:sldMasterId id="2147485371" r:id="rId9"/>
    <p:sldMasterId id="2147485372" r:id="rId10"/>
    <p:sldMasterId id="2147485434" r:id="rId11"/>
    <p:sldMasterId id="2147485373" r:id="rId12"/>
    <p:sldMasterId id="2147485475" r:id="rId13"/>
    <p:sldMasterId id="2147485480" r:id="rId14"/>
    <p:sldMasterId id="2147485397" r:id="rId15"/>
    <p:sldMasterId id="2147485487" r:id="rId16"/>
    <p:sldMasterId id="2147485422" r:id="rId17"/>
  </p:sldMasterIdLst>
  <p:notesMasterIdLst>
    <p:notesMasterId r:id="rId68"/>
  </p:notesMasterIdLst>
  <p:handoutMasterIdLst>
    <p:handoutMasterId r:id="rId69"/>
  </p:handoutMasterIdLst>
  <p:sldIdLst>
    <p:sldId id="340" r:id="rId18"/>
    <p:sldId id="263" r:id="rId19"/>
    <p:sldId id="264" r:id="rId20"/>
    <p:sldId id="265" r:id="rId21"/>
    <p:sldId id="266" r:id="rId22"/>
    <p:sldId id="267" r:id="rId23"/>
    <p:sldId id="268" r:id="rId24"/>
    <p:sldId id="271" r:id="rId25"/>
    <p:sldId id="272" r:id="rId26"/>
    <p:sldId id="339" r:id="rId27"/>
    <p:sldId id="276" r:id="rId28"/>
    <p:sldId id="277" r:id="rId29"/>
    <p:sldId id="278" r:id="rId30"/>
    <p:sldId id="279" r:id="rId31"/>
    <p:sldId id="280" r:id="rId32"/>
    <p:sldId id="281" r:id="rId33"/>
    <p:sldId id="282" r:id="rId34"/>
    <p:sldId id="283" r:id="rId35"/>
    <p:sldId id="284" r:id="rId36"/>
    <p:sldId id="285" r:id="rId37"/>
    <p:sldId id="335" r:id="rId38"/>
    <p:sldId id="288" r:id="rId39"/>
    <p:sldId id="289" r:id="rId40"/>
    <p:sldId id="290" r:id="rId41"/>
    <p:sldId id="291" r:id="rId42"/>
    <p:sldId id="313" r:id="rId43"/>
    <p:sldId id="314" r:id="rId44"/>
    <p:sldId id="292" r:id="rId45"/>
    <p:sldId id="293" r:id="rId46"/>
    <p:sldId id="294" r:id="rId47"/>
    <p:sldId id="296" r:id="rId48"/>
    <p:sldId id="297" r:id="rId49"/>
    <p:sldId id="300" r:id="rId50"/>
    <p:sldId id="303" r:id="rId51"/>
    <p:sldId id="304" r:id="rId52"/>
    <p:sldId id="307" r:id="rId53"/>
    <p:sldId id="310" r:id="rId54"/>
    <p:sldId id="312" r:id="rId55"/>
    <p:sldId id="315" r:id="rId56"/>
    <p:sldId id="316" r:id="rId57"/>
    <p:sldId id="317" r:id="rId58"/>
    <p:sldId id="320" r:id="rId59"/>
    <p:sldId id="322" r:id="rId60"/>
    <p:sldId id="324" r:id="rId61"/>
    <p:sldId id="326" r:id="rId62"/>
    <p:sldId id="328" r:id="rId63"/>
    <p:sldId id="330" r:id="rId64"/>
    <p:sldId id="331" r:id="rId65"/>
    <p:sldId id="332" r:id="rId66"/>
    <p:sldId id="334" r:id="rId67"/>
  </p:sldIdLst>
  <p:sldSz cx="12192000" cy="6858000"/>
  <p:notesSz cx="6858000" cy="9144000"/>
  <p:embeddedFontLst>
    <p:embeddedFont>
      <p:font typeface="Roboto" panose="02000000000000000000" pitchFamily="2" charset="0"/>
      <p:regular r:id="rId70"/>
      <p:bold r:id="rId71"/>
      <p:italic r:id="rId72"/>
      <p:boldItalic r:id="rId73"/>
    </p:embeddedFont>
    <p:embeddedFont>
      <p:font typeface="Roboto Light" panose="02000000000000000000" pitchFamily="2" charset="0"/>
      <p:regular r:id="rId74"/>
      <p:italic r:id="rId75"/>
    </p:embeddedFont>
    <p:embeddedFont>
      <p:font typeface="Roboto Slab" pitchFamily="2" charset="0"/>
      <p:regular r:id="rId76"/>
      <p:bold r:id="rId77"/>
      <p:italic r:id="rId78"/>
      <p:boldItalic r:id="rId79"/>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fo" id="{23B48FBD-1655-7E49-8525-6C7706F50795}">
          <p14:sldIdLst>
            <p14:sldId id="340"/>
          </p14:sldIdLst>
        </p14:section>
        <p14:section name="Titelfolie" id="{A32D5661-8347-5341-A9EE-40D2951F0808}">
          <p14:sldIdLst>
            <p14:sldId id="263"/>
          </p14:sldIdLst>
        </p14:section>
        <p14:section name="Agenda" id="{096DBFF2-460E-544E-8223-C057EFA39C2F}">
          <p14:sldIdLst>
            <p14:sldId id="264"/>
            <p14:sldId id="265"/>
            <p14:sldId id="266"/>
          </p14:sldIdLst>
        </p14:section>
        <p14:section name="Personen" id="{DFCE0B7E-D1AA-DB41-A645-2B70FBFCC9FE}">
          <p14:sldIdLst>
            <p14:sldId id="267"/>
            <p14:sldId id="268"/>
            <p14:sldId id="271"/>
            <p14:sldId id="272"/>
          </p14:sldIdLst>
        </p14:section>
        <p14:section name="Kapitel" id="{07450ED7-69E3-AF44-9761-05E74B668074}">
          <p14:sldIdLst>
            <p14:sldId id="339"/>
          </p14:sldIdLst>
        </p14:section>
        <p14:section name="Case Study - Pflichtfolien" id="{8CB175FE-9A94-5A4B-94D4-CFA7D6288DB1}">
          <p14:sldIdLst>
            <p14:sldId id="276"/>
            <p14:sldId id="277"/>
            <p14:sldId id="278"/>
            <p14:sldId id="279"/>
            <p14:sldId id="280"/>
            <p14:sldId id="281"/>
            <p14:sldId id="282"/>
            <p14:sldId id="283"/>
            <p14:sldId id="284"/>
            <p14:sldId id="285"/>
          </p14:sldIdLst>
        </p14:section>
        <p14:section name="Beispielfolien" id="{2F4ACC5A-47CB-244E-90BB-4DC4BCE518DF}">
          <p14:sldIdLst>
            <p14:sldId id="335"/>
            <p14:sldId id="288"/>
            <p14:sldId id="289"/>
            <p14:sldId id="290"/>
            <p14:sldId id="291"/>
            <p14:sldId id="313"/>
            <p14:sldId id="314"/>
            <p14:sldId id="292"/>
            <p14:sldId id="293"/>
            <p14:sldId id="294"/>
            <p14:sldId id="296"/>
            <p14:sldId id="297"/>
            <p14:sldId id="300"/>
            <p14:sldId id="303"/>
            <p14:sldId id="304"/>
          </p14:sldIdLst>
        </p14:section>
        <p14:section name="Timeline" id="{32CC5595-C5E1-E542-8007-477A102B128A}">
          <p14:sldIdLst>
            <p14:sldId id="307"/>
            <p14:sldId id="310"/>
            <p14:sldId id="312"/>
          </p14:sldIdLst>
        </p14:section>
        <p14:section name="Mockups" id="{40C0F9B4-1ECA-2F45-A6F4-28B6AFD00344}">
          <p14:sldIdLst>
            <p14:sldId id="315"/>
            <p14:sldId id="316"/>
            <p14:sldId id="317"/>
            <p14:sldId id="320"/>
          </p14:sldIdLst>
        </p14:section>
        <p14:section name="Foto" id="{1A298984-402E-A544-89ED-F6BC2BB9CBEB}">
          <p14:sldIdLst>
            <p14:sldId id="322"/>
            <p14:sldId id="324"/>
            <p14:sldId id="326"/>
            <p14:sldId id="328"/>
          </p14:sldIdLst>
        </p14:section>
        <p14:section name="Maps" id="{0CBF930D-A498-924D-84F8-231B95FEFB99}">
          <p14:sldIdLst>
            <p14:sldId id="330"/>
            <p14:sldId id="331"/>
            <p14:sldId id="332"/>
            <p14:sldId id="33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k Pietruszka" initials="DP" lastIdx="1" clrIdx="0">
    <p:extLst>
      <p:ext uri="{19B8F6BF-5375-455C-9EA6-DF929625EA0E}">
        <p15:presenceInfo xmlns:p15="http://schemas.microsoft.com/office/powerpoint/2012/main" userId="Dominik Pietruszka" providerId="None"/>
      </p:ext>
    </p:extLst>
  </p:cmAuthor>
  <p:cmAuthor id="2" name="Marek Jeleśniański" initials="MJ" lastIdx="1" clrIdx="1">
    <p:extLst>
      <p:ext uri="{19B8F6BF-5375-455C-9EA6-DF929625EA0E}">
        <p15:presenceInfo xmlns:p15="http://schemas.microsoft.com/office/powerpoint/2012/main" userId="7b34cc3e0d3be3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3F3"/>
    <a:srgbClr val="DEE2F8"/>
    <a:srgbClr val="F2F2F2"/>
    <a:srgbClr val="9DD023"/>
    <a:srgbClr val="001C35"/>
    <a:srgbClr val="006BCD"/>
    <a:srgbClr val="F3F1F2"/>
    <a:srgbClr val="EEEFFC"/>
    <a:srgbClr val="E2FEF8"/>
    <a:srgbClr val="6868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Styl pośredni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Styl jasny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74" autoAdjust="0"/>
    <p:restoredTop sz="95853" autoAdjust="0"/>
  </p:normalViewPr>
  <p:slideViewPr>
    <p:cSldViewPr snapToObjects="1">
      <p:cViewPr varScale="1">
        <p:scale>
          <a:sx n="121" d="100"/>
          <a:sy n="121" d="100"/>
        </p:scale>
        <p:origin x="228" y="96"/>
      </p:cViewPr>
      <p:guideLst/>
    </p:cSldViewPr>
  </p:slideViewPr>
  <p:outlineViewPr>
    <p:cViewPr>
      <p:scale>
        <a:sx n="33" d="100"/>
        <a:sy n="33" d="100"/>
      </p:scale>
      <p:origin x="0" y="-288"/>
    </p:cViewPr>
  </p:outlineViewPr>
  <p:notesTextViewPr>
    <p:cViewPr>
      <p:scale>
        <a:sx n="3" d="2"/>
        <a:sy n="3" d="2"/>
      </p:scale>
      <p:origin x="0" y="0"/>
    </p:cViewPr>
  </p:notesTextViewPr>
  <p:sorterViewPr>
    <p:cViewPr>
      <p:scale>
        <a:sx n="66" d="100"/>
        <a:sy n="66" d="100"/>
      </p:scale>
      <p:origin x="0" y="-35634"/>
    </p:cViewPr>
  </p:sorterViewPr>
  <p:notesViewPr>
    <p:cSldViewPr snapToObjects="1" showGuides="1">
      <p:cViewPr varScale="1">
        <p:scale>
          <a:sx n="84" d="100"/>
          <a:sy n="84" d="100"/>
        </p:scale>
        <p:origin x="3192"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notesMaster" Target="notesMasters/notesMaster1.xml"/><Relationship Id="rId84" Type="http://schemas.openxmlformats.org/officeDocument/2006/relationships/tableStyles" Target="tableStyle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viewProps" Target="viewProps.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handoutMaster" Target="handoutMasters/handoutMaster1.xml"/><Relationship Id="rId77" Type="http://schemas.openxmlformats.org/officeDocument/2006/relationships/font" Target="fonts/font8.fntdata"/><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font" Target="fonts/font3.fntdata"/><Relationship Id="rId80"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font" Target="fonts/font7.fntdata"/><Relationship Id="rId7" Type="http://schemas.openxmlformats.org/officeDocument/2006/relationships/slideMaster" Target="slideMasters/slideMaster7.xml"/><Relationship Id="rId71" Type="http://schemas.openxmlformats.org/officeDocument/2006/relationships/font" Target="fonts/font2.fntdata"/><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D7807163-6C2D-4247-BD0F-FAC90D4FD8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latin typeface="Roboto" panose="02000000000000000000" pitchFamily="2" charset="0"/>
            </a:endParaRPr>
          </a:p>
        </p:txBody>
      </p:sp>
      <p:sp>
        <p:nvSpPr>
          <p:cNvPr id="4" name="Symbol zastępczy stopki 3">
            <a:extLst>
              <a:ext uri="{FF2B5EF4-FFF2-40B4-BE49-F238E27FC236}">
                <a16:creationId xmlns:a16="http://schemas.microsoft.com/office/drawing/2014/main" id="{5EE0371F-BF61-4158-8B35-4A201348E3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latin typeface="Roboto" panose="02000000000000000000" pitchFamily="2" charset="0"/>
            </a:endParaRPr>
          </a:p>
        </p:txBody>
      </p:sp>
      <p:sp>
        <p:nvSpPr>
          <p:cNvPr id="5" name="Symbol zastępczy numeru slajdu 4">
            <a:extLst>
              <a:ext uri="{FF2B5EF4-FFF2-40B4-BE49-F238E27FC236}">
                <a16:creationId xmlns:a16="http://schemas.microsoft.com/office/drawing/2014/main" id="{229108C8-7B44-434C-A6C3-C4953C2AD3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B387CE-21AE-4C10-BE6B-50C9207B5792}" type="slidenum">
              <a:rPr lang="pl-PL" smtClean="0">
                <a:latin typeface="Roboto" panose="02000000000000000000" pitchFamily="2" charset="0"/>
              </a:rPr>
              <a:t>‹Nr.›</a:t>
            </a:fld>
            <a:endParaRPr lang="pl-PL" dirty="0">
              <a:latin typeface="Roboto" panose="02000000000000000000" pitchFamily="2" charset="0"/>
            </a:endParaRPr>
          </a:p>
        </p:txBody>
      </p:sp>
    </p:spTree>
    <p:extLst>
      <p:ext uri="{BB962C8B-B14F-4D97-AF65-F5344CB8AC3E}">
        <p14:creationId xmlns:p14="http://schemas.microsoft.com/office/powerpoint/2010/main" val="3634866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anose="02000000000000000000" pitchFamily="2" charset="0"/>
              </a:defRPr>
            </a:lvl1pPr>
          </a:lstStyle>
          <a:p>
            <a:endParaRPr lang="pl-PL"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anose="02000000000000000000" pitchFamily="2" charset="0"/>
              </a:defRPr>
            </a:lvl1pPr>
          </a:lstStyle>
          <a:p>
            <a:fld id="{A167D900-4973-DE45-A046-32A16BABB198}" type="datetimeFigureOut">
              <a:rPr lang="pl-PL" smtClean="0"/>
              <a:pPr/>
              <a:t>28.05.2024</a:t>
            </a:fld>
            <a:endParaRPr lang="pl-PL"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pl-PL" dirty="0"/>
              <a:t>Edytuj style wzorca tekstu
Drugi poziom
Trzeci poziom
Czwarty poziom
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pl-PL"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anose="02000000000000000000" pitchFamily="2" charset="0"/>
              </a:defRPr>
            </a:lvl1pPr>
          </a:lstStyle>
          <a:p>
            <a:fld id="{A1716EBE-21E5-844E-BDEB-228A0F691529}" type="slidenum">
              <a:rPr lang="pl-PL" smtClean="0"/>
              <a:pPr/>
              <a:t>‹Nr.›</a:t>
            </a:fld>
            <a:endParaRPr lang="pl-PL" dirty="0"/>
          </a:p>
        </p:txBody>
      </p:sp>
    </p:spTree>
    <p:extLst>
      <p:ext uri="{BB962C8B-B14F-4D97-AF65-F5344CB8AC3E}">
        <p14:creationId xmlns:p14="http://schemas.microsoft.com/office/powerpoint/2010/main" val="150182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9.xml"/><Relationship Id="rId4" Type="http://schemas.openxmlformats.org/officeDocument/2006/relationships/image" Target="../media/image5.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2.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 Full Screen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1038" y="1355735"/>
            <a:ext cx="5991225" cy="2129907"/>
          </a:xfrm>
        </p:spPr>
        <p:txBody>
          <a:bodyPr lIns="0" anchor="b">
            <a:normAutofit/>
          </a:bodyPr>
          <a:lstStyle>
            <a:lvl1pPr algn="l">
              <a:defRPr sz="3600" spc="0">
                <a:solidFill>
                  <a:schemeClr val="bg1"/>
                </a:solidFill>
                <a:latin typeface="Roboto" panose="02000000000000000000" pitchFamily="2" charset="0"/>
                <a:ea typeface="Roboto" panose="02000000000000000000" pitchFamily="2" charset="0"/>
              </a:defRPr>
            </a:lvl1pPr>
          </a:lstStyle>
          <a:p>
            <a:r>
              <a:rPr lang="pl-PL" dirty="0"/>
              <a:t>Presentation </a:t>
            </a:r>
            <a:r>
              <a:rPr lang="pl-PL" dirty="0" err="1"/>
              <a:t>title</a:t>
            </a:r>
            <a:endParaRPr lang="en-US" dirty="0"/>
          </a:p>
        </p:txBody>
      </p:sp>
      <p:sp>
        <p:nvSpPr>
          <p:cNvPr id="3" name="Subtitle 2"/>
          <p:cNvSpPr>
            <a:spLocks noGrp="1"/>
          </p:cNvSpPr>
          <p:nvPr>
            <p:ph type="subTitle" idx="1" hasCustomPrompt="1"/>
          </p:nvPr>
        </p:nvSpPr>
        <p:spPr>
          <a:xfrm>
            <a:off x="681037" y="3641896"/>
            <a:ext cx="5991226" cy="1578262"/>
          </a:xfrm>
        </p:spPr>
        <p:txBody>
          <a:bodyPr lIns="0">
            <a:normAutofit/>
          </a:bodyPr>
          <a:lstStyle>
            <a:lvl1pPr marL="0" indent="0" algn="l">
              <a:buNone/>
              <a:defRPr sz="2400">
                <a:solidFill>
                  <a:schemeClr val="bg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Insert </a:t>
            </a:r>
            <a:r>
              <a:rPr lang="pl-PL" dirty="0" err="1"/>
              <a:t>presentation</a:t>
            </a:r>
            <a:r>
              <a:rPr lang="pl-PL" dirty="0"/>
              <a:t> </a:t>
            </a:r>
            <a:r>
              <a:rPr lang="pl-PL" dirty="0" err="1"/>
              <a:t>subtitle</a:t>
            </a:r>
            <a:endParaRPr lang="en-US" dirty="0"/>
          </a:p>
        </p:txBody>
      </p:sp>
      <p:sp>
        <p:nvSpPr>
          <p:cNvPr id="4" name="Date Placeholder 3"/>
          <p:cNvSpPr>
            <a:spLocks noGrp="1"/>
          </p:cNvSpPr>
          <p:nvPr>
            <p:ph type="dt" sz="half" idx="10"/>
          </p:nvPr>
        </p:nvSpPr>
        <p:spPr>
          <a:xfrm>
            <a:off x="4138612" y="6353633"/>
            <a:ext cx="2533651" cy="365125"/>
          </a:xfrm>
        </p:spPr>
        <p:txBody>
          <a:bodyPr lIns="0"/>
          <a:lstStyle>
            <a:lvl1pPr algn="just">
              <a:defRPr>
                <a:solidFill>
                  <a:schemeClr val="bg1">
                    <a:alpha val="30000"/>
                  </a:schemeClr>
                </a:solidFill>
                <a:latin typeface="Roboto" panose="02000000000000000000" pitchFamily="2" charset="0"/>
                <a:ea typeface="Roboto" panose="02000000000000000000" pitchFamily="2" charset="0"/>
              </a:defRPr>
            </a:lvl1pPr>
          </a:lstStyle>
          <a:p>
            <a:fld id="{2DF0A7F1-8DDE-AB40-ABD1-86832C9EAD8A}" type="datetimeFigureOut">
              <a:rPr lang="pl-PL" smtClean="0"/>
              <a:pPr/>
              <a:t>28.05.2024</a:t>
            </a:fld>
            <a:endParaRPr lang="pl-PL" dirty="0"/>
          </a:p>
        </p:txBody>
      </p:sp>
      <p:sp>
        <p:nvSpPr>
          <p:cNvPr id="5" name="Footer Placeholder 4"/>
          <p:cNvSpPr>
            <a:spLocks noGrp="1"/>
          </p:cNvSpPr>
          <p:nvPr>
            <p:ph type="ftr" sz="quarter" idx="11"/>
          </p:nvPr>
        </p:nvSpPr>
        <p:spPr>
          <a:xfrm>
            <a:off x="1257301" y="6353633"/>
            <a:ext cx="2649538" cy="365125"/>
          </a:xfrm>
        </p:spPr>
        <p:txBody>
          <a:bodyPr lIns="0"/>
          <a:lstStyle>
            <a:lvl1pPr algn="l">
              <a:defRPr>
                <a:solidFill>
                  <a:schemeClr val="bg2">
                    <a:alpha val="30000"/>
                  </a:schemeClr>
                </a:solidFill>
                <a:latin typeface="Roboto" panose="02000000000000000000" pitchFamily="2" charset="0"/>
                <a:ea typeface="Roboto" panose="02000000000000000000" pitchFamily="2" charset="0"/>
              </a:defRPr>
            </a:lvl1pPr>
          </a:lstStyle>
          <a:p>
            <a:endParaRPr lang="pl-PL" dirty="0"/>
          </a:p>
        </p:txBody>
      </p:sp>
      <p:sp>
        <p:nvSpPr>
          <p:cNvPr id="6" name="Slide Number Placeholder 5"/>
          <p:cNvSpPr>
            <a:spLocks noGrp="1"/>
          </p:cNvSpPr>
          <p:nvPr>
            <p:ph type="sldNum" sz="quarter" idx="12"/>
          </p:nvPr>
        </p:nvSpPr>
        <p:spPr>
          <a:xfrm>
            <a:off x="681039" y="6353633"/>
            <a:ext cx="460376" cy="365125"/>
          </a:xfrm>
        </p:spPr>
        <p:txBody>
          <a:bodyPr lIns="0" rIns="90000"/>
          <a:lstStyle>
            <a:lvl1pPr algn="l">
              <a:defRPr>
                <a:solidFill>
                  <a:schemeClr val="bg1">
                    <a:alpha val="30000"/>
                  </a:schemeClr>
                </a:solidFill>
                <a:latin typeface="Roboto" panose="02000000000000000000" pitchFamily="2" charset="0"/>
                <a:ea typeface="Roboto" panose="02000000000000000000" pitchFamily="2" charset="0"/>
              </a:defRPr>
            </a:lvl1pPr>
          </a:lstStyle>
          <a:p>
            <a:fld id="{82F84508-4418-4F44-8CB3-6C056C4313D3}" type="slidenum">
              <a:rPr lang="pl-PL" smtClean="0"/>
              <a:pPr/>
              <a:t>‹Nr.›</a:t>
            </a:fld>
            <a:endParaRPr lang="pl-PL" dirty="0"/>
          </a:p>
        </p:txBody>
      </p:sp>
      <p:sp>
        <p:nvSpPr>
          <p:cNvPr id="13" name="Symbol zastępczy tekstu 18">
            <a:extLst>
              <a:ext uri="{FF2B5EF4-FFF2-40B4-BE49-F238E27FC236}">
                <a16:creationId xmlns:a16="http://schemas.microsoft.com/office/drawing/2014/main" id="{1FD1A62B-4BD0-43DF-8A75-6A03BBA424E0}"/>
              </a:ext>
            </a:extLst>
          </p:cNvPr>
          <p:cNvSpPr>
            <a:spLocks noGrp="1"/>
          </p:cNvSpPr>
          <p:nvPr>
            <p:ph type="body" sz="quarter" idx="16" hasCustomPrompt="1"/>
          </p:nvPr>
        </p:nvSpPr>
        <p:spPr>
          <a:xfrm>
            <a:off x="681037" y="5733020"/>
            <a:ext cx="5991226" cy="461665"/>
          </a:xfrm>
          <a:noFill/>
        </p:spPr>
        <p:txBody>
          <a:bodyPr vert="horz" wrap="square" lIns="0" tIns="45720" rIns="0" bIns="45720" rtlCol="0">
            <a:normAutofit/>
          </a:bodyPr>
          <a:lstStyle>
            <a:lvl1pPr marL="0" indent="0">
              <a:buNone/>
              <a:defRPr lang="pl-PL" sz="1800" dirty="0">
                <a:solidFill>
                  <a:schemeClr val="bg2"/>
                </a:solidFill>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p:txBody>
      </p:sp>
      <p:sp>
        <p:nvSpPr>
          <p:cNvPr id="14" name="Symbol zastępczy tekstu 18">
            <a:extLst>
              <a:ext uri="{FF2B5EF4-FFF2-40B4-BE49-F238E27FC236}">
                <a16:creationId xmlns:a16="http://schemas.microsoft.com/office/drawing/2014/main" id="{035E96AD-90FA-4E2B-B600-A067326DCF20}"/>
              </a:ext>
            </a:extLst>
          </p:cNvPr>
          <p:cNvSpPr>
            <a:spLocks noGrp="1"/>
          </p:cNvSpPr>
          <p:nvPr>
            <p:ph type="body" sz="quarter" idx="14" hasCustomPrompt="1"/>
          </p:nvPr>
        </p:nvSpPr>
        <p:spPr>
          <a:xfrm>
            <a:off x="678213" y="5271355"/>
            <a:ext cx="5994049" cy="461665"/>
          </a:xfrm>
        </p:spPr>
        <p:txBody>
          <a:bodyPr lIns="0">
            <a:normAutofit/>
          </a:bodyPr>
          <a:lstStyle>
            <a:lvl1pPr marL="0" indent="0">
              <a:buNone/>
              <a:defRPr lang="pl-PL" sz="1800" b="1" kern="1200" dirty="0" smtClean="0">
                <a:solidFill>
                  <a:schemeClr val="bg2"/>
                </a:solidFill>
                <a:latin typeface="Roboto" panose="02000000000000000000" pitchFamily="2" charset="0"/>
                <a:ea typeface="Roboto" panose="02000000000000000000" pitchFamily="2" charset="0"/>
                <a:cs typeface="+mn-cs"/>
              </a:defRPr>
            </a:lvl1pPr>
          </a:lstStyle>
          <a:p>
            <a:r>
              <a:rPr lang="pl-PL" dirty="0"/>
              <a:t>First </a:t>
            </a:r>
            <a:r>
              <a:rPr lang="pl-PL" dirty="0" err="1"/>
              <a:t>name</a:t>
            </a:r>
            <a:r>
              <a:rPr lang="pl-PL" dirty="0"/>
              <a:t> and </a:t>
            </a:r>
            <a:r>
              <a:rPr lang="pl-PL" dirty="0" err="1"/>
              <a:t>last</a:t>
            </a:r>
            <a:r>
              <a:rPr lang="pl-PL" dirty="0"/>
              <a:t> </a:t>
            </a:r>
            <a:r>
              <a:rPr lang="pl-PL" dirty="0" err="1"/>
              <a:t>name</a:t>
            </a:r>
            <a:r>
              <a:rPr lang="pl-PL" dirty="0"/>
              <a:t> </a:t>
            </a:r>
          </a:p>
        </p:txBody>
      </p:sp>
      <p:pic>
        <p:nvPicPr>
          <p:cNvPr id="15" name="Grafika 14">
            <a:extLst>
              <a:ext uri="{FF2B5EF4-FFF2-40B4-BE49-F238E27FC236}">
                <a16:creationId xmlns:a16="http://schemas.microsoft.com/office/drawing/2014/main" id="{305B5DB4-FDC8-FA48-968B-640789FD42B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3765" y="765872"/>
            <a:ext cx="1608685" cy="244800"/>
          </a:xfrm>
          <a:prstGeom prst="rect">
            <a:avLst/>
          </a:prstGeom>
        </p:spPr>
      </p:pic>
    </p:spTree>
    <p:extLst>
      <p:ext uri="{BB962C8B-B14F-4D97-AF65-F5344CB8AC3E}">
        <p14:creationId xmlns:p14="http://schemas.microsoft.com/office/powerpoint/2010/main" val="102056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Dark">
    <p:bg>
      <p:bgPr>
        <a:solidFill>
          <a:schemeClr val="tx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31FD11-D4EB-F349-A244-1BC13AA5B98F}"/>
              </a:ext>
            </a:extLst>
          </p:cNvPr>
          <p:cNvSpPr>
            <a:spLocks noGrp="1"/>
          </p:cNvSpPr>
          <p:nvPr>
            <p:ph type="title" hasCustomPrompt="1"/>
          </p:nvPr>
        </p:nvSpPr>
        <p:spPr/>
        <p:txBody>
          <a:bodyPr lIns="0"/>
          <a:lstStyle>
            <a:lvl1pPr>
              <a:defRPr>
                <a:solidFill>
                  <a:schemeClr val="bg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edit</a:t>
            </a:r>
            <a:endParaRPr lang="pl-PL" dirty="0"/>
          </a:p>
        </p:txBody>
      </p:sp>
      <p:sp>
        <p:nvSpPr>
          <p:cNvPr id="3" name="Symbol zastępczy daty 2">
            <a:extLst>
              <a:ext uri="{FF2B5EF4-FFF2-40B4-BE49-F238E27FC236}">
                <a16:creationId xmlns:a16="http://schemas.microsoft.com/office/drawing/2014/main" id="{D3E005BF-7244-1D4A-BB97-C85F270F8250}"/>
              </a:ext>
            </a:extLst>
          </p:cNvPr>
          <p:cNvSpPr>
            <a:spLocks noGrp="1"/>
          </p:cNvSpPr>
          <p:nvPr>
            <p:ph type="dt" sz="half" idx="10"/>
          </p:nvPr>
        </p:nvSpPr>
        <p:spPr>
          <a:xfrm>
            <a:off x="7593012" y="6356350"/>
            <a:ext cx="2535237" cy="365125"/>
          </a:xfrm>
          <a:prstGeom prst="rect">
            <a:avLst/>
          </a:prstGeom>
        </p:spPr>
        <p:txBody>
          <a:bodyPr/>
          <a:lstStyle>
            <a:lvl1pPr>
              <a:defRPr>
                <a:solidFill>
                  <a:schemeClr val="bg2">
                    <a:alpha val="70000"/>
                  </a:schemeClr>
                </a:solidFill>
                <a:latin typeface="Roboto" panose="02000000000000000000" pitchFamily="2" charset="0"/>
                <a:ea typeface="Roboto" panose="02000000000000000000" pitchFamily="2" charset="0"/>
              </a:defRPr>
            </a:lvl1pPr>
          </a:lstStyle>
          <a:p>
            <a:fld id="{2DF0A7F1-8DDE-AB40-ABD1-86832C9EAD8A}" type="datetimeFigureOut">
              <a:rPr lang="pl-PL" smtClean="0"/>
              <a:pPr/>
              <a:t>28.05.2024</a:t>
            </a:fld>
            <a:endParaRPr lang="pl-PL" dirty="0"/>
          </a:p>
        </p:txBody>
      </p:sp>
      <p:sp>
        <p:nvSpPr>
          <p:cNvPr id="4" name="Symbol zastępczy stopki 3">
            <a:extLst>
              <a:ext uri="{FF2B5EF4-FFF2-40B4-BE49-F238E27FC236}">
                <a16:creationId xmlns:a16="http://schemas.microsoft.com/office/drawing/2014/main" id="{7CE38F39-D96F-364D-B193-56BBB633852A}"/>
              </a:ext>
            </a:extLst>
          </p:cNvPr>
          <p:cNvSpPr>
            <a:spLocks noGrp="1"/>
          </p:cNvSpPr>
          <p:nvPr>
            <p:ph type="ftr" sz="quarter" idx="11"/>
          </p:nvPr>
        </p:nvSpPr>
        <p:spPr>
          <a:xfrm>
            <a:off x="1373188" y="6356350"/>
            <a:ext cx="5989636" cy="365125"/>
          </a:xfrm>
          <a:prstGeom prst="rect">
            <a:avLst/>
          </a:prstGeom>
        </p:spPr>
        <p:txBody>
          <a:bodyPr/>
          <a:lstStyle>
            <a:lvl1pPr>
              <a:defRPr>
                <a:solidFill>
                  <a:schemeClr val="bg2">
                    <a:alpha val="70000"/>
                  </a:schemeClr>
                </a:solidFill>
                <a:latin typeface="Roboto" panose="02000000000000000000" pitchFamily="2" charset="0"/>
                <a:ea typeface="Roboto" panose="02000000000000000000" pitchFamily="2" charset="0"/>
              </a:defRPr>
            </a:lvl1pPr>
          </a:lstStyle>
          <a:p>
            <a:endParaRPr lang="pl-PL" dirty="0"/>
          </a:p>
        </p:txBody>
      </p:sp>
      <p:sp>
        <p:nvSpPr>
          <p:cNvPr id="5" name="Symbol zastępczy numeru slajdu 4">
            <a:extLst>
              <a:ext uri="{FF2B5EF4-FFF2-40B4-BE49-F238E27FC236}">
                <a16:creationId xmlns:a16="http://schemas.microsoft.com/office/drawing/2014/main" id="{B1042CF3-E3B6-1349-9AA2-C55AC9D9AA98}"/>
              </a:ext>
            </a:extLst>
          </p:cNvPr>
          <p:cNvSpPr>
            <a:spLocks noGrp="1"/>
          </p:cNvSpPr>
          <p:nvPr>
            <p:ph type="sldNum" sz="quarter" idx="12"/>
          </p:nvPr>
        </p:nvSpPr>
        <p:spPr>
          <a:xfrm>
            <a:off x="681039" y="6356350"/>
            <a:ext cx="576261" cy="365125"/>
          </a:xfrm>
          <a:prstGeom prst="rect">
            <a:avLst/>
          </a:prstGeom>
        </p:spPr>
        <p:txBody>
          <a:bodyPr/>
          <a:lstStyle>
            <a:lvl1pPr>
              <a:defRPr>
                <a:solidFill>
                  <a:schemeClr val="bg2">
                    <a:alpha val="70000"/>
                  </a:schemeClr>
                </a:solidFill>
                <a:latin typeface="Roboto" panose="02000000000000000000" pitchFamily="2" charset="0"/>
                <a:ea typeface="Roboto" panose="02000000000000000000" pitchFamily="2" charset="0"/>
              </a:defRPr>
            </a:lvl1pPr>
          </a:lstStyle>
          <a:p>
            <a:fld id="{82F84508-4418-4F44-8CB3-6C056C4313D3}" type="slidenum">
              <a:rPr lang="pl-PL" smtClean="0"/>
              <a:pPr/>
              <a:t>‹Nr.›</a:t>
            </a:fld>
            <a:endParaRPr lang="pl-PL" dirty="0"/>
          </a:p>
        </p:txBody>
      </p:sp>
      <p:sp>
        <p:nvSpPr>
          <p:cNvPr id="6" name="Content Placeholder 2">
            <a:extLst>
              <a:ext uri="{FF2B5EF4-FFF2-40B4-BE49-F238E27FC236}">
                <a16:creationId xmlns:a16="http://schemas.microsoft.com/office/drawing/2014/main" id="{960C15C8-E7C2-2947-964A-78AEBFC027D7}"/>
              </a:ext>
            </a:extLst>
          </p:cNvPr>
          <p:cNvSpPr>
            <a:spLocks noGrp="1"/>
          </p:cNvSpPr>
          <p:nvPr>
            <p:ph idx="1" hasCustomPrompt="1"/>
          </p:nvPr>
        </p:nvSpPr>
        <p:spPr>
          <a:xfrm>
            <a:off x="681039" y="1484784"/>
            <a:ext cx="10829924" cy="4608512"/>
          </a:xfrm>
        </p:spPr>
        <p:txBody>
          <a:bodyPr vert="horz" lIns="0" tIns="45720" rIns="0" bIns="45720" rtlCol="0">
            <a:normAutofit/>
          </a:bodyPr>
          <a:lstStyle>
            <a:lvl1pPr>
              <a:defRPr lang="pl-PL" dirty="0">
                <a:solidFill>
                  <a:schemeClr val="bg2"/>
                </a:solidFill>
              </a:defRPr>
            </a:lvl1pPr>
          </a:lstStyle>
          <a:p>
            <a:r>
              <a:rPr lang="pl-PL" dirty="0" err="1"/>
              <a:t>Click</a:t>
            </a:r>
            <a:r>
              <a:rPr lang="pl-PL" dirty="0"/>
              <a:t> to </a:t>
            </a:r>
            <a:r>
              <a:rPr lang="pl-PL" dirty="0" err="1"/>
              <a:t>edit</a:t>
            </a:r>
            <a:endParaRPr lang="pl-PL" dirty="0"/>
          </a:p>
        </p:txBody>
      </p:sp>
      <p:cxnSp>
        <p:nvCxnSpPr>
          <p:cNvPr id="7" name="Łącznik prosty 6">
            <a:extLst>
              <a:ext uri="{FF2B5EF4-FFF2-40B4-BE49-F238E27FC236}">
                <a16:creationId xmlns:a16="http://schemas.microsoft.com/office/drawing/2014/main" id="{BAFCE026-4EF2-3844-BB84-6450150A56FE}"/>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pic>
        <p:nvPicPr>
          <p:cNvPr id="10" name="Grafika 9">
            <a:extLst>
              <a:ext uri="{FF2B5EF4-FFF2-40B4-BE49-F238E27FC236}">
                <a16:creationId xmlns:a16="http://schemas.microsoft.com/office/drawing/2014/main" id="{54128496-22F0-6043-AFED-CE2DC922FE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5857" y="6464765"/>
            <a:ext cx="946285" cy="144000"/>
          </a:xfrm>
          <a:prstGeom prst="rect">
            <a:avLst/>
          </a:prstGeom>
        </p:spPr>
      </p:pic>
    </p:spTree>
    <p:extLst>
      <p:ext uri="{BB962C8B-B14F-4D97-AF65-F5344CB8AC3E}">
        <p14:creationId xmlns:p14="http://schemas.microsoft.com/office/powerpoint/2010/main" val="3059005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pter Step 1">
    <p:spTree>
      <p:nvGrpSpPr>
        <p:cNvPr id="1" name=""/>
        <p:cNvGrpSpPr/>
        <p:nvPr/>
      </p:nvGrpSpPr>
      <p:grpSpPr>
        <a:xfrm>
          <a:off x="0" y="0"/>
          <a:ext cx="0" cy="0"/>
          <a:chOff x="0" y="0"/>
          <a:chExt cx="0" cy="0"/>
        </a:xfrm>
      </p:grpSpPr>
      <p:sp>
        <p:nvSpPr>
          <p:cNvPr id="32" name="Owal 31">
            <a:extLst>
              <a:ext uri="{FF2B5EF4-FFF2-40B4-BE49-F238E27FC236}">
                <a16:creationId xmlns:a16="http://schemas.microsoft.com/office/drawing/2014/main" id="{BCB9FE30-6AB0-7542-8126-AF7A2F205DBD}"/>
              </a:ext>
            </a:extLst>
          </p:cNvPr>
          <p:cNvSpPr/>
          <p:nvPr userDrawn="1"/>
        </p:nvSpPr>
        <p:spPr>
          <a:xfrm>
            <a:off x="1040296" y="4707543"/>
            <a:ext cx="205407" cy="2054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23" name="Content Placeholder 2">
            <a:extLst>
              <a:ext uri="{FF2B5EF4-FFF2-40B4-BE49-F238E27FC236}">
                <a16:creationId xmlns:a16="http://schemas.microsoft.com/office/drawing/2014/main" id="{D80766C2-BD61-4BFC-88FA-4655D97890A3}"/>
              </a:ext>
            </a:extLst>
          </p:cNvPr>
          <p:cNvSpPr>
            <a:spLocks noGrp="1"/>
          </p:cNvSpPr>
          <p:nvPr>
            <p:ph idx="1"/>
          </p:nvPr>
        </p:nvSpPr>
        <p:spPr>
          <a:xfrm>
            <a:off x="1373188" y="1484783"/>
            <a:ext cx="10137774" cy="4682009"/>
          </a:xfrm>
        </p:spPr>
        <p:txBody>
          <a:bodyPr vert="horz" lIns="0" tIns="45720" rIns="0" bIns="45720" rtlCol="0">
            <a:normAutofit/>
          </a:bodyPr>
          <a:lstStyle>
            <a:lvl1pPr marL="457200" marR="0" indent="-457200" algn="l" defTabSz="914400" rtl="0" eaLnBrk="1" fontAlgn="auto" latinLnBrk="0" hangingPunct="1">
              <a:lnSpc>
                <a:spcPct val="120000"/>
              </a:lnSpc>
              <a:spcBef>
                <a:spcPts val="400"/>
              </a:spcBef>
              <a:spcAft>
                <a:spcPts val="400"/>
              </a:spcAft>
              <a:buClrTx/>
              <a:buSzPct val="90000"/>
              <a:buFont typeface="+mj-lt"/>
              <a:buAutoNum type="arabicPeriod"/>
              <a:tabLst/>
              <a:defRPr lang="pl-PL" dirty="0"/>
            </a:lvl1pPr>
          </a:lstStyle>
          <a:p>
            <a:pPr lvl="0"/>
            <a:r>
              <a:rPr lang="pl-PL" dirty="0"/>
              <a:t>Kliknij, aby edytować</a:t>
            </a:r>
          </a:p>
        </p:txBody>
      </p:sp>
      <p:sp>
        <p:nvSpPr>
          <p:cNvPr id="13" name="Prostokąt 12">
            <a:extLst>
              <a:ext uri="{FF2B5EF4-FFF2-40B4-BE49-F238E27FC236}">
                <a16:creationId xmlns:a16="http://schemas.microsoft.com/office/drawing/2014/main" id="{C6EE57C5-811E-BA47-B4D1-528553C0569A}"/>
              </a:ext>
            </a:extLst>
          </p:cNvPr>
          <p:cNvSpPr/>
          <p:nvPr userDrawn="1"/>
        </p:nvSpPr>
        <p:spPr>
          <a:xfrm>
            <a:off x="0" y="2"/>
            <a:ext cx="681038" cy="6857998"/>
          </a:xfrm>
          <a:prstGeom prst="rect">
            <a:avLst/>
          </a:prstGeom>
          <a:gradFill>
            <a:gsLst>
              <a:gs pos="0">
                <a:schemeClr val="accent2"/>
              </a:gs>
              <a:gs pos="100000">
                <a:schemeClr val="accent2"/>
              </a:gs>
              <a:gs pos="60000">
                <a:schemeClr val="accent1"/>
              </a:gs>
              <a:gs pos="4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Tytuł 1">
            <a:extLst>
              <a:ext uri="{FF2B5EF4-FFF2-40B4-BE49-F238E27FC236}">
                <a16:creationId xmlns:a16="http://schemas.microsoft.com/office/drawing/2014/main" id="{6ED3F0B5-0B4F-5848-AE17-613C4447357B}"/>
              </a:ext>
            </a:extLst>
          </p:cNvPr>
          <p:cNvSpPr>
            <a:spLocks noGrp="1"/>
          </p:cNvSpPr>
          <p:nvPr>
            <p:ph type="title"/>
          </p:nvPr>
        </p:nvSpPr>
        <p:spPr>
          <a:xfrm>
            <a:off x="1373188" y="404664"/>
            <a:ext cx="10137775" cy="764754"/>
          </a:xfrm>
        </p:spPr>
        <p:txBody>
          <a:bodyPr lIns="0" anchor="ctr" anchorCtr="0"/>
          <a:lstStyle>
            <a:lvl1pPr>
              <a:defRPr>
                <a:solidFill>
                  <a:schemeClr val="tx1"/>
                </a:solidFill>
                <a:latin typeface="Roboto" panose="02000000000000000000" pitchFamily="2" charset="0"/>
                <a:ea typeface="Roboto" panose="02000000000000000000" pitchFamily="2" charset="0"/>
              </a:defRPr>
            </a:lvl1pPr>
          </a:lstStyle>
          <a:p>
            <a:r>
              <a:rPr lang="pl-PL" dirty="0"/>
              <a:t>Kliknij, aby edytować</a:t>
            </a:r>
          </a:p>
        </p:txBody>
      </p:sp>
      <p:sp>
        <p:nvSpPr>
          <p:cNvPr id="17" name="Owal 16">
            <a:extLst>
              <a:ext uri="{FF2B5EF4-FFF2-40B4-BE49-F238E27FC236}">
                <a16:creationId xmlns:a16="http://schemas.microsoft.com/office/drawing/2014/main" id="{AA7ED1A4-AEB7-F341-AD0B-354339EC8517}"/>
              </a:ext>
            </a:extLst>
          </p:cNvPr>
          <p:cNvSpPr/>
          <p:nvPr userDrawn="1"/>
        </p:nvSpPr>
        <p:spPr>
          <a:xfrm>
            <a:off x="228142" y="311808"/>
            <a:ext cx="950466" cy="950466"/>
          </a:xfrm>
          <a:prstGeom prst="ellipse">
            <a:avLst/>
          </a:prstGeom>
          <a:solidFill>
            <a:schemeClr val="bg1"/>
          </a:solidFill>
          <a:ln w="25400">
            <a:gradFill flip="none" rotWithShape="1">
              <a:gsLst>
                <a:gs pos="0">
                  <a:schemeClr val="accent2"/>
                </a:gs>
                <a:gs pos="99000">
                  <a:schemeClr val="accent1"/>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3200" b="1" dirty="0">
              <a:solidFill>
                <a:schemeClr val="tx2"/>
              </a:solidFill>
              <a:latin typeface="Roboto" panose="02000000000000000000" pitchFamily="2" charset="0"/>
            </a:endParaRPr>
          </a:p>
        </p:txBody>
      </p:sp>
      <p:sp>
        <p:nvSpPr>
          <p:cNvPr id="18" name="Symbol zastępczy tekstu 3">
            <a:extLst>
              <a:ext uri="{FF2B5EF4-FFF2-40B4-BE49-F238E27FC236}">
                <a16:creationId xmlns:a16="http://schemas.microsoft.com/office/drawing/2014/main" id="{8CEDBC36-822E-804D-964F-154CD5F6BC0B}"/>
              </a:ext>
            </a:extLst>
          </p:cNvPr>
          <p:cNvSpPr>
            <a:spLocks noGrp="1"/>
          </p:cNvSpPr>
          <p:nvPr>
            <p:ph type="body" sz="quarter" idx="10" hasCustomPrompt="1"/>
          </p:nvPr>
        </p:nvSpPr>
        <p:spPr>
          <a:xfrm>
            <a:off x="228809" y="444781"/>
            <a:ext cx="949799" cy="648073"/>
          </a:xfrm>
        </p:spPr>
        <p:txBody>
          <a:bodyPr anchor="ctr" anchorCtr="0">
            <a:normAutofit/>
          </a:bodyPr>
          <a:lstStyle>
            <a:lvl1pPr marL="0" indent="0" algn="ctr">
              <a:buNone/>
              <a:defRPr sz="3200" b="1">
                <a:solidFill>
                  <a:schemeClr val="tx2"/>
                </a:solidFill>
              </a:defRPr>
            </a:lvl1pPr>
          </a:lstStyle>
          <a:p>
            <a:r>
              <a:rPr lang="pl-PL" dirty="0"/>
              <a:t>#</a:t>
            </a:r>
          </a:p>
        </p:txBody>
      </p:sp>
    </p:spTree>
    <p:extLst>
      <p:ext uri="{BB962C8B-B14F-4D97-AF65-F5344CB8AC3E}">
        <p14:creationId xmlns:p14="http://schemas.microsoft.com/office/powerpoint/2010/main" val="1243284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pter Step 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31FD11-D4EB-F349-A244-1BC13AA5B98F}"/>
              </a:ext>
            </a:extLst>
          </p:cNvPr>
          <p:cNvSpPr>
            <a:spLocks noGrp="1"/>
          </p:cNvSpPr>
          <p:nvPr>
            <p:ph type="title"/>
          </p:nvPr>
        </p:nvSpPr>
        <p:spPr>
          <a:xfrm>
            <a:off x="1373188" y="1"/>
            <a:ext cx="10137775" cy="1124980"/>
          </a:xfrm>
        </p:spPr>
        <p:txBody>
          <a:bodyPr lIns="0" tIns="144000" anchor="t" anchorCtr="0">
            <a:normAutofit/>
          </a:bodyPr>
          <a:lstStyle>
            <a:lvl1pPr>
              <a:defRPr sz="3200">
                <a:solidFill>
                  <a:schemeClr val="tx1"/>
                </a:solidFill>
                <a:latin typeface="Roboto" panose="02000000000000000000" pitchFamily="2" charset="0"/>
                <a:ea typeface="Roboto" panose="02000000000000000000" pitchFamily="2" charset="0"/>
              </a:defRPr>
            </a:lvl1pPr>
          </a:lstStyle>
          <a:p>
            <a:r>
              <a:rPr lang="pl-PL" dirty="0"/>
              <a:t>Kliknij, aby edytować</a:t>
            </a:r>
          </a:p>
        </p:txBody>
      </p:sp>
      <p:sp>
        <p:nvSpPr>
          <p:cNvPr id="32" name="Owal 31">
            <a:extLst>
              <a:ext uri="{FF2B5EF4-FFF2-40B4-BE49-F238E27FC236}">
                <a16:creationId xmlns:a16="http://schemas.microsoft.com/office/drawing/2014/main" id="{BCB9FE30-6AB0-7542-8126-AF7A2F205DBD}"/>
              </a:ext>
            </a:extLst>
          </p:cNvPr>
          <p:cNvSpPr/>
          <p:nvPr userDrawn="1"/>
        </p:nvSpPr>
        <p:spPr>
          <a:xfrm>
            <a:off x="1040296" y="4707543"/>
            <a:ext cx="205407" cy="2054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23" name="Content Placeholder 2">
            <a:extLst>
              <a:ext uri="{FF2B5EF4-FFF2-40B4-BE49-F238E27FC236}">
                <a16:creationId xmlns:a16="http://schemas.microsoft.com/office/drawing/2014/main" id="{D80766C2-BD61-4BFC-88FA-4655D97890A3}"/>
              </a:ext>
            </a:extLst>
          </p:cNvPr>
          <p:cNvSpPr>
            <a:spLocks noGrp="1"/>
          </p:cNvSpPr>
          <p:nvPr>
            <p:ph idx="1"/>
          </p:nvPr>
        </p:nvSpPr>
        <p:spPr>
          <a:xfrm>
            <a:off x="1373188" y="1484783"/>
            <a:ext cx="10137774" cy="4682009"/>
          </a:xfrm>
        </p:spPr>
        <p:txBody>
          <a:bodyPr vert="horz" lIns="0" tIns="45720" rIns="0" bIns="45720" rtlCol="0">
            <a:normAutofit/>
          </a:bodyPr>
          <a:lstStyle>
            <a:lvl1pPr marL="457200" marR="0" indent="-457200" algn="l" defTabSz="914400" rtl="0" eaLnBrk="1" fontAlgn="auto" latinLnBrk="0" hangingPunct="1">
              <a:lnSpc>
                <a:spcPct val="120000"/>
              </a:lnSpc>
              <a:spcBef>
                <a:spcPts val="400"/>
              </a:spcBef>
              <a:spcAft>
                <a:spcPts val="400"/>
              </a:spcAft>
              <a:buClrTx/>
              <a:buSzPct val="90000"/>
              <a:buFont typeface="+mj-lt"/>
              <a:buAutoNum type="arabicPeriod"/>
              <a:tabLst/>
              <a:defRPr lang="pl-PL" dirty="0"/>
            </a:lvl1pPr>
          </a:lstStyle>
          <a:p>
            <a:pPr lvl="0"/>
            <a:r>
              <a:rPr lang="pl-PL" dirty="0"/>
              <a:t>Kliknij, aby edytować</a:t>
            </a:r>
          </a:p>
        </p:txBody>
      </p:sp>
      <p:sp>
        <p:nvSpPr>
          <p:cNvPr id="7" name="Prostokąt 6">
            <a:extLst>
              <a:ext uri="{FF2B5EF4-FFF2-40B4-BE49-F238E27FC236}">
                <a16:creationId xmlns:a16="http://schemas.microsoft.com/office/drawing/2014/main" id="{0D733DEC-F41D-6C4E-A73B-7D7804CDF2E5}"/>
              </a:ext>
            </a:extLst>
          </p:cNvPr>
          <p:cNvSpPr/>
          <p:nvPr userDrawn="1"/>
        </p:nvSpPr>
        <p:spPr>
          <a:xfrm>
            <a:off x="1" y="1"/>
            <a:ext cx="681038" cy="6857999"/>
          </a:xfrm>
          <a:prstGeom prst="rect">
            <a:avLst/>
          </a:prstGeom>
          <a:gradFill>
            <a:gsLst>
              <a:gs pos="0">
                <a:schemeClr val="accent2"/>
              </a:gs>
              <a:gs pos="100000">
                <a:schemeClr val="accent2"/>
              </a:gs>
              <a:gs pos="60000">
                <a:schemeClr val="accent1"/>
              </a:gs>
              <a:gs pos="4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a:p>
        </p:txBody>
      </p:sp>
      <p:sp>
        <p:nvSpPr>
          <p:cNvPr id="8" name="Owal 7">
            <a:extLst>
              <a:ext uri="{FF2B5EF4-FFF2-40B4-BE49-F238E27FC236}">
                <a16:creationId xmlns:a16="http://schemas.microsoft.com/office/drawing/2014/main" id="{B737F155-A7C3-7447-B46B-A0642D1E9F4C}"/>
              </a:ext>
            </a:extLst>
          </p:cNvPr>
          <p:cNvSpPr/>
          <p:nvPr userDrawn="1"/>
        </p:nvSpPr>
        <p:spPr>
          <a:xfrm>
            <a:off x="859912" y="210084"/>
            <a:ext cx="338596" cy="338596"/>
          </a:xfrm>
          <a:prstGeom prst="ellipse">
            <a:avLst/>
          </a:prstGeom>
          <a:solidFill>
            <a:schemeClr val="bg1"/>
          </a:solidFill>
          <a:ln w="25400">
            <a:gradFill flip="none" rotWithShape="1">
              <a:gsLst>
                <a:gs pos="0">
                  <a:schemeClr val="accent2"/>
                </a:gs>
                <a:gs pos="99000">
                  <a:schemeClr val="accent1"/>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3200" b="1" dirty="0">
              <a:solidFill>
                <a:schemeClr val="tx2"/>
              </a:solidFill>
              <a:latin typeface="Roboto" panose="02000000000000000000" pitchFamily="2" charset="0"/>
            </a:endParaRPr>
          </a:p>
        </p:txBody>
      </p:sp>
      <p:cxnSp>
        <p:nvCxnSpPr>
          <p:cNvPr id="9" name="Łącznik prosty 8">
            <a:extLst>
              <a:ext uri="{FF2B5EF4-FFF2-40B4-BE49-F238E27FC236}">
                <a16:creationId xmlns:a16="http://schemas.microsoft.com/office/drawing/2014/main" id="{3190F2CF-B5A4-0146-9FA6-704FFAF7E83C}"/>
              </a:ext>
            </a:extLst>
          </p:cNvPr>
          <p:cNvCxnSpPr>
            <a:cxnSpLocks/>
            <a:stCxn id="8" idx="4"/>
          </p:cNvCxnSpPr>
          <p:nvPr userDrawn="1"/>
        </p:nvCxnSpPr>
        <p:spPr>
          <a:xfrm>
            <a:off x="1029210" y="548680"/>
            <a:ext cx="0" cy="6381328"/>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sp>
        <p:nvSpPr>
          <p:cNvPr id="19" name="Symbol zastępczy tekstu 10">
            <a:extLst>
              <a:ext uri="{FF2B5EF4-FFF2-40B4-BE49-F238E27FC236}">
                <a16:creationId xmlns:a16="http://schemas.microsoft.com/office/drawing/2014/main" id="{755A812D-2BF3-F246-86A6-164E0237A3BF}"/>
              </a:ext>
            </a:extLst>
          </p:cNvPr>
          <p:cNvSpPr>
            <a:spLocks noGrp="1"/>
          </p:cNvSpPr>
          <p:nvPr>
            <p:ph type="body" sz="quarter" idx="10"/>
          </p:nvPr>
        </p:nvSpPr>
        <p:spPr>
          <a:xfrm rot="16200000">
            <a:off x="-2214101" y="3698886"/>
            <a:ext cx="5112571" cy="684364"/>
          </a:xfrm>
        </p:spPr>
        <p:txBody>
          <a:bodyPr anchor="ctr" anchorCtr="0"/>
          <a:lstStyle>
            <a:lvl1pPr marL="0" indent="0">
              <a:buNone/>
              <a:defRPr lang="pl-PL" sz="4000" b="1" kern="1200" dirty="0" err="1" smtClean="0">
                <a:solidFill>
                  <a:schemeClr val="bg1">
                    <a:alpha val="28000"/>
                  </a:schemeClr>
                </a:solidFill>
                <a:latin typeface="Roboto" panose="02000000000000000000" pitchFamily="2" charset="0"/>
                <a:ea typeface="Roboto" panose="02000000000000000000" pitchFamily="2" charset="0"/>
                <a:cs typeface="+mn-cs"/>
              </a:defRPr>
            </a:lvl1pPr>
          </a:lstStyle>
          <a:p>
            <a:r>
              <a:rPr lang="pl-PL" dirty="0"/>
              <a:t>Kliknij, aby edytować</a:t>
            </a:r>
          </a:p>
        </p:txBody>
      </p:sp>
    </p:spTree>
    <p:extLst>
      <p:ext uri="{BB962C8B-B14F-4D97-AF65-F5344CB8AC3E}">
        <p14:creationId xmlns:p14="http://schemas.microsoft.com/office/powerpoint/2010/main" val="9619317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Big Header">
    <p:bg>
      <p:bgPr>
        <a:solidFill>
          <a:schemeClr val="bg2"/>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37A97C80-DF0C-45E3-90A2-A369C784E71C}"/>
              </a:ext>
            </a:extLst>
          </p:cNvPr>
          <p:cNvSpPr>
            <a:spLocks noGrp="1"/>
          </p:cNvSpPr>
          <p:nvPr>
            <p:ph type="body" idx="1"/>
          </p:nvPr>
        </p:nvSpPr>
        <p:spPr>
          <a:xfrm>
            <a:off x="1373187" y="4725144"/>
            <a:ext cx="9445625" cy="1411974"/>
          </a:xfrm>
        </p:spPr>
        <p:txBody>
          <a:bodyPr>
            <a:normAutofit/>
          </a:bodyPr>
          <a:lstStyle>
            <a:lvl1pPr marL="0" indent="0" algn="ctr">
              <a:buNone/>
              <a:defRPr lang="pl-PL" sz="2400" b="0" kern="1200">
                <a:solidFill>
                  <a:schemeClr val="tx1"/>
                </a:solidFill>
                <a:latin typeface="Roboto" panose="02000000000000000000" pitchFamily="2" charset="0"/>
                <a:ea typeface="Roboto" panose="02000000000000000000" pitchFamily="2" charset="0"/>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aby edytować</a:t>
            </a:r>
          </a:p>
        </p:txBody>
      </p:sp>
      <p:cxnSp>
        <p:nvCxnSpPr>
          <p:cNvPr id="11" name="Łącznik prosty 10">
            <a:extLst>
              <a:ext uri="{FF2B5EF4-FFF2-40B4-BE49-F238E27FC236}">
                <a16:creationId xmlns:a16="http://schemas.microsoft.com/office/drawing/2014/main" id="{89766D97-63C3-45C5-87D4-51A02CC4A77C}"/>
              </a:ext>
            </a:extLst>
          </p:cNvPr>
          <p:cNvCxnSpPr>
            <a:cxnSpLocks/>
          </p:cNvCxnSpPr>
          <p:nvPr userDrawn="1"/>
        </p:nvCxnSpPr>
        <p:spPr>
          <a:xfrm>
            <a:off x="5174457" y="4529816"/>
            <a:ext cx="1843087" cy="0"/>
          </a:xfrm>
          <a:prstGeom prst="line">
            <a:avLst/>
          </a:prstGeom>
          <a:ln w="22225">
            <a:gradFill flip="none" rotWithShape="1">
              <a:gsLst>
                <a:gs pos="1000">
                  <a:schemeClr val="accent2"/>
                </a:gs>
                <a:gs pos="100000">
                  <a:schemeClr val="accent1"/>
                </a:gs>
              </a:gsLst>
              <a:lin ang="13500000" scaled="1"/>
              <a:tileRect/>
            </a:gradFill>
          </a:ln>
          <a:effec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9A3059F5-49BA-A94D-83B4-BE2C4C8C1E5B}"/>
              </a:ext>
            </a:extLst>
          </p:cNvPr>
          <p:cNvSpPr>
            <a:spLocks noGrp="1"/>
          </p:cNvSpPr>
          <p:nvPr>
            <p:ph type="title"/>
          </p:nvPr>
        </p:nvSpPr>
        <p:spPr>
          <a:xfrm>
            <a:off x="1373188" y="620688"/>
            <a:ext cx="9445624" cy="3909128"/>
          </a:xfrm>
          <a:noFill/>
        </p:spPr>
        <p:txBody>
          <a:bodyPr anchor="b">
            <a:normAutofit/>
          </a:bodyPr>
          <a:lstStyle>
            <a:lvl1pPr algn="ctr">
              <a:defRPr lang="pl-PL" sz="7200" b="1" kern="1200" dirty="0">
                <a:solidFill>
                  <a:schemeClr val="tx1"/>
                </a:solidFill>
                <a:latin typeface="Roboto" panose="02000000000000000000" pitchFamily="2" charset="0"/>
                <a:ea typeface="Roboto" panose="02000000000000000000" pitchFamily="2" charset="0"/>
                <a:cs typeface="+mj-cs"/>
              </a:defRPr>
            </a:lvl1pPr>
          </a:lstStyle>
          <a:p>
            <a:r>
              <a:rPr lang="pl-PL" dirty="0"/>
              <a:t>Kliknij, aby edytować</a:t>
            </a:r>
            <a:endParaRPr lang="en-US" dirty="0"/>
          </a:p>
        </p:txBody>
      </p:sp>
    </p:spTree>
    <p:extLst>
      <p:ext uri="{BB962C8B-B14F-4D97-AF65-F5344CB8AC3E}">
        <p14:creationId xmlns:p14="http://schemas.microsoft.com/office/powerpoint/2010/main" val="2830673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ection Big Header Gradient">
    <p:bg>
      <p:bgPr>
        <a:solidFill>
          <a:schemeClr val="tx2"/>
        </a:solidFill>
        <a:effectLst/>
      </p:bgPr>
    </p:bg>
    <p:spTree>
      <p:nvGrpSpPr>
        <p:cNvPr id="1" name=""/>
        <p:cNvGrpSpPr/>
        <p:nvPr/>
      </p:nvGrpSpPr>
      <p:grpSpPr>
        <a:xfrm>
          <a:off x="0" y="0"/>
          <a:ext cx="0" cy="0"/>
          <a:chOff x="0" y="0"/>
          <a:chExt cx="0" cy="0"/>
        </a:xfrm>
      </p:grpSpPr>
      <p:pic>
        <p:nvPicPr>
          <p:cNvPr id="7" name="Grafika 6">
            <a:extLst>
              <a:ext uri="{FF2B5EF4-FFF2-40B4-BE49-F238E27FC236}">
                <a16:creationId xmlns:a16="http://schemas.microsoft.com/office/drawing/2014/main" id="{AF9D240B-9E63-2249-9FC4-F5DD03DF79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5857" y="6464765"/>
            <a:ext cx="946285" cy="144000"/>
          </a:xfrm>
          <a:prstGeom prst="rect">
            <a:avLst/>
          </a:prstGeom>
        </p:spPr>
      </p:pic>
      <p:sp>
        <p:nvSpPr>
          <p:cNvPr id="11" name="Text Placeholder 2">
            <a:extLst>
              <a:ext uri="{FF2B5EF4-FFF2-40B4-BE49-F238E27FC236}">
                <a16:creationId xmlns:a16="http://schemas.microsoft.com/office/drawing/2014/main" id="{D862162E-139D-6F43-B71A-EFD6566C7138}"/>
              </a:ext>
            </a:extLst>
          </p:cNvPr>
          <p:cNvSpPr>
            <a:spLocks noGrp="1"/>
          </p:cNvSpPr>
          <p:nvPr>
            <p:ph type="body" idx="1"/>
          </p:nvPr>
        </p:nvSpPr>
        <p:spPr>
          <a:xfrm>
            <a:off x="1373187" y="4725144"/>
            <a:ext cx="9445625" cy="1411974"/>
          </a:xfrm>
        </p:spPr>
        <p:txBody>
          <a:bodyPr>
            <a:normAutofit/>
          </a:bodyPr>
          <a:lstStyle>
            <a:lvl1pPr marL="0" indent="0" algn="ctr">
              <a:buNone/>
              <a:defRPr lang="pl-PL" sz="2400" b="0" kern="1200">
                <a:solidFill>
                  <a:schemeClr val="bg1"/>
                </a:solidFill>
                <a:latin typeface="Roboto" panose="02000000000000000000" pitchFamily="2" charset="0"/>
                <a:ea typeface="Roboto" panose="02000000000000000000" pitchFamily="2" charset="0"/>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aby edytować</a:t>
            </a:r>
          </a:p>
        </p:txBody>
      </p:sp>
      <p:cxnSp>
        <p:nvCxnSpPr>
          <p:cNvPr id="12" name="Łącznik prosty 11">
            <a:extLst>
              <a:ext uri="{FF2B5EF4-FFF2-40B4-BE49-F238E27FC236}">
                <a16:creationId xmlns:a16="http://schemas.microsoft.com/office/drawing/2014/main" id="{8B12276E-2F7E-0E44-BE99-6C97CE3FB3F4}"/>
              </a:ext>
            </a:extLst>
          </p:cNvPr>
          <p:cNvCxnSpPr>
            <a:cxnSpLocks/>
          </p:cNvCxnSpPr>
          <p:nvPr userDrawn="1"/>
        </p:nvCxnSpPr>
        <p:spPr>
          <a:xfrm>
            <a:off x="5174457" y="4529816"/>
            <a:ext cx="1843087" cy="0"/>
          </a:xfrm>
          <a:prstGeom prst="line">
            <a:avLst/>
          </a:prstGeom>
          <a:ln w="22225">
            <a:gradFill flip="none" rotWithShape="1">
              <a:gsLst>
                <a:gs pos="1000">
                  <a:schemeClr val="accent2"/>
                </a:gs>
                <a:gs pos="100000">
                  <a:schemeClr val="accent1"/>
                </a:gs>
              </a:gsLst>
              <a:lin ang="13500000" scaled="1"/>
              <a:tileRect/>
            </a:gradFill>
          </a:ln>
          <a:effectLst/>
        </p:spPr>
        <p:style>
          <a:lnRef idx="2">
            <a:schemeClr val="accent1"/>
          </a:lnRef>
          <a:fillRef idx="0">
            <a:schemeClr val="accent1"/>
          </a:fillRef>
          <a:effectRef idx="1">
            <a:schemeClr val="accent1"/>
          </a:effectRef>
          <a:fontRef idx="minor">
            <a:schemeClr val="tx1"/>
          </a:fontRef>
        </p:style>
      </p:cxnSp>
      <p:sp>
        <p:nvSpPr>
          <p:cNvPr id="13" name="Title 1">
            <a:extLst>
              <a:ext uri="{FF2B5EF4-FFF2-40B4-BE49-F238E27FC236}">
                <a16:creationId xmlns:a16="http://schemas.microsoft.com/office/drawing/2014/main" id="{22E7548A-EBE7-1446-8901-7337B56726D4}"/>
              </a:ext>
            </a:extLst>
          </p:cNvPr>
          <p:cNvSpPr>
            <a:spLocks noGrp="1"/>
          </p:cNvSpPr>
          <p:nvPr>
            <p:ph type="title"/>
          </p:nvPr>
        </p:nvSpPr>
        <p:spPr>
          <a:xfrm>
            <a:off x="1373188" y="620688"/>
            <a:ext cx="9445624" cy="3909128"/>
          </a:xfrm>
          <a:noFill/>
        </p:spPr>
        <p:txBody>
          <a:bodyPr anchor="b">
            <a:normAutofit/>
          </a:bodyPr>
          <a:lstStyle>
            <a:lvl1pPr algn="ctr">
              <a:defRPr lang="pl-PL" sz="7200" b="1" kern="1200" dirty="0">
                <a:solidFill>
                  <a:schemeClr val="bg1"/>
                </a:solidFill>
                <a:latin typeface="Roboto" panose="02000000000000000000" pitchFamily="2" charset="0"/>
                <a:ea typeface="Roboto" panose="02000000000000000000" pitchFamily="2" charset="0"/>
                <a:cs typeface="+mj-cs"/>
              </a:defRPr>
            </a:lvl1pPr>
          </a:lstStyle>
          <a:p>
            <a:r>
              <a:rPr lang="pl-PL" dirty="0"/>
              <a:t>Kliknij, aby edytować</a:t>
            </a:r>
            <a:endParaRPr lang="en-US" dirty="0"/>
          </a:p>
        </p:txBody>
      </p:sp>
    </p:spTree>
    <p:extLst>
      <p:ext uri="{BB962C8B-B14F-4D97-AF65-F5344CB8AC3E}">
        <p14:creationId xmlns:p14="http://schemas.microsoft.com/office/powerpoint/2010/main" val="25541006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Section Big Header Shapes">
    <p:bg>
      <p:bgPr>
        <a:solidFill>
          <a:schemeClr val="tx2"/>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37A97C80-DF0C-45E3-90A2-A369C784E71C}"/>
              </a:ext>
            </a:extLst>
          </p:cNvPr>
          <p:cNvSpPr>
            <a:spLocks noGrp="1"/>
          </p:cNvSpPr>
          <p:nvPr>
            <p:ph type="body" idx="1"/>
          </p:nvPr>
        </p:nvSpPr>
        <p:spPr>
          <a:xfrm>
            <a:off x="1373187" y="3573016"/>
            <a:ext cx="9445625" cy="1411974"/>
          </a:xfrm>
        </p:spPr>
        <p:txBody>
          <a:bodyPr>
            <a:normAutofit/>
          </a:bodyPr>
          <a:lstStyle>
            <a:lvl1pPr marL="0" indent="0" algn="ctr">
              <a:buNone/>
              <a:defRPr lang="pl-PL" sz="2400" b="0" kern="1200">
                <a:solidFill>
                  <a:schemeClr val="bg2"/>
                </a:solidFill>
                <a:latin typeface="Roboto" panose="02000000000000000000" pitchFamily="2" charset="0"/>
                <a:ea typeface="Roboto" panose="02000000000000000000" pitchFamily="2" charset="0"/>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aby edytować</a:t>
            </a:r>
          </a:p>
        </p:txBody>
      </p:sp>
      <p:sp>
        <p:nvSpPr>
          <p:cNvPr id="5" name="Title 1">
            <a:extLst>
              <a:ext uri="{FF2B5EF4-FFF2-40B4-BE49-F238E27FC236}">
                <a16:creationId xmlns:a16="http://schemas.microsoft.com/office/drawing/2014/main" id="{9A3059F5-49BA-A94D-83B4-BE2C4C8C1E5B}"/>
              </a:ext>
            </a:extLst>
          </p:cNvPr>
          <p:cNvSpPr>
            <a:spLocks noGrp="1"/>
          </p:cNvSpPr>
          <p:nvPr>
            <p:ph type="title"/>
          </p:nvPr>
        </p:nvSpPr>
        <p:spPr>
          <a:xfrm>
            <a:off x="1373188" y="2708920"/>
            <a:ext cx="9445624" cy="864096"/>
          </a:xfrm>
          <a:noFill/>
        </p:spPr>
        <p:txBody>
          <a:bodyPr anchor="b">
            <a:normAutofit/>
          </a:bodyPr>
          <a:lstStyle>
            <a:lvl1pPr algn="ctr">
              <a:defRPr lang="pl-PL" sz="5400" b="1" kern="1200" dirty="0">
                <a:solidFill>
                  <a:schemeClr val="bg2"/>
                </a:solidFill>
                <a:latin typeface="Roboto" panose="02000000000000000000" pitchFamily="2" charset="0"/>
                <a:ea typeface="Roboto" panose="02000000000000000000" pitchFamily="2" charset="0"/>
                <a:cs typeface="+mj-cs"/>
              </a:defRPr>
            </a:lvl1pPr>
          </a:lstStyle>
          <a:p>
            <a:r>
              <a:rPr lang="pl-PL" dirty="0"/>
              <a:t>Kliknij, aby edytować</a:t>
            </a:r>
            <a:endParaRPr lang="en-US" dirty="0"/>
          </a:p>
        </p:txBody>
      </p:sp>
      <p:pic>
        <p:nvPicPr>
          <p:cNvPr id="7" name="Grafika 6">
            <a:extLst>
              <a:ext uri="{FF2B5EF4-FFF2-40B4-BE49-F238E27FC236}">
                <a16:creationId xmlns:a16="http://schemas.microsoft.com/office/drawing/2014/main" id="{AF9D240B-9E63-2249-9FC4-F5DD03DF79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5857" y="6464765"/>
            <a:ext cx="946285" cy="144000"/>
          </a:xfrm>
          <a:prstGeom prst="rect">
            <a:avLst/>
          </a:prstGeom>
        </p:spPr>
      </p:pic>
      <p:grpSp>
        <p:nvGrpSpPr>
          <p:cNvPr id="28" name="Grupa 27">
            <a:extLst>
              <a:ext uri="{FF2B5EF4-FFF2-40B4-BE49-F238E27FC236}">
                <a16:creationId xmlns:a16="http://schemas.microsoft.com/office/drawing/2014/main" id="{4B328363-150C-CA47-BB92-99CA3A220244}"/>
              </a:ext>
            </a:extLst>
          </p:cNvPr>
          <p:cNvGrpSpPr/>
          <p:nvPr userDrawn="1"/>
        </p:nvGrpSpPr>
        <p:grpSpPr>
          <a:xfrm>
            <a:off x="9120337" y="-3"/>
            <a:ext cx="3079986" cy="2060849"/>
            <a:chOff x="9120337" y="-3"/>
            <a:chExt cx="3079986" cy="2060849"/>
          </a:xfrm>
        </p:grpSpPr>
        <p:grpSp>
          <p:nvGrpSpPr>
            <p:cNvPr id="29" name="Grupa 28">
              <a:extLst>
                <a:ext uri="{FF2B5EF4-FFF2-40B4-BE49-F238E27FC236}">
                  <a16:creationId xmlns:a16="http://schemas.microsoft.com/office/drawing/2014/main" id="{629E98B0-B979-1B4F-B1EE-B07E1BDFD327}"/>
                </a:ext>
              </a:extLst>
            </p:cNvPr>
            <p:cNvGrpSpPr/>
            <p:nvPr userDrawn="1"/>
          </p:nvGrpSpPr>
          <p:grpSpPr>
            <a:xfrm rot="10800000" flipH="1">
              <a:off x="9120337" y="-3"/>
              <a:ext cx="3079986" cy="2060849"/>
              <a:chOff x="9408368" y="4995447"/>
              <a:chExt cx="2783632" cy="1862554"/>
            </a:xfrm>
          </p:grpSpPr>
          <p:sp>
            <p:nvSpPr>
              <p:cNvPr id="32" name="Dowolny kształt 31">
                <a:extLst>
                  <a:ext uri="{FF2B5EF4-FFF2-40B4-BE49-F238E27FC236}">
                    <a16:creationId xmlns:a16="http://schemas.microsoft.com/office/drawing/2014/main" id="{4876937E-E384-9840-89B3-CCC954F81651}"/>
                  </a:ext>
                </a:extLst>
              </p:cNvPr>
              <p:cNvSpPr/>
              <p:nvPr userDrawn="1"/>
            </p:nvSpPr>
            <p:spPr>
              <a:xfrm>
                <a:off x="9408368" y="5260588"/>
                <a:ext cx="2783632" cy="1597411"/>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33" name="Dowolny kształt 32">
                <a:extLst>
                  <a:ext uri="{FF2B5EF4-FFF2-40B4-BE49-F238E27FC236}">
                    <a16:creationId xmlns:a16="http://schemas.microsoft.com/office/drawing/2014/main" id="{2C034C15-4DD8-0E40-94C5-9C96686682C5}"/>
                  </a:ext>
                </a:extLst>
              </p:cNvPr>
              <p:cNvSpPr/>
              <p:nvPr userDrawn="1"/>
            </p:nvSpPr>
            <p:spPr>
              <a:xfrm>
                <a:off x="10465540" y="4995447"/>
                <a:ext cx="1726460" cy="1862554"/>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dirty="0"/>
              </a:p>
            </p:txBody>
          </p:sp>
        </p:grpSp>
        <p:sp>
          <p:nvSpPr>
            <p:cNvPr id="30" name="Owal 29">
              <a:extLst>
                <a:ext uri="{FF2B5EF4-FFF2-40B4-BE49-F238E27FC236}">
                  <a16:creationId xmlns:a16="http://schemas.microsoft.com/office/drawing/2014/main" id="{25A96D6D-1269-034F-9BF3-F0EE38A3DBF6}"/>
                </a:ext>
              </a:extLst>
            </p:cNvPr>
            <p:cNvSpPr/>
            <p:nvPr userDrawn="1"/>
          </p:nvSpPr>
          <p:spPr>
            <a:xfrm>
              <a:off x="9120337" y="1282550"/>
              <a:ext cx="144016" cy="1440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Owal 30">
              <a:extLst>
                <a:ext uri="{FF2B5EF4-FFF2-40B4-BE49-F238E27FC236}">
                  <a16:creationId xmlns:a16="http://schemas.microsoft.com/office/drawing/2014/main" id="{635D7EAF-4ADA-5841-880B-3DC9BFC2D61A}"/>
                </a:ext>
              </a:extLst>
            </p:cNvPr>
            <p:cNvSpPr/>
            <p:nvPr userDrawn="1"/>
          </p:nvSpPr>
          <p:spPr>
            <a:xfrm>
              <a:off x="9342755" y="1484784"/>
              <a:ext cx="103654" cy="1036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22044580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Photo Section">
    <p:bg>
      <p:bgPr>
        <a:solidFill>
          <a:schemeClr val="bg2"/>
        </a:solidFill>
        <a:effectLst/>
      </p:bgPr>
    </p:bg>
    <p:spTree>
      <p:nvGrpSpPr>
        <p:cNvPr id="1" name=""/>
        <p:cNvGrpSpPr/>
        <p:nvPr/>
      </p:nvGrpSpPr>
      <p:grpSpPr>
        <a:xfrm>
          <a:off x="0" y="0"/>
          <a:ext cx="0" cy="0"/>
          <a:chOff x="0" y="0"/>
          <a:chExt cx="0" cy="0"/>
        </a:xfrm>
      </p:grpSpPr>
      <p:sp>
        <p:nvSpPr>
          <p:cNvPr id="6" name="Symbol zastępczy obrazu 16">
            <a:extLst>
              <a:ext uri="{FF2B5EF4-FFF2-40B4-BE49-F238E27FC236}">
                <a16:creationId xmlns:a16="http://schemas.microsoft.com/office/drawing/2014/main" id="{0083B9A5-CB5E-A148-9A68-332CDFDEBE47}"/>
              </a:ext>
            </a:extLst>
          </p:cNvPr>
          <p:cNvSpPr>
            <a:spLocks noGrp="1"/>
          </p:cNvSpPr>
          <p:nvPr>
            <p:ph type="pic" sz="quarter" idx="13" hasCustomPrompt="1"/>
          </p:nvPr>
        </p:nvSpPr>
        <p:spPr>
          <a:xfrm>
            <a:off x="6672263" y="0"/>
            <a:ext cx="2879725" cy="3573016"/>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
        <p:nvSpPr>
          <p:cNvPr id="9" name="Symbol zastępczy obrazu 16">
            <a:extLst>
              <a:ext uri="{FF2B5EF4-FFF2-40B4-BE49-F238E27FC236}">
                <a16:creationId xmlns:a16="http://schemas.microsoft.com/office/drawing/2014/main" id="{A8D9B1B6-1F22-3C49-B9D7-01B6B08330F4}"/>
              </a:ext>
            </a:extLst>
          </p:cNvPr>
          <p:cNvSpPr>
            <a:spLocks noGrp="1"/>
          </p:cNvSpPr>
          <p:nvPr>
            <p:ph type="pic" sz="quarter" idx="15" hasCustomPrompt="1"/>
          </p:nvPr>
        </p:nvSpPr>
        <p:spPr>
          <a:xfrm>
            <a:off x="9551988" y="1"/>
            <a:ext cx="2640011" cy="6885384"/>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
        <p:nvSpPr>
          <p:cNvPr id="10" name="Symbol zastępczy obrazu 16">
            <a:extLst>
              <a:ext uri="{FF2B5EF4-FFF2-40B4-BE49-F238E27FC236}">
                <a16:creationId xmlns:a16="http://schemas.microsoft.com/office/drawing/2014/main" id="{94E3F0AB-2F73-1545-9A17-CBE921886422}"/>
              </a:ext>
            </a:extLst>
          </p:cNvPr>
          <p:cNvSpPr>
            <a:spLocks noGrp="1"/>
          </p:cNvSpPr>
          <p:nvPr>
            <p:ph type="pic" sz="quarter" idx="16" hasCustomPrompt="1"/>
          </p:nvPr>
        </p:nvSpPr>
        <p:spPr>
          <a:xfrm>
            <a:off x="6672263" y="3573016"/>
            <a:ext cx="2879725" cy="3312369"/>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
        <p:nvSpPr>
          <p:cNvPr id="12" name="Tytuł 1">
            <a:extLst>
              <a:ext uri="{FF2B5EF4-FFF2-40B4-BE49-F238E27FC236}">
                <a16:creationId xmlns:a16="http://schemas.microsoft.com/office/drawing/2014/main" id="{723AC230-5310-224A-B028-217770AB7A12}"/>
              </a:ext>
            </a:extLst>
          </p:cNvPr>
          <p:cNvSpPr>
            <a:spLocks noGrp="1"/>
          </p:cNvSpPr>
          <p:nvPr>
            <p:ph type="title"/>
          </p:nvPr>
        </p:nvSpPr>
        <p:spPr>
          <a:xfrm>
            <a:off x="684982" y="332656"/>
            <a:ext cx="5294540" cy="1800437"/>
          </a:xfrm>
        </p:spPr>
        <p:txBody>
          <a:bodyPr lIns="0"/>
          <a:lstStyle>
            <a:lvl1pPr>
              <a:defRPr>
                <a:latin typeface="Roboto" panose="02000000000000000000" pitchFamily="2" charset="0"/>
                <a:ea typeface="Roboto" panose="02000000000000000000" pitchFamily="2" charset="0"/>
              </a:defRPr>
            </a:lvl1pPr>
          </a:lstStyle>
          <a:p>
            <a:r>
              <a:rPr lang="pl-PL" dirty="0"/>
              <a:t>Kliknij, aby edytować</a:t>
            </a:r>
          </a:p>
        </p:txBody>
      </p:sp>
      <p:cxnSp>
        <p:nvCxnSpPr>
          <p:cNvPr id="13" name="Łącznik prosty 12">
            <a:extLst>
              <a:ext uri="{FF2B5EF4-FFF2-40B4-BE49-F238E27FC236}">
                <a16:creationId xmlns:a16="http://schemas.microsoft.com/office/drawing/2014/main" id="{80141056-DBCB-3244-84EC-FC5BFE037D28}"/>
              </a:ext>
            </a:extLst>
          </p:cNvPr>
          <p:cNvCxnSpPr>
            <a:cxnSpLocks/>
          </p:cNvCxnSpPr>
          <p:nvPr userDrawn="1"/>
        </p:nvCxnSpPr>
        <p:spPr>
          <a:xfrm flipH="1">
            <a:off x="684982" y="2290662"/>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4" name="Symbol zastępczy tekstu 24">
            <a:extLst>
              <a:ext uri="{FF2B5EF4-FFF2-40B4-BE49-F238E27FC236}">
                <a16:creationId xmlns:a16="http://schemas.microsoft.com/office/drawing/2014/main" id="{3DD408DF-9C6F-3041-8AFE-4BD2B2E749B5}"/>
              </a:ext>
            </a:extLst>
          </p:cNvPr>
          <p:cNvSpPr>
            <a:spLocks noGrp="1"/>
          </p:cNvSpPr>
          <p:nvPr>
            <p:ph type="body" sz="quarter" idx="20"/>
          </p:nvPr>
        </p:nvSpPr>
        <p:spPr>
          <a:xfrm>
            <a:off x="681039" y="2492896"/>
            <a:ext cx="5299073" cy="3672408"/>
          </a:xfrm>
        </p:spPr>
        <p:txBody>
          <a:bodyPr/>
          <a:lstStyle>
            <a:lvl1pPr marL="0" indent="0">
              <a:buNone/>
              <a:defRPr>
                <a:solidFill>
                  <a:schemeClr val="tx1"/>
                </a:solidFill>
              </a:defRPr>
            </a:lvl1pPr>
          </a:lstStyle>
          <a:p>
            <a:r>
              <a:rPr lang="pl-PL" dirty="0"/>
              <a:t>Kliknij, aby edytować</a:t>
            </a:r>
          </a:p>
        </p:txBody>
      </p:sp>
    </p:spTree>
    <p:extLst>
      <p:ext uri="{BB962C8B-B14F-4D97-AF65-F5344CB8AC3E}">
        <p14:creationId xmlns:p14="http://schemas.microsoft.com/office/powerpoint/2010/main" val="28579976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Photo Section Dark">
    <p:bg>
      <p:bgPr>
        <a:solidFill>
          <a:schemeClr val="tx2"/>
        </a:solidFill>
        <a:effectLst/>
      </p:bgPr>
    </p:bg>
    <p:spTree>
      <p:nvGrpSpPr>
        <p:cNvPr id="1" name=""/>
        <p:cNvGrpSpPr/>
        <p:nvPr/>
      </p:nvGrpSpPr>
      <p:grpSpPr>
        <a:xfrm>
          <a:off x="0" y="0"/>
          <a:ext cx="0" cy="0"/>
          <a:chOff x="0" y="0"/>
          <a:chExt cx="0" cy="0"/>
        </a:xfrm>
      </p:grpSpPr>
      <p:sp>
        <p:nvSpPr>
          <p:cNvPr id="6" name="Symbol zastępczy obrazu 16">
            <a:extLst>
              <a:ext uri="{FF2B5EF4-FFF2-40B4-BE49-F238E27FC236}">
                <a16:creationId xmlns:a16="http://schemas.microsoft.com/office/drawing/2014/main" id="{0083B9A5-CB5E-A148-9A68-332CDFDEBE47}"/>
              </a:ext>
            </a:extLst>
          </p:cNvPr>
          <p:cNvSpPr>
            <a:spLocks noGrp="1"/>
          </p:cNvSpPr>
          <p:nvPr>
            <p:ph type="pic" sz="quarter" idx="13" hasCustomPrompt="1"/>
          </p:nvPr>
        </p:nvSpPr>
        <p:spPr>
          <a:xfrm>
            <a:off x="6672263" y="0"/>
            <a:ext cx="2879725" cy="3573016"/>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
        <p:nvSpPr>
          <p:cNvPr id="9" name="Symbol zastępczy obrazu 16">
            <a:extLst>
              <a:ext uri="{FF2B5EF4-FFF2-40B4-BE49-F238E27FC236}">
                <a16:creationId xmlns:a16="http://schemas.microsoft.com/office/drawing/2014/main" id="{A8D9B1B6-1F22-3C49-B9D7-01B6B08330F4}"/>
              </a:ext>
            </a:extLst>
          </p:cNvPr>
          <p:cNvSpPr>
            <a:spLocks noGrp="1"/>
          </p:cNvSpPr>
          <p:nvPr>
            <p:ph type="pic" sz="quarter" idx="15" hasCustomPrompt="1"/>
          </p:nvPr>
        </p:nvSpPr>
        <p:spPr>
          <a:xfrm>
            <a:off x="9551988" y="1"/>
            <a:ext cx="2640011" cy="6885384"/>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
        <p:nvSpPr>
          <p:cNvPr id="10" name="Symbol zastępczy obrazu 16">
            <a:extLst>
              <a:ext uri="{FF2B5EF4-FFF2-40B4-BE49-F238E27FC236}">
                <a16:creationId xmlns:a16="http://schemas.microsoft.com/office/drawing/2014/main" id="{94E3F0AB-2F73-1545-9A17-CBE921886422}"/>
              </a:ext>
            </a:extLst>
          </p:cNvPr>
          <p:cNvSpPr>
            <a:spLocks noGrp="1"/>
          </p:cNvSpPr>
          <p:nvPr>
            <p:ph type="pic" sz="quarter" idx="16" hasCustomPrompt="1"/>
          </p:nvPr>
        </p:nvSpPr>
        <p:spPr>
          <a:xfrm>
            <a:off x="6672263" y="3573016"/>
            <a:ext cx="2879725" cy="3312369"/>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
        <p:nvSpPr>
          <p:cNvPr id="12" name="Tytuł 1">
            <a:extLst>
              <a:ext uri="{FF2B5EF4-FFF2-40B4-BE49-F238E27FC236}">
                <a16:creationId xmlns:a16="http://schemas.microsoft.com/office/drawing/2014/main" id="{723AC230-5310-224A-B028-217770AB7A12}"/>
              </a:ext>
            </a:extLst>
          </p:cNvPr>
          <p:cNvSpPr>
            <a:spLocks noGrp="1"/>
          </p:cNvSpPr>
          <p:nvPr>
            <p:ph type="title"/>
          </p:nvPr>
        </p:nvSpPr>
        <p:spPr>
          <a:xfrm>
            <a:off x="684982" y="332656"/>
            <a:ext cx="5294540" cy="1800437"/>
          </a:xfrm>
        </p:spPr>
        <p:txBody>
          <a:bodyPr lIns="0"/>
          <a:lstStyle>
            <a:lvl1pPr>
              <a:defRPr>
                <a:solidFill>
                  <a:schemeClr val="bg1"/>
                </a:solidFill>
                <a:latin typeface="Roboto" panose="02000000000000000000" pitchFamily="2" charset="0"/>
                <a:ea typeface="Roboto" panose="02000000000000000000" pitchFamily="2" charset="0"/>
              </a:defRPr>
            </a:lvl1pPr>
          </a:lstStyle>
          <a:p>
            <a:r>
              <a:rPr lang="pl-PL" dirty="0"/>
              <a:t>Kliknij, aby edytować</a:t>
            </a:r>
          </a:p>
        </p:txBody>
      </p:sp>
      <p:cxnSp>
        <p:nvCxnSpPr>
          <p:cNvPr id="13" name="Łącznik prosty 12">
            <a:extLst>
              <a:ext uri="{FF2B5EF4-FFF2-40B4-BE49-F238E27FC236}">
                <a16:creationId xmlns:a16="http://schemas.microsoft.com/office/drawing/2014/main" id="{80141056-DBCB-3244-84EC-FC5BFE037D28}"/>
              </a:ext>
            </a:extLst>
          </p:cNvPr>
          <p:cNvCxnSpPr>
            <a:cxnSpLocks/>
          </p:cNvCxnSpPr>
          <p:nvPr userDrawn="1"/>
        </p:nvCxnSpPr>
        <p:spPr>
          <a:xfrm flipH="1">
            <a:off x="684982" y="2290662"/>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4" name="Symbol zastępczy tekstu 24">
            <a:extLst>
              <a:ext uri="{FF2B5EF4-FFF2-40B4-BE49-F238E27FC236}">
                <a16:creationId xmlns:a16="http://schemas.microsoft.com/office/drawing/2014/main" id="{3DD408DF-9C6F-3041-8AFE-4BD2B2E749B5}"/>
              </a:ext>
            </a:extLst>
          </p:cNvPr>
          <p:cNvSpPr>
            <a:spLocks noGrp="1"/>
          </p:cNvSpPr>
          <p:nvPr>
            <p:ph type="body" sz="quarter" idx="20"/>
          </p:nvPr>
        </p:nvSpPr>
        <p:spPr>
          <a:xfrm>
            <a:off x="681039" y="2492896"/>
            <a:ext cx="5299073" cy="3672408"/>
          </a:xfrm>
        </p:spPr>
        <p:txBody>
          <a:bodyPr/>
          <a:lstStyle>
            <a:lvl1pPr marL="0" indent="0">
              <a:buNone/>
              <a:defRPr>
                <a:solidFill>
                  <a:schemeClr val="bg1"/>
                </a:solidFill>
              </a:defRPr>
            </a:lvl1pPr>
          </a:lstStyle>
          <a:p>
            <a:r>
              <a:rPr lang="pl-PL" dirty="0"/>
              <a:t>Kliknij, aby edytować</a:t>
            </a:r>
          </a:p>
        </p:txBody>
      </p:sp>
    </p:spTree>
    <p:extLst>
      <p:ext uri="{BB962C8B-B14F-4D97-AF65-F5344CB8AC3E}">
        <p14:creationId xmlns:p14="http://schemas.microsoft.com/office/powerpoint/2010/main" val="17621260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Elements">
    <p:bg>
      <p:bgPr>
        <a:solidFill>
          <a:schemeClr val="bg1"/>
        </a:solidFill>
        <a:effectLst/>
      </p:bgPr>
    </p:bg>
    <p:spTree>
      <p:nvGrpSpPr>
        <p:cNvPr id="1" name=""/>
        <p:cNvGrpSpPr/>
        <p:nvPr/>
      </p:nvGrpSpPr>
      <p:grpSpPr>
        <a:xfrm>
          <a:off x="0" y="0"/>
          <a:ext cx="0" cy="0"/>
          <a:chOff x="0" y="0"/>
          <a:chExt cx="0" cy="0"/>
        </a:xfrm>
      </p:grpSpPr>
      <p:sp>
        <p:nvSpPr>
          <p:cNvPr id="3" name="Prostokąt 2">
            <a:extLst>
              <a:ext uri="{FF2B5EF4-FFF2-40B4-BE49-F238E27FC236}">
                <a16:creationId xmlns:a16="http://schemas.microsoft.com/office/drawing/2014/main" id="{3AB5A534-3305-2847-B6E6-EA5C1AEF1619}"/>
              </a:ext>
            </a:extLst>
          </p:cNvPr>
          <p:cNvSpPr/>
          <p:nvPr userDrawn="1"/>
        </p:nvSpPr>
        <p:spPr>
          <a:xfrm>
            <a:off x="5519738" y="0"/>
            <a:ext cx="66722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ymbol zastępczy tekstu 27">
            <a:extLst>
              <a:ext uri="{FF2B5EF4-FFF2-40B4-BE49-F238E27FC236}">
                <a16:creationId xmlns:a16="http://schemas.microsoft.com/office/drawing/2014/main" id="{53F9B281-31A2-1F4D-B12A-52B9DE27D099}"/>
              </a:ext>
            </a:extLst>
          </p:cNvPr>
          <p:cNvSpPr>
            <a:spLocks noGrp="1"/>
          </p:cNvSpPr>
          <p:nvPr>
            <p:ph type="body" sz="quarter" idx="21" hasCustomPrompt="1"/>
          </p:nvPr>
        </p:nvSpPr>
        <p:spPr>
          <a:xfrm>
            <a:off x="7593013" y="1446153"/>
            <a:ext cx="3917950" cy="821943"/>
          </a:xfrm>
        </p:spPr>
        <p:txBody>
          <a:bodyPr anchor="t">
            <a:normAutofit/>
          </a:bodyPr>
          <a:lstStyle>
            <a:lvl1pPr marL="0" indent="0" algn="l">
              <a:buNone/>
              <a:defRPr sz="1800" b="0">
                <a:solidFill>
                  <a:schemeClr val="bg1"/>
                </a:solidFill>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add</a:t>
            </a:r>
            <a:r>
              <a:rPr lang="pl-PL" dirty="0"/>
              <a:t> </a:t>
            </a:r>
            <a:r>
              <a:rPr lang="pl-PL" dirty="0" err="1"/>
              <a:t>text</a:t>
            </a:r>
            <a:endParaRPr lang="pl-PL" dirty="0"/>
          </a:p>
        </p:txBody>
      </p:sp>
      <p:sp>
        <p:nvSpPr>
          <p:cNvPr id="11" name="Symbol zastępczy tekstu 27">
            <a:extLst>
              <a:ext uri="{FF2B5EF4-FFF2-40B4-BE49-F238E27FC236}">
                <a16:creationId xmlns:a16="http://schemas.microsoft.com/office/drawing/2014/main" id="{9D5AF3CA-7403-664E-B300-747CD1A21843}"/>
              </a:ext>
            </a:extLst>
          </p:cNvPr>
          <p:cNvSpPr>
            <a:spLocks noGrp="1"/>
          </p:cNvSpPr>
          <p:nvPr>
            <p:ph type="body" sz="quarter" idx="23" hasCustomPrompt="1"/>
          </p:nvPr>
        </p:nvSpPr>
        <p:spPr>
          <a:xfrm>
            <a:off x="7615367" y="3645024"/>
            <a:ext cx="3890776" cy="821943"/>
          </a:xfrm>
        </p:spPr>
        <p:txBody>
          <a:bodyPr anchor="t">
            <a:normAutofit/>
          </a:bodyPr>
          <a:lstStyle>
            <a:lvl1pPr marL="0" indent="0" algn="l">
              <a:buNone/>
              <a:defRPr sz="1800" b="0">
                <a:solidFill>
                  <a:schemeClr val="bg1"/>
                </a:solidFill>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add</a:t>
            </a:r>
            <a:r>
              <a:rPr lang="pl-PL" dirty="0"/>
              <a:t> </a:t>
            </a:r>
            <a:r>
              <a:rPr lang="pl-PL" dirty="0" err="1"/>
              <a:t>text</a:t>
            </a:r>
            <a:endParaRPr lang="pl-PL" dirty="0"/>
          </a:p>
        </p:txBody>
      </p:sp>
      <p:sp>
        <p:nvSpPr>
          <p:cNvPr id="15" name="Symbol zastępczy tekstu 27">
            <a:extLst>
              <a:ext uri="{FF2B5EF4-FFF2-40B4-BE49-F238E27FC236}">
                <a16:creationId xmlns:a16="http://schemas.microsoft.com/office/drawing/2014/main" id="{2E227901-8534-A348-BB4C-9EE2E9104D43}"/>
              </a:ext>
            </a:extLst>
          </p:cNvPr>
          <p:cNvSpPr>
            <a:spLocks noGrp="1"/>
          </p:cNvSpPr>
          <p:nvPr>
            <p:ph type="body" sz="quarter" idx="28" hasCustomPrompt="1"/>
          </p:nvPr>
        </p:nvSpPr>
        <p:spPr>
          <a:xfrm>
            <a:off x="7606438" y="5843895"/>
            <a:ext cx="3915645" cy="821943"/>
          </a:xfrm>
        </p:spPr>
        <p:txBody>
          <a:bodyPr anchor="t">
            <a:normAutofit/>
          </a:bodyPr>
          <a:lstStyle>
            <a:lvl1pPr marL="0" indent="0" algn="l">
              <a:buNone/>
              <a:defRPr sz="1800" b="0">
                <a:solidFill>
                  <a:schemeClr val="bg1"/>
                </a:solidFill>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add</a:t>
            </a:r>
            <a:r>
              <a:rPr lang="pl-PL" dirty="0"/>
              <a:t> </a:t>
            </a:r>
            <a:r>
              <a:rPr lang="pl-PL" dirty="0" err="1"/>
              <a:t>text</a:t>
            </a:r>
            <a:endParaRPr lang="pl-PL" dirty="0"/>
          </a:p>
        </p:txBody>
      </p:sp>
      <p:sp>
        <p:nvSpPr>
          <p:cNvPr id="16" name="Symbol zastępczy tekstu 3">
            <a:extLst>
              <a:ext uri="{FF2B5EF4-FFF2-40B4-BE49-F238E27FC236}">
                <a16:creationId xmlns:a16="http://schemas.microsoft.com/office/drawing/2014/main" id="{80C42651-601B-E346-8BFE-FEEE809A5641}"/>
              </a:ext>
            </a:extLst>
          </p:cNvPr>
          <p:cNvSpPr>
            <a:spLocks noGrp="1"/>
          </p:cNvSpPr>
          <p:nvPr>
            <p:ph type="body" sz="quarter" idx="29" hasCustomPrompt="1"/>
          </p:nvPr>
        </p:nvSpPr>
        <p:spPr>
          <a:xfrm>
            <a:off x="7593497" y="393143"/>
            <a:ext cx="3920733" cy="884755"/>
          </a:xfrm>
        </p:spPr>
        <p:txBody>
          <a:bodyPr anchor="b">
            <a:normAutofit/>
          </a:bodyPr>
          <a:lstStyle>
            <a:lvl1pPr marL="0" indent="0" algn="l">
              <a:buNone/>
              <a:defRPr sz="1800" b="1">
                <a:solidFill>
                  <a:schemeClr val="bg1"/>
                </a:solidFill>
              </a:defRPr>
            </a:lvl1pPr>
          </a:lstStyle>
          <a:p>
            <a:r>
              <a:rPr lang="pl-PL" dirty="0" err="1"/>
              <a:t>Click</a:t>
            </a:r>
            <a:r>
              <a:rPr lang="pl-PL" dirty="0"/>
              <a:t> to </a:t>
            </a:r>
            <a:r>
              <a:rPr lang="pl-PL" dirty="0" err="1"/>
              <a:t>add</a:t>
            </a:r>
            <a:r>
              <a:rPr lang="pl-PL" dirty="0"/>
              <a:t> </a:t>
            </a:r>
            <a:r>
              <a:rPr lang="pl-PL" dirty="0" err="1"/>
              <a:t>text</a:t>
            </a:r>
            <a:endParaRPr lang="pl-PL" dirty="0"/>
          </a:p>
        </p:txBody>
      </p:sp>
      <p:sp>
        <p:nvSpPr>
          <p:cNvPr id="17" name="Symbol zastępczy tekstu 3">
            <a:extLst>
              <a:ext uri="{FF2B5EF4-FFF2-40B4-BE49-F238E27FC236}">
                <a16:creationId xmlns:a16="http://schemas.microsoft.com/office/drawing/2014/main" id="{B184DE88-7EFE-1F4A-9E56-98F9BF67D65B}"/>
              </a:ext>
            </a:extLst>
          </p:cNvPr>
          <p:cNvSpPr>
            <a:spLocks noGrp="1"/>
          </p:cNvSpPr>
          <p:nvPr>
            <p:ph type="body" sz="quarter" idx="31" hasCustomPrompt="1"/>
          </p:nvPr>
        </p:nvSpPr>
        <p:spPr>
          <a:xfrm>
            <a:off x="7602588" y="2592013"/>
            <a:ext cx="3893541" cy="884755"/>
          </a:xfrm>
        </p:spPr>
        <p:txBody>
          <a:bodyPr anchor="b">
            <a:normAutofit/>
          </a:bodyPr>
          <a:lstStyle>
            <a:lvl1pPr marL="0" indent="0" algn="l">
              <a:buNone/>
              <a:defRPr sz="1800" b="1">
                <a:solidFill>
                  <a:schemeClr val="bg1"/>
                </a:solidFill>
              </a:defRPr>
            </a:lvl1pPr>
          </a:lstStyle>
          <a:p>
            <a:r>
              <a:rPr lang="pl-PL" dirty="0" err="1"/>
              <a:t>Click</a:t>
            </a:r>
            <a:r>
              <a:rPr lang="pl-PL" dirty="0"/>
              <a:t> to </a:t>
            </a:r>
            <a:r>
              <a:rPr lang="pl-PL" dirty="0" err="1"/>
              <a:t>add</a:t>
            </a:r>
            <a:r>
              <a:rPr lang="pl-PL" dirty="0"/>
              <a:t> </a:t>
            </a:r>
            <a:r>
              <a:rPr lang="pl-PL" dirty="0" err="1"/>
              <a:t>text</a:t>
            </a:r>
            <a:endParaRPr lang="pl-PL" dirty="0"/>
          </a:p>
        </p:txBody>
      </p:sp>
      <p:sp>
        <p:nvSpPr>
          <p:cNvPr id="18" name="Symbol zastępczy tekstu 3">
            <a:extLst>
              <a:ext uri="{FF2B5EF4-FFF2-40B4-BE49-F238E27FC236}">
                <a16:creationId xmlns:a16="http://schemas.microsoft.com/office/drawing/2014/main" id="{39CDA984-5849-7A48-91E1-AD5B6D7DA92A}"/>
              </a:ext>
            </a:extLst>
          </p:cNvPr>
          <p:cNvSpPr>
            <a:spLocks noGrp="1"/>
          </p:cNvSpPr>
          <p:nvPr>
            <p:ph type="body" sz="quarter" idx="32" hasCustomPrompt="1"/>
          </p:nvPr>
        </p:nvSpPr>
        <p:spPr>
          <a:xfrm>
            <a:off x="7595394" y="4790884"/>
            <a:ext cx="3918427" cy="884755"/>
          </a:xfrm>
        </p:spPr>
        <p:txBody>
          <a:bodyPr anchor="b">
            <a:normAutofit/>
          </a:bodyPr>
          <a:lstStyle>
            <a:lvl1pPr marL="0" indent="0" algn="l">
              <a:buNone/>
              <a:defRPr sz="1800" b="1">
                <a:solidFill>
                  <a:schemeClr val="bg1"/>
                </a:solidFill>
              </a:defRPr>
            </a:lvl1pPr>
          </a:lstStyle>
          <a:p>
            <a:r>
              <a:rPr lang="pl-PL" dirty="0" err="1"/>
              <a:t>Click</a:t>
            </a:r>
            <a:r>
              <a:rPr lang="pl-PL" dirty="0"/>
              <a:t> to </a:t>
            </a:r>
            <a:r>
              <a:rPr lang="pl-PL" dirty="0" err="1"/>
              <a:t>add</a:t>
            </a:r>
            <a:r>
              <a:rPr lang="pl-PL" dirty="0"/>
              <a:t> </a:t>
            </a:r>
            <a:r>
              <a:rPr lang="pl-PL" dirty="0" err="1"/>
              <a:t>text</a:t>
            </a:r>
            <a:endParaRPr lang="pl-PL" dirty="0"/>
          </a:p>
        </p:txBody>
      </p:sp>
      <p:sp>
        <p:nvSpPr>
          <p:cNvPr id="28" name="Elipsa 22">
            <a:extLst>
              <a:ext uri="{FF2B5EF4-FFF2-40B4-BE49-F238E27FC236}">
                <a16:creationId xmlns:a16="http://schemas.microsoft.com/office/drawing/2014/main" id="{1A3238D0-0410-7841-A3AB-B2B4CB4A5568}"/>
              </a:ext>
            </a:extLst>
          </p:cNvPr>
          <p:cNvSpPr/>
          <p:nvPr userDrawn="1"/>
        </p:nvSpPr>
        <p:spPr>
          <a:xfrm>
            <a:off x="6631901" y="564836"/>
            <a:ext cx="713059" cy="713061"/>
          </a:xfrm>
          <a:prstGeom prst="ellipse">
            <a:avLst/>
          </a:prstGeom>
          <a:noFill/>
          <a:ln w="25400">
            <a:gradFill flip="none" rotWithShape="1">
              <a:gsLst>
                <a:gs pos="0">
                  <a:schemeClr val="accent2"/>
                </a:gs>
                <a:gs pos="100000">
                  <a:schemeClr val="accent1"/>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solidFill>
                <a:schemeClr val="bg1"/>
              </a:solidFill>
              <a:latin typeface="Roboto" panose="02000000000000000000" pitchFamily="2" charset="0"/>
              <a:ea typeface="Roboto" panose="02000000000000000000" pitchFamily="2" charset="0"/>
            </a:endParaRPr>
          </a:p>
        </p:txBody>
      </p:sp>
      <p:sp>
        <p:nvSpPr>
          <p:cNvPr id="29" name="Symbol zastępczy zawartości 4">
            <a:extLst>
              <a:ext uri="{FF2B5EF4-FFF2-40B4-BE49-F238E27FC236}">
                <a16:creationId xmlns:a16="http://schemas.microsoft.com/office/drawing/2014/main" id="{7E12A216-B003-BD4F-90E2-0C975757B621}"/>
              </a:ext>
            </a:extLst>
          </p:cNvPr>
          <p:cNvSpPr>
            <a:spLocks noGrp="1"/>
          </p:cNvSpPr>
          <p:nvPr>
            <p:ph sz="quarter" idx="33" hasCustomPrompt="1"/>
          </p:nvPr>
        </p:nvSpPr>
        <p:spPr>
          <a:xfrm>
            <a:off x="6780372" y="711892"/>
            <a:ext cx="416115" cy="402546"/>
          </a:xfrm>
          <a:noFill/>
        </p:spPr>
        <p:txBody>
          <a:bodyPr wrap="square" rtlCol="0">
            <a:spAutoFit/>
          </a:bodyPr>
          <a:lstStyle>
            <a:lvl1pPr marL="0" indent="0" algn="ctr">
              <a:buNone/>
              <a:defRPr lang="pl-PL" sz="1800" dirty="0">
                <a:solidFill>
                  <a:schemeClr val="bg1"/>
                </a:solidFill>
                <a:latin typeface="Roboto" panose="02000000000000000000" pitchFamily="2" charset="0"/>
                <a:ea typeface="Roboto" panose="02000000000000000000" pitchFamily="2" charset="0"/>
              </a:defRPr>
            </a:lvl1pPr>
          </a:lstStyle>
          <a:p>
            <a:pPr marL="0" lvl="0"/>
            <a:r>
              <a:rPr lang="pl-PL" dirty="0"/>
              <a:t>#</a:t>
            </a:r>
          </a:p>
        </p:txBody>
      </p:sp>
      <p:sp>
        <p:nvSpPr>
          <p:cNvPr id="30" name="Elipsa 22">
            <a:extLst>
              <a:ext uri="{FF2B5EF4-FFF2-40B4-BE49-F238E27FC236}">
                <a16:creationId xmlns:a16="http://schemas.microsoft.com/office/drawing/2014/main" id="{520A3783-5A5E-6D41-B124-C1B370C979D9}"/>
              </a:ext>
            </a:extLst>
          </p:cNvPr>
          <p:cNvSpPr/>
          <p:nvPr userDrawn="1"/>
        </p:nvSpPr>
        <p:spPr>
          <a:xfrm>
            <a:off x="6641990" y="2786296"/>
            <a:ext cx="713059" cy="713061"/>
          </a:xfrm>
          <a:prstGeom prst="ellipse">
            <a:avLst/>
          </a:prstGeom>
          <a:noFill/>
          <a:ln w="25400">
            <a:gradFill flip="none" rotWithShape="1">
              <a:gsLst>
                <a:gs pos="0">
                  <a:schemeClr val="accent2"/>
                </a:gs>
                <a:gs pos="100000">
                  <a:schemeClr val="accent1"/>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solidFill>
                <a:schemeClr val="bg1"/>
              </a:solidFill>
              <a:latin typeface="Roboto" panose="02000000000000000000" pitchFamily="2" charset="0"/>
              <a:ea typeface="Roboto" panose="02000000000000000000" pitchFamily="2" charset="0"/>
            </a:endParaRPr>
          </a:p>
        </p:txBody>
      </p:sp>
      <p:sp>
        <p:nvSpPr>
          <p:cNvPr id="31" name="Symbol zastępczy zawartości 4">
            <a:extLst>
              <a:ext uri="{FF2B5EF4-FFF2-40B4-BE49-F238E27FC236}">
                <a16:creationId xmlns:a16="http://schemas.microsoft.com/office/drawing/2014/main" id="{669B645C-AD53-C24E-85DA-DCA01C06ABA4}"/>
              </a:ext>
            </a:extLst>
          </p:cNvPr>
          <p:cNvSpPr>
            <a:spLocks noGrp="1"/>
          </p:cNvSpPr>
          <p:nvPr>
            <p:ph sz="quarter" idx="34" hasCustomPrompt="1"/>
          </p:nvPr>
        </p:nvSpPr>
        <p:spPr>
          <a:xfrm>
            <a:off x="6790461" y="2933352"/>
            <a:ext cx="416115" cy="402546"/>
          </a:xfrm>
          <a:noFill/>
        </p:spPr>
        <p:txBody>
          <a:bodyPr wrap="square" rtlCol="0">
            <a:spAutoFit/>
          </a:bodyPr>
          <a:lstStyle>
            <a:lvl1pPr marL="0" indent="0" algn="ctr">
              <a:buNone/>
              <a:defRPr lang="pl-PL" sz="1800" dirty="0">
                <a:solidFill>
                  <a:schemeClr val="bg1"/>
                </a:solidFill>
                <a:latin typeface="Roboto" panose="02000000000000000000" pitchFamily="2" charset="0"/>
                <a:ea typeface="Roboto" panose="02000000000000000000" pitchFamily="2" charset="0"/>
              </a:defRPr>
            </a:lvl1pPr>
          </a:lstStyle>
          <a:p>
            <a:pPr marL="0" lvl="0"/>
            <a:r>
              <a:rPr lang="pl-PL" dirty="0"/>
              <a:t>#</a:t>
            </a:r>
          </a:p>
        </p:txBody>
      </p:sp>
      <p:sp>
        <p:nvSpPr>
          <p:cNvPr id="32" name="Elipsa 22">
            <a:extLst>
              <a:ext uri="{FF2B5EF4-FFF2-40B4-BE49-F238E27FC236}">
                <a16:creationId xmlns:a16="http://schemas.microsoft.com/office/drawing/2014/main" id="{6C83818F-E8CD-804A-850F-2DB11EC73CB6}"/>
              </a:ext>
            </a:extLst>
          </p:cNvPr>
          <p:cNvSpPr/>
          <p:nvPr userDrawn="1"/>
        </p:nvSpPr>
        <p:spPr>
          <a:xfrm>
            <a:off x="6641990" y="4962578"/>
            <a:ext cx="713059" cy="713061"/>
          </a:xfrm>
          <a:prstGeom prst="ellipse">
            <a:avLst/>
          </a:prstGeom>
          <a:noFill/>
          <a:ln w="25400">
            <a:gradFill flip="none" rotWithShape="1">
              <a:gsLst>
                <a:gs pos="0">
                  <a:schemeClr val="accent2"/>
                </a:gs>
                <a:gs pos="100000">
                  <a:schemeClr val="accent1"/>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solidFill>
                <a:schemeClr val="bg1"/>
              </a:solidFill>
              <a:latin typeface="Roboto" panose="02000000000000000000" pitchFamily="2" charset="0"/>
              <a:ea typeface="Roboto" panose="02000000000000000000" pitchFamily="2" charset="0"/>
            </a:endParaRPr>
          </a:p>
        </p:txBody>
      </p:sp>
      <p:sp>
        <p:nvSpPr>
          <p:cNvPr id="33" name="Symbol zastępczy zawartości 4">
            <a:extLst>
              <a:ext uri="{FF2B5EF4-FFF2-40B4-BE49-F238E27FC236}">
                <a16:creationId xmlns:a16="http://schemas.microsoft.com/office/drawing/2014/main" id="{365AA8D8-1C8D-934F-A318-B0F63C9DC02B}"/>
              </a:ext>
            </a:extLst>
          </p:cNvPr>
          <p:cNvSpPr>
            <a:spLocks noGrp="1"/>
          </p:cNvSpPr>
          <p:nvPr>
            <p:ph sz="quarter" idx="35" hasCustomPrompt="1"/>
          </p:nvPr>
        </p:nvSpPr>
        <p:spPr>
          <a:xfrm>
            <a:off x="6790461" y="5109634"/>
            <a:ext cx="416115" cy="402546"/>
          </a:xfrm>
          <a:noFill/>
        </p:spPr>
        <p:txBody>
          <a:bodyPr wrap="square" rtlCol="0">
            <a:spAutoFit/>
          </a:bodyPr>
          <a:lstStyle>
            <a:lvl1pPr marL="0" indent="0" algn="ctr">
              <a:buNone/>
              <a:defRPr lang="pl-PL" sz="1800" dirty="0">
                <a:solidFill>
                  <a:schemeClr val="bg1"/>
                </a:solidFill>
                <a:latin typeface="Roboto" panose="02000000000000000000" pitchFamily="2" charset="0"/>
                <a:ea typeface="Roboto" panose="02000000000000000000" pitchFamily="2" charset="0"/>
              </a:defRPr>
            </a:lvl1pPr>
          </a:lstStyle>
          <a:p>
            <a:pPr marL="0" lvl="0"/>
            <a:r>
              <a:rPr lang="pl-PL" dirty="0"/>
              <a:t>#</a:t>
            </a:r>
          </a:p>
        </p:txBody>
      </p:sp>
      <p:sp>
        <p:nvSpPr>
          <p:cNvPr id="34" name="Tytuł 1">
            <a:extLst>
              <a:ext uri="{FF2B5EF4-FFF2-40B4-BE49-F238E27FC236}">
                <a16:creationId xmlns:a16="http://schemas.microsoft.com/office/drawing/2014/main" id="{26E57AA5-18FD-F349-8834-ED4424282C3D}"/>
              </a:ext>
            </a:extLst>
          </p:cNvPr>
          <p:cNvSpPr>
            <a:spLocks noGrp="1"/>
          </p:cNvSpPr>
          <p:nvPr>
            <p:ph type="title" hasCustomPrompt="1"/>
          </p:nvPr>
        </p:nvSpPr>
        <p:spPr>
          <a:xfrm>
            <a:off x="684982" y="332656"/>
            <a:ext cx="4604569" cy="1800437"/>
          </a:xfrm>
        </p:spPr>
        <p:txBody>
          <a:bodyPr lIns="0"/>
          <a:lstStyle>
            <a:lvl1pPr>
              <a:defRPr>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title</a:t>
            </a:r>
            <a:r>
              <a:rPr lang="pl-PL" dirty="0"/>
              <a:t>		</a:t>
            </a:r>
          </a:p>
        </p:txBody>
      </p:sp>
      <p:cxnSp>
        <p:nvCxnSpPr>
          <p:cNvPr id="35" name="Łącznik prosty 34">
            <a:extLst>
              <a:ext uri="{FF2B5EF4-FFF2-40B4-BE49-F238E27FC236}">
                <a16:creationId xmlns:a16="http://schemas.microsoft.com/office/drawing/2014/main" id="{0FD1F715-5E73-AD43-99CD-C45B40DEA156}"/>
              </a:ext>
            </a:extLst>
          </p:cNvPr>
          <p:cNvCxnSpPr>
            <a:cxnSpLocks/>
          </p:cNvCxnSpPr>
          <p:nvPr userDrawn="1"/>
        </p:nvCxnSpPr>
        <p:spPr>
          <a:xfrm flipH="1">
            <a:off x="684982" y="2290662"/>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36" name="Symbol zastępczy tekstu 24">
            <a:extLst>
              <a:ext uri="{FF2B5EF4-FFF2-40B4-BE49-F238E27FC236}">
                <a16:creationId xmlns:a16="http://schemas.microsoft.com/office/drawing/2014/main" id="{E6F06524-CA7B-4C44-A1E4-71A5987F4BDE}"/>
              </a:ext>
            </a:extLst>
          </p:cNvPr>
          <p:cNvSpPr>
            <a:spLocks noGrp="1"/>
          </p:cNvSpPr>
          <p:nvPr>
            <p:ph type="body" sz="quarter" idx="20" hasCustomPrompt="1"/>
          </p:nvPr>
        </p:nvSpPr>
        <p:spPr>
          <a:xfrm>
            <a:off x="681039" y="2492896"/>
            <a:ext cx="4608511" cy="3672408"/>
          </a:xfrm>
        </p:spPr>
        <p:txBody>
          <a:bodyPr/>
          <a:lstStyle>
            <a:lvl1pPr marL="0" indent="0">
              <a:buNone/>
              <a:defRPr>
                <a:solidFill>
                  <a:schemeClr val="tx1"/>
                </a:solidFill>
              </a:defRPr>
            </a:lvl1pPr>
          </a:lstStyle>
          <a:p>
            <a:r>
              <a:rPr lang="pl-PL" dirty="0" err="1"/>
              <a:t>Click</a:t>
            </a:r>
            <a:r>
              <a:rPr lang="pl-PL" dirty="0"/>
              <a:t> to </a:t>
            </a:r>
            <a:r>
              <a:rPr lang="pl-PL" dirty="0" err="1"/>
              <a:t>add</a:t>
            </a:r>
            <a:r>
              <a:rPr lang="pl-PL" dirty="0"/>
              <a:t> </a:t>
            </a:r>
            <a:r>
              <a:rPr lang="pl-PL" dirty="0" err="1"/>
              <a:t>title</a:t>
            </a:r>
            <a:endParaRPr lang="pl-PL" dirty="0"/>
          </a:p>
        </p:txBody>
      </p:sp>
    </p:spTree>
    <p:extLst>
      <p:ext uri="{BB962C8B-B14F-4D97-AF65-F5344CB8AC3E}">
        <p14:creationId xmlns:p14="http://schemas.microsoft.com/office/powerpoint/2010/main" val="3115806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Step 1">
    <p:bg>
      <p:bgPr>
        <a:solidFill>
          <a:schemeClr val="tx2"/>
        </a:solidFill>
        <a:effectLst/>
      </p:bgPr>
    </p:bg>
    <p:spTree>
      <p:nvGrpSpPr>
        <p:cNvPr id="1" name=""/>
        <p:cNvGrpSpPr/>
        <p:nvPr/>
      </p:nvGrpSpPr>
      <p:grpSpPr>
        <a:xfrm>
          <a:off x="0" y="0"/>
          <a:ext cx="0" cy="0"/>
          <a:chOff x="0" y="0"/>
          <a:chExt cx="0" cy="0"/>
        </a:xfrm>
      </p:grpSpPr>
      <p:sp>
        <p:nvSpPr>
          <p:cNvPr id="28" name="Elipsa 22">
            <a:extLst>
              <a:ext uri="{FF2B5EF4-FFF2-40B4-BE49-F238E27FC236}">
                <a16:creationId xmlns:a16="http://schemas.microsoft.com/office/drawing/2014/main" id="{1A3238D0-0410-7841-A3AB-B2B4CB4A5568}"/>
              </a:ext>
            </a:extLst>
          </p:cNvPr>
          <p:cNvSpPr/>
          <p:nvPr userDrawn="1"/>
        </p:nvSpPr>
        <p:spPr>
          <a:xfrm>
            <a:off x="681039" y="564836"/>
            <a:ext cx="713059" cy="713061"/>
          </a:xfrm>
          <a:prstGeom prst="ellipse">
            <a:avLst/>
          </a:prstGeom>
          <a:noFill/>
          <a:ln w="25400">
            <a:gradFill flip="none" rotWithShape="1">
              <a:gsLst>
                <a:gs pos="0">
                  <a:schemeClr val="accent2"/>
                </a:gs>
                <a:gs pos="100000">
                  <a:schemeClr val="accent1"/>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solidFill>
                <a:schemeClr val="bg1"/>
              </a:solidFill>
              <a:latin typeface="Roboto" panose="02000000000000000000" pitchFamily="2" charset="0"/>
              <a:ea typeface="Roboto" panose="02000000000000000000" pitchFamily="2" charset="0"/>
            </a:endParaRPr>
          </a:p>
        </p:txBody>
      </p:sp>
      <p:sp>
        <p:nvSpPr>
          <p:cNvPr id="29" name="Symbol zastępczy zawartości 4">
            <a:extLst>
              <a:ext uri="{FF2B5EF4-FFF2-40B4-BE49-F238E27FC236}">
                <a16:creationId xmlns:a16="http://schemas.microsoft.com/office/drawing/2014/main" id="{7E12A216-B003-BD4F-90E2-0C975757B621}"/>
              </a:ext>
            </a:extLst>
          </p:cNvPr>
          <p:cNvSpPr>
            <a:spLocks noGrp="1"/>
          </p:cNvSpPr>
          <p:nvPr>
            <p:ph sz="quarter" idx="33" hasCustomPrompt="1"/>
          </p:nvPr>
        </p:nvSpPr>
        <p:spPr>
          <a:xfrm>
            <a:off x="829510" y="711892"/>
            <a:ext cx="416115" cy="402546"/>
          </a:xfrm>
          <a:noFill/>
        </p:spPr>
        <p:txBody>
          <a:bodyPr wrap="square" rtlCol="0">
            <a:spAutoFit/>
          </a:bodyPr>
          <a:lstStyle>
            <a:lvl1pPr marL="0" indent="0" algn="ctr">
              <a:buNone/>
              <a:defRPr lang="pl-PL" sz="1800" dirty="0">
                <a:solidFill>
                  <a:schemeClr val="bg1"/>
                </a:solidFill>
                <a:latin typeface="Roboto" panose="02000000000000000000" pitchFamily="2" charset="0"/>
                <a:ea typeface="Roboto" panose="02000000000000000000" pitchFamily="2" charset="0"/>
              </a:defRPr>
            </a:lvl1pPr>
          </a:lstStyle>
          <a:p>
            <a:pPr marL="0" lvl="0"/>
            <a:r>
              <a:rPr lang="pl-PL" dirty="0"/>
              <a:t>#</a:t>
            </a:r>
          </a:p>
        </p:txBody>
      </p:sp>
      <p:sp>
        <p:nvSpPr>
          <p:cNvPr id="30" name="Elipsa 22">
            <a:extLst>
              <a:ext uri="{FF2B5EF4-FFF2-40B4-BE49-F238E27FC236}">
                <a16:creationId xmlns:a16="http://schemas.microsoft.com/office/drawing/2014/main" id="{520A3783-5A5E-6D41-B124-C1B370C979D9}"/>
              </a:ext>
            </a:extLst>
          </p:cNvPr>
          <p:cNvSpPr/>
          <p:nvPr userDrawn="1"/>
        </p:nvSpPr>
        <p:spPr>
          <a:xfrm>
            <a:off x="1542569" y="564836"/>
            <a:ext cx="713059" cy="713061"/>
          </a:xfrm>
          <a:prstGeom prst="ellipse">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marR="0" lvl="0" indent="0" algn="ctr" fontAlgn="auto">
              <a:lnSpc>
                <a:spcPct val="100000"/>
              </a:lnSpc>
              <a:spcBef>
                <a:spcPts val="0"/>
              </a:spcBef>
              <a:spcAft>
                <a:spcPts val="0"/>
              </a:spcAft>
              <a:buClr>
                <a:srgbClr val="000000"/>
              </a:buClr>
              <a:buSzPts val="1400"/>
              <a:buFont typeface="Arial"/>
              <a:buNone/>
              <a:tabLst/>
            </a:pPr>
            <a:endParaRPr kumimoji="0" lang="pl-PL" sz="1400" b="0" i="0" u="none" strike="noStrike" kern="0" cap="none" spc="0" normalizeH="0" baseline="0" dirty="0">
              <a:ln>
                <a:noFill/>
              </a:ln>
              <a:solidFill>
                <a:srgbClr val="FFFFFF"/>
              </a:solidFill>
              <a:effectLst/>
              <a:uLnTx/>
              <a:uFillTx/>
              <a:latin typeface="Roboto"/>
              <a:ea typeface="Roboto"/>
            </a:endParaRPr>
          </a:p>
        </p:txBody>
      </p:sp>
      <p:sp>
        <p:nvSpPr>
          <p:cNvPr id="31" name="Symbol zastępczy zawartości 4">
            <a:extLst>
              <a:ext uri="{FF2B5EF4-FFF2-40B4-BE49-F238E27FC236}">
                <a16:creationId xmlns:a16="http://schemas.microsoft.com/office/drawing/2014/main" id="{669B645C-AD53-C24E-85DA-DCA01C06ABA4}"/>
              </a:ext>
            </a:extLst>
          </p:cNvPr>
          <p:cNvSpPr>
            <a:spLocks noGrp="1"/>
          </p:cNvSpPr>
          <p:nvPr>
            <p:ph sz="quarter" idx="34" hasCustomPrompt="1"/>
          </p:nvPr>
        </p:nvSpPr>
        <p:spPr>
          <a:xfrm>
            <a:off x="1691040" y="711892"/>
            <a:ext cx="416115" cy="402546"/>
          </a:xfrm>
          <a:noFill/>
        </p:spPr>
        <p:txBody>
          <a:bodyPr wrap="square" rtlCol="0">
            <a:spAutoFit/>
          </a:bodyPr>
          <a:lstStyle>
            <a:lvl1pPr marL="0" indent="0" algn="ctr">
              <a:buNone/>
              <a:defRPr lang="pl-PL" sz="1800" dirty="0">
                <a:solidFill>
                  <a:schemeClr val="bg1"/>
                </a:solidFill>
                <a:latin typeface="Roboto" panose="02000000000000000000" pitchFamily="2" charset="0"/>
                <a:ea typeface="Roboto" panose="02000000000000000000" pitchFamily="2" charset="0"/>
              </a:defRPr>
            </a:lvl1pPr>
          </a:lstStyle>
          <a:p>
            <a:pPr marL="0" lvl="0"/>
            <a:r>
              <a:rPr lang="pl-PL" dirty="0"/>
              <a:t>#</a:t>
            </a:r>
          </a:p>
        </p:txBody>
      </p:sp>
      <p:sp>
        <p:nvSpPr>
          <p:cNvPr id="34" name="Tytuł 1">
            <a:extLst>
              <a:ext uri="{FF2B5EF4-FFF2-40B4-BE49-F238E27FC236}">
                <a16:creationId xmlns:a16="http://schemas.microsoft.com/office/drawing/2014/main" id="{26E57AA5-18FD-F349-8834-ED4424282C3D}"/>
              </a:ext>
            </a:extLst>
          </p:cNvPr>
          <p:cNvSpPr>
            <a:spLocks noGrp="1"/>
          </p:cNvSpPr>
          <p:nvPr>
            <p:ph type="title"/>
          </p:nvPr>
        </p:nvSpPr>
        <p:spPr>
          <a:xfrm>
            <a:off x="684982" y="1515736"/>
            <a:ext cx="4604569" cy="1800437"/>
          </a:xfrm>
        </p:spPr>
        <p:txBody>
          <a:bodyPr lIns="0"/>
          <a:lstStyle>
            <a:lvl1pPr>
              <a:defRPr>
                <a:solidFill>
                  <a:schemeClr val="bg1"/>
                </a:solidFill>
                <a:latin typeface="Roboto" panose="02000000000000000000" pitchFamily="2" charset="0"/>
                <a:ea typeface="Roboto" panose="02000000000000000000" pitchFamily="2" charset="0"/>
              </a:defRPr>
            </a:lvl1pPr>
          </a:lstStyle>
          <a:p>
            <a:r>
              <a:rPr lang="pl-PL" dirty="0"/>
              <a:t>Kliknij, aby edytować</a:t>
            </a:r>
          </a:p>
        </p:txBody>
      </p:sp>
      <p:cxnSp>
        <p:nvCxnSpPr>
          <p:cNvPr id="35" name="Łącznik prosty 34">
            <a:extLst>
              <a:ext uri="{FF2B5EF4-FFF2-40B4-BE49-F238E27FC236}">
                <a16:creationId xmlns:a16="http://schemas.microsoft.com/office/drawing/2014/main" id="{0FD1F715-5E73-AD43-99CD-C45B40DEA156}"/>
              </a:ext>
            </a:extLst>
          </p:cNvPr>
          <p:cNvCxnSpPr>
            <a:cxnSpLocks/>
          </p:cNvCxnSpPr>
          <p:nvPr userDrawn="1"/>
        </p:nvCxnSpPr>
        <p:spPr>
          <a:xfrm flipH="1">
            <a:off x="684982" y="3473742"/>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36" name="Symbol zastępczy tekstu 24">
            <a:extLst>
              <a:ext uri="{FF2B5EF4-FFF2-40B4-BE49-F238E27FC236}">
                <a16:creationId xmlns:a16="http://schemas.microsoft.com/office/drawing/2014/main" id="{E6F06524-CA7B-4C44-A1E4-71A5987F4BDE}"/>
              </a:ext>
            </a:extLst>
          </p:cNvPr>
          <p:cNvSpPr>
            <a:spLocks noGrp="1"/>
          </p:cNvSpPr>
          <p:nvPr>
            <p:ph type="body" sz="quarter" idx="20"/>
          </p:nvPr>
        </p:nvSpPr>
        <p:spPr>
          <a:xfrm>
            <a:off x="681039" y="3675976"/>
            <a:ext cx="4608511" cy="2345312"/>
          </a:xfrm>
        </p:spPr>
        <p:txBody>
          <a:bodyPr/>
          <a:lstStyle>
            <a:lvl1pPr marL="0" indent="0">
              <a:buNone/>
              <a:defRPr>
                <a:solidFill>
                  <a:schemeClr val="bg1"/>
                </a:solidFill>
              </a:defRPr>
            </a:lvl1pPr>
          </a:lstStyle>
          <a:p>
            <a:r>
              <a:rPr lang="pl-PL" dirty="0"/>
              <a:t>Kliknij, aby edytować</a:t>
            </a:r>
          </a:p>
        </p:txBody>
      </p:sp>
      <p:sp>
        <p:nvSpPr>
          <p:cNvPr id="20" name="Elipsa 22">
            <a:extLst>
              <a:ext uri="{FF2B5EF4-FFF2-40B4-BE49-F238E27FC236}">
                <a16:creationId xmlns:a16="http://schemas.microsoft.com/office/drawing/2014/main" id="{B5A814EC-5CC8-6F42-ABB0-0C7FCA85DD0C}"/>
              </a:ext>
            </a:extLst>
          </p:cNvPr>
          <p:cNvSpPr/>
          <p:nvPr userDrawn="1"/>
        </p:nvSpPr>
        <p:spPr>
          <a:xfrm>
            <a:off x="2403340" y="564836"/>
            <a:ext cx="713059" cy="713061"/>
          </a:xfrm>
          <a:prstGeom prst="ellipse">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marR="0" lvl="0" indent="0" algn="ctr" fontAlgn="auto">
              <a:lnSpc>
                <a:spcPct val="100000"/>
              </a:lnSpc>
              <a:spcBef>
                <a:spcPts val="0"/>
              </a:spcBef>
              <a:spcAft>
                <a:spcPts val="0"/>
              </a:spcAft>
              <a:buClr>
                <a:srgbClr val="000000"/>
              </a:buClr>
              <a:buSzPts val="1400"/>
              <a:buFont typeface="Arial"/>
              <a:buNone/>
              <a:tabLst/>
            </a:pPr>
            <a:endParaRPr kumimoji="0" lang="pl-PL" sz="1400" b="0" i="0" u="none" strike="noStrike" kern="0" cap="none" spc="0" normalizeH="0" baseline="0" dirty="0">
              <a:ln>
                <a:noFill/>
              </a:ln>
              <a:solidFill>
                <a:srgbClr val="FFFFFF"/>
              </a:solidFill>
              <a:effectLst/>
              <a:uLnTx/>
              <a:uFillTx/>
              <a:latin typeface="Roboto"/>
              <a:ea typeface="Roboto"/>
            </a:endParaRPr>
          </a:p>
        </p:txBody>
      </p:sp>
      <p:sp>
        <p:nvSpPr>
          <p:cNvPr id="21" name="Symbol zastępczy zawartości 4">
            <a:extLst>
              <a:ext uri="{FF2B5EF4-FFF2-40B4-BE49-F238E27FC236}">
                <a16:creationId xmlns:a16="http://schemas.microsoft.com/office/drawing/2014/main" id="{69F99AF4-1226-4041-857E-9DBFDA081084}"/>
              </a:ext>
            </a:extLst>
          </p:cNvPr>
          <p:cNvSpPr>
            <a:spLocks noGrp="1"/>
          </p:cNvSpPr>
          <p:nvPr>
            <p:ph sz="quarter" idx="36" hasCustomPrompt="1"/>
          </p:nvPr>
        </p:nvSpPr>
        <p:spPr>
          <a:xfrm>
            <a:off x="2551811" y="711892"/>
            <a:ext cx="416115" cy="402546"/>
          </a:xfrm>
          <a:noFill/>
        </p:spPr>
        <p:txBody>
          <a:bodyPr wrap="square" rtlCol="0">
            <a:spAutoFit/>
          </a:bodyPr>
          <a:lstStyle>
            <a:lvl1pPr marL="0" indent="0" algn="ctr">
              <a:buNone/>
              <a:defRPr lang="pl-PL" sz="1800" dirty="0">
                <a:solidFill>
                  <a:schemeClr val="bg1"/>
                </a:solidFill>
                <a:latin typeface="Roboto" panose="02000000000000000000" pitchFamily="2" charset="0"/>
                <a:ea typeface="Roboto" panose="02000000000000000000" pitchFamily="2" charset="0"/>
              </a:defRPr>
            </a:lvl1pPr>
          </a:lstStyle>
          <a:p>
            <a:pPr marL="0" lvl="0"/>
            <a:r>
              <a:rPr lang="pl-PL" dirty="0"/>
              <a:t>#</a:t>
            </a:r>
          </a:p>
        </p:txBody>
      </p:sp>
      <p:sp>
        <p:nvSpPr>
          <p:cNvPr id="22" name="Elipsa 22">
            <a:extLst>
              <a:ext uri="{FF2B5EF4-FFF2-40B4-BE49-F238E27FC236}">
                <a16:creationId xmlns:a16="http://schemas.microsoft.com/office/drawing/2014/main" id="{E0F55750-AA79-2A4A-A306-A6F83AF1DC8C}"/>
              </a:ext>
            </a:extLst>
          </p:cNvPr>
          <p:cNvSpPr/>
          <p:nvPr userDrawn="1"/>
        </p:nvSpPr>
        <p:spPr>
          <a:xfrm>
            <a:off x="3225371" y="564836"/>
            <a:ext cx="713059" cy="713061"/>
          </a:xfrm>
          <a:prstGeom prst="ellipse">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marR="0" lvl="0" indent="0" algn="ctr" fontAlgn="auto">
              <a:lnSpc>
                <a:spcPct val="100000"/>
              </a:lnSpc>
              <a:spcBef>
                <a:spcPts val="0"/>
              </a:spcBef>
              <a:spcAft>
                <a:spcPts val="0"/>
              </a:spcAft>
              <a:buClr>
                <a:srgbClr val="000000"/>
              </a:buClr>
              <a:buSzPts val="1400"/>
              <a:buFont typeface="Arial"/>
              <a:buNone/>
              <a:tabLst/>
            </a:pPr>
            <a:endParaRPr kumimoji="0" lang="pl-PL" sz="1400" b="0" i="0" u="none" strike="noStrike" kern="0" cap="none" spc="0" normalizeH="0" baseline="0" dirty="0">
              <a:ln>
                <a:noFill/>
              </a:ln>
              <a:solidFill>
                <a:srgbClr val="FFFFFF"/>
              </a:solidFill>
              <a:effectLst/>
              <a:uLnTx/>
              <a:uFillTx/>
              <a:latin typeface="Roboto"/>
              <a:ea typeface="Roboto"/>
            </a:endParaRPr>
          </a:p>
        </p:txBody>
      </p:sp>
      <p:sp>
        <p:nvSpPr>
          <p:cNvPr id="23" name="Symbol zastępczy zawartości 4">
            <a:extLst>
              <a:ext uri="{FF2B5EF4-FFF2-40B4-BE49-F238E27FC236}">
                <a16:creationId xmlns:a16="http://schemas.microsoft.com/office/drawing/2014/main" id="{14D72E32-A223-8E47-8C15-2E716AED832C}"/>
              </a:ext>
            </a:extLst>
          </p:cNvPr>
          <p:cNvSpPr>
            <a:spLocks noGrp="1"/>
          </p:cNvSpPr>
          <p:nvPr>
            <p:ph sz="quarter" idx="37" hasCustomPrompt="1"/>
          </p:nvPr>
        </p:nvSpPr>
        <p:spPr>
          <a:xfrm>
            <a:off x="3373842" y="711892"/>
            <a:ext cx="416115" cy="402546"/>
          </a:xfrm>
          <a:noFill/>
        </p:spPr>
        <p:txBody>
          <a:bodyPr wrap="square" rtlCol="0">
            <a:spAutoFit/>
          </a:bodyPr>
          <a:lstStyle>
            <a:lvl1pPr marL="0" indent="0" algn="ctr">
              <a:buNone/>
              <a:defRPr lang="pl-PL" sz="1800" dirty="0">
                <a:solidFill>
                  <a:schemeClr val="bg1"/>
                </a:solidFill>
                <a:latin typeface="Roboto" panose="02000000000000000000" pitchFamily="2" charset="0"/>
                <a:ea typeface="Roboto" panose="02000000000000000000" pitchFamily="2" charset="0"/>
              </a:defRPr>
            </a:lvl1pPr>
          </a:lstStyle>
          <a:p>
            <a:pPr marL="0" lvl="0"/>
            <a:r>
              <a:rPr lang="pl-PL" dirty="0"/>
              <a:t>#</a:t>
            </a:r>
          </a:p>
        </p:txBody>
      </p:sp>
      <p:sp>
        <p:nvSpPr>
          <p:cNvPr id="15" name="Symbol zastępczy obrazu 14">
            <a:extLst>
              <a:ext uri="{FF2B5EF4-FFF2-40B4-BE49-F238E27FC236}">
                <a16:creationId xmlns:a16="http://schemas.microsoft.com/office/drawing/2014/main" id="{7BA02D5F-E568-2C4B-8EF3-3211EA330666}"/>
              </a:ext>
            </a:extLst>
          </p:cNvPr>
          <p:cNvSpPr>
            <a:spLocks noGrp="1"/>
          </p:cNvSpPr>
          <p:nvPr>
            <p:ph type="pic" sz="quarter" idx="13" hasCustomPrompt="1"/>
          </p:nvPr>
        </p:nvSpPr>
        <p:spPr>
          <a:xfrm>
            <a:off x="5980113" y="0"/>
            <a:ext cx="6211888" cy="6858000"/>
          </a:xfrm>
          <a:custGeom>
            <a:avLst/>
            <a:gdLst>
              <a:gd name="connsiteX0" fmla="*/ 895279 w 6211888"/>
              <a:gd name="connsiteY0" fmla="*/ 0 h 6858000"/>
              <a:gd name="connsiteX1" fmla="*/ 6211888 w 6211888"/>
              <a:gd name="connsiteY1" fmla="*/ 0 h 6858000"/>
              <a:gd name="connsiteX2" fmla="*/ 6211888 w 6211888"/>
              <a:gd name="connsiteY2" fmla="*/ 6858000 h 6858000"/>
              <a:gd name="connsiteX3" fmla="*/ 0 w 6211888"/>
              <a:gd name="connsiteY3" fmla="*/ 6858000 h 6858000"/>
              <a:gd name="connsiteX4" fmla="*/ 0 w 6211888"/>
              <a:gd name="connsiteY4" fmla="*/ 796301 h 6858000"/>
              <a:gd name="connsiteX5" fmla="*/ 26898 w 6211888"/>
              <a:gd name="connsiteY5" fmla="*/ 655533 h 6858000"/>
              <a:gd name="connsiteX6" fmla="*/ 803009 w 6211888"/>
              <a:gd name="connsiteY6" fmla="*/ 465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1888" h="6858000">
                <a:moveTo>
                  <a:pt x="895279" y="0"/>
                </a:moveTo>
                <a:lnTo>
                  <a:pt x="6211888" y="0"/>
                </a:lnTo>
                <a:lnTo>
                  <a:pt x="6211888" y="6858000"/>
                </a:lnTo>
                <a:lnTo>
                  <a:pt x="0" y="6858000"/>
                </a:lnTo>
                <a:lnTo>
                  <a:pt x="0" y="796301"/>
                </a:lnTo>
                <a:lnTo>
                  <a:pt x="26898" y="655533"/>
                </a:lnTo>
                <a:cubicBezTo>
                  <a:pt x="126252" y="305703"/>
                  <a:pt x="431292" y="42409"/>
                  <a:pt x="803009" y="4659"/>
                </a:cubicBezTo>
                <a:close/>
              </a:path>
            </a:pathLst>
          </a:custGeom>
          <a:solidFill>
            <a:schemeClr val="tx2">
              <a:lumMod val="20000"/>
              <a:lumOff val="80000"/>
            </a:schemeClr>
          </a:solidFill>
        </p:spPr>
        <p:txBody>
          <a:bodyPr wrap="square" anchor="ctr">
            <a:no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Tree>
    <p:extLst>
      <p:ext uri="{BB962C8B-B14F-4D97-AF65-F5344CB8AC3E}">
        <p14:creationId xmlns:p14="http://schemas.microsoft.com/office/powerpoint/2010/main" val="204004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Step 2">
    <p:bg>
      <p:bgPr>
        <a:solidFill>
          <a:schemeClr val="tx2"/>
        </a:solidFill>
        <a:effectLst/>
      </p:bgPr>
    </p:bg>
    <p:spTree>
      <p:nvGrpSpPr>
        <p:cNvPr id="1" name=""/>
        <p:cNvGrpSpPr/>
        <p:nvPr/>
      </p:nvGrpSpPr>
      <p:grpSpPr>
        <a:xfrm>
          <a:off x="0" y="0"/>
          <a:ext cx="0" cy="0"/>
          <a:chOff x="0" y="0"/>
          <a:chExt cx="0" cy="0"/>
        </a:xfrm>
      </p:grpSpPr>
      <p:sp>
        <p:nvSpPr>
          <p:cNvPr id="28" name="Elipsa 22">
            <a:extLst>
              <a:ext uri="{FF2B5EF4-FFF2-40B4-BE49-F238E27FC236}">
                <a16:creationId xmlns:a16="http://schemas.microsoft.com/office/drawing/2014/main" id="{1A3238D0-0410-7841-A3AB-B2B4CB4A5568}"/>
              </a:ext>
            </a:extLst>
          </p:cNvPr>
          <p:cNvSpPr/>
          <p:nvPr userDrawn="1"/>
        </p:nvSpPr>
        <p:spPr>
          <a:xfrm>
            <a:off x="681039" y="564836"/>
            <a:ext cx="713059" cy="713061"/>
          </a:xfrm>
          <a:prstGeom prst="ellipse">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marR="0" lvl="0" indent="0" algn="ctr" fontAlgn="auto">
              <a:lnSpc>
                <a:spcPct val="100000"/>
              </a:lnSpc>
              <a:spcBef>
                <a:spcPts val="0"/>
              </a:spcBef>
              <a:spcAft>
                <a:spcPts val="0"/>
              </a:spcAft>
              <a:buClr>
                <a:srgbClr val="000000"/>
              </a:buClr>
              <a:buSzPts val="1400"/>
              <a:buFont typeface="Arial"/>
              <a:buNone/>
              <a:tabLst/>
            </a:pPr>
            <a:endParaRPr kumimoji="0" lang="pl-PL" sz="1400" b="0" i="0" u="none" strike="noStrike" kern="0" cap="none" spc="0" normalizeH="0" baseline="0" dirty="0">
              <a:ln>
                <a:noFill/>
              </a:ln>
              <a:solidFill>
                <a:srgbClr val="FFFFFF"/>
              </a:solidFill>
              <a:effectLst/>
              <a:uLnTx/>
              <a:uFillTx/>
              <a:latin typeface="Roboto"/>
              <a:ea typeface="Roboto"/>
            </a:endParaRPr>
          </a:p>
        </p:txBody>
      </p:sp>
      <p:sp>
        <p:nvSpPr>
          <p:cNvPr id="29" name="Symbol zastępczy zawartości 4">
            <a:extLst>
              <a:ext uri="{FF2B5EF4-FFF2-40B4-BE49-F238E27FC236}">
                <a16:creationId xmlns:a16="http://schemas.microsoft.com/office/drawing/2014/main" id="{7E12A216-B003-BD4F-90E2-0C975757B621}"/>
              </a:ext>
            </a:extLst>
          </p:cNvPr>
          <p:cNvSpPr>
            <a:spLocks noGrp="1"/>
          </p:cNvSpPr>
          <p:nvPr>
            <p:ph sz="quarter" idx="33" hasCustomPrompt="1"/>
          </p:nvPr>
        </p:nvSpPr>
        <p:spPr>
          <a:xfrm>
            <a:off x="829510" y="711892"/>
            <a:ext cx="416115" cy="402546"/>
          </a:xfrm>
          <a:noFill/>
        </p:spPr>
        <p:txBody>
          <a:bodyPr wrap="square" rtlCol="0">
            <a:spAutoFit/>
          </a:bodyPr>
          <a:lstStyle>
            <a:lvl1pPr marL="0" indent="0" algn="ctr">
              <a:buNone/>
              <a:defRPr lang="pl-PL" sz="1800" dirty="0">
                <a:solidFill>
                  <a:schemeClr val="bg1"/>
                </a:solidFill>
                <a:latin typeface="Roboto" panose="02000000000000000000" pitchFamily="2" charset="0"/>
                <a:ea typeface="Roboto" panose="02000000000000000000" pitchFamily="2" charset="0"/>
              </a:defRPr>
            </a:lvl1pPr>
          </a:lstStyle>
          <a:p>
            <a:pPr marL="0" lvl="0"/>
            <a:r>
              <a:rPr lang="pl-PL" dirty="0"/>
              <a:t>#</a:t>
            </a:r>
          </a:p>
        </p:txBody>
      </p:sp>
      <p:sp>
        <p:nvSpPr>
          <p:cNvPr id="30" name="Elipsa 22">
            <a:extLst>
              <a:ext uri="{FF2B5EF4-FFF2-40B4-BE49-F238E27FC236}">
                <a16:creationId xmlns:a16="http://schemas.microsoft.com/office/drawing/2014/main" id="{520A3783-5A5E-6D41-B124-C1B370C979D9}"/>
              </a:ext>
            </a:extLst>
          </p:cNvPr>
          <p:cNvSpPr/>
          <p:nvPr userDrawn="1"/>
        </p:nvSpPr>
        <p:spPr>
          <a:xfrm>
            <a:off x="1542569" y="564836"/>
            <a:ext cx="713059" cy="713061"/>
          </a:xfrm>
          <a:prstGeom prst="ellipse">
            <a:avLst/>
          </a:prstGeom>
          <a:noFill/>
          <a:ln w="25400">
            <a:gradFill flip="none" rotWithShape="1">
              <a:gsLst>
                <a:gs pos="0">
                  <a:schemeClr val="accent2"/>
                </a:gs>
                <a:gs pos="100000">
                  <a:schemeClr val="accent1"/>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dirty="0">
              <a:solidFill>
                <a:schemeClr val="bg1"/>
              </a:solidFill>
              <a:latin typeface="Roboto" panose="02000000000000000000" pitchFamily="2" charset="0"/>
              <a:ea typeface="Roboto" panose="02000000000000000000" pitchFamily="2" charset="0"/>
            </a:endParaRPr>
          </a:p>
        </p:txBody>
      </p:sp>
      <p:sp>
        <p:nvSpPr>
          <p:cNvPr id="31" name="Symbol zastępczy zawartości 4">
            <a:extLst>
              <a:ext uri="{FF2B5EF4-FFF2-40B4-BE49-F238E27FC236}">
                <a16:creationId xmlns:a16="http://schemas.microsoft.com/office/drawing/2014/main" id="{669B645C-AD53-C24E-85DA-DCA01C06ABA4}"/>
              </a:ext>
            </a:extLst>
          </p:cNvPr>
          <p:cNvSpPr>
            <a:spLocks noGrp="1"/>
          </p:cNvSpPr>
          <p:nvPr>
            <p:ph sz="quarter" idx="34" hasCustomPrompt="1"/>
          </p:nvPr>
        </p:nvSpPr>
        <p:spPr>
          <a:xfrm>
            <a:off x="1691040" y="711892"/>
            <a:ext cx="416115" cy="402546"/>
          </a:xfrm>
          <a:noFill/>
        </p:spPr>
        <p:txBody>
          <a:bodyPr wrap="square" rtlCol="0">
            <a:spAutoFit/>
          </a:bodyPr>
          <a:lstStyle>
            <a:lvl1pPr marL="0" indent="0" algn="ctr">
              <a:buNone/>
              <a:defRPr lang="pl-PL" sz="1800" dirty="0">
                <a:solidFill>
                  <a:schemeClr val="bg1"/>
                </a:solidFill>
                <a:latin typeface="Roboto" panose="02000000000000000000" pitchFamily="2" charset="0"/>
                <a:ea typeface="Roboto" panose="02000000000000000000" pitchFamily="2" charset="0"/>
              </a:defRPr>
            </a:lvl1pPr>
          </a:lstStyle>
          <a:p>
            <a:pPr marL="0" lvl="0"/>
            <a:r>
              <a:rPr lang="pl-PL" dirty="0"/>
              <a:t>#</a:t>
            </a:r>
          </a:p>
        </p:txBody>
      </p:sp>
      <p:sp>
        <p:nvSpPr>
          <p:cNvPr id="34" name="Tytuł 1">
            <a:extLst>
              <a:ext uri="{FF2B5EF4-FFF2-40B4-BE49-F238E27FC236}">
                <a16:creationId xmlns:a16="http://schemas.microsoft.com/office/drawing/2014/main" id="{26E57AA5-18FD-F349-8834-ED4424282C3D}"/>
              </a:ext>
            </a:extLst>
          </p:cNvPr>
          <p:cNvSpPr>
            <a:spLocks noGrp="1"/>
          </p:cNvSpPr>
          <p:nvPr>
            <p:ph type="title"/>
          </p:nvPr>
        </p:nvSpPr>
        <p:spPr>
          <a:xfrm>
            <a:off x="684982" y="1515736"/>
            <a:ext cx="4604569" cy="1800437"/>
          </a:xfrm>
        </p:spPr>
        <p:txBody>
          <a:bodyPr lIns="0"/>
          <a:lstStyle>
            <a:lvl1pPr>
              <a:defRPr>
                <a:solidFill>
                  <a:schemeClr val="bg1"/>
                </a:solidFill>
                <a:latin typeface="Roboto" panose="02000000000000000000" pitchFamily="2" charset="0"/>
                <a:ea typeface="Roboto" panose="02000000000000000000" pitchFamily="2" charset="0"/>
              </a:defRPr>
            </a:lvl1pPr>
          </a:lstStyle>
          <a:p>
            <a:r>
              <a:rPr lang="pl-PL" dirty="0"/>
              <a:t>Kliknij, aby edytować</a:t>
            </a:r>
          </a:p>
        </p:txBody>
      </p:sp>
      <p:cxnSp>
        <p:nvCxnSpPr>
          <p:cNvPr id="35" name="Łącznik prosty 34">
            <a:extLst>
              <a:ext uri="{FF2B5EF4-FFF2-40B4-BE49-F238E27FC236}">
                <a16:creationId xmlns:a16="http://schemas.microsoft.com/office/drawing/2014/main" id="{0FD1F715-5E73-AD43-99CD-C45B40DEA156}"/>
              </a:ext>
            </a:extLst>
          </p:cNvPr>
          <p:cNvCxnSpPr>
            <a:cxnSpLocks/>
          </p:cNvCxnSpPr>
          <p:nvPr userDrawn="1"/>
        </p:nvCxnSpPr>
        <p:spPr>
          <a:xfrm flipH="1">
            <a:off x="684982" y="3473742"/>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36" name="Symbol zastępczy tekstu 24">
            <a:extLst>
              <a:ext uri="{FF2B5EF4-FFF2-40B4-BE49-F238E27FC236}">
                <a16:creationId xmlns:a16="http://schemas.microsoft.com/office/drawing/2014/main" id="{E6F06524-CA7B-4C44-A1E4-71A5987F4BDE}"/>
              </a:ext>
            </a:extLst>
          </p:cNvPr>
          <p:cNvSpPr>
            <a:spLocks noGrp="1"/>
          </p:cNvSpPr>
          <p:nvPr>
            <p:ph type="body" sz="quarter" idx="20"/>
          </p:nvPr>
        </p:nvSpPr>
        <p:spPr>
          <a:xfrm>
            <a:off x="681039" y="3675976"/>
            <a:ext cx="4608511" cy="2345312"/>
          </a:xfrm>
        </p:spPr>
        <p:txBody>
          <a:bodyPr/>
          <a:lstStyle>
            <a:lvl1pPr marL="0" indent="0">
              <a:buNone/>
              <a:defRPr>
                <a:solidFill>
                  <a:schemeClr val="bg1"/>
                </a:solidFill>
              </a:defRPr>
            </a:lvl1pPr>
          </a:lstStyle>
          <a:p>
            <a:r>
              <a:rPr lang="pl-PL" dirty="0"/>
              <a:t>Kliknij, aby edytować</a:t>
            </a:r>
          </a:p>
        </p:txBody>
      </p:sp>
      <p:sp>
        <p:nvSpPr>
          <p:cNvPr id="20" name="Elipsa 22">
            <a:extLst>
              <a:ext uri="{FF2B5EF4-FFF2-40B4-BE49-F238E27FC236}">
                <a16:creationId xmlns:a16="http://schemas.microsoft.com/office/drawing/2014/main" id="{B5A814EC-5CC8-6F42-ABB0-0C7FCA85DD0C}"/>
              </a:ext>
            </a:extLst>
          </p:cNvPr>
          <p:cNvSpPr/>
          <p:nvPr userDrawn="1"/>
        </p:nvSpPr>
        <p:spPr>
          <a:xfrm>
            <a:off x="2403340" y="564836"/>
            <a:ext cx="713059" cy="713061"/>
          </a:xfrm>
          <a:prstGeom prst="ellipse">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marR="0" lvl="0" indent="0" algn="ctr" fontAlgn="auto">
              <a:lnSpc>
                <a:spcPct val="100000"/>
              </a:lnSpc>
              <a:spcBef>
                <a:spcPts val="0"/>
              </a:spcBef>
              <a:spcAft>
                <a:spcPts val="0"/>
              </a:spcAft>
              <a:buClr>
                <a:srgbClr val="000000"/>
              </a:buClr>
              <a:buSzPts val="1400"/>
              <a:buFont typeface="Arial"/>
              <a:buNone/>
              <a:tabLst/>
            </a:pPr>
            <a:endParaRPr kumimoji="0" lang="pl-PL" sz="1400" b="0" i="0" u="none" strike="noStrike" kern="0" cap="none" spc="0" normalizeH="0" baseline="0" dirty="0">
              <a:ln>
                <a:noFill/>
              </a:ln>
              <a:solidFill>
                <a:srgbClr val="FFFFFF"/>
              </a:solidFill>
              <a:effectLst/>
              <a:uLnTx/>
              <a:uFillTx/>
              <a:latin typeface="Roboto"/>
              <a:ea typeface="Roboto"/>
            </a:endParaRPr>
          </a:p>
        </p:txBody>
      </p:sp>
      <p:sp>
        <p:nvSpPr>
          <p:cNvPr id="21" name="Symbol zastępczy zawartości 4">
            <a:extLst>
              <a:ext uri="{FF2B5EF4-FFF2-40B4-BE49-F238E27FC236}">
                <a16:creationId xmlns:a16="http://schemas.microsoft.com/office/drawing/2014/main" id="{69F99AF4-1226-4041-857E-9DBFDA081084}"/>
              </a:ext>
            </a:extLst>
          </p:cNvPr>
          <p:cNvSpPr>
            <a:spLocks noGrp="1"/>
          </p:cNvSpPr>
          <p:nvPr>
            <p:ph sz="quarter" idx="36" hasCustomPrompt="1"/>
          </p:nvPr>
        </p:nvSpPr>
        <p:spPr>
          <a:xfrm>
            <a:off x="2551811" y="711892"/>
            <a:ext cx="416115" cy="402546"/>
          </a:xfrm>
          <a:noFill/>
        </p:spPr>
        <p:txBody>
          <a:bodyPr wrap="square" rtlCol="0">
            <a:spAutoFit/>
          </a:bodyPr>
          <a:lstStyle>
            <a:lvl1pPr marL="0" indent="0" algn="ctr">
              <a:buNone/>
              <a:defRPr lang="pl-PL" sz="1800" dirty="0">
                <a:solidFill>
                  <a:schemeClr val="bg1"/>
                </a:solidFill>
                <a:latin typeface="Roboto" panose="02000000000000000000" pitchFamily="2" charset="0"/>
                <a:ea typeface="Roboto" panose="02000000000000000000" pitchFamily="2" charset="0"/>
              </a:defRPr>
            </a:lvl1pPr>
          </a:lstStyle>
          <a:p>
            <a:pPr marL="0" lvl="0"/>
            <a:r>
              <a:rPr lang="pl-PL" dirty="0"/>
              <a:t>#</a:t>
            </a:r>
          </a:p>
        </p:txBody>
      </p:sp>
      <p:sp>
        <p:nvSpPr>
          <p:cNvPr id="22" name="Elipsa 22">
            <a:extLst>
              <a:ext uri="{FF2B5EF4-FFF2-40B4-BE49-F238E27FC236}">
                <a16:creationId xmlns:a16="http://schemas.microsoft.com/office/drawing/2014/main" id="{E0F55750-AA79-2A4A-A306-A6F83AF1DC8C}"/>
              </a:ext>
            </a:extLst>
          </p:cNvPr>
          <p:cNvSpPr/>
          <p:nvPr userDrawn="1"/>
        </p:nvSpPr>
        <p:spPr>
          <a:xfrm>
            <a:off x="3225371" y="564836"/>
            <a:ext cx="713059" cy="713061"/>
          </a:xfrm>
          <a:prstGeom prst="ellipse">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marR="0" lvl="0" indent="0" algn="ctr" fontAlgn="auto">
              <a:lnSpc>
                <a:spcPct val="100000"/>
              </a:lnSpc>
              <a:spcBef>
                <a:spcPts val="0"/>
              </a:spcBef>
              <a:spcAft>
                <a:spcPts val="0"/>
              </a:spcAft>
              <a:buClr>
                <a:srgbClr val="000000"/>
              </a:buClr>
              <a:buSzPts val="1400"/>
              <a:buFont typeface="Arial"/>
              <a:buNone/>
              <a:tabLst/>
            </a:pPr>
            <a:endParaRPr kumimoji="0" lang="pl-PL" sz="1400" b="0" i="0" u="none" strike="noStrike" kern="0" cap="none" spc="0" normalizeH="0" baseline="0" dirty="0">
              <a:ln>
                <a:noFill/>
              </a:ln>
              <a:solidFill>
                <a:srgbClr val="FFFFFF"/>
              </a:solidFill>
              <a:effectLst/>
              <a:uLnTx/>
              <a:uFillTx/>
              <a:latin typeface="Roboto"/>
              <a:ea typeface="Roboto"/>
            </a:endParaRPr>
          </a:p>
        </p:txBody>
      </p:sp>
      <p:sp>
        <p:nvSpPr>
          <p:cNvPr id="23" name="Symbol zastępczy zawartości 4">
            <a:extLst>
              <a:ext uri="{FF2B5EF4-FFF2-40B4-BE49-F238E27FC236}">
                <a16:creationId xmlns:a16="http://schemas.microsoft.com/office/drawing/2014/main" id="{14D72E32-A223-8E47-8C15-2E716AED832C}"/>
              </a:ext>
            </a:extLst>
          </p:cNvPr>
          <p:cNvSpPr>
            <a:spLocks noGrp="1"/>
          </p:cNvSpPr>
          <p:nvPr>
            <p:ph sz="quarter" idx="37" hasCustomPrompt="1"/>
          </p:nvPr>
        </p:nvSpPr>
        <p:spPr>
          <a:xfrm>
            <a:off x="3373842" y="711892"/>
            <a:ext cx="416115" cy="402546"/>
          </a:xfrm>
          <a:noFill/>
        </p:spPr>
        <p:txBody>
          <a:bodyPr wrap="square" rtlCol="0">
            <a:spAutoFit/>
          </a:bodyPr>
          <a:lstStyle>
            <a:lvl1pPr marL="0" indent="0" algn="ctr">
              <a:buNone/>
              <a:defRPr lang="pl-PL" sz="1800" dirty="0">
                <a:solidFill>
                  <a:schemeClr val="bg1"/>
                </a:solidFill>
                <a:latin typeface="Roboto" panose="02000000000000000000" pitchFamily="2" charset="0"/>
                <a:ea typeface="Roboto" panose="02000000000000000000" pitchFamily="2" charset="0"/>
              </a:defRPr>
            </a:lvl1pPr>
          </a:lstStyle>
          <a:p>
            <a:pPr marL="0" lvl="0"/>
            <a:r>
              <a:rPr lang="pl-PL" dirty="0"/>
              <a:t>#</a:t>
            </a:r>
          </a:p>
        </p:txBody>
      </p:sp>
      <p:sp>
        <p:nvSpPr>
          <p:cNvPr id="15" name="Symbol zastępczy obrazu 14">
            <a:extLst>
              <a:ext uri="{FF2B5EF4-FFF2-40B4-BE49-F238E27FC236}">
                <a16:creationId xmlns:a16="http://schemas.microsoft.com/office/drawing/2014/main" id="{34F03326-0D88-5943-B189-95B09D2EE917}"/>
              </a:ext>
            </a:extLst>
          </p:cNvPr>
          <p:cNvSpPr>
            <a:spLocks noGrp="1"/>
          </p:cNvSpPr>
          <p:nvPr>
            <p:ph type="pic" sz="quarter" idx="13" hasCustomPrompt="1"/>
          </p:nvPr>
        </p:nvSpPr>
        <p:spPr>
          <a:xfrm>
            <a:off x="5980113" y="0"/>
            <a:ext cx="6211888" cy="6858000"/>
          </a:xfrm>
          <a:custGeom>
            <a:avLst/>
            <a:gdLst>
              <a:gd name="connsiteX0" fmla="*/ 895279 w 6211888"/>
              <a:gd name="connsiteY0" fmla="*/ 0 h 6858000"/>
              <a:gd name="connsiteX1" fmla="*/ 6211888 w 6211888"/>
              <a:gd name="connsiteY1" fmla="*/ 0 h 6858000"/>
              <a:gd name="connsiteX2" fmla="*/ 6211888 w 6211888"/>
              <a:gd name="connsiteY2" fmla="*/ 6858000 h 6858000"/>
              <a:gd name="connsiteX3" fmla="*/ 0 w 6211888"/>
              <a:gd name="connsiteY3" fmla="*/ 6858000 h 6858000"/>
              <a:gd name="connsiteX4" fmla="*/ 0 w 6211888"/>
              <a:gd name="connsiteY4" fmla="*/ 796301 h 6858000"/>
              <a:gd name="connsiteX5" fmla="*/ 26898 w 6211888"/>
              <a:gd name="connsiteY5" fmla="*/ 655533 h 6858000"/>
              <a:gd name="connsiteX6" fmla="*/ 803009 w 6211888"/>
              <a:gd name="connsiteY6" fmla="*/ 465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1888" h="6858000">
                <a:moveTo>
                  <a:pt x="895279" y="0"/>
                </a:moveTo>
                <a:lnTo>
                  <a:pt x="6211888" y="0"/>
                </a:lnTo>
                <a:lnTo>
                  <a:pt x="6211888" y="6858000"/>
                </a:lnTo>
                <a:lnTo>
                  <a:pt x="0" y="6858000"/>
                </a:lnTo>
                <a:lnTo>
                  <a:pt x="0" y="796301"/>
                </a:lnTo>
                <a:lnTo>
                  <a:pt x="26898" y="655533"/>
                </a:lnTo>
                <a:cubicBezTo>
                  <a:pt x="126252" y="305703"/>
                  <a:pt x="431292" y="42409"/>
                  <a:pt x="803009" y="4659"/>
                </a:cubicBezTo>
                <a:close/>
              </a:path>
            </a:pathLst>
          </a:custGeom>
          <a:solidFill>
            <a:schemeClr val="tx2">
              <a:lumMod val="20000"/>
              <a:lumOff val="80000"/>
            </a:schemeClr>
          </a:solidFill>
        </p:spPr>
        <p:txBody>
          <a:bodyPr wrap="square" anchor="ctr">
            <a:no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Tree>
    <p:extLst>
      <p:ext uri="{BB962C8B-B14F-4D97-AF65-F5344CB8AC3E}">
        <p14:creationId xmlns:p14="http://schemas.microsoft.com/office/powerpoint/2010/main" val="3435123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Title only Dark">
    <p:bg>
      <p:bgPr>
        <a:solidFill>
          <a:schemeClr val="tx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31FD11-D4EB-F349-A244-1BC13AA5B98F}"/>
              </a:ext>
            </a:extLst>
          </p:cNvPr>
          <p:cNvSpPr>
            <a:spLocks noGrp="1"/>
          </p:cNvSpPr>
          <p:nvPr>
            <p:ph type="title" hasCustomPrompt="1"/>
          </p:nvPr>
        </p:nvSpPr>
        <p:spPr/>
        <p:txBody>
          <a:bodyPr lIns="0"/>
          <a:lstStyle>
            <a:lvl1pPr>
              <a:defRPr>
                <a:solidFill>
                  <a:schemeClr val="bg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edit</a:t>
            </a:r>
            <a:endParaRPr lang="pl-PL" dirty="0"/>
          </a:p>
        </p:txBody>
      </p:sp>
      <p:sp>
        <p:nvSpPr>
          <p:cNvPr id="3" name="Symbol zastępczy daty 2">
            <a:extLst>
              <a:ext uri="{FF2B5EF4-FFF2-40B4-BE49-F238E27FC236}">
                <a16:creationId xmlns:a16="http://schemas.microsoft.com/office/drawing/2014/main" id="{D3E005BF-7244-1D4A-BB97-C85F270F8250}"/>
              </a:ext>
            </a:extLst>
          </p:cNvPr>
          <p:cNvSpPr>
            <a:spLocks noGrp="1"/>
          </p:cNvSpPr>
          <p:nvPr>
            <p:ph type="dt" sz="half" idx="10"/>
          </p:nvPr>
        </p:nvSpPr>
        <p:spPr>
          <a:xfrm>
            <a:off x="7593012" y="6356350"/>
            <a:ext cx="2535237" cy="365125"/>
          </a:xfrm>
          <a:prstGeom prst="rect">
            <a:avLst/>
          </a:prstGeom>
        </p:spPr>
        <p:txBody>
          <a:bodyPr/>
          <a:lstStyle>
            <a:lvl1pPr>
              <a:defRPr>
                <a:solidFill>
                  <a:schemeClr val="bg2">
                    <a:alpha val="70000"/>
                  </a:schemeClr>
                </a:solidFill>
                <a:latin typeface="Roboto" panose="02000000000000000000" pitchFamily="2" charset="0"/>
                <a:ea typeface="Roboto" panose="02000000000000000000" pitchFamily="2" charset="0"/>
              </a:defRPr>
            </a:lvl1pPr>
          </a:lstStyle>
          <a:p>
            <a:fld id="{2DF0A7F1-8DDE-AB40-ABD1-86832C9EAD8A}" type="datetimeFigureOut">
              <a:rPr lang="pl-PL" smtClean="0"/>
              <a:pPr/>
              <a:t>28.05.2024</a:t>
            </a:fld>
            <a:endParaRPr lang="pl-PL" dirty="0"/>
          </a:p>
        </p:txBody>
      </p:sp>
      <p:sp>
        <p:nvSpPr>
          <p:cNvPr id="4" name="Symbol zastępczy stopki 3">
            <a:extLst>
              <a:ext uri="{FF2B5EF4-FFF2-40B4-BE49-F238E27FC236}">
                <a16:creationId xmlns:a16="http://schemas.microsoft.com/office/drawing/2014/main" id="{7CE38F39-D96F-364D-B193-56BBB633852A}"/>
              </a:ext>
            </a:extLst>
          </p:cNvPr>
          <p:cNvSpPr>
            <a:spLocks noGrp="1"/>
          </p:cNvSpPr>
          <p:nvPr>
            <p:ph type="ftr" sz="quarter" idx="11"/>
          </p:nvPr>
        </p:nvSpPr>
        <p:spPr>
          <a:xfrm>
            <a:off x="1373188" y="6356350"/>
            <a:ext cx="5989636" cy="365125"/>
          </a:xfrm>
          <a:prstGeom prst="rect">
            <a:avLst/>
          </a:prstGeom>
        </p:spPr>
        <p:txBody>
          <a:bodyPr/>
          <a:lstStyle>
            <a:lvl1pPr>
              <a:defRPr>
                <a:solidFill>
                  <a:schemeClr val="bg2">
                    <a:alpha val="70000"/>
                  </a:schemeClr>
                </a:solidFill>
                <a:latin typeface="Roboto" panose="02000000000000000000" pitchFamily="2" charset="0"/>
                <a:ea typeface="Roboto" panose="02000000000000000000" pitchFamily="2" charset="0"/>
              </a:defRPr>
            </a:lvl1pPr>
          </a:lstStyle>
          <a:p>
            <a:endParaRPr lang="pl-PL" dirty="0"/>
          </a:p>
        </p:txBody>
      </p:sp>
      <p:sp>
        <p:nvSpPr>
          <p:cNvPr id="5" name="Symbol zastępczy numeru slajdu 4">
            <a:extLst>
              <a:ext uri="{FF2B5EF4-FFF2-40B4-BE49-F238E27FC236}">
                <a16:creationId xmlns:a16="http://schemas.microsoft.com/office/drawing/2014/main" id="{B1042CF3-E3B6-1349-9AA2-C55AC9D9AA98}"/>
              </a:ext>
            </a:extLst>
          </p:cNvPr>
          <p:cNvSpPr>
            <a:spLocks noGrp="1"/>
          </p:cNvSpPr>
          <p:nvPr>
            <p:ph type="sldNum" sz="quarter" idx="12"/>
          </p:nvPr>
        </p:nvSpPr>
        <p:spPr>
          <a:xfrm>
            <a:off x="681039" y="6356350"/>
            <a:ext cx="576261" cy="365125"/>
          </a:xfrm>
          <a:prstGeom prst="rect">
            <a:avLst/>
          </a:prstGeom>
        </p:spPr>
        <p:txBody>
          <a:bodyPr/>
          <a:lstStyle>
            <a:lvl1pPr>
              <a:defRPr>
                <a:solidFill>
                  <a:schemeClr val="bg2">
                    <a:alpha val="70000"/>
                  </a:schemeClr>
                </a:solidFill>
                <a:latin typeface="Roboto" panose="02000000000000000000" pitchFamily="2" charset="0"/>
                <a:ea typeface="Roboto" panose="02000000000000000000" pitchFamily="2" charset="0"/>
              </a:defRPr>
            </a:lvl1pPr>
          </a:lstStyle>
          <a:p>
            <a:fld id="{82F84508-4418-4F44-8CB3-6C056C4313D3}" type="slidenum">
              <a:rPr lang="pl-PL" smtClean="0"/>
              <a:pPr/>
              <a:t>‹Nr.›</a:t>
            </a:fld>
            <a:endParaRPr lang="pl-PL" dirty="0"/>
          </a:p>
        </p:txBody>
      </p:sp>
      <p:cxnSp>
        <p:nvCxnSpPr>
          <p:cNvPr id="7" name="Łącznik prosty 6">
            <a:extLst>
              <a:ext uri="{FF2B5EF4-FFF2-40B4-BE49-F238E27FC236}">
                <a16:creationId xmlns:a16="http://schemas.microsoft.com/office/drawing/2014/main" id="{BAFCE026-4EF2-3844-BB84-6450150A56FE}"/>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pic>
        <p:nvPicPr>
          <p:cNvPr id="8" name="Grafika 7">
            <a:extLst>
              <a:ext uri="{FF2B5EF4-FFF2-40B4-BE49-F238E27FC236}">
                <a16:creationId xmlns:a16="http://schemas.microsoft.com/office/drawing/2014/main" id="{0F77CCCB-64AE-5241-813A-30A023229D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5857" y="6464765"/>
            <a:ext cx="946285" cy="144000"/>
          </a:xfrm>
          <a:prstGeom prst="rect">
            <a:avLst/>
          </a:prstGeom>
        </p:spPr>
      </p:pic>
    </p:spTree>
    <p:extLst>
      <p:ext uri="{BB962C8B-B14F-4D97-AF65-F5344CB8AC3E}">
        <p14:creationId xmlns:p14="http://schemas.microsoft.com/office/powerpoint/2010/main" val="5454865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Step 3">
    <p:bg>
      <p:bgPr>
        <a:solidFill>
          <a:schemeClr val="tx2"/>
        </a:solidFill>
        <a:effectLst/>
      </p:bgPr>
    </p:bg>
    <p:spTree>
      <p:nvGrpSpPr>
        <p:cNvPr id="1" name=""/>
        <p:cNvGrpSpPr/>
        <p:nvPr/>
      </p:nvGrpSpPr>
      <p:grpSpPr>
        <a:xfrm>
          <a:off x="0" y="0"/>
          <a:ext cx="0" cy="0"/>
          <a:chOff x="0" y="0"/>
          <a:chExt cx="0" cy="0"/>
        </a:xfrm>
      </p:grpSpPr>
      <p:sp>
        <p:nvSpPr>
          <p:cNvPr id="28" name="Elipsa 22">
            <a:extLst>
              <a:ext uri="{FF2B5EF4-FFF2-40B4-BE49-F238E27FC236}">
                <a16:creationId xmlns:a16="http://schemas.microsoft.com/office/drawing/2014/main" id="{1A3238D0-0410-7841-A3AB-B2B4CB4A5568}"/>
              </a:ext>
            </a:extLst>
          </p:cNvPr>
          <p:cNvSpPr/>
          <p:nvPr userDrawn="1"/>
        </p:nvSpPr>
        <p:spPr>
          <a:xfrm>
            <a:off x="681039" y="564836"/>
            <a:ext cx="713059" cy="713061"/>
          </a:xfrm>
          <a:prstGeom prst="ellipse">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marR="0" lvl="0" indent="0" algn="ctr" fontAlgn="auto">
              <a:lnSpc>
                <a:spcPct val="100000"/>
              </a:lnSpc>
              <a:spcBef>
                <a:spcPts val="0"/>
              </a:spcBef>
              <a:spcAft>
                <a:spcPts val="0"/>
              </a:spcAft>
              <a:buClr>
                <a:srgbClr val="000000"/>
              </a:buClr>
              <a:buSzPts val="1400"/>
              <a:buFont typeface="Arial"/>
              <a:buNone/>
              <a:tabLst/>
            </a:pPr>
            <a:endParaRPr kumimoji="0" lang="pl-PL" sz="1400" b="0" i="0" u="none" strike="noStrike" kern="0" cap="none" spc="0" normalizeH="0" baseline="0" dirty="0">
              <a:ln>
                <a:noFill/>
              </a:ln>
              <a:solidFill>
                <a:srgbClr val="FFFFFF"/>
              </a:solidFill>
              <a:effectLst/>
              <a:uLnTx/>
              <a:uFillTx/>
              <a:latin typeface="Roboto"/>
              <a:ea typeface="Roboto"/>
            </a:endParaRPr>
          </a:p>
        </p:txBody>
      </p:sp>
      <p:sp>
        <p:nvSpPr>
          <p:cNvPr id="29" name="Symbol zastępczy zawartości 4">
            <a:extLst>
              <a:ext uri="{FF2B5EF4-FFF2-40B4-BE49-F238E27FC236}">
                <a16:creationId xmlns:a16="http://schemas.microsoft.com/office/drawing/2014/main" id="{7E12A216-B003-BD4F-90E2-0C975757B621}"/>
              </a:ext>
            </a:extLst>
          </p:cNvPr>
          <p:cNvSpPr>
            <a:spLocks noGrp="1"/>
          </p:cNvSpPr>
          <p:nvPr>
            <p:ph sz="quarter" idx="33" hasCustomPrompt="1"/>
          </p:nvPr>
        </p:nvSpPr>
        <p:spPr>
          <a:xfrm>
            <a:off x="829510" y="711892"/>
            <a:ext cx="416115" cy="402546"/>
          </a:xfrm>
          <a:noFill/>
        </p:spPr>
        <p:txBody>
          <a:bodyPr wrap="square" rtlCol="0">
            <a:spAutoFit/>
          </a:bodyPr>
          <a:lstStyle>
            <a:lvl1pPr marL="0" indent="0" algn="ctr">
              <a:buNone/>
              <a:defRPr lang="pl-PL" sz="1800" dirty="0">
                <a:solidFill>
                  <a:schemeClr val="bg1"/>
                </a:solidFill>
                <a:latin typeface="Roboto" panose="02000000000000000000" pitchFamily="2" charset="0"/>
                <a:ea typeface="Roboto" panose="02000000000000000000" pitchFamily="2" charset="0"/>
              </a:defRPr>
            </a:lvl1pPr>
          </a:lstStyle>
          <a:p>
            <a:pPr marL="0" lvl="0"/>
            <a:r>
              <a:rPr lang="pl-PL" dirty="0"/>
              <a:t>#</a:t>
            </a:r>
          </a:p>
        </p:txBody>
      </p:sp>
      <p:sp>
        <p:nvSpPr>
          <p:cNvPr id="30" name="Elipsa 22">
            <a:extLst>
              <a:ext uri="{FF2B5EF4-FFF2-40B4-BE49-F238E27FC236}">
                <a16:creationId xmlns:a16="http://schemas.microsoft.com/office/drawing/2014/main" id="{520A3783-5A5E-6D41-B124-C1B370C979D9}"/>
              </a:ext>
            </a:extLst>
          </p:cNvPr>
          <p:cNvSpPr/>
          <p:nvPr userDrawn="1"/>
        </p:nvSpPr>
        <p:spPr>
          <a:xfrm>
            <a:off x="1542569" y="564836"/>
            <a:ext cx="713059" cy="713061"/>
          </a:xfrm>
          <a:prstGeom prst="ellipse">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marR="0" lvl="0" indent="0" algn="ctr" fontAlgn="auto">
              <a:lnSpc>
                <a:spcPct val="100000"/>
              </a:lnSpc>
              <a:spcBef>
                <a:spcPts val="0"/>
              </a:spcBef>
              <a:spcAft>
                <a:spcPts val="0"/>
              </a:spcAft>
              <a:buClr>
                <a:srgbClr val="000000"/>
              </a:buClr>
              <a:buSzPts val="1400"/>
              <a:buFont typeface="Arial"/>
              <a:buNone/>
              <a:tabLst/>
            </a:pPr>
            <a:endParaRPr kumimoji="0" lang="pl-PL" sz="1400" b="0" i="0" u="none" strike="noStrike" kern="0" cap="none" spc="0" normalizeH="0" baseline="0" dirty="0">
              <a:ln>
                <a:noFill/>
              </a:ln>
              <a:solidFill>
                <a:srgbClr val="FFFFFF"/>
              </a:solidFill>
              <a:effectLst/>
              <a:uLnTx/>
              <a:uFillTx/>
              <a:latin typeface="Roboto"/>
              <a:ea typeface="Roboto"/>
            </a:endParaRPr>
          </a:p>
        </p:txBody>
      </p:sp>
      <p:sp>
        <p:nvSpPr>
          <p:cNvPr id="31" name="Symbol zastępczy zawartości 4">
            <a:extLst>
              <a:ext uri="{FF2B5EF4-FFF2-40B4-BE49-F238E27FC236}">
                <a16:creationId xmlns:a16="http://schemas.microsoft.com/office/drawing/2014/main" id="{669B645C-AD53-C24E-85DA-DCA01C06ABA4}"/>
              </a:ext>
            </a:extLst>
          </p:cNvPr>
          <p:cNvSpPr>
            <a:spLocks noGrp="1"/>
          </p:cNvSpPr>
          <p:nvPr>
            <p:ph sz="quarter" idx="34" hasCustomPrompt="1"/>
          </p:nvPr>
        </p:nvSpPr>
        <p:spPr>
          <a:xfrm>
            <a:off x="1691040" y="711892"/>
            <a:ext cx="416115" cy="402546"/>
          </a:xfrm>
          <a:noFill/>
        </p:spPr>
        <p:txBody>
          <a:bodyPr wrap="square" rtlCol="0">
            <a:spAutoFit/>
          </a:bodyPr>
          <a:lstStyle>
            <a:lvl1pPr marL="0" indent="0" algn="ctr">
              <a:buNone/>
              <a:defRPr lang="pl-PL" sz="1800" dirty="0">
                <a:solidFill>
                  <a:schemeClr val="bg1"/>
                </a:solidFill>
                <a:latin typeface="Roboto" panose="02000000000000000000" pitchFamily="2" charset="0"/>
                <a:ea typeface="Roboto" panose="02000000000000000000" pitchFamily="2" charset="0"/>
              </a:defRPr>
            </a:lvl1pPr>
          </a:lstStyle>
          <a:p>
            <a:pPr marL="0" lvl="0"/>
            <a:r>
              <a:rPr lang="pl-PL" dirty="0"/>
              <a:t>#</a:t>
            </a:r>
          </a:p>
        </p:txBody>
      </p:sp>
      <p:sp>
        <p:nvSpPr>
          <p:cNvPr id="34" name="Tytuł 1">
            <a:extLst>
              <a:ext uri="{FF2B5EF4-FFF2-40B4-BE49-F238E27FC236}">
                <a16:creationId xmlns:a16="http://schemas.microsoft.com/office/drawing/2014/main" id="{26E57AA5-18FD-F349-8834-ED4424282C3D}"/>
              </a:ext>
            </a:extLst>
          </p:cNvPr>
          <p:cNvSpPr>
            <a:spLocks noGrp="1"/>
          </p:cNvSpPr>
          <p:nvPr>
            <p:ph type="title"/>
          </p:nvPr>
        </p:nvSpPr>
        <p:spPr>
          <a:xfrm>
            <a:off x="684982" y="1515736"/>
            <a:ext cx="4604569" cy="1800437"/>
          </a:xfrm>
        </p:spPr>
        <p:txBody>
          <a:bodyPr lIns="0"/>
          <a:lstStyle>
            <a:lvl1pPr>
              <a:defRPr>
                <a:solidFill>
                  <a:schemeClr val="bg1"/>
                </a:solidFill>
                <a:latin typeface="Roboto" panose="02000000000000000000" pitchFamily="2" charset="0"/>
                <a:ea typeface="Roboto" panose="02000000000000000000" pitchFamily="2" charset="0"/>
              </a:defRPr>
            </a:lvl1pPr>
          </a:lstStyle>
          <a:p>
            <a:r>
              <a:rPr lang="pl-PL" dirty="0"/>
              <a:t>Kliknij, aby edytować</a:t>
            </a:r>
          </a:p>
        </p:txBody>
      </p:sp>
      <p:cxnSp>
        <p:nvCxnSpPr>
          <p:cNvPr id="35" name="Łącznik prosty 34">
            <a:extLst>
              <a:ext uri="{FF2B5EF4-FFF2-40B4-BE49-F238E27FC236}">
                <a16:creationId xmlns:a16="http://schemas.microsoft.com/office/drawing/2014/main" id="{0FD1F715-5E73-AD43-99CD-C45B40DEA156}"/>
              </a:ext>
            </a:extLst>
          </p:cNvPr>
          <p:cNvCxnSpPr>
            <a:cxnSpLocks/>
          </p:cNvCxnSpPr>
          <p:nvPr userDrawn="1"/>
        </p:nvCxnSpPr>
        <p:spPr>
          <a:xfrm flipH="1">
            <a:off x="684982" y="3473742"/>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36" name="Symbol zastępczy tekstu 24">
            <a:extLst>
              <a:ext uri="{FF2B5EF4-FFF2-40B4-BE49-F238E27FC236}">
                <a16:creationId xmlns:a16="http://schemas.microsoft.com/office/drawing/2014/main" id="{E6F06524-CA7B-4C44-A1E4-71A5987F4BDE}"/>
              </a:ext>
            </a:extLst>
          </p:cNvPr>
          <p:cNvSpPr>
            <a:spLocks noGrp="1"/>
          </p:cNvSpPr>
          <p:nvPr>
            <p:ph type="body" sz="quarter" idx="20"/>
          </p:nvPr>
        </p:nvSpPr>
        <p:spPr>
          <a:xfrm>
            <a:off x="681039" y="3675976"/>
            <a:ext cx="4608511" cy="2345312"/>
          </a:xfrm>
        </p:spPr>
        <p:txBody>
          <a:bodyPr/>
          <a:lstStyle>
            <a:lvl1pPr marL="0" indent="0">
              <a:buNone/>
              <a:defRPr>
                <a:solidFill>
                  <a:schemeClr val="bg1"/>
                </a:solidFill>
              </a:defRPr>
            </a:lvl1pPr>
          </a:lstStyle>
          <a:p>
            <a:r>
              <a:rPr lang="pl-PL" dirty="0"/>
              <a:t>Kliknij, aby edytować</a:t>
            </a:r>
          </a:p>
        </p:txBody>
      </p:sp>
      <p:sp>
        <p:nvSpPr>
          <p:cNvPr id="20" name="Elipsa 22">
            <a:extLst>
              <a:ext uri="{FF2B5EF4-FFF2-40B4-BE49-F238E27FC236}">
                <a16:creationId xmlns:a16="http://schemas.microsoft.com/office/drawing/2014/main" id="{B5A814EC-5CC8-6F42-ABB0-0C7FCA85DD0C}"/>
              </a:ext>
            </a:extLst>
          </p:cNvPr>
          <p:cNvSpPr/>
          <p:nvPr userDrawn="1"/>
        </p:nvSpPr>
        <p:spPr>
          <a:xfrm>
            <a:off x="2403340" y="564836"/>
            <a:ext cx="713059" cy="713061"/>
          </a:xfrm>
          <a:prstGeom prst="ellipse">
            <a:avLst/>
          </a:prstGeom>
          <a:noFill/>
          <a:ln w="25400">
            <a:gradFill flip="none" rotWithShape="1">
              <a:gsLst>
                <a:gs pos="0">
                  <a:schemeClr val="accent2"/>
                </a:gs>
                <a:gs pos="100000">
                  <a:schemeClr val="accent1"/>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dirty="0">
              <a:solidFill>
                <a:schemeClr val="bg1"/>
              </a:solidFill>
              <a:latin typeface="Roboto" panose="02000000000000000000" pitchFamily="2" charset="0"/>
              <a:ea typeface="Roboto" panose="02000000000000000000" pitchFamily="2" charset="0"/>
            </a:endParaRPr>
          </a:p>
        </p:txBody>
      </p:sp>
      <p:sp>
        <p:nvSpPr>
          <p:cNvPr id="21" name="Symbol zastępczy zawartości 4">
            <a:extLst>
              <a:ext uri="{FF2B5EF4-FFF2-40B4-BE49-F238E27FC236}">
                <a16:creationId xmlns:a16="http://schemas.microsoft.com/office/drawing/2014/main" id="{69F99AF4-1226-4041-857E-9DBFDA081084}"/>
              </a:ext>
            </a:extLst>
          </p:cNvPr>
          <p:cNvSpPr>
            <a:spLocks noGrp="1"/>
          </p:cNvSpPr>
          <p:nvPr>
            <p:ph sz="quarter" idx="36" hasCustomPrompt="1"/>
          </p:nvPr>
        </p:nvSpPr>
        <p:spPr>
          <a:xfrm>
            <a:off x="2551811" y="711892"/>
            <a:ext cx="416115" cy="402546"/>
          </a:xfrm>
          <a:noFill/>
        </p:spPr>
        <p:txBody>
          <a:bodyPr wrap="square" rtlCol="0">
            <a:spAutoFit/>
          </a:bodyPr>
          <a:lstStyle>
            <a:lvl1pPr marL="0" indent="0" algn="ctr">
              <a:buNone/>
              <a:defRPr lang="pl-PL" sz="1800" dirty="0">
                <a:solidFill>
                  <a:schemeClr val="bg1"/>
                </a:solidFill>
                <a:latin typeface="Roboto" panose="02000000000000000000" pitchFamily="2" charset="0"/>
                <a:ea typeface="Roboto" panose="02000000000000000000" pitchFamily="2" charset="0"/>
              </a:defRPr>
            </a:lvl1pPr>
          </a:lstStyle>
          <a:p>
            <a:pPr marL="0" lvl="0"/>
            <a:r>
              <a:rPr lang="pl-PL" dirty="0"/>
              <a:t>#</a:t>
            </a:r>
          </a:p>
        </p:txBody>
      </p:sp>
      <p:sp>
        <p:nvSpPr>
          <p:cNvPr id="22" name="Elipsa 22">
            <a:extLst>
              <a:ext uri="{FF2B5EF4-FFF2-40B4-BE49-F238E27FC236}">
                <a16:creationId xmlns:a16="http://schemas.microsoft.com/office/drawing/2014/main" id="{E0F55750-AA79-2A4A-A306-A6F83AF1DC8C}"/>
              </a:ext>
            </a:extLst>
          </p:cNvPr>
          <p:cNvSpPr/>
          <p:nvPr userDrawn="1"/>
        </p:nvSpPr>
        <p:spPr>
          <a:xfrm>
            <a:off x="3225371" y="564836"/>
            <a:ext cx="713059" cy="713061"/>
          </a:xfrm>
          <a:prstGeom prst="ellipse">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marR="0" lvl="0" indent="0" algn="ctr" fontAlgn="auto">
              <a:lnSpc>
                <a:spcPct val="100000"/>
              </a:lnSpc>
              <a:spcBef>
                <a:spcPts val="0"/>
              </a:spcBef>
              <a:spcAft>
                <a:spcPts val="0"/>
              </a:spcAft>
              <a:buClr>
                <a:srgbClr val="000000"/>
              </a:buClr>
              <a:buSzPts val="1400"/>
              <a:buFont typeface="Arial"/>
              <a:buNone/>
              <a:tabLst/>
            </a:pPr>
            <a:endParaRPr kumimoji="0" lang="pl-PL" sz="1400" b="0" i="0" u="none" strike="noStrike" kern="0" cap="none" spc="0" normalizeH="0" baseline="0" dirty="0">
              <a:ln>
                <a:noFill/>
              </a:ln>
              <a:solidFill>
                <a:srgbClr val="FFFFFF"/>
              </a:solidFill>
              <a:effectLst/>
              <a:uLnTx/>
              <a:uFillTx/>
              <a:latin typeface="Roboto"/>
              <a:ea typeface="Roboto"/>
            </a:endParaRPr>
          </a:p>
        </p:txBody>
      </p:sp>
      <p:sp>
        <p:nvSpPr>
          <p:cNvPr id="23" name="Symbol zastępczy zawartości 4">
            <a:extLst>
              <a:ext uri="{FF2B5EF4-FFF2-40B4-BE49-F238E27FC236}">
                <a16:creationId xmlns:a16="http://schemas.microsoft.com/office/drawing/2014/main" id="{14D72E32-A223-8E47-8C15-2E716AED832C}"/>
              </a:ext>
            </a:extLst>
          </p:cNvPr>
          <p:cNvSpPr>
            <a:spLocks noGrp="1"/>
          </p:cNvSpPr>
          <p:nvPr>
            <p:ph sz="quarter" idx="37" hasCustomPrompt="1"/>
          </p:nvPr>
        </p:nvSpPr>
        <p:spPr>
          <a:xfrm>
            <a:off x="3373842" y="711892"/>
            <a:ext cx="416115" cy="402546"/>
          </a:xfrm>
          <a:noFill/>
        </p:spPr>
        <p:txBody>
          <a:bodyPr wrap="square" rtlCol="0">
            <a:spAutoFit/>
          </a:bodyPr>
          <a:lstStyle>
            <a:lvl1pPr marL="0" indent="0" algn="ctr">
              <a:buNone/>
              <a:defRPr lang="pl-PL" sz="1800" dirty="0">
                <a:solidFill>
                  <a:schemeClr val="bg1"/>
                </a:solidFill>
                <a:latin typeface="Roboto" panose="02000000000000000000" pitchFamily="2" charset="0"/>
                <a:ea typeface="Roboto" panose="02000000000000000000" pitchFamily="2" charset="0"/>
              </a:defRPr>
            </a:lvl1pPr>
          </a:lstStyle>
          <a:p>
            <a:pPr marL="0" lvl="0"/>
            <a:r>
              <a:rPr lang="pl-PL" dirty="0"/>
              <a:t>#</a:t>
            </a:r>
          </a:p>
        </p:txBody>
      </p:sp>
      <p:sp>
        <p:nvSpPr>
          <p:cNvPr id="15" name="Symbol zastępczy obrazu 14">
            <a:extLst>
              <a:ext uri="{FF2B5EF4-FFF2-40B4-BE49-F238E27FC236}">
                <a16:creationId xmlns:a16="http://schemas.microsoft.com/office/drawing/2014/main" id="{B350E182-C4CB-4643-8BE1-7DD824AD498E}"/>
              </a:ext>
            </a:extLst>
          </p:cNvPr>
          <p:cNvSpPr>
            <a:spLocks noGrp="1"/>
          </p:cNvSpPr>
          <p:nvPr>
            <p:ph type="pic" sz="quarter" idx="13" hasCustomPrompt="1"/>
          </p:nvPr>
        </p:nvSpPr>
        <p:spPr>
          <a:xfrm>
            <a:off x="5980113" y="0"/>
            <a:ext cx="6211888" cy="6858000"/>
          </a:xfrm>
          <a:custGeom>
            <a:avLst/>
            <a:gdLst>
              <a:gd name="connsiteX0" fmla="*/ 895279 w 6211888"/>
              <a:gd name="connsiteY0" fmla="*/ 0 h 6858000"/>
              <a:gd name="connsiteX1" fmla="*/ 6211888 w 6211888"/>
              <a:gd name="connsiteY1" fmla="*/ 0 h 6858000"/>
              <a:gd name="connsiteX2" fmla="*/ 6211888 w 6211888"/>
              <a:gd name="connsiteY2" fmla="*/ 6858000 h 6858000"/>
              <a:gd name="connsiteX3" fmla="*/ 0 w 6211888"/>
              <a:gd name="connsiteY3" fmla="*/ 6858000 h 6858000"/>
              <a:gd name="connsiteX4" fmla="*/ 0 w 6211888"/>
              <a:gd name="connsiteY4" fmla="*/ 796301 h 6858000"/>
              <a:gd name="connsiteX5" fmla="*/ 26898 w 6211888"/>
              <a:gd name="connsiteY5" fmla="*/ 655533 h 6858000"/>
              <a:gd name="connsiteX6" fmla="*/ 803009 w 6211888"/>
              <a:gd name="connsiteY6" fmla="*/ 465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1888" h="6858000">
                <a:moveTo>
                  <a:pt x="895279" y="0"/>
                </a:moveTo>
                <a:lnTo>
                  <a:pt x="6211888" y="0"/>
                </a:lnTo>
                <a:lnTo>
                  <a:pt x="6211888" y="6858000"/>
                </a:lnTo>
                <a:lnTo>
                  <a:pt x="0" y="6858000"/>
                </a:lnTo>
                <a:lnTo>
                  <a:pt x="0" y="796301"/>
                </a:lnTo>
                <a:lnTo>
                  <a:pt x="26898" y="655533"/>
                </a:lnTo>
                <a:cubicBezTo>
                  <a:pt x="126252" y="305703"/>
                  <a:pt x="431292" y="42409"/>
                  <a:pt x="803009" y="4659"/>
                </a:cubicBezTo>
                <a:close/>
              </a:path>
            </a:pathLst>
          </a:custGeom>
          <a:solidFill>
            <a:schemeClr val="tx2">
              <a:lumMod val="20000"/>
              <a:lumOff val="80000"/>
            </a:schemeClr>
          </a:solidFill>
        </p:spPr>
        <p:txBody>
          <a:bodyPr wrap="square" anchor="ctr">
            <a:no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Tree>
    <p:extLst>
      <p:ext uri="{BB962C8B-B14F-4D97-AF65-F5344CB8AC3E}">
        <p14:creationId xmlns:p14="http://schemas.microsoft.com/office/powerpoint/2010/main" val="11443278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Step 4">
    <p:bg>
      <p:bgPr>
        <a:solidFill>
          <a:schemeClr val="tx2"/>
        </a:solidFill>
        <a:effectLst/>
      </p:bgPr>
    </p:bg>
    <p:spTree>
      <p:nvGrpSpPr>
        <p:cNvPr id="1" name=""/>
        <p:cNvGrpSpPr/>
        <p:nvPr/>
      </p:nvGrpSpPr>
      <p:grpSpPr>
        <a:xfrm>
          <a:off x="0" y="0"/>
          <a:ext cx="0" cy="0"/>
          <a:chOff x="0" y="0"/>
          <a:chExt cx="0" cy="0"/>
        </a:xfrm>
      </p:grpSpPr>
      <p:sp>
        <p:nvSpPr>
          <p:cNvPr id="28" name="Elipsa 22">
            <a:extLst>
              <a:ext uri="{FF2B5EF4-FFF2-40B4-BE49-F238E27FC236}">
                <a16:creationId xmlns:a16="http://schemas.microsoft.com/office/drawing/2014/main" id="{1A3238D0-0410-7841-A3AB-B2B4CB4A5568}"/>
              </a:ext>
            </a:extLst>
          </p:cNvPr>
          <p:cNvSpPr/>
          <p:nvPr userDrawn="1"/>
        </p:nvSpPr>
        <p:spPr>
          <a:xfrm>
            <a:off x="681039" y="564836"/>
            <a:ext cx="713059" cy="713061"/>
          </a:xfrm>
          <a:prstGeom prst="ellipse">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marR="0" lvl="0" indent="0" algn="ctr" fontAlgn="auto">
              <a:lnSpc>
                <a:spcPct val="100000"/>
              </a:lnSpc>
              <a:spcBef>
                <a:spcPts val="0"/>
              </a:spcBef>
              <a:spcAft>
                <a:spcPts val="0"/>
              </a:spcAft>
              <a:buClr>
                <a:srgbClr val="000000"/>
              </a:buClr>
              <a:buSzPts val="1400"/>
              <a:buFont typeface="Arial"/>
              <a:buNone/>
              <a:tabLst/>
            </a:pPr>
            <a:endParaRPr kumimoji="0" lang="pl-PL" sz="1400" b="0" i="0" u="none" strike="noStrike" kern="0" cap="none" spc="0" normalizeH="0" baseline="0" dirty="0">
              <a:ln>
                <a:noFill/>
              </a:ln>
              <a:solidFill>
                <a:srgbClr val="FFFFFF"/>
              </a:solidFill>
              <a:effectLst/>
              <a:uLnTx/>
              <a:uFillTx/>
              <a:latin typeface="Roboto"/>
              <a:ea typeface="Roboto"/>
            </a:endParaRPr>
          </a:p>
        </p:txBody>
      </p:sp>
      <p:sp>
        <p:nvSpPr>
          <p:cNvPr id="29" name="Symbol zastępczy zawartości 4">
            <a:extLst>
              <a:ext uri="{FF2B5EF4-FFF2-40B4-BE49-F238E27FC236}">
                <a16:creationId xmlns:a16="http://schemas.microsoft.com/office/drawing/2014/main" id="{7E12A216-B003-BD4F-90E2-0C975757B621}"/>
              </a:ext>
            </a:extLst>
          </p:cNvPr>
          <p:cNvSpPr>
            <a:spLocks noGrp="1"/>
          </p:cNvSpPr>
          <p:nvPr>
            <p:ph sz="quarter" idx="33" hasCustomPrompt="1"/>
          </p:nvPr>
        </p:nvSpPr>
        <p:spPr>
          <a:xfrm>
            <a:off x="829510" y="711892"/>
            <a:ext cx="416115" cy="402546"/>
          </a:xfrm>
          <a:noFill/>
        </p:spPr>
        <p:txBody>
          <a:bodyPr wrap="square" rtlCol="0">
            <a:spAutoFit/>
          </a:bodyPr>
          <a:lstStyle>
            <a:lvl1pPr marL="0" indent="0" algn="ctr">
              <a:buNone/>
              <a:defRPr lang="pl-PL" sz="1800" dirty="0">
                <a:solidFill>
                  <a:schemeClr val="bg1"/>
                </a:solidFill>
                <a:latin typeface="Roboto" panose="02000000000000000000" pitchFamily="2" charset="0"/>
                <a:ea typeface="Roboto" panose="02000000000000000000" pitchFamily="2" charset="0"/>
              </a:defRPr>
            </a:lvl1pPr>
          </a:lstStyle>
          <a:p>
            <a:pPr marL="0" lvl="0"/>
            <a:r>
              <a:rPr lang="pl-PL" dirty="0"/>
              <a:t>#</a:t>
            </a:r>
          </a:p>
        </p:txBody>
      </p:sp>
      <p:sp>
        <p:nvSpPr>
          <p:cNvPr id="30" name="Elipsa 22">
            <a:extLst>
              <a:ext uri="{FF2B5EF4-FFF2-40B4-BE49-F238E27FC236}">
                <a16:creationId xmlns:a16="http://schemas.microsoft.com/office/drawing/2014/main" id="{520A3783-5A5E-6D41-B124-C1B370C979D9}"/>
              </a:ext>
            </a:extLst>
          </p:cNvPr>
          <p:cNvSpPr/>
          <p:nvPr userDrawn="1"/>
        </p:nvSpPr>
        <p:spPr>
          <a:xfrm>
            <a:off x="1542569" y="564836"/>
            <a:ext cx="713059" cy="713061"/>
          </a:xfrm>
          <a:prstGeom prst="ellipse">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marR="0" lvl="0" indent="0" algn="ctr" fontAlgn="auto">
              <a:lnSpc>
                <a:spcPct val="100000"/>
              </a:lnSpc>
              <a:spcBef>
                <a:spcPts val="0"/>
              </a:spcBef>
              <a:spcAft>
                <a:spcPts val="0"/>
              </a:spcAft>
              <a:buClr>
                <a:srgbClr val="000000"/>
              </a:buClr>
              <a:buSzPts val="1400"/>
              <a:buFont typeface="Arial"/>
              <a:buNone/>
              <a:tabLst/>
            </a:pPr>
            <a:endParaRPr kumimoji="0" lang="pl-PL" sz="1400" b="0" i="0" u="none" strike="noStrike" kern="0" cap="none" spc="0" normalizeH="0" baseline="0" dirty="0">
              <a:ln>
                <a:noFill/>
              </a:ln>
              <a:solidFill>
                <a:srgbClr val="FFFFFF"/>
              </a:solidFill>
              <a:effectLst/>
              <a:uLnTx/>
              <a:uFillTx/>
              <a:latin typeface="Roboto"/>
              <a:ea typeface="Roboto"/>
            </a:endParaRPr>
          </a:p>
        </p:txBody>
      </p:sp>
      <p:sp>
        <p:nvSpPr>
          <p:cNvPr id="31" name="Symbol zastępczy zawartości 4">
            <a:extLst>
              <a:ext uri="{FF2B5EF4-FFF2-40B4-BE49-F238E27FC236}">
                <a16:creationId xmlns:a16="http://schemas.microsoft.com/office/drawing/2014/main" id="{669B645C-AD53-C24E-85DA-DCA01C06ABA4}"/>
              </a:ext>
            </a:extLst>
          </p:cNvPr>
          <p:cNvSpPr>
            <a:spLocks noGrp="1"/>
          </p:cNvSpPr>
          <p:nvPr>
            <p:ph sz="quarter" idx="34" hasCustomPrompt="1"/>
          </p:nvPr>
        </p:nvSpPr>
        <p:spPr>
          <a:xfrm>
            <a:off x="1691040" y="711892"/>
            <a:ext cx="416115" cy="402546"/>
          </a:xfrm>
          <a:noFill/>
        </p:spPr>
        <p:txBody>
          <a:bodyPr wrap="square" rtlCol="0">
            <a:spAutoFit/>
          </a:bodyPr>
          <a:lstStyle>
            <a:lvl1pPr marL="0" indent="0" algn="ctr">
              <a:buNone/>
              <a:defRPr lang="pl-PL" sz="1800" dirty="0">
                <a:solidFill>
                  <a:schemeClr val="bg1"/>
                </a:solidFill>
                <a:latin typeface="Roboto" panose="02000000000000000000" pitchFamily="2" charset="0"/>
                <a:ea typeface="Roboto" panose="02000000000000000000" pitchFamily="2" charset="0"/>
              </a:defRPr>
            </a:lvl1pPr>
          </a:lstStyle>
          <a:p>
            <a:pPr marL="0" lvl="0"/>
            <a:r>
              <a:rPr lang="pl-PL" dirty="0"/>
              <a:t>#</a:t>
            </a:r>
          </a:p>
        </p:txBody>
      </p:sp>
      <p:sp>
        <p:nvSpPr>
          <p:cNvPr id="34" name="Tytuł 1">
            <a:extLst>
              <a:ext uri="{FF2B5EF4-FFF2-40B4-BE49-F238E27FC236}">
                <a16:creationId xmlns:a16="http://schemas.microsoft.com/office/drawing/2014/main" id="{26E57AA5-18FD-F349-8834-ED4424282C3D}"/>
              </a:ext>
            </a:extLst>
          </p:cNvPr>
          <p:cNvSpPr>
            <a:spLocks noGrp="1"/>
          </p:cNvSpPr>
          <p:nvPr>
            <p:ph type="title"/>
          </p:nvPr>
        </p:nvSpPr>
        <p:spPr>
          <a:xfrm>
            <a:off x="684982" y="1515736"/>
            <a:ext cx="4604569" cy="1800437"/>
          </a:xfrm>
        </p:spPr>
        <p:txBody>
          <a:bodyPr lIns="0"/>
          <a:lstStyle>
            <a:lvl1pPr>
              <a:defRPr>
                <a:solidFill>
                  <a:schemeClr val="bg1"/>
                </a:solidFill>
                <a:latin typeface="Roboto" panose="02000000000000000000" pitchFamily="2" charset="0"/>
                <a:ea typeface="Roboto" panose="02000000000000000000" pitchFamily="2" charset="0"/>
              </a:defRPr>
            </a:lvl1pPr>
          </a:lstStyle>
          <a:p>
            <a:r>
              <a:rPr lang="pl-PL" dirty="0"/>
              <a:t>Kliknij, aby edytować</a:t>
            </a:r>
          </a:p>
        </p:txBody>
      </p:sp>
      <p:cxnSp>
        <p:nvCxnSpPr>
          <p:cNvPr id="35" name="Łącznik prosty 34">
            <a:extLst>
              <a:ext uri="{FF2B5EF4-FFF2-40B4-BE49-F238E27FC236}">
                <a16:creationId xmlns:a16="http://schemas.microsoft.com/office/drawing/2014/main" id="{0FD1F715-5E73-AD43-99CD-C45B40DEA156}"/>
              </a:ext>
            </a:extLst>
          </p:cNvPr>
          <p:cNvCxnSpPr>
            <a:cxnSpLocks/>
          </p:cNvCxnSpPr>
          <p:nvPr userDrawn="1"/>
        </p:nvCxnSpPr>
        <p:spPr>
          <a:xfrm flipH="1">
            <a:off x="684982" y="3473742"/>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36" name="Symbol zastępczy tekstu 24">
            <a:extLst>
              <a:ext uri="{FF2B5EF4-FFF2-40B4-BE49-F238E27FC236}">
                <a16:creationId xmlns:a16="http://schemas.microsoft.com/office/drawing/2014/main" id="{E6F06524-CA7B-4C44-A1E4-71A5987F4BDE}"/>
              </a:ext>
            </a:extLst>
          </p:cNvPr>
          <p:cNvSpPr>
            <a:spLocks noGrp="1"/>
          </p:cNvSpPr>
          <p:nvPr>
            <p:ph type="body" sz="quarter" idx="20"/>
          </p:nvPr>
        </p:nvSpPr>
        <p:spPr>
          <a:xfrm>
            <a:off x="681039" y="3675976"/>
            <a:ext cx="4608511" cy="2345312"/>
          </a:xfrm>
        </p:spPr>
        <p:txBody>
          <a:bodyPr/>
          <a:lstStyle>
            <a:lvl1pPr marL="0" indent="0">
              <a:buNone/>
              <a:defRPr>
                <a:solidFill>
                  <a:schemeClr val="bg1"/>
                </a:solidFill>
              </a:defRPr>
            </a:lvl1pPr>
          </a:lstStyle>
          <a:p>
            <a:r>
              <a:rPr lang="pl-PL" dirty="0"/>
              <a:t>Kliknij, aby edytować</a:t>
            </a:r>
          </a:p>
        </p:txBody>
      </p:sp>
      <p:sp>
        <p:nvSpPr>
          <p:cNvPr id="20" name="Elipsa 22">
            <a:extLst>
              <a:ext uri="{FF2B5EF4-FFF2-40B4-BE49-F238E27FC236}">
                <a16:creationId xmlns:a16="http://schemas.microsoft.com/office/drawing/2014/main" id="{B5A814EC-5CC8-6F42-ABB0-0C7FCA85DD0C}"/>
              </a:ext>
            </a:extLst>
          </p:cNvPr>
          <p:cNvSpPr/>
          <p:nvPr userDrawn="1"/>
        </p:nvSpPr>
        <p:spPr>
          <a:xfrm>
            <a:off x="2403340" y="564836"/>
            <a:ext cx="713059" cy="713061"/>
          </a:xfrm>
          <a:prstGeom prst="ellipse">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marR="0" lvl="0" indent="0" algn="ctr" fontAlgn="auto">
              <a:lnSpc>
                <a:spcPct val="100000"/>
              </a:lnSpc>
              <a:spcBef>
                <a:spcPts val="0"/>
              </a:spcBef>
              <a:spcAft>
                <a:spcPts val="0"/>
              </a:spcAft>
              <a:buClr>
                <a:srgbClr val="000000"/>
              </a:buClr>
              <a:buSzPts val="1400"/>
              <a:buFont typeface="Arial"/>
              <a:buNone/>
              <a:tabLst/>
            </a:pPr>
            <a:endParaRPr kumimoji="0" lang="pl-PL" sz="1400" b="0" i="0" u="none" strike="noStrike" kern="0" cap="none" spc="0" normalizeH="0" baseline="0" dirty="0">
              <a:ln>
                <a:noFill/>
              </a:ln>
              <a:solidFill>
                <a:srgbClr val="FFFFFF"/>
              </a:solidFill>
              <a:effectLst/>
              <a:uLnTx/>
              <a:uFillTx/>
              <a:latin typeface="Roboto"/>
              <a:ea typeface="Roboto"/>
            </a:endParaRPr>
          </a:p>
        </p:txBody>
      </p:sp>
      <p:sp>
        <p:nvSpPr>
          <p:cNvPr id="21" name="Symbol zastępczy zawartości 4">
            <a:extLst>
              <a:ext uri="{FF2B5EF4-FFF2-40B4-BE49-F238E27FC236}">
                <a16:creationId xmlns:a16="http://schemas.microsoft.com/office/drawing/2014/main" id="{69F99AF4-1226-4041-857E-9DBFDA081084}"/>
              </a:ext>
            </a:extLst>
          </p:cNvPr>
          <p:cNvSpPr>
            <a:spLocks noGrp="1"/>
          </p:cNvSpPr>
          <p:nvPr>
            <p:ph sz="quarter" idx="36" hasCustomPrompt="1"/>
          </p:nvPr>
        </p:nvSpPr>
        <p:spPr>
          <a:xfrm>
            <a:off x="2551811" y="711892"/>
            <a:ext cx="416115" cy="402546"/>
          </a:xfrm>
          <a:noFill/>
        </p:spPr>
        <p:txBody>
          <a:bodyPr wrap="square" rtlCol="0">
            <a:spAutoFit/>
          </a:bodyPr>
          <a:lstStyle>
            <a:lvl1pPr marL="0" indent="0" algn="ctr">
              <a:buNone/>
              <a:defRPr lang="pl-PL" sz="1800" dirty="0">
                <a:solidFill>
                  <a:schemeClr val="bg1"/>
                </a:solidFill>
                <a:latin typeface="Roboto" panose="02000000000000000000" pitchFamily="2" charset="0"/>
                <a:ea typeface="Roboto" panose="02000000000000000000" pitchFamily="2" charset="0"/>
              </a:defRPr>
            </a:lvl1pPr>
          </a:lstStyle>
          <a:p>
            <a:pPr marL="0" lvl="0"/>
            <a:r>
              <a:rPr lang="pl-PL" dirty="0"/>
              <a:t>#</a:t>
            </a:r>
          </a:p>
        </p:txBody>
      </p:sp>
      <p:sp>
        <p:nvSpPr>
          <p:cNvPr id="22" name="Elipsa 22">
            <a:extLst>
              <a:ext uri="{FF2B5EF4-FFF2-40B4-BE49-F238E27FC236}">
                <a16:creationId xmlns:a16="http://schemas.microsoft.com/office/drawing/2014/main" id="{E0F55750-AA79-2A4A-A306-A6F83AF1DC8C}"/>
              </a:ext>
            </a:extLst>
          </p:cNvPr>
          <p:cNvSpPr/>
          <p:nvPr userDrawn="1"/>
        </p:nvSpPr>
        <p:spPr>
          <a:xfrm>
            <a:off x="3225371" y="564836"/>
            <a:ext cx="713059" cy="713061"/>
          </a:xfrm>
          <a:prstGeom prst="ellipse">
            <a:avLst/>
          </a:prstGeom>
          <a:noFill/>
          <a:ln w="25400">
            <a:gradFill flip="none" rotWithShape="1">
              <a:gsLst>
                <a:gs pos="0">
                  <a:schemeClr val="accent2"/>
                </a:gs>
                <a:gs pos="100000">
                  <a:schemeClr val="accent1"/>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dirty="0">
              <a:solidFill>
                <a:schemeClr val="bg1"/>
              </a:solidFill>
              <a:latin typeface="Roboto" panose="02000000000000000000" pitchFamily="2" charset="0"/>
              <a:ea typeface="Roboto" panose="02000000000000000000" pitchFamily="2" charset="0"/>
            </a:endParaRPr>
          </a:p>
        </p:txBody>
      </p:sp>
      <p:sp>
        <p:nvSpPr>
          <p:cNvPr id="23" name="Symbol zastępczy zawartości 4">
            <a:extLst>
              <a:ext uri="{FF2B5EF4-FFF2-40B4-BE49-F238E27FC236}">
                <a16:creationId xmlns:a16="http://schemas.microsoft.com/office/drawing/2014/main" id="{14D72E32-A223-8E47-8C15-2E716AED832C}"/>
              </a:ext>
            </a:extLst>
          </p:cNvPr>
          <p:cNvSpPr>
            <a:spLocks noGrp="1"/>
          </p:cNvSpPr>
          <p:nvPr>
            <p:ph sz="quarter" idx="37" hasCustomPrompt="1"/>
          </p:nvPr>
        </p:nvSpPr>
        <p:spPr>
          <a:xfrm>
            <a:off x="3373842" y="711892"/>
            <a:ext cx="416115" cy="402546"/>
          </a:xfrm>
          <a:noFill/>
        </p:spPr>
        <p:txBody>
          <a:bodyPr wrap="square" rtlCol="0">
            <a:spAutoFit/>
          </a:bodyPr>
          <a:lstStyle>
            <a:lvl1pPr marL="0" indent="0" algn="ctr">
              <a:buNone/>
              <a:defRPr lang="pl-PL" sz="1800" dirty="0">
                <a:solidFill>
                  <a:schemeClr val="bg1"/>
                </a:solidFill>
                <a:latin typeface="Roboto" panose="02000000000000000000" pitchFamily="2" charset="0"/>
                <a:ea typeface="Roboto" panose="02000000000000000000" pitchFamily="2" charset="0"/>
              </a:defRPr>
            </a:lvl1pPr>
          </a:lstStyle>
          <a:p>
            <a:pPr marL="0" lvl="0"/>
            <a:r>
              <a:rPr lang="pl-PL" dirty="0"/>
              <a:t>#</a:t>
            </a:r>
          </a:p>
        </p:txBody>
      </p:sp>
      <p:sp>
        <p:nvSpPr>
          <p:cNvPr id="15" name="Symbol zastępczy obrazu 14">
            <a:extLst>
              <a:ext uri="{FF2B5EF4-FFF2-40B4-BE49-F238E27FC236}">
                <a16:creationId xmlns:a16="http://schemas.microsoft.com/office/drawing/2014/main" id="{987AFAFF-5641-B846-8F13-68DD2A258564}"/>
              </a:ext>
            </a:extLst>
          </p:cNvPr>
          <p:cNvSpPr>
            <a:spLocks noGrp="1"/>
          </p:cNvSpPr>
          <p:nvPr>
            <p:ph type="pic" sz="quarter" idx="13" hasCustomPrompt="1"/>
          </p:nvPr>
        </p:nvSpPr>
        <p:spPr>
          <a:xfrm>
            <a:off x="5980113" y="0"/>
            <a:ext cx="6211888" cy="6858000"/>
          </a:xfrm>
          <a:custGeom>
            <a:avLst/>
            <a:gdLst>
              <a:gd name="connsiteX0" fmla="*/ 895279 w 6211888"/>
              <a:gd name="connsiteY0" fmla="*/ 0 h 6858000"/>
              <a:gd name="connsiteX1" fmla="*/ 6211888 w 6211888"/>
              <a:gd name="connsiteY1" fmla="*/ 0 h 6858000"/>
              <a:gd name="connsiteX2" fmla="*/ 6211888 w 6211888"/>
              <a:gd name="connsiteY2" fmla="*/ 6858000 h 6858000"/>
              <a:gd name="connsiteX3" fmla="*/ 0 w 6211888"/>
              <a:gd name="connsiteY3" fmla="*/ 6858000 h 6858000"/>
              <a:gd name="connsiteX4" fmla="*/ 0 w 6211888"/>
              <a:gd name="connsiteY4" fmla="*/ 796301 h 6858000"/>
              <a:gd name="connsiteX5" fmla="*/ 26898 w 6211888"/>
              <a:gd name="connsiteY5" fmla="*/ 655533 h 6858000"/>
              <a:gd name="connsiteX6" fmla="*/ 803009 w 6211888"/>
              <a:gd name="connsiteY6" fmla="*/ 465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1888" h="6858000">
                <a:moveTo>
                  <a:pt x="895279" y="0"/>
                </a:moveTo>
                <a:lnTo>
                  <a:pt x="6211888" y="0"/>
                </a:lnTo>
                <a:lnTo>
                  <a:pt x="6211888" y="6858000"/>
                </a:lnTo>
                <a:lnTo>
                  <a:pt x="0" y="6858000"/>
                </a:lnTo>
                <a:lnTo>
                  <a:pt x="0" y="796301"/>
                </a:lnTo>
                <a:lnTo>
                  <a:pt x="26898" y="655533"/>
                </a:lnTo>
                <a:cubicBezTo>
                  <a:pt x="126252" y="305703"/>
                  <a:pt x="431292" y="42409"/>
                  <a:pt x="803009" y="4659"/>
                </a:cubicBezTo>
                <a:close/>
              </a:path>
            </a:pathLst>
          </a:custGeom>
          <a:solidFill>
            <a:schemeClr val="tx2">
              <a:lumMod val="20000"/>
              <a:lumOff val="80000"/>
            </a:schemeClr>
          </a:solidFill>
        </p:spPr>
        <p:txBody>
          <a:bodyPr wrap="square" anchor="ctr">
            <a:no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Tree>
    <p:extLst>
      <p:ext uri="{BB962C8B-B14F-4D97-AF65-F5344CB8AC3E}">
        <p14:creationId xmlns:p14="http://schemas.microsoft.com/office/powerpoint/2010/main" val="12872923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2" name="Title 1"/>
          <p:cNvSpPr>
            <a:spLocks noGrp="1"/>
          </p:cNvSpPr>
          <p:nvPr>
            <p:ph type="title"/>
          </p:nvPr>
        </p:nvSpPr>
        <p:spPr>
          <a:xfrm>
            <a:off x="681831" y="2356999"/>
            <a:ext cx="3225007" cy="2684992"/>
          </a:xfrm>
        </p:spPr>
        <p:txBody>
          <a:bodyPr anchor="b">
            <a:normAutofit/>
          </a:bodyPr>
          <a:lstStyle>
            <a:lvl1pPr>
              <a:defRPr lang="pl-PL" sz="3600" b="1" kern="1200" dirty="0">
                <a:solidFill>
                  <a:schemeClr val="tx1"/>
                </a:solidFill>
                <a:latin typeface="Roboto" panose="02000000000000000000" pitchFamily="2" charset="0"/>
                <a:ea typeface="Roboto" panose="02000000000000000000" pitchFamily="2" charset="0"/>
                <a:cs typeface="+mj-cs"/>
              </a:defRPr>
            </a:lvl1pPr>
          </a:lstStyle>
          <a:p>
            <a:r>
              <a:rPr lang="pl-PL" dirty="0"/>
              <a:t>Kliknij, aby edytować</a:t>
            </a:r>
            <a:endParaRPr lang="en-US" dirty="0"/>
          </a:p>
        </p:txBody>
      </p:sp>
      <p:sp>
        <p:nvSpPr>
          <p:cNvPr id="3" name="Text Placeholder 2"/>
          <p:cNvSpPr>
            <a:spLocks noGrp="1"/>
          </p:cNvSpPr>
          <p:nvPr>
            <p:ph type="body" idx="1" hasCustomPrompt="1"/>
          </p:nvPr>
        </p:nvSpPr>
        <p:spPr>
          <a:xfrm>
            <a:off x="681831" y="5157192"/>
            <a:ext cx="3225007" cy="1411974"/>
          </a:xfrm>
        </p:spPr>
        <p:txBody>
          <a:bodyPr/>
          <a:lstStyle>
            <a:lvl1pPr marL="0" indent="0">
              <a:buNone/>
              <a:defRPr lang="pl-PL" sz="1800" b="0" kern="1200">
                <a:solidFill>
                  <a:schemeClr val="tx1"/>
                </a:solidFill>
                <a:latin typeface="Roboto" panose="02000000000000000000" pitchFamily="2" charset="0"/>
                <a:ea typeface="Roboto" panose="02000000000000000000" pitchFamily="2" charset="0"/>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dwa razy, aby edytować wybrany obszar </a:t>
            </a:r>
          </a:p>
        </p:txBody>
      </p:sp>
    </p:spTree>
    <p:extLst>
      <p:ext uri="{BB962C8B-B14F-4D97-AF65-F5344CB8AC3E}">
        <p14:creationId xmlns:p14="http://schemas.microsoft.com/office/powerpoint/2010/main" val="20782238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Event">
    <p:bg>
      <p:bgPr>
        <a:pattFill prst="pct5">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C9EC0769-B751-4CD7-9999-E9931D746BA6}"/>
              </a:ext>
            </a:extLst>
          </p:cNvPr>
          <p:cNvSpPr/>
          <p:nvPr userDrawn="1"/>
        </p:nvSpPr>
        <p:spPr>
          <a:xfrm>
            <a:off x="0" y="-5277"/>
            <a:ext cx="12192000" cy="687962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2"/>
              </a:solidFill>
              <a:latin typeface="Roboto" panose="02000000000000000000" pitchFamily="2" charset="0"/>
            </a:endParaRPr>
          </a:p>
        </p:txBody>
      </p:sp>
      <p:sp>
        <p:nvSpPr>
          <p:cNvPr id="11" name="Title 1">
            <a:extLst>
              <a:ext uri="{FF2B5EF4-FFF2-40B4-BE49-F238E27FC236}">
                <a16:creationId xmlns:a16="http://schemas.microsoft.com/office/drawing/2014/main" id="{AB1E0711-AACA-460E-A60E-886C9FC0A490}"/>
              </a:ext>
            </a:extLst>
          </p:cNvPr>
          <p:cNvSpPr>
            <a:spLocks noGrp="1"/>
          </p:cNvSpPr>
          <p:nvPr>
            <p:ph type="title"/>
          </p:nvPr>
        </p:nvSpPr>
        <p:spPr>
          <a:xfrm>
            <a:off x="1381237" y="2780928"/>
            <a:ext cx="3916361" cy="2558090"/>
          </a:xfrm>
        </p:spPr>
        <p:txBody>
          <a:bodyPr anchor="t">
            <a:normAutofit/>
          </a:bodyPr>
          <a:lstStyle>
            <a:lvl1pPr>
              <a:defRPr lang="pl-PL" sz="3600" b="1" kern="1200" dirty="0">
                <a:solidFill>
                  <a:schemeClr val="bg2"/>
                </a:solidFill>
                <a:latin typeface="Roboto" panose="02000000000000000000" pitchFamily="2" charset="0"/>
                <a:ea typeface="Roboto" panose="02000000000000000000" pitchFamily="2" charset="0"/>
                <a:cs typeface="+mj-cs"/>
              </a:defRPr>
            </a:lvl1pPr>
          </a:lstStyle>
          <a:p>
            <a:r>
              <a:rPr lang="pl-PL" dirty="0"/>
              <a:t>Kliknij, aby edytować</a:t>
            </a:r>
            <a:endParaRPr lang="en-US" dirty="0"/>
          </a:p>
        </p:txBody>
      </p:sp>
      <p:sp>
        <p:nvSpPr>
          <p:cNvPr id="7" name="Symbol zastępczy tekstu 24">
            <a:extLst>
              <a:ext uri="{FF2B5EF4-FFF2-40B4-BE49-F238E27FC236}">
                <a16:creationId xmlns:a16="http://schemas.microsoft.com/office/drawing/2014/main" id="{B55D1300-71E8-A44E-86CF-B92134A06CD3}"/>
              </a:ext>
            </a:extLst>
          </p:cNvPr>
          <p:cNvSpPr>
            <a:spLocks noGrp="1"/>
          </p:cNvSpPr>
          <p:nvPr>
            <p:ph type="body" sz="quarter" idx="20"/>
          </p:nvPr>
        </p:nvSpPr>
        <p:spPr>
          <a:xfrm>
            <a:off x="5519738" y="2780928"/>
            <a:ext cx="5991225" cy="2558090"/>
          </a:xfrm>
        </p:spPr>
        <p:txBody>
          <a:bodyPr>
            <a:normAutofit/>
          </a:bodyPr>
          <a:lstStyle>
            <a:lvl1pPr marL="0" indent="0">
              <a:lnSpc>
                <a:spcPct val="100000"/>
              </a:lnSpc>
              <a:buNone/>
              <a:defRPr sz="3600">
                <a:solidFill>
                  <a:schemeClr val="bg2"/>
                </a:solidFill>
              </a:defRPr>
            </a:lvl1pPr>
          </a:lstStyle>
          <a:p>
            <a:r>
              <a:rPr lang="pl-PL" dirty="0"/>
              <a:t>Kliknij, aby edytować</a:t>
            </a:r>
          </a:p>
        </p:txBody>
      </p:sp>
      <p:pic>
        <p:nvPicPr>
          <p:cNvPr id="6" name="Grafika 5">
            <a:extLst>
              <a:ext uri="{FF2B5EF4-FFF2-40B4-BE49-F238E27FC236}">
                <a16:creationId xmlns:a16="http://schemas.microsoft.com/office/drawing/2014/main" id="{FA1354DA-F37A-1A48-BB1E-81EEBE753B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5857" y="6464765"/>
            <a:ext cx="946285" cy="144000"/>
          </a:xfrm>
          <a:prstGeom prst="rect">
            <a:avLst/>
          </a:prstGeom>
        </p:spPr>
      </p:pic>
    </p:spTree>
    <p:extLst>
      <p:ext uri="{BB962C8B-B14F-4D97-AF65-F5344CB8AC3E}">
        <p14:creationId xmlns:p14="http://schemas.microsoft.com/office/powerpoint/2010/main" val="27164830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Event Alternative">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7255505A-9832-A242-98BE-F80964A20B1D}"/>
              </a:ext>
            </a:extLst>
          </p:cNvPr>
          <p:cNvSpPr/>
          <p:nvPr userDrawn="1"/>
        </p:nvSpPr>
        <p:spPr>
          <a:xfrm>
            <a:off x="1373188" y="0"/>
            <a:ext cx="5299075"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2" name="Title 1"/>
          <p:cNvSpPr>
            <a:spLocks noGrp="1"/>
          </p:cNvSpPr>
          <p:nvPr>
            <p:ph type="title"/>
          </p:nvPr>
        </p:nvSpPr>
        <p:spPr>
          <a:xfrm>
            <a:off x="2063750" y="476671"/>
            <a:ext cx="3916363" cy="1324959"/>
          </a:xfrm>
        </p:spPr>
        <p:txBody>
          <a:bodyPr anchor="b"/>
          <a:lstStyle>
            <a:lvl1pPr>
              <a:defRPr lang="pl-PL" sz="3600" b="1" kern="1200" dirty="0">
                <a:solidFill>
                  <a:schemeClr val="bg2"/>
                </a:solidFill>
                <a:latin typeface="Roboto" panose="02000000000000000000" pitchFamily="2" charset="0"/>
                <a:ea typeface="Roboto" panose="02000000000000000000" pitchFamily="2" charset="0"/>
                <a:cs typeface="+mj-cs"/>
              </a:defRPr>
            </a:lvl1pPr>
          </a:lstStyle>
          <a:p>
            <a:r>
              <a:rPr lang="pl-PL" dirty="0"/>
              <a:t>Kliknij, aby edytować</a:t>
            </a:r>
            <a:endParaRPr lang="en-US" dirty="0"/>
          </a:p>
        </p:txBody>
      </p:sp>
      <p:sp>
        <p:nvSpPr>
          <p:cNvPr id="3" name="Text Placeholder 2"/>
          <p:cNvSpPr>
            <a:spLocks noGrp="1"/>
          </p:cNvSpPr>
          <p:nvPr>
            <p:ph type="body" idx="1"/>
          </p:nvPr>
        </p:nvSpPr>
        <p:spPr>
          <a:xfrm>
            <a:off x="2063750" y="1916832"/>
            <a:ext cx="3916363" cy="4248472"/>
          </a:xfrm>
        </p:spPr>
        <p:txBody>
          <a:bodyPr>
            <a:normAutofit/>
          </a:bodyPr>
          <a:lstStyle>
            <a:lvl1pPr marL="0" indent="0">
              <a:buClr>
                <a:schemeClr val="accent1"/>
              </a:buClr>
              <a:buFont typeface="Wingdings" pitchFamily="2" charset="2"/>
              <a:buNone/>
              <a:defRPr lang="pl-PL" sz="2400" b="0" kern="1200">
                <a:solidFill>
                  <a:schemeClr val="bg2"/>
                </a:solidFill>
                <a:latin typeface="Roboto" panose="02000000000000000000" pitchFamily="2" charset="0"/>
                <a:ea typeface="Roboto" panose="02000000000000000000" pitchFamily="2" charset="0"/>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aby edytować</a:t>
            </a:r>
          </a:p>
        </p:txBody>
      </p:sp>
      <p:pic>
        <p:nvPicPr>
          <p:cNvPr id="7" name="Grafika 6">
            <a:extLst>
              <a:ext uri="{FF2B5EF4-FFF2-40B4-BE49-F238E27FC236}">
                <a16:creationId xmlns:a16="http://schemas.microsoft.com/office/drawing/2014/main" id="{CF321B4E-2181-A142-B2FC-92F146C046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5857" y="6464765"/>
            <a:ext cx="946285" cy="144000"/>
          </a:xfrm>
          <a:prstGeom prst="rect">
            <a:avLst/>
          </a:prstGeom>
        </p:spPr>
      </p:pic>
    </p:spTree>
    <p:extLst>
      <p:ext uri="{BB962C8B-B14F-4D97-AF65-F5344CB8AC3E}">
        <p14:creationId xmlns:p14="http://schemas.microsoft.com/office/powerpoint/2010/main" val="3664033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Numbers">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31FD11-D4EB-F349-A244-1BC13AA5B98F}"/>
              </a:ext>
            </a:extLst>
          </p:cNvPr>
          <p:cNvSpPr>
            <a:spLocks noGrp="1"/>
          </p:cNvSpPr>
          <p:nvPr>
            <p:ph type="title" hasCustomPrompt="1"/>
          </p:nvPr>
        </p:nvSpPr>
        <p:spPr>
          <a:xfrm>
            <a:off x="681039" y="1"/>
            <a:ext cx="5991224" cy="1124980"/>
          </a:xfrm>
        </p:spPr>
        <p:txBody>
          <a:bodyPr lIns="0"/>
          <a:lstStyle>
            <a:lvl1pPr>
              <a:defRPr>
                <a:solidFill>
                  <a:schemeClr val="tx1"/>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edit</a:t>
            </a:r>
            <a:endParaRPr lang="pl-PL" dirty="0"/>
          </a:p>
        </p:txBody>
      </p:sp>
      <p:sp>
        <p:nvSpPr>
          <p:cNvPr id="28" name="Symbol zastępczy tekstu 27">
            <a:extLst>
              <a:ext uri="{FF2B5EF4-FFF2-40B4-BE49-F238E27FC236}">
                <a16:creationId xmlns:a16="http://schemas.microsoft.com/office/drawing/2014/main" id="{4884832E-E4B8-4ADC-8A09-F226364D575E}"/>
              </a:ext>
            </a:extLst>
          </p:cNvPr>
          <p:cNvSpPr>
            <a:spLocks noGrp="1"/>
          </p:cNvSpPr>
          <p:nvPr>
            <p:ph type="body" sz="quarter" idx="11" hasCustomPrompt="1"/>
          </p:nvPr>
        </p:nvSpPr>
        <p:spPr>
          <a:xfrm>
            <a:off x="690564" y="2708921"/>
            <a:ext cx="3216274" cy="1008112"/>
          </a:xfrm>
        </p:spPr>
        <p:txBody>
          <a:bodyPr anchor="t">
            <a:normAutofit/>
          </a:bodyPr>
          <a:lstStyle>
            <a:lvl1pPr marL="0" indent="0">
              <a:buNone/>
              <a:defRPr sz="2400" b="0">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edit</a:t>
            </a:r>
            <a:endParaRPr lang="pl-PL" dirty="0"/>
          </a:p>
        </p:txBody>
      </p:sp>
      <p:sp>
        <p:nvSpPr>
          <p:cNvPr id="27" name="Symbol zastępczy tekstu 17">
            <a:extLst>
              <a:ext uri="{FF2B5EF4-FFF2-40B4-BE49-F238E27FC236}">
                <a16:creationId xmlns:a16="http://schemas.microsoft.com/office/drawing/2014/main" id="{5374347F-A828-4E9C-8F59-D338BB11D0DA}"/>
              </a:ext>
            </a:extLst>
          </p:cNvPr>
          <p:cNvSpPr>
            <a:spLocks noGrp="1"/>
          </p:cNvSpPr>
          <p:nvPr>
            <p:ph type="body" sz="quarter" idx="10" hasCustomPrompt="1"/>
          </p:nvPr>
        </p:nvSpPr>
        <p:spPr>
          <a:xfrm>
            <a:off x="690564" y="1988839"/>
            <a:ext cx="3216274" cy="720081"/>
          </a:xfrm>
          <a:noFill/>
          <a:effectLst/>
        </p:spPr>
        <p:txBody>
          <a:bodyPr vert="horz" lIns="0" tIns="0" rIns="0" bIns="0" rtlCol="0" anchor="ctr">
            <a:noAutofit/>
          </a:bodyPr>
          <a:lstStyle>
            <a:lvl1pPr marL="0" indent="0">
              <a:buNone/>
              <a:defRPr lang="pl-PL" sz="7200" cap="none" spc="0" dirty="0">
                <a:ln w="0"/>
                <a:solidFill>
                  <a:schemeClr val="tx2"/>
                </a:solidFill>
                <a:effectLst/>
                <a:latin typeface="Roboto Slab" pitchFamily="2" charset="0"/>
                <a:ea typeface="Roboto Slab" pitchFamily="2" charset="0"/>
                <a:cs typeface="+mj-cs"/>
              </a:defRPr>
            </a:lvl1pPr>
          </a:lstStyle>
          <a:p>
            <a:pPr marL="628650" lvl="0" indent="-857250">
              <a:lnSpc>
                <a:spcPct val="90000"/>
              </a:lnSpc>
              <a:spcBef>
                <a:spcPct val="0"/>
              </a:spcBef>
            </a:pPr>
            <a:r>
              <a:rPr lang="pl-PL" dirty="0"/>
              <a:t>####</a:t>
            </a:r>
          </a:p>
        </p:txBody>
      </p:sp>
      <p:sp>
        <p:nvSpPr>
          <p:cNvPr id="33" name="Symbol zastępczy tekstu 27">
            <a:extLst>
              <a:ext uri="{FF2B5EF4-FFF2-40B4-BE49-F238E27FC236}">
                <a16:creationId xmlns:a16="http://schemas.microsoft.com/office/drawing/2014/main" id="{94B9A322-670D-429A-AEF7-05FEA7FF4CA5}"/>
              </a:ext>
            </a:extLst>
          </p:cNvPr>
          <p:cNvSpPr>
            <a:spLocks noGrp="1"/>
          </p:cNvSpPr>
          <p:nvPr>
            <p:ph type="body" sz="quarter" idx="12" hasCustomPrompt="1"/>
          </p:nvPr>
        </p:nvSpPr>
        <p:spPr>
          <a:xfrm>
            <a:off x="4137025" y="2708922"/>
            <a:ext cx="3216274" cy="1008112"/>
          </a:xfrm>
        </p:spPr>
        <p:txBody>
          <a:bodyPr anchor="t">
            <a:normAutofit/>
          </a:bodyPr>
          <a:lstStyle>
            <a:lvl1pPr marL="0" indent="0">
              <a:buNone/>
              <a:defRPr sz="2400" b="0">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edit</a:t>
            </a:r>
            <a:endParaRPr lang="pl-PL" dirty="0"/>
          </a:p>
        </p:txBody>
      </p:sp>
      <p:sp>
        <p:nvSpPr>
          <p:cNvPr id="34" name="Symbol zastępczy tekstu 17">
            <a:extLst>
              <a:ext uri="{FF2B5EF4-FFF2-40B4-BE49-F238E27FC236}">
                <a16:creationId xmlns:a16="http://schemas.microsoft.com/office/drawing/2014/main" id="{43C6ABEC-FA49-4D19-B0DD-362C1500E3FE}"/>
              </a:ext>
            </a:extLst>
          </p:cNvPr>
          <p:cNvSpPr>
            <a:spLocks noGrp="1"/>
          </p:cNvSpPr>
          <p:nvPr>
            <p:ph type="body" sz="quarter" idx="13" hasCustomPrompt="1"/>
          </p:nvPr>
        </p:nvSpPr>
        <p:spPr>
          <a:xfrm>
            <a:off x="4137025" y="1988840"/>
            <a:ext cx="3216274" cy="720081"/>
          </a:xfrm>
          <a:noFill/>
          <a:effectLst/>
        </p:spPr>
        <p:txBody>
          <a:bodyPr vert="horz" lIns="0" tIns="0" rIns="0" bIns="0" rtlCol="0" anchor="ctr">
            <a:noAutofit/>
          </a:bodyPr>
          <a:lstStyle>
            <a:lvl1pPr marL="0" indent="0">
              <a:buNone/>
              <a:defRPr lang="pl-PL" sz="7200" cap="none" spc="0" dirty="0">
                <a:ln w="0"/>
                <a:solidFill>
                  <a:schemeClr val="tx2"/>
                </a:solidFill>
                <a:effectLst/>
                <a:latin typeface="Roboto Slab" pitchFamily="2" charset="0"/>
                <a:ea typeface="Roboto Slab" pitchFamily="2" charset="0"/>
                <a:cs typeface="+mj-cs"/>
              </a:defRPr>
            </a:lvl1pPr>
          </a:lstStyle>
          <a:p>
            <a:pPr marL="628650" lvl="0" indent="-857250">
              <a:lnSpc>
                <a:spcPct val="90000"/>
              </a:lnSpc>
              <a:spcBef>
                <a:spcPct val="0"/>
              </a:spcBef>
            </a:pPr>
            <a:r>
              <a:rPr lang="pl-PL" dirty="0"/>
              <a:t>####</a:t>
            </a:r>
          </a:p>
        </p:txBody>
      </p:sp>
      <p:sp>
        <p:nvSpPr>
          <p:cNvPr id="35" name="Symbol zastępczy tekstu 27">
            <a:extLst>
              <a:ext uri="{FF2B5EF4-FFF2-40B4-BE49-F238E27FC236}">
                <a16:creationId xmlns:a16="http://schemas.microsoft.com/office/drawing/2014/main" id="{FCC022A2-5E7A-4C7C-A23F-95A718F76D17}"/>
              </a:ext>
            </a:extLst>
          </p:cNvPr>
          <p:cNvSpPr>
            <a:spLocks noGrp="1"/>
          </p:cNvSpPr>
          <p:nvPr>
            <p:ph type="body" sz="quarter" idx="14" hasCustomPrompt="1"/>
          </p:nvPr>
        </p:nvSpPr>
        <p:spPr>
          <a:xfrm>
            <a:off x="7599135" y="2708923"/>
            <a:ext cx="3216274" cy="1008112"/>
          </a:xfrm>
        </p:spPr>
        <p:txBody>
          <a:bodyPr anchor="t">
            <a:normAutofit/>
          </a:bodyPr>
          <a:lstStyle>
            <a:lvl1pPr marL="0" indent="0">
              <a:buNone/>
              <a:defRPr sz="2400" b="0">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edit</a:t>
            </a:r>
            <a:endParaRPr lang="pl-PL" dirty="0"/>
          </a:p>
        </p:txBody>
      </p:sp>
      <p:sp>
        <p:nvSpPr>
          <p:cNvPr id="36" name="Symbol zastępczy tekstu 17">
            <a:extLst>
              <a:ext uri="{FF2B5EF4-FFF2-40B4-BE49-F238E27FC236}">
                <a16:creationId xmlns:a16="http://schemas.microsoft.com/office/drawing/2014/main" id="{9ABBD62A-DDD7-4ED2-B935-77F60E21DCDC}"/>
              </a:ext>
            </a:extLst>
          </p:cNvPr>
          <p:cNvSpPr>
            <a:spLocks noGrp="1"/>
          </p:cNvSpPr>
          <p:nvPr>
            <p:ph type="body" sz="quarter" idx="15" hasCustomPrompt="1"/>
          </p:nvPr>
        </p:nvSpPr>
        <p:spPr>
          <a:xfrm>
            <a:off x="7599135" y="1988841"/>
            <a:ext cx="3216274" cy="720081"/>
          </a:xfrm>
          <a:noFill/>
          <a:effectLst/>
        </p:spPr>
        <p:txBody>
          <a:bodyPr vert="horz" lIns="0" tIns="0" rIns="0" bIns="0" rtlCol="0" anchor="ctr">
            <a:noAutofit/>
          </a:bodyPr>
          <a:lstStyle>
            <a:lvl1pPr marL="0" indent="0">
              <a:buNone/>
              <a:defRPr lang="pl-PL" sz="7200" cap="none" spc="0" dirty="0">
                <a:ln w="0"/>
                <a:solidFill>
                  <a:schemeClr val="tx2"/>
                </a:solidFill>
                <a:effectLst/>
                <a:latin typeface="Roboto Slab" pitchFamily="2" charset="0"/>
                <a:ea typeface="Roboto Slab" pitchFamily="2" charset="0"/>
                <a:cs typeface="+mj-cs"/>
              </a:defRPr>
            </a:lvl1pPr>
          </a:lstStyle>
          <a:p>
            <a:pPr marL="628650" lvl="0" indent="-857250">
              <a:lnSpc>
                <a:spcPct val="90000"/>
              </a:lnSpc>
              <a:spcBef>
                <a:spcPct val="0"/>
              </a:spcBef>
            </a:pPr>
            <a:r>
              <a:rPr lang="pl-PL" dirty="0"/>
              <a:t>####</a:t>
            </a:r>
          </a:p>
        </p:txBody>
      </p:sp>
      <p:sp>
        <p:nvSpPr>
          <p:cNvPr id="37" name="Symbol zastępczy tekstu 27">
            <a:extLst>
              <a:ext uri="{FF2B5EF4-FFF2-40B4-BE49-F238E27FC236}">
                <a16:creationId xmlns:a16="http://schemas.microsoft.com/office/drawing/2014/main" id="{A8A59FA4-9AE7-4C99-A007-BBFCCE9B47ED}"/>
              </a:ext>
            </a:extLst>
          </p:cNvPr>
          <p:cNvSpPr>
            <a:spLocks noGrp="1"/>
          </p:cNvSpPr>
          <p:nvPr>
            <p:ph type="body" sz="quarter" idx="16" hasCustomPrompt="1"/>
          </p:nvPr>
        </p:nvSpPr>
        <p:spPr>
          <a:xfrm>
            <a:off x="690564" y="4869161"/>
            <a:ext cx="3216274" cy="1008112"/>
          </a:xfrm>
        </p:spPr>
        <p:txBody>
          <a:bodyPr anchor="t">
            <a:normAutofit/>
          </a:bodyPr>
          <a:lstStyle>
            <a:lvl1pPr marL="0" indent="0">
              <a:buNone/>
              <a:defRPr sz="2400" b="0">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edit</a:t>
            </a:r>
            <a:endParaRPr lang="pl-PL" dirty="0"/>
          </a:p>
        </p:txBody>
      </p:sp>
      <p:sp>
        <p:nvSpPr>
          <p:cNvPr id="38" name="Symbol zastępczy tekstu 17">
            <a:extLst>
              <a:ext uri="{FF2B5EF4-FFF2-40B4-BE49-F238E27FC236}">
                <a16:creationId xmlns:a16="http://schemas.microsoft.com/office/drawing/2014/main" id="{FF84748E-98FE-4184-996E-4488970353C8}"/>
              </a:ext>
            </a:extLst>
          </p:cNvPr>
          <p:cNvSpPr>
            <a:spLocks noGrp="1"/>
          </p:cNvSpPr>
          <p:nvPr>
            <p:ph type="body" sz="quarter" idx="17" hasCustomPrompt="1"/>
          </p:nvPr>
        </p:nvSpPr>
        <p:spPr>
          <a:xfrm>
            <a:off x="690564" y="4149079"/>
            <a:ext cx="3216274" cy="720081"/>
          </a:xfrm>
          <a:noFill/>
          <a:effectLst/>
        </p:spPr>
        <p:txBody>
          <a:bodyPr vert="horz" lIns="0" tIns="0" rIns="0" bIns="0" rtlCol="0" anchor="ctr">
            <a:noAutofit/>
          </a:bodyPr>
          <a:lstStyle>
            <a:lvl1pPr marL="0" indent="0">
              <a:buNone/>
              <a:defRPr lang="pl-PL" sz="7200" cap="none" spc="0" dirty="0">
                <a:ln w="0"/>
                <a:solidFill>
                  <a:schemeClr val="tx2"/>
                </a:solidFill>
                <a:effectLst/>
                <a:latin typeface="Roboto Slab" pitchFamily="2" charset="0"/>
                <a:ea typeface="Roboto Slab" pitchFamily="2" charset="0"/>
                <a:cs typeface="+mj-cs"/>
              </a:defRPr>
            </a:lvl1pPr>
          </a:lstStyle>
          <a:p>
            <a:pPr marL="628650" lvl="0" indent="-857250">
              <a:lnSpc>
                <a:spcPct val="90000"/>
              </a:lnSpc>
              <a:spcBef>
                <a:spcPct val="0"/>
              </a:spcBef>
            </a:pPr>
            <a:r>
              <a:rPr lang="pl-PL" dirty="0"/>
              <a:t>####</a:t>
            </a:r>
          </a:p>
        </p:txBody>
      </p:sp>
      <p:sp>
        <p:nvSpPr>
          <p:cNvPr id="39" name="Symbol zastępczy tekstu 27">
            <a:extLst>
              <a:ext uri="{FF2B5EF4-FFF2-40B4-BE49-F238E27FC236}">
                <a16:creationId xmlns:a16="http://schemas.microsoft.com/office/drawing/2014/main" id="{175795D0-9EB9-427C-B9FD-8F622EE9F2D4}"/>
              </a:ext>
            </a:extLst>
          </p:cNvPr>
          <p:cNvSpPr>
            <a:spLocks noGrp="1"/>
          </p:cNvSpPr>
          <p:nvPr>
            <p:ph type="body" sz="quarter" idx="18" hasCustomPrompt="1"/>
          </p:nvPr>
        </p:nvSpPr>
        <p:spPr>
          <a:xfrm>
            <a:off x="4137025" y="4869162"/>
            <a:ext cx="3216274" cy="1008112"/>
          </a:xfrm>
        </p:spPr>
        <p:txBody>
          <a:bodyPr anchor="t">
            <a:normAutofit/>
          </a:bodyPr>
          <a:lstStyle>
            <a:lvl1pPr marL="0" indent="0">
              <a:buNone/>
              <a:defRPr sz="2400" b="0">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edit</a:t>
            </a:r>
            <a:endParaRPr lang="pl-PL" dirty="0"/>
          </a:p>
        </p:txBody>
      </p:sp>
      <p:sp>
        <p:nvSpPr>
          <p:cNvPr id="40" name="Symbol zastępczy tekstu 17">
            <a:extLst>
              <a:ext uri="{FF2B5EF4-FFF2-40B4-BE49-F238E27FC236}">
                <a16:creationId xmlns:a16="http://schemas.microsoft.com/office/drawing/2014/main" id="{24639C46-A9A6-47B8-AC80-7EEF21DF8353}"/>
              </a:ext>
            </a:extLst>
          </p:cNvPr>
          <p:cNvSpPr>
            <a:spLocks noGrp="1"/>
          </p:cNvSpPr>
          <p:nvPr>
            <p:ph type="body" sz="quarter" idx="19" hasCustomPrompt="1"/>
          </p:nvPr>
        </p:nvSpPr>
        <p:spPr>
          <a:xfrm>
            <a:off x="4137025" y="4149080"/>
            <a:ext cx="3216274" cy="720081"/>
          </a:xfrm>
          <a:noFill/>
          <a:effectLst/>
        </p:spPr>
        <p:txBody>
          <a:bodyPr vert="horz" lIns="0" tIns="0" rIns="0" bIns="0" rtlCol="0" anchor="ctr">
            <a:noAutofit/>
          </a:bodyPr>
          <a:lstStyle>
            <a:lvl1pPr marL="0" indent="0">
              <a:buNone/>
              <a:defRPr lang="pl-PL" sz="7200" cap="none" spc="0" dirty="0">
                <a:ln w="0"/>
                <a:solidFill>
                  <a:schemeClr val="tx2"/>
                </a:solidFill>
                <a:effectLst/>
                <a:latin typeface="Roboto Slab" pitchFamily="2" charset="0"/>
                <a:ea typeface="Roboto Slab" pitchFamily="2" charset="0"/>
                <a:cs typeface="+mj-cs"/>
              </a:defRPr>
            </a:lvl1pPr>
          </a:lstStyle>
          <a:p>
            <a:pPr marL="628650" lvl="0" indent="-857250">
              <a:lnSpc>
                <a:spcPct val="90000"/>
              </a:lnSpc>
              <a:spcBef>
                <a:spcPct val="0"/>
              </a:spcBef>
            </a:pPr>
            <a:r>
              <a:rPr lang="pl-PL" dirty="0"/>
              <a:t>####</a:t>
            </a:r>
          </a:p>
        </p:txBody>
      </p:sp>
      <p:sp>
        <p:nvSpPr>
          <p:cNvPr id="41" name="Symbol zastępczy tekstu 27">
            <a:extLst>
              <a:ext uri="{FF2B5EF4-FFF2-40B4-BE49-F238E27FC236}">
                <a16:creationId xmlns:a16="http://schemas.microsoft.com/office/drawing/2014/main" id="{D8827B87-6DD0-45E5-9E94-FB9CE9E89943}"/>
              </a:ext>
            </a:extLst>
          </p:cNvPr>
          <p:cNvSpPr>
            <a:spLocks noGrp="1"/>
          </p:cNvSpPr>
          <p:nvPr>
            <p:ph type="body" sz="quarter" idx="20" hasCustomPrompt="1"/>
          </p:nvPr>
        </p:nvSpPr>
        <p:spPr>
          <a:xfrm>
            <a:off x="7599135" y="4869163"/>
            <a:ext cx="3216274" cy="1008112"/>
          </a:xfrm>
        </p:spPr>
        <p:txBody>
          <a:bodyPr anchor="t">
            <a:normAutofit/>
          </a:bodyPr>
          <a:lstStyle>
            <a:lvl1pPr marL="0" indent="0">
              <a:buNone/>
              <a:defRPr sz="2400" b="0">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edit</a:t>
            </a:r>
            <a:endParaRPr lang="pl-PL" dirty="0"/>
          </a:p>
        </p:txBody>
      </p:sp>
      <p:sp>
        <p:nvSpPr>
          <p:cNvPr id="43" name="Symbol zastępczy tekstu 17">
            <a:extLst>
              <a:ext uri="{FF2B5EF4-FFF2-40B4-BE49-F238E27FC236}">
                <a16:creationId xmlns:a16="http://schemas.microsoft.com/office/drawing/2014/main" id="{2C43BBCD-F062-4006-9B69-18E4953FDA42}"/>
              </a:ext>
            </a:extLst>
          </p:cNvPr>
          <p:cNvSpPr>
            <a:spLocks noGrp="1"/>
          </p:cNvSpPr>
          <p:nvPr>
            <p:ph type="body" sz="quarter" idx="21" hasCustomPrompt="1"/>
          </p:nvPr>
        </p:nvSpPr>
        <p:spPr>
          <a:xfrm>
            <a:off x="7599135" y="4149081"/>
            <a:ext cx="3216274" cy="720081"/>
          </a:xfrm>
          <a:noFill/>
          <a:effectLst/>
        </p:spPr>
        <p:txBody>
          <a:bodyPr vert="horz" lIns="0" tIns="0" rIns="0" bIns="0" rtlCol="0" anchor="ctr">
            <a:noAutofit/>
          </a:bodyPr>
          <a:lstStyle>
            <a:lvl1pPr marL="0" indent="0">
              <a:buNone/>
              <a:defRPr lang="pl-PL" sz="7200" cap="none" spc="0" dirty="0">
                <a:ln w="0"/>
                <a:solidFill>
                  <a:schemeClr val="tx2"/>
                </a:solidFill>
                <a:effectLst/>
                <a:latin typeface="Roboto Slab" pitchFamily="2" charset="0"/>
                <a:ea typeface="Roboto Slab" pitchFamily="2" charset="0"/>
                <a:cs typeface="+mj-cs"/>
              </a:defRPr>
            </a:lvl1pPr>
          </a:lstStyle>
          <a:p>
            <a:pPr marL="628650" lvl="0" indent="-857250">
              <a:lnSpc>
                <a:spcPct val="90000"/>
              </a:lnSpc>
              <a:spcBef>
                <a:spcPct val="0"/>
              </a:spcBef>
            </a:pPr>
            <a:r>
              <a:rPr lang="pl-PL" dirty="0"/>
              <a:t>####</a:t>
            </a:r>
          </a:p>
        </p:txBody>
      </p:sp>
      <p:cxnSp>
        <p:nvCxnSpPr>
          <p:cNvPr id="15" name="Łącznik prosty 14">
            <a:extLst>
              <a:ext uri="{FF2B5EF4-FFF2-40B4-BE49-F238E27FC236}">
                <a16:creationId xmlns:a16="http://schemas.microsoft.com/office/drawing/2014/main" id="{53F78242-16D5-9246-9414-C298B8F6CDF9}"/>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2980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Numbers Dark">
    <p:bg>
      <p:bgPr>
        <a:solidFill>
          <a:schemeClr val="tx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31FD11-D4EB-F349-A244-1BC13AA5B98F}"/>
              </a:ext>
            </a:extLst>
          </p:cNvPr>
          <p:cNvSpPr>
            <a:spLocks noGrp="1"/>
          </p:cNvSpPr>
          <p:nvPr>
            <p:ph type="title" hasCustomPrompt="1"/>
          </p:nvPr>
        </p:nvSpPr>
        <p:spPr>
          <a:xfrm>
            <a:off x="681039" y="1"/>
            <a:ext cx="5991224" cy="1124980"/>
          </a:xfrm>
        </p:spPr>
        <p:txBody>
          <a:bodyPr lIns="0"/>
          <a:lstStyle>
            <a:lvl1pPr>
              <a:defRPr>
                <a:solidFill>
                  <a:schemeClr val="bg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edit</a:t>
            </a:r>
            <a:endParaRPr lang="pl-PL" dirty="0"/>
          </a:p>
        </p:txBody>
      </p:sp>
      <p:sp>
        <p:nvSpPr>
          <p:cNvPr id="21" name="Symbol zastępczy tekstu 27">
            <a:extLst>
              <a:ext uri="{FF2B5EF4-FFF2-40B4-BE49-F238E27FC236}">
                <a16:creationId xmlns:a16="http://schemas.microsoft.com/office/drawing/2014/main" id="{4DA7CA25-D2EB-41F5-AE98-E8B53399B075}"/>
              </a:ext>
            </a:extLst>
          </p:cNvPr>
          <p:cNvSpPr>
            <a:spLocks noGrp="1"/>
          </p:cNvSpPr>
          <p:nvPr>
            <p:ph type="body" sz="quarter" idx="11" hasCustomPrompt="1"/>
          </p:nvPr>
        </p:nvSpPr>
        <p:spPr>
          <a:xfrm>
            <a:off x="690564" y="2708921"/>
            <a:ext cx="3216274" cy="1008112"/>
          </a:xfrm>
        </p:spPr>
        <p:txBody>
          <a:bodyPr anchor="t">
            <a:normAutofit/>
          </a:bodyPr>
          <a:lstStyle>
            <a:lvl1pPr marL="0" indent="0">
              <a:buNone/>
              <a:defRPr sz="2400" b="0">
                <a:solidFill>
                  <a:schemeClr val="bg1"/>
                </a:solidFill>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edit</a:t>
            </a:r>
            <a:endParaRPr lang="pl-PL" dirty="0"/>
          </a:p>
        </p:txBody>
      </p:sp>
      <p:sp>
        <p:nvSpPr>
          <p:cNvPr id="22" name="Symbol zastępczy tekstu 17">
            <a:extLst>
              <a:ext uri="{FF2B5EF4-FFF2-40B4-BE49-F238E27FC236}">
                <a16:creationId xmlns:a16="http://schemas.microsoft.com/office/drawing/2014/main" id="{02E1089B-4FDF-4716-849E-5CB9D718279B}"/>
              </a:ext>
            </a:extLst>
          </p:cNvPr>
          <p:cNvSpPr>
            <a:spLocks noGrp="1"/>
          </p:cNvSpPr>
          <p:nvPr>
            <p:ph type="body" sz="quarter" idx="10" hasCustomPrompt="1"/>
          </p:nvPr>
        </p:nvSpPr>
        <p:spPr>
          <a:xfrm>
            <a:off x="690564" y="1988839"/>
            <a:ext cx="3216274" cy="720081"/>
          </a:xfrm>
          <a:noFill/>
          <a:effectLst/>
        </p:spPr>
        <p:txBody>
          <a:bodyPr vert="horz" lIns="0" tIns="0" rIns="0" bIns="0" rtlCol="0" anchor="ctr">
            <a:noAutofit/>
          </a:bodyPr>
          <a:lstStyle>
            <a:lvl1pPr marL="0" indent="0">
              <a:buNone/>
              <a:defRPr lang="pl-PL" sz="7200" cap="none" spc="0" dirty="0">
                <a:ln w="0"/>
                <a:solidFill>
                  <a:schemeClr val="bg1"/>
                </a:solidFill>
                <a:effectLst/>
                <a:latin typeface="Roboto Slab" pitchFamily="2" charset="0"/>
                <a:ea typeface="Roboto Slab" pitchFamily="2" charset="0"/>
                <a:cs typeface="+mj-cs"/>
              </a:defRPr>
            </a:lvl1pPr>
          </a:lstStyle>
          <a:p>
            <a:pPr marL="628650" lvl="0" indent="-857250">
              <a:lnSpc>
                <a:spcPct val="90000"/>
              </a:lnSpc>
              <a:spcBef>
                <a:spcPct val="0"/>
              </a:spcBef>
            </a:pPr>
            <a:r>
              <a:rPr lang="pl-PL" dirty="0"/>
              <a:t>####</a:t>
            </a:r>
          </a:p>
        </p:txBody>
      </p:sp>
      <p:sp>
        <p:nvSpPr>
          <p:cNvPr id="29" name="Symbol zastępczy tekstu 27">
            <a:extLst>
              <a:ext uri="{FF2B5EF4-FFF2-40B4-BE49-F238E27FC236}">
                <a16:creationId xmlns:a16="http://schemas.microsoft.com/office/drawing/2014/main" id="{1C4FF999-A869-4520-B89D-F02964834E5A}"/>
              </a:ext>
            </a:extLst>
          </p:cNvPr>
          <p:cNvSpPr>
            <a:spLocks noGrp="1"/>
          </p:cNvSpPr>
          <p:nvPr>
            <p:ph type="body" sz="quarter" idx="12" hasCustomPrompt="1"/>
          </p:nvPr>
        </p:nvSpPr>
        <p:spPr>
          <a:xfrm>
            <a:off x="4137025" y="2708922"/>
            <a:ext cx="3216274" cy="1008112"/>
          </a:xfrm>
        </p:spPr>
        <p:txBody>
          <a:bodyPr anchor="t">
            <a:normAutofit/>
          </a:bodyPr>
          <a:lstStyle>
            <a:lvl1pPr marL="0" indent="0">
              <a:buNone/>
              <a:defRPr sz="2400" b="0">
                <a:solidFill>
                  <a:schemeClr val="bg1"/>
                </a:solidFill>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edit</a:t>
            </a:r>
            <a:endParaRPr lang="pl-PL" dirty="0"/>
          </a:p>
        </p:txBody>
      </p:sp>
      <p:sp>
        <p:nvSpPr>
          <p:cNvPr id="30" name="Symbol zastępczy tekstu 17">
            <a:extLst>
              <a:ext uri="{FF2B5EF4-FFF2-40B4-BE49-F238E27FC236}">
                <a16:creationId xmlns:a16="http://schemas.microsoft.com/office/drawing/2014/main" id="{E75F07F7-268D-4631-9501-CBDBA62CD5FC}"/>
              </a:ext>
            </a:extLst>
          </p:cNvPr>
          <p:cNvSpPr>
            <a:spLocks noGrp="1"/>
          </p:cNvSpPr>
          <p:nvPr>
            <p:ph type="body" sz="quarter" idx="13" hasCustomPrompt="1"/>
          </p:nvPr>
        </p:nvSpPr>
        <p:spPr>
          <a:xfrm>
            <a:off x="4137025" y="1988840"/>
            <a:ext cx="3216274" cy="720081"/>
          </a:xfrm>
          <a:noFill/>
          <a:effectLst/>
        </p:spPr>
        <p:txBody>
          <a:bodyPr vert="horz" lIns="0" tIns="0" rIns="0" bIns="0" rtlCol="0" anchor="ctr">
            <a:noAutofit/>
          </a:bodyPr>
          <a:lstStyle>
            <a:lvl1pPr marL="0" indent="0">
              <a:buNone/>
              <a:defRPr lang="pl-PL" sz="7200" cap="none" spc="0" dirty="0">
                <a:ln w="0"/>
                <a:solidFill>
                  <a:schemeClr val="bg1"/>
                </a:solidFill>
                <a:effectLst/>
                <a:latin typeface="Roboto Slab" pitchFamily="2" charset="0"/>
                <a:ea typeface="Roboto Slab" pitchFamily="2" charset="0"/>
                <a:cs typeface="+mj-cs"/>
              </a:defRPr>
            </a:lvl1pPr>
          </a:lstStyle>
          <a:p>
            <a:pPr marL="628650" lvl="0" indent="-857250">
              <a:lnSpc>
                <a:spcPct val="90000"/>
              </a:lnSpc>
              <a:spcBef>
                <a:spcPct val="0"/>
              </a:spcBef>
            </a:pPr>
            <a:r>
              <a:rPr lang="pl-PL" dirty="0"/>
              <a:t>####</a:t>
            </a:r>
          </a:p>
        </p:txBody>
      </p:sp>
      <p:sp>
        <p:nvSpPr>
          <p:cNvPr id="31" name="Symbol zastępczy tekstu 27">
            <a:extLst>
              <a:ext uri="{FF2B5EF4-FFF2-40B4-BE49-F238E27FC236}">
                <a16:creationId xmlns:a16="http://schemas.microsoft.com/office/drawing/2014/main" id="{6E6C2BE8-4C2C-4469-981A-FADE4EE7E24D}"/>
              </a:ext>
            </a:extLst>
          </p:cNvPr>
          <p:cNvSpPr>
            <a:spLocks noGrp="1"/>
          </p:cNvSpPr>
          <p:nvPr>
            <p:ph type="body" sz="quarter" idx="14" hasCustomPrompt="1"/>
          </p:nvPr>
        </p:nvSpPr>
        <p:spPr>
          <a:xfrm>
            <a:off x="7599135" y="2708923"/>
            <a:ext cx="3216274" cy="1008112"/>
          </a:xfrm>
        </p:spPr>
        <p:txBody>
          <a:bodyPr anchor="t">
            <a:normAutofit/>
          </a:bodyPr>
          <a:lstStyle>
            <a:lvl1pPr marL="0" indent="0">
              <a:buNone/>
              <a:defRPr sz="2400" b="0">
                <a:solidFill>
                  <a:schemeClr val="bg1"/>
                </a:solidFill>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edit</a:t>
            </a:r>
            <a:endParaRPr lang="pl-PL" dirty="0"/>
          </a:p>
        </p:txBody>
      </p:sp>
      <p:sp>
        <p:nvSpPr>
          <p:cNvPr id="32" name="Symbol zastępczy tekstu 17">
            <a:extLst>
              <a:ext uri="{FF2B5EF4-FFF2-40B4-BE49-F238E27FC236}">
                <a16:creationId xmlns:a16="http://schemas.microsoft.com/office/drawing/2014/main" id="{D857EAC7-C564-4028-A39C-3883FD3D9557}"/>
              </a:ext>
            </a:extLst>
          </p:cNvPr>
          <p:cNvSpPr>
            <a:spLocks noGrp="1"/>
          </p:cNvSpPr>
          <p:nvPr>
            <p:ph type="body" sz="quarter" idx="15" hasCustomPrompt="1"/>
          </p:nvPr>
        </p:nvSpPr>
        <p:spPr>
          <a:xfrm>
            <a:off x="7599135" y="1988841"/>
            <a:ext cx="3216274" cy="720081"/>
          </a:xfrm>
          <a:noFill/>
          <a:effectLst/>
        </p:spPr>
        <p:txBody>
          <a:bodyPr vert="horz" lIns="0" tIns="0" rIns="0" bIns="0" rtlCol="0" anchor="ctr">
            <a:noAutofit/>
          </a:bodyPr>
          <a:lstStyle>
            <a:lvl1pPr marL="0" indent="0">
              <a:buNone/>
              <a:defRPr lang="pl-PL" sz="7200" cap="none" spc="0" dirty="0">
                <a:ln w="0"/>
                <a:solidFill>
                  <a:schemeClr val="bg1"/>
                </a:solidFill>
                <a:effectLst/>
                <a:latin typeface="Roboto Slab" pitchFamily="2" charset="0"/>
                <a:ea typeface="Roboto Slab" pitchFamily="2" charset="0"/>
                <a:cs typeface="+mj-cs"/>
              </a:defRPr>
            </a:lvl1pPr>
          </a:lstStyle>
          <a:p>
            <a:pPr marL="628650" lvl="0" indent="-857250">
              <a:lnSpc>
                <a:spcPct val="90000"/>
              </a:lnSpc>
              <a:spcBef>
                <a:spcPct val="0"/>
              </a:spcBef>
            </a:pPr>
            <a:r>
              <a:rPr lang="pl-PL" dirty="0"/>
              <a:t>####</a:t>
            </a:r>
          </a:p>
        </p:txBody>
      </p:sp>
      <p:sp>
        <p:nvSpPr>
          <p:cNvPr id="42" name="Symbol zastępczy tekstu 27">
            <a:extLst>
              <a:ext uri="{FF2B5EF4-FFF2-40B4-BE49-F238E27FC236}">
                <a16:creationId xmlns:a16="http://schemas.microsoft.com/office/drawing/2014/main" id="{01E98832-DDDB-47F7-BE9F-9D57C211746A}"/>
              </a:ext>
            </a:extLst>
          </p:cNvPr>
          <p:cNvSpPr>
            <a:spLocks noGrp="1"/>
          </p:cNvSpPr>
          <p:nvPr>
            <p:ph type="body" sz="quarter" idx="16" hasCustomPrompt="1"/>
          </p:nvPr>
        </p:nvSpPr>
        <p:spPr>
          <a:xfrm>
            <a:off x="690564" y="4869161"/>
            <a:ext cx="3216274" cy="1008112"/>
          </a:xfrm>
        </p:spPr>
        <p:txBody>
          <a:bodyPr anchor="t">
            <a:normAutofit/>
          </a:bodyPr>
          <a:lstStyle>
            <a:lvl1pPr marL="0" indent="0">
              <a:buNone/>
              <a:defRPr sz="2400" b="0">
                <a:solidFill>
                  <a:schemeClr val="bg1"/>
                </a:solidFill>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edit</a:t>
            </a:r>
            <a:endParaRPr lang="pl-PL" dirty="0"/>
          </a:p>
        </p:txBody>
      </p:sp>
      <p:sp>
        <p:nvSpPr>
          <p:cNvPr id="44" name="Symbol zastępczy tekstu 17">
            <a:extLst>
              <a:ext uri="{FF2B5EF4-FFF2-40B4-BE49-F238E27FC236}">
                <a16:creationId xmlns:a16="http://schemas.microsoft.com/office/drawing/2014/main" id="{C0B0A6D9-6F7D-420C-A969-F5A641D9B13B}"/>
              </a:ext>
            </a:extLst>
          </p:cNvPr>
          <p:cNvSpPr>
            <a:spLocks noGrp="1"/>
          </p:cNvSpPr>
          <p:nvPr>
            <p:ph type="body" sz="quarter" idx="17" hasCustomPrompt="1"/>
          </p:nvPr>
        </p:nvSpPr>
        <p:spPr>
          <a:xfrm>
            <a:off x="690564" y="4149079"/>
            <a:ext cx="3216274" cy="720081"/>
          </a:xfrm>
          <a:noFill/>
          <a:effectLst/>
        </p:spPr>
        <p:txBody>
          <a:bodyPr vert="horz" lIns="0" tIns="0" rIns="0" bIns="0" rtlCol="0" anchor="ctr">
            <a:noAutofit/>
          </a:bodyPr>
          <a:lstStyle>
            <a:lvl1pPr marL="0" indent="0">
              <a:buNone/>
              <a:defRPr lang="pl-PL" sz="7200" cap="none" spc="0" dirty="0">
                <a:ln w="0"/>
                <a:solidFill>
                  <a:schemeClr val="bg1"/>
                </a:solidFill>
                <a:effectLst/>
                <a:latin typeface="Roboto Slab" pitchFamily="2" charset="0"/>
                <a:ea typeface="Roboto Slab" pitchFamily="2" charset="0"/>
                <a:cs typeface="+mj-cs"/>
              </a:defRPr>
            </a:lvl1pPr>
          </a:lstStyle>
          <a:p>
            <a:pPr marL="628650" lvl="0" indent="-857250">
              <a:lnSpc>
                <a:spcPct val="90000"/>
              </a:lnSpc>
              <a:spcBef>
                <a:spcPct val="0"/>
              </a:spcBef>
            </a:pPr>
            <a:r>
              <a:rPr lang="pl-PL" dirty="0"/>
              <a:t>####</a:t>
            </a:r>
          </a:p>
        </p:txBody>
      </p:sp>
      <p:sp>
        <p:nvSpPr>
          <p:cNvPr id="45" name="Symbol zastępczy tekstu 27">
            <a:extLst>
              <a:ext uri="{FF2B5EF4-FFF2-40B4-BE49-F238E27FC236}">
                <a16:creationId xmlns:a16="http://schemas.microsoft.com/office/drawing/2014/main" id="{D0B98C6F-E2BC-4808-BA62-965CF91E8D24}"/>
              </a:ext>
            </a:extLst>
          </p:cNvPr>
          <p:cNvSpPr>
            <a:spLocks noGrp="1"/>
          </p:cNvSpPr>
          <p:nvPr>
            <p:ph type="body" sz="quarter" idx="18" hasCustomPrompt="1"/>
          </p:nvPr>
        </p:nvSpPr>
        <p:spPr>
          <a:xfrm>
            <a:off x="4137025" y="4869162"/>
            <a:ext cx="3216274" cy="1008112"/>
          </a:xfrm>
        </p:spPr>
        <p:txBody>
          <a:bodyPr anchor="t">
            <a:normAutofit/>
          </a:bodyPr>
          <a:lstStyle>
            <a:lvl1pPr marL="0" indent="0">
              <a:buNone/>
              <a:defRPr sz="2400" b="0">
                <a:solidFill>
                  <a:schemeClr val="bg1"/>
                </a:solidFill>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edit</a:t>
            </a:r>
            <a:endParaRPr lang="pl-PL" dirty="0"/>
          </a:p>
        </p:txBody>
      </p:sp>
      <p:sp>
        <p:nvSpPr>
          <p:cNvPr id="46" name="Symbol zastępczy tekstu 17">
            <a:extLst>
              <a:ext uri="{FF2B5EF4-FFF2-40B4-BE49-F238E27FC236}">
                <a16:creationId xmlns:a16="http://schemas.microsoft.com/office/drawing/2014/main" id="{66342F06-94E7-42CF-88B6-F5B25E95F9A1}"/>
              </a:ext>
            </a:extLst>
          </p:cNvPr>
          <p:cNvSpPr>
            <a:spLocks noGrp="1"/>
          </p:cNvSpPr>
          <p:nvPr>
            <p:ph type="body" sz="quarter" idx="19" hasCustomPrompt="1"/>
          </p:nvPr>
        </p:nvSpPr>
        <p:spPr>
          <a:xfrm>
            <a:off x="4137025" y="4149080"/>
            <a:ext cx="3216274" cy="720081"/>
          </a:xfrm>
          <a:noFill/>
          <a:effectLst/>
        </p:spPr>
        <p:txBody>
          <a:bodyPr vert="horz" lIns="0" tIns="0" rIns="0" bIns="0" rtlCol="0" anchor="ctr">
            <a:noAutofit/>
          </a:bodyPr>
          <a:lstStyle>
            <a:lvl1pPr marL="0" indent="0">
              <a:buNone/>
              <a:defRPr lang="pl-PL" sz="7200" cap="none" spc="0" dirty="0">
                <a:ln w="0"/>
                <a:solidFill>
                  <a:schemeClr val="bg1"/>
                </a:solidFill>
                <a:effectLst/>
                <a:latin typeface="Roboto Slab" pitchFamily="2" charset="0"/>
                <a:ea typeface="Roboto Slab" pitchFamily="2" charset="0"/>
                <a:cs typeface="+mj-cs"/>
              </a:defRPr>
            </a:lvl1pPr>
          </a:lstStyle>
          <a:p>
            <a:pPr marL="628650" lvl="0" indent="-857250">
              <a:lnSpc>
                <a:spcPct val="90000"/>
              </a:lnSpc>
              <a:spcBef>
                <a:spcPct val="0"/>
              </a:spcBef>
            </a:pPr>
            <a:r>
              <a:rPr lang="pl-PL" dirty="0"/>
              <a:t>####</a:t>
            </a:r>
          </a:p>
        </p:txBody>
      </p:sp>
      <p:sp>
        <p:nvSpPr>
          <p:cNvPr id="47" name="Symbol zastępczy tekstu 27">
            <a:extLst>
              <a:ext uri="{FF2B5EF4-FFF2-40B4-BE49-F238E27FC236}">
                <a16:creationId xmlns:a16="http://schemas.microsoft.com/office/drawing/2014/main" id="{C2F442BC-95C3-4CBF-BF6F-192CA6F907D4}"/>
              </a:ext>
            </a:extLst>
          </p:cNvPr>
          <p:cNvSpPr>
            <a:spLocks noGrp="1"/>
          </p:cNvSpPr>
          <p:nvPr>
            <p:ph type="body" sz="quarter" idx="20" hasCustomPrompt="1"/>
          </p:nvPr>
        </p:nvSpPr>
        <p:spPr>
          <a:xfrm>
            <a:off x="7599135" y="4869163"/>
            <a:ext cx="3216274" cy="1008112"/>
          </a:xfrm>
        </p:spPr>
        <p:txBody>
          <a:bodyPr anchor="t">
            <a:normAutofit/>
          </a:bodyPr>
          <a:lstStyle>
            <a:lvl1pPr marL="0" indent="0">
              <a:buNone/>
              <a:defRPr sz="2400" b="0">
                <a:solidFill>
                  <a:schemeClr val="bg1"/>
                </a:solidFill>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edit</a:t>
            </a:r>
            <a:endParaRPr lang="pl-PL" dirty="0"/>
          </a:p>
        </p:txBody>
      </p:sp>
      <p:sp>
        <p:nvSpPr>
          <p:cNvPr id="48" name="Symbol zastępczy tekstu 17">
            <a:extLst>
              <a:ext uri="{FF2B5EF4-FFF2-40B4-BE49-F238E27FC236}">
                <a16:creationId xmlns:a16="http://schemas.microsoft.com/office/drawing/2014/main" id="{7212B864-BCA6-4D51-8F11-A58AD027E1F8}"/>
              </a:ext>
            </a:extLst>
          </p:cNvPr>
          <p:cNvSpPr>
            <a:spLocks noGrp="1"/>
          </p:cNvSpPr>
          <p:nvPr>
            <p:ph type="body" sz="quarter" idx="21" hasCustomPrompt="1"/>
          </p:nvPr>
        </p:nvSpPr>
        <p:spPr>
          <a:xfrm>
            <a:off x="7599135" y="4149081"/>
            <a:ext cx="3216274" cy="720081"/>
          </a:xfrm>
          <a:noFill/>
          <a:effectLst/>
        </p:spPr>
        <p:txBody>
          <a:bodyPr vert="horz" lIns="0" tIns="0" rIns="0" bIns="0" rtlCol="0" anchor="ctr">
            <a:noAutofit/>
          </a:bodyPr>
          <a:lstStyle>
            <a:lvl1pPr marL="0" indent="0">
              <a:buNone/>
              <a:defRPr lang="pl-PL" sz="7200" cap="none" spc="0" dirty="0">
                <a:ln w="0"/>
                <a:solidFill>
                  <a:schemeClr val="bg1"/>
                </a:solidFill>
                <a:effectLst/>
                <a:latin typeface="Roboto Slab" pitchFamily="2" charset="0"/>
                <a:ea typeface="Roboto Slab" pitchFamily="2" charset="0"/>
                <a:cs typeface="+mj-cs"/>
              </a:defRPr>
            </a:lvl1pPr>
          </a:lstStyle>
          <a:p>
            <a:pPr marL="628650" lvl="0" indent="-857250">
              <a:lnSpc>
                <a:spcPct val="90000"/>
              </a:lnSpc>
              <a:spcBef>
                <a:spcPct val="0"/>
              </a:spcBef>
            </a:pPr>
            <a:r>
              <a:rPr lang="pl-PL" dirty="0"/>
              <a:t>####</a:t>
            </a:r>
          </a:p>
        </p:txBody>
      </p:sp>
      <p:cxnSp>
        <p:nvCxnSpPr>
          <p:cNvPr id="16" name="Łącznik prosty 15">
            <a:extLst>
              <a:ext uri="{FF2B5EF4-FFF2-40B4-BE49-F238E27FC236}">
                <a16:creationId xmlns:a16="http://schemas.microsoft.com/office/drawing/2014/main" id="{EF8B8AF1-C111-2A4C-A82B-57D33C4352AE}"/>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pic>
        <p:nvPicPr>
          <p:cNvPr id="17" name="Grafika 16">
            <a:extLst>
              <a:ext uri="{FF2B5EF4-FFF2-40B4-BE49-F238E27FC236}">
                <a16:creationId xmlns:a16="http://schemas.microsoft.com/office/drawing/2014/main" id="{EFB9879F-8404-3542-AA44-3407B948CB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5857" y="6464765"/>
            <a:ext cx="946285" cy="144000"/>
          </a:xfrm>
          <a:prstGeom prst="rect">
            <a:avLst/>
          </a:prstGeom>
        </p:spPr>
      </p:pic>
    </p:spTree>
    <p:extLst>
      <p:ext uri="{BB962C8B-B14F-4D97-AF65-F5344CB8AC3E}">
        <p14:creationId xmlns:p14="http://schemas.microsoft.com/office/powerpoint/2010/main" val="10124493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Numbers Dark Alt">
    <p:bg>
      <p:bgPr>
        <a:solidFill>
          <a:schemeClr val="tx2"/>
        </a:solidFill>
        <a:effectLst/>
      </p:bgPr>
    </p:bg>
    <p:spTree>
      <p:nvGrpSpPr>
        <p:cNvPr id="1" name=""/>
        <p:cNvGrpSpPr/>
        <p:nvPr/>
      </p:nvGrpSpPr>
      <p:grpSpPr>
        <a:xfrm>
          <a:off x="0" y="0"/>
          <a:ext cx="0" cy="0"/>
          <a:chOff x="0" y="0"/>
          <a:chExt cx="0" cy="0"/>
        </a:xfrm>
      </p:grpSpPr>
      <p:sp>
        <p:nvSpPr>
          <p:cNvPr id="23" name="Google Shape;949;p131">
            <a:extLst>
              <a:ext uri="{FF2B5EF4-FFF2-40B4-BE49-F238E27FC236}">
                <a16:creationId xmlns:a16="http://schemas.microsoft.com/office/drawing/2014/main" id="{B8350B7D-1898-EA44-BD1A-C33166D23E95}"/>
              </a:ext>
            </a:extLst>
          </p:cNvPr>
          <p:cNvSpPr/>
          <p:nvPr userDrawn="1"/>
        </p:nvSpPr>
        <p:spPr>
          <a:xfrm>
            <a:off x="6225311" y="1556792"/>
            <a:ext cx="2520227" cy="2216750"/>
          </a:xfrm>
          <a:prstGeom prst="roundRect">
            <a:avLst>
              <a:gd name="adj" fmla="val 3921"/>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29" name="Symbol zastępczy tekstu 27">
            <a:extLst>
              <a:ext uri="{FF2B5EF4-FFF2-40B4-BE49-F238E27FC236}">
                <a16:creationId xmlns:a16="http://schemas.microsoft.com/office/drawing/2014/main" id="{1C4FF999-A869-4520-B89D-F02964834E5A}"/>
              </a:ext>
            </a:extLst>
          </p:cNvPr>
          <p:cNvSpPr>
            <a:spLocks noGrp="1"/>
          </p:cNvSpPr>
          <p:nvPr>
            <p:ph type="body" sz="quarter" idx="12"/>
          </p:nvPr>
        </p:nvSpPr>
        <p:spPr>
          <a:xfrm>
            <a:off x="6470600" y="2526867"/>
            <a:ext cx="2016225" cy="1008109"/>
          </a:xfrm>
        </p:spPr>
        <p:txBody>
          <a:bodyPr anchor="t">
            <a:normAutofit/>
          </a:bodyPr>
          <a:lstStyle>
            <a:lvl1pPr marL="0" indent="0">
              <a:buNone/>
              <a:defRPr sz="1600" b="0">
                <a:solidFill>
                  <a:schemeClr val="bg1"/>
                </a:solidFill>
                <a:latin typeface="Roboto" panose="02000000000000000000" pitchFamily="2" charset="0"/>
                <a:ea typeface="Roboto" panose="02000000000000000000" pitchFamily="2" charset="0"/>
              </a:defRPr>
            </a:lvl1pPr>
          </a:lstStyle>
          <a:p>
            <a:pPr lvl="0"/>
            <a:r>
              <a:rPr lang="pl-PL" dirty="0"/>
              <a:t>Kliknij, aby edytować</a:t>
            </a:r>
          </a:p>
        </p:txBody>
      </p:sp>
      <p:sp>
        <p:nvSpPr>
          <p:cNvPr id="30" name="Symbol zastępczy tekstu 17">
            <a:extLst>
              <a:ext uri="{FF2B5EF4-FFF2-40B4-BE49-F238E27FC236}">
                <a16:creationId xmlns:a16="http://schemas.microsoft.com/office/drawing/2014/main" id="{E75F07F7-268D-4631-9501-CBDBA62CD5FC}"/>
              </a:ext>
            </a:extLst>
          </p:cNvPr>
          <p:cNvSpPr>
            <a:spLocks noGrp="1"/>
          </p:cNvSpPr>
          <p:nvPr>
            <p:ph type="body" sz="quarter" idx="13" hasCustomPrompt="1"/>
          </p:nvPr>
        </p:nvSpPr>
        <p:spPr>
          <a:xfrm>
            <a:off x="6470600" y="1806785"/>
            <a:ext cx="2016225" cy="720079"/>
          </a:xfrm>
          <a:noFill/>
          <a:effectLst/>
        </p:spPr>
        <p:txBody>
          <a:bodyPr vert="horz" lIns="0" tIns="0" rIns="0" bIns="0" rtlCol="0" anchor="b">
            <a:noAutofit/>
          </a:bodyPr>
          <a:lstStyle>
            <a:lvl1pPr marL="0" indent="0">
              <a:buNone/>
              <a:defRPr lang="pl-PL" sz="2400" b="1" i="0" cap="none" spc="0" dirty="0">
                <a:ln w="0"/>
                <a:solidFill>
                  <a:schemeClr val="bg1"/>
                </a:solidFill>
                <a:effectLst/>
                <a:latin typeface="Roboto" panose="02000000000000000000" pitchFamily="2" charset="0"/>
                <a:ea typeface="Roboto" panose="02000000000000000000" pitchFamily="2" charset="0"/>
                <a:cs typeface="+mj-cs"/>
              </a:defRPr>
            </a:lvl1pPr>
          </a:lstStyle>
          <a:p>
            <a:pPr marL="628650" lvl="0" indent="-857250">
              <a:lnSpc>
                <a:spcPct val="90000"/>
              </a:lnSpc>
              <a:spcBef>
                <a:spcPct val="0"/>
              </a:spcBef>
            </a:pPr>
            <a:r>
              <a:rPr lang="pl-PL" dirty="0"/>
              <a:t>####</a:t>
            </a:r>
          </a:p>
        </p:txBody>
      </p:sp>
      <p:sp>
        <p:nvSpPr>
          <p:cNvPr id="26" name="Google Shape;949;p131">
            <a:extLst>
              <a:ext uri="{FF2B5EF4-FFF2-40B4-BE49-F238E27FC236}">
                <a16:creationId xmlns:a16="http://schemas.microsoft.com/office/drawing/2014/main" id="{AA4A00AC-6484-E945-80D6-297023595B94}"/>
              </a:ext>
            </a:extLst>
          </p:cNvPr>
          <p:cNvSpPr/>
          <p:nvPr userDrawn="1"/>
        </p:nvSpPr>
        <p:spPr>
          <a:xfrm>
            <a:off x="8985136" y="1556792"/>
            <a:ext cx="2520227" cy="2216750"/>
          </a:xfrm>
          <a:prstGeom prst="roundRect">
            <a:avLst>
              <a:gd name="adj" fmla="val 3921"/>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27" name="Google Shape;949;p131">
            <a:extLst>
              <a:ext uri="{FF2B5EF4-FFF2-40B4-BE49-F238E27FC236}">
                <a16:creationId xmlns:a16="http://schemas.microsoft.com/office/drawing/2014/main" id="{58A89619-9E61-8545-A5C8-59DA8B026ED4}"/>
              </a:ext>
            </a:extLst>
          </p:cNvPr>
          <p:cNvSpPr/>
          <p:nvPr userDrawn="1"/>
        </p:nvSpPr>
        <p:spPr>
          <a:xfrm>
            <a:off x="672409" y="4017359"/>
            <a:ext cx="2520227" cy="2216750"/>
          </a:xfrm>
          <a:prstGeom prst="roundRect">
            <a:avLst>
              <a:gd name="adj" fmla="val 3921"/>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28" name="Google Shape;949;p131">
            <a:extLst>
              <a:ext uri="{FF2B5EF4-FFF2-40B4-BE49-F238E27FC236}">
                <a16:creationId xmlns:a16="http://schemas.microsoft.com/office/drawing/2014/main" id="{B7E72BF1-8E38-5A4A-8884-22CA681C7CFC}"/>
              </a:ext>
            </a:extLst>
          </p:cNvPr>
          <p:cNvSpPr/>
          <p:nvPr userDrawn="1"/>
        </p:nvSpPr>
        <p:spPr>
          <a:xfrm>
            <a:off x="3448860" y="4017359"/>
            <a:ext cx="2520227" cy="2216750"/>
          </a:xfrm>
          <a:prstGeom prst="roundRect">
            <a:avLst>
              <a:gd name="adj" fmla="val 3921"/>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19" name="Google Shape;949;p131">
            <a:extLst>
              <a:ext uri="{FF2B5EF4-FFF2-40B4-BE49-F238E27FC236}">
                <a16:creationId xmlns:a16="http://schemas.microsoft.com/office/drawing/2014/main" id="{E3608226-A8AA-BA43-9A74-27EF6DDBA750}"/>
              </a:ext>
            </a:extLst>
          </p:cNvPr>
          <p:cNvSpPr/>
          <p:nvPr userDrawn="1"/>
        </p:nvSpPr>
        <p:spPr>
          <a:xfrm>
            <a:off x="681038" y="1556792"/>
            <a:ext cx="5299075" cy="2216750"/>
          </a:xfrm>
          <a:prstGeom prst="roundRect">
            <a:avLst>
              <a:gd name="adj" fmla="val 3921"/>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20" name="Google Shape;949;p131">
            <a:extLst>
              <a:ext uri="{FF2B5EF4-FFF2-40B4-BE49-F238E27FC236}">
                <a16:creationId xmlns:a16="http://schemas.microsoft.com/office/drawing/2014/main" id="{8E559109-37F4-8E45-B9BC-B3807E35795F}"/>
              </a:ext>
            </a:extLst>
          </p:cNvPr>
          <p:cNvSpPr/>
          <p:nvPr userDrawn="1"/>
        </p:nvSpPr>
        <p:spPr>
          <a:xfrm>
            <a:off x="6225311" y="4005064"/>
            <a:ext cx="5299075" cy="2216750"/>
          </a:xfrm>
          <a:prstGeom prst="roundRect">
            <a:avLst>
              <a:gd name="adj" fmla="val 3921"/>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2" name="Tytuł 1">
            <a:extLst>
              <a:ext uri="{FF2B5EF4-FFF2-40B4-BE49-F238E27FC236}">
                <a16:creationId xmlns:a16="http://schemas.microsoft.com/office/drawing/2014/main" id="{F331FD11-D4EB-F349-A244-1BC13AA5B98F}"/>
              </a:ext>
            </a:extLst>
          </p:cNvPr>
          <p:cNvSpPr>
            <a:spLocks noGrp="1"/>
          </p:cNvSpPr>
          <p:nvPr>
            <p:ph type="title"/>
          </p:nvPr>
        </p:nvSpPr>
        <p:spPr>
          <a:xfrm>
            <a:off x="681039" y="1"/>
            <a:ext cx="5991224" cy="1124980"/>
          </a:xfrm>
        </p:spPr>
        <p:txBody>
          <a:bodyPr lIns="0"/>
          <a:lstStyle>
            <a:lvl1pPr>
              <a:defRPr>
                <a:solidFill>
                  <a:schemeClr val="bg2"/>
                </a:solidFill>
                <a:latin typeface="Roboto" panose="02000000000000000000" pitchFamily="2" charset="0"/>
                <a:ea typeface="Roboto" panose="02000000000000000000" pitchFamily="2" charset="0"/>
              </a:defRPr>
            </a:lvl1pPr>
          </a:lstStyle>
          <a:p>
            <a:r>
              <a:rPr lang="pl-PL" dirty="0"/>
              <a:t>Kliknij, aby edytować</a:t>
            </a:r>
          </a:p>
        </p:txBody>
      </p:sp>
      <p:sp>
        <p:nvSpPr>
          <p:cNvPr id="21" name="Symbol zastępczy tekstu 27">
            <a:extLst>
              <a:ext uri="{FF2B5EF4-FFF2-40B4-BE49-F238E27FC236}">
                <a16:creationId xmlns:a16="http://schemas.microsoft.com/office/drawing/2014/main" id="{4DA7CA25-D2EB-41F5-AE98-E8B53399B075}"/>
              </a:ext>
            </a:extLst>
          </p:cNvPr>
          <p:cNvSpPr>
            <a:spLocks noGrp="1"/>
          </p:cNvSpPr>
          <p:nvPr>
            <p:ph type="body" sz="quarter" idx="11"/>
          </p:nvPr>
        </p:nvSpPr>
        <p:spPr>
          <a:xfrm>
            <a:off x="911423" y="2526866"/>
            <a:ext cx="2016225" cy="1008109"/>
          </a:xfrm>
        </p:spPr>
        <p:txBody>
          <a:bodyPr anchor="t">
            <a:normAutofit/>
          </a:bodyPr>
          <a:lstStyle>
            <a:lvl1pPr marL="0" indent="0">
              <a:buNone/>
              <a:defRPr sz="1600" b="0">
                <a:solidFill>
                  <a:schemeClr val="bg1"/>
                </a:solidFill>
                <a:latin typeface="Roboto" panose="02000000000000000000" pitchFamily="2" charset="0"/>
                <a:ea typeface="Roboto" panose="02000000000000000000" pitchFamily="2" charset="0"/>
              </a:defRPr>
            </a:lvl1pPr>
          </a:lstStyle>
          <a:p>
            <a:pPr lvl="0"/>
            <a:r>
              <a:rPr lang="pl-PL" dirty="0"/>
              <a:t>Kliknij, aby edytować</a:t>
            </a:r>
          </a:p>
        </p:txBody>
      </p:sp>
      <p:sp>
        <p:nvSpPr>
          <p:cNvPr id="22" name="Symbol zastępczy tekstu 17">
            <a:extLst>
              <a:ext uri="{FF2B5EF4-FFF2-40B4-BE49-F238E27FC236}">
                <a16:creationId xmlns:a16="http://schemas.microsoft.com/office/drawing/2014/main" id="{02E1089B-4FDF-4716-849E-5CB9D718279B}"/>
              </a:ext>
            </a:extLst>
          </p:cNvPr>
          <p:cNvSpPr>
            <a:spLocks noGrp="1"/>
          </p:cNvSpPr>
          <p:nvPr>
            <p:ph type="body" sz="quarter" idx="10" hasCustomPrompt="1"/>
          </p:nvPr>
        </p:nvSpPr>
        <p:spPr>
          <a:xfrm>
            <a:off x="911423" y="1806784"/>
            <a:ext cx="2016225" cy="720079"/>
          </a:xfrm>
          <a:noFill/>
          <a:effectLst/>
        </p:spPr>
        <p:txBody>
          <a:bodyPr vert="horz" lIns="0" tIns="0" rIns="0" bIns="0" rtlCol="0" anchor="b">
            <a:noAutofit/>
          </a:bodyPr>
          <a:lstStyle>
            <a:lvl1pPr marL="0" indent="0">
              <a:buNone/>
              <a:defRPr lang="pl-PL" sz="2400" b="1" i="0" cap="none" spc="0" dirty="0">
                <a:ln w="0"/>
                <a:solidFill>
                  <a:schemeClr val="bg1"/>
                </a:solidFill>
                <a:effectLst/>
                <a:latin typeface="Roboto" panose="02000000000000000000" pitchFamily="2" charset="0"/>
                <a:ea typeface="Roboto" panose="02000000000000000000" pitchFamily="2" charset="0"/>
                <a:cs typeface="+mj-cs"/>
              </a:defRPr>
            </a:lvl1pPr>
          </a:lstStyle>
          <a:p>
            <a:pPr marL="628650" lvl="0" indent="-857250">
              <a:lnSpc>
                <a:spcPct val="90000"/>
              </a:lnSpc>
              <a:spcBef>
                <a:spcPct val="0"/>
              </a:spcBef>
            </a:pPr>
            <a:r>
              <a:rPr lang="pl-PL" dirty="0"/>
              <a:t>####</a:t>
            </a:r>
          </a:p>
        </p:txBody>
      </p:sp>
      <p:sp>
        <p:nvSpPr>
          <p:cNvPr id="31" name="Symbol zastępczy tekstu 27">
            <a:extLst>
              <a:ext uri="{FF2B5EF4-FFF2-40B4-BE49-F238E27FC236}">
                <a16:creationId xmlns:a16="http://schemas.microsoft.com/office/drawing/2014/main" id="{6E6C2BE8-4C2C-4469-981A-FADE4EE7E24D}"/>
              </a:ext>
            </a:extLst>
          </p:cNvPr>
          <p:cNvSpPr>
            <a:spLocks noGrp="1"/>
          </p:cNvSpPr>
          <p:nvPr>
            <p:ph type="body" sz="quarter" idx="14"/>
          </p:nvPr>
        </p:nvSpPr>
        <p:spPr>
          <a:xfrm>
            <a:off x="9264351" y="2526868"/>
            <a:ext cx="2016225" cy="1008109"/>
          </a:xfrm>
        </p:spPr>
        <p:txBody>
          <a:bodyPr anchor="t">
            <a:normAutofit/>
          </a:bodyPr>
          <a:lstStyle>
            <a:lvl1pPr marL="0" indent="0">
              <a:buNone/>
              <a:defRPr sz="1600" b="0">
                <a:solidFill>
                  <a:schemeClr val="bg1"/>
                </a:solidFill>
                <a:latin typeface="Roboto" panose="02000000000000000000" pitchFamily="2" charset="0"/>
                <a:ea typeface="Roboto" panose="02000000000000000000" pitchFamily="2" charset="0"/>
              </a:defRPr>
            </a:lvl1pPr>
          </a:lstStyle>
          <a:p>
            <a:pPr lvl="0"/>
            <a:r>
              <a:rPr lang="pl-PL" dirty="0"/>
              <a:t>Kliknij, aby edytować</a:t>
            </a:r>
          </a:p>
        </p:txBody>
      </p:sp>
      <p:sp>
        <p:nvSpPr>
          <p:cNvPr id="32" name="Symbol zastępczy tekstu 17">
            <a:extLst>
              <a:ext uri="{FF2B5EF4-FFF2-40B4-BE49-F238E27FC236}">
                <a16:creationId xmlns:a16="http://schemas.microsoft.com/office/drawing/2014/main" id="{D857EAC7-C564-4028-A39C-3883FD3D9557}"/>
              </a:ext>
            </a:extLst>
          </p:cNvPr>
          <p:cNvSpPr>
            <a:spLocks noGrp="1"/>
          </p:cNvSpPr>
          <p:nvPr>
            <p:ph type="body" sz="quarter" idx="15" hasCustomPrompt="1"/>
          </p:nvPr>
        </p:nvSpPr>
        <p:spPr>
          <a:xfrm>
            <a:off x="9264351" y="1806786"/>
            <a:ext cx="2016225" cy="720079"/>
          </a:xfrm>
          <a:noFill/>
          <a:effectLst/>
        </p:spPr>
        <p:txBody>
          <a:bodyPr vert="horz" lIns="0" tIns="0" rIns="0" bIns="0" rtlCol="0" anchor="b">
            <a:noAutofit/>
          </a:bodyPr>
          <a:lstStyle>
            <a:lvl1pPr marL="0" indent="0">
              <a:buNone/>
              <a:defRPr lang="pl-PL" sz="2400" b="1" i="0" cap="none" spc="0" dirty="0">
                <a:ln w="0"/>
                <a:solidFill>
                  <a:schemeClr val="bg1"/>
                </a:solidFill>
                <a:effectLst/>
                <a:latin typeface="Roboto" panose="02000000000000000000" pitchFamily="2" charset="0"/>
                <a:ea typeface="Roboto" panose="02000000000000000000" pitchFamily="2" charset="0"/>
                <a:cs typeface="+mj-cs"/>
              </a:defRPr>
            </a:lvl1pPr>
          </a:lstStyle>
          <a:p>
            <a:pPr marL="628650" lvl="0" indent="-857250">
              <a:lnSpc>
                <a:spcPct val="90000"/>
              </a:lnSpc>
              <a:spcBef>
                <a:spcPct val="0"/>
              </a:spcBef>
            </a:pPr>
            <a:r>
              <a:rPr lang="pl-PL" dirty="0"/>
              <a:t>####</a:t>
            </a:r>
          </a:p>
        </p:txBody>
      </p:sp>
      <p:sp>
        <p:nvSpPr>
          <p:cNvPr id="42" name="Symbol zastępczy tekstu 27">
            <a:extLst>
              <a:ext uri="{FF2B5EF4-FFF2-40B4-BE49-F238E27FC236}">
                <a16:creationId xmlns:a16="http://schemas.microsoft.com/office/drawing/2014/main" id="{01E98832-DDDB-47F7-BE9F-9D57C211746A}"/>
              </a:ext>
            </a:extLst>
          </p:cNvPr>
          <p:cNvSpPr>
            <a:spLocks noGrp="1"/>
          </p:cNvSpPr>
          <p:nvPr>
            <p:ph type="body" sz="quarter" idx="16"/>
          </p:nvPr>
        </p:nvSpPr>
        <p:spPr>
          <a:xfrm>
            <a:off x="911423" y="5013177"/>
            <a:ext cx="2016225" cy="1008109"/>
          </a:xfrm>
        </p:spPr>
        <p:txBody>
          <a:bodyPr anchor="t">
            <a:normAutofit/>
          </a:bodyPr>
          <a:lstStyle>
            <a:lvl1pPr marL="0" indent="0">
              <a:buNone/>
              <a:defRPr sz="1600" b="0">
                <a:solidFill>
                  <a:schemeClr val="bg1"/>
                </a:solidFill>
                <a:latin typeface="Roboto" panose="02000000000000000000" pitchFamily="2" charset="0"/>
                <a:ea typeface="Roboto" panose="02000000000000000000" pitchFamily="2" charset="0"/>
              </a:defRPr>
            </a:lvl1pPr>
          </a:lstStyle>
          <a:p>
            <a:pPr lvl="0"/>
            <a:r>
              <a:rPr lang="pl-PL" dirty="0"/>
              <a:t>Kliknij, aby edytować</a:t>
            </a:r>
          </a:p>
        </p:txBody>
      </p:sp>
      <p:sp>
        <p:nvSpPr>
          <p:cNvPr id="44" name="Symbol zastępczy tekstu 17">
            <a:extLst>
              <a:ext uri="{FF2B5EF4-FFF2-40B4-BE49-F238E27FC236}">
                <a16:creationId xmlns:a16="http://schemas.microsoft.com/office/drawing/2014/main" id="{C0B0A6D9-6F7D-420C-A969-F5A641D9B13B}"/>
              </a:ext>
            </a:extLst>
          </p:cNvPr>
          <p:cNvSpPr>
            <a:spLocks noGrp="1"/>
          </p:cNvSpPr>
          <p:nvPr>
            <p:ph type="body" sz="quarter" idx="17" hasCustomPrompt="1"/>
          </p:nvPr>
        </p:nvSpPr>
        <p:spPr>
          <a:xfrm>
            <a:off x="911423" y="4293095"/>
            <a:ext cx="2016225" cy="720079"/>
          </a:xfrm>
          <a:noFill/>
          <a:effectLst/>
        </p:spPr>
        <p:txBody>
          <a:bodyPr vert="horz" lIns="0" tIns="0" rIns="0" bIns="0" rtlCol="0" anchor="b">
            <a:noAutofit/>
          </a:bodyPr>
          <a:lstStyle>
            <a:lvl1pPr marL="0" indent="0">
              <a:buNone/>
              <a:defRPr lang="pl-PL" sz="2400" b="1" i="0" cap="none" spc="0" dirty="0">
                <a:ln w="0"/>
                <a:solidFill>
                  <a:schemeClr val="bg1"/>
                </a:solidFill>
                <a:effectLst/>
                <a:latin typeface="Roboto" panose="02000000000000000000" pitchFamily="2" charset="0"/>
                <a:ea typeface="Roboto" panose="02000000000000000000" pitchFamily="2" charset="0"/>
                <a:cs typeface="+mj-cs"/>
              </a:defRPr>
            </a:lvl1pPr>
          </a:lstStyle>
          <a:p>
            <a:pPr marL="628650" lvl="0" indent="-857250">
              <a:lnSpc>
                <a:spcPct val="90000"/>
              </a:lnSpc>
              <a:spcBef>
                <a:spcPct val="0"/>
              </a:spcBef>
            </a:pPr>
            <a:r>
              <a:rPr lang="pl-PL" dirty="0"/>
              <a:t>####</a:t>
            </a:r>
          </a:p>
        </p:txBody>
      </p:sp>
      <p:sp>
        <p:nvSpPr>
          <p:cNvPr id="45" name="Symbol zastępczy tekstu 27">
            <a:extLst>
              <a:ext uri="{FF2B5EF4-FFF2-40B4-BE49-F238E27FC236}">
                <a16:creationId xmlns:a16="http://schemas.microsoft.com/office/drawing/2014/main" id="{D0B98C6F-E2BC-4808-BA62-965CF91E8D24}"/>
              </a:ext>
            </a:extLst>
          </p:cNvPr>
          <p:cNvSpPr>
            <a:spLocks noGrp="1"/>
          </p:cNvSpPr>
          <p:nvPr>
            <p:ph type="body" sz="quarter" idx="18"/>
          </p:nvPr>
        </p:nvSpPr>
        <p:spPr>
          <a:xfrm>
            <a:off x="3705175" y="5013178"/>
            <a:ext cx="2016225" cy="1008109"/>
          </a:xfrm>
        </p:spPr>
        <p:txBody>
          <a:bodyPr anchor="t">
            <a:normAutofit/>
          </a:bodyPr>
          <a:lstStyle>
            <a:lvl1pPr marL="0" indent="0">
              <a:buNone/>
              <a:defRPr sz="1600" b="0">
                <a:solidFill>
                  <a:schemeClr val="bg1"/>
                </a:solidFill>
                <a:latin typeface="Roboto" panose="02000000000000000000" pitchFamily="2" charset="0"/>
                <a:ea typeface="Roboto" panose="02000000000000000000" pitchFamily="2" charset="0"/>
              </a:defRPr>
            </a:lvl1pPr>
          </a:lstStyle>
          <a:p>
            <a:pPr lvl="0"/>
            <a:r>
              <a:rPr lang="pl-PL" dirty="0"/>
              <a:t>Kliknij, aby edytować</a:t>
            </a:r>
          </a:p>
        </p:txBody>
      </p:sp>
      <p:sp>
        <p:nvSpPr>
          <p:cNvPr id="46" name="Symbol zastępczy tekstu 17">
            <a:extLst>
              <a:ext uri="{FF2B5EF4-FFF2-40B4-BE49-F238E27FC236}">
                <a16:creationId xmlns:a16="http://schemas.microsoft.com/office/drawing/2014/main" id="{66342F06-94E7-42CF-88B6-F5B25E95F9A1}"/>
              </a:ext>
            </a:extLst>
          </p:cNvPr>
          <p:cNvSpPr>
            <a:spLocks noGrp="1"/>
          </p:cNvSpPr>
          <p:nvPr>
            <p:ph type="body" sz="quarter" idx="19" hasCustomPrompt="1"/>
          </p:nvPr>
        </p:nvSpPr>
        <p:spPr>
          <a:xfrm>
            <a:off x="3705175" y="4293096"/>
            <a:ext cx="2016225" cy="720079"/>
          </a:xfrm>
          <a:noFill/>
          <a:effectLst/>
        </p:spPr>
        <p:txBody>
          <a:bodyPr vert="horz" lIns="0" tIns="0" rIns="0" bIns="0" rtlCol="0" anchor="b">
            <a:noAutofit/>
          </a:bodyPr>
          <a:lstStyle>
            <a:lvl1pPr marL="0" indent="0">
              <a:buNone/>
              <a:defRPr lang="pl-PL" sz="2400" b="1" i="0" cap="none" spc="0" dirty="0">
                <a:ln w="0"/>
                <a:solidFill>
                  <a:schemeClr val="bg1"/>
                </a:solidFill>
                <a:effectLst/>
                <a:latin typeface="Roboto" panose="02000000000000000000" pitchFamily="2" charset="0"/>
                <a:ea typeface="Roboto" panose="02000000000000000000" pitchFamily="2" charset="0"/>
                <a:cs typeface="+mj-cs"/>
              </a:defRPr>
            </a:lvl1pPr>
          </a:lstStyle>
          <a:p>
            <a:pPr marL="628650" lvl="0" indent="-857250">
              <a:lnSpc>
                <a:spcPct val="90000"/>
              </a:lnSpc>
              <a:spcBef>
                <a:spcPct val="0"/>
              </a:spcBef>
            </a:pPr>
            <a:r>
              <a:rPr lang="pl-PL" dirty="0"/>
              <a:t>####</a:t>
            </a:r>
          </a:p>
        </p:txBody>
      </p:sp>
      <p:sp>
        <p:nvSpPr>
          <p:cNvPr id="47" name="Symbol zastępczy tekstu 27">
            <a:extLst>
              <a:ext uri="{FF2B5EF4-FFF2-40B4-BE49-F238E27FC236}">
                <a16:creationId xmlns:a16="http://schemas.microsoft.com/office/drawing/2014/main" id="{C2F442BC-95C3-4CBF-BF6F-192CA6F907D4}"/>
              </a:ext>
            </a:extLst>
          </p:cNvPr>
          <p:cNvSpPr>
            <a:spLocks noGrp="1"/>
          </p:cNvSpPr>
          <p:nvPr>
            <p:ph type="body" sz="quarter" idx="20"/>
          </p:nvPr>
        </p:nvSpPr>
        <p:spPr>
          <a:xfrm>
            <a:off x="9264351" y="5013179"/>
            <a:ext cx="2016225" cy="1008109"/>
          </a:xfrm>
        </p:spPr>
        <p:txBody>
          <a:bodyPr anchor="t">
            <a:normAutofit/>
          </a:bodyPr>
          <a:lstStyle>
            <a:lvl1pPr marL="0" indent="0">
              <a:buNone/>
              <a:defRPr sz="1600" b="0">
                <a:solidFill>
                  <a:schemeClr val="bg1"/>
                </a:solidFill>
                <a:latin typeface="Roboto" panose="02000000000000000000" pitchFamily="2" charset="0"/>
                <a:ea typeface="Roboto" panose="02000000000000000000" pitchFamily="2" charset="0"/>
              </a:defRPr>
            </a:lvl1pPr>
          </a:lstStyle>
          <a:p>
            <a:pPr lvl="0"/>
            <a:r>
              <a:rPr lang="pl-PL" dirty="0"/>
              <a:t>Kliknij, aby edytować</a:t>
            </a:r>
          </a:p>
        </p:txBody>
      </p:sp>
      <p:sp>
        <p:nvSpPr>
          <p:cNvPr id="48" name="Symbol zastępczy tekstu 17">
            <a:extLst>
              <a:ext uri="{FF2B5EF4-FFF2-40B4-BE49-F238E27FC236}">
                <a16:creationId xmlns:a16="http://schemas.microsoft.com/office/drawing/2014/main" id="{7212B864-BCA6-4D51-8F11-A58AD027E1F8}"/>
              </a:ext>
            </a:extLst>
          </p:cNvPr>
          <p:cNvSpPr>
            <a:spLocks noGrp="1"/>
          </p:cNvSpPr>
          <p:nvPr>
            <p:ph type="body" sz="quarter" idx="21" hasCustomPrompt="1"/>
          </p:nvPr>
        </p:nvSpPr>
        <p:spPr>
          <a:xfrm>
            <a:off x="9264351" y="4293097"/>
            <a:ext cx="2016225" cy="720079"/>
          </a:xfrm>
          <a:noFill/>
          <a:effectLst/>
        </p:spPr>
        <p:txBody>
          <a:bodyPr vert="horz" lIns="0" tIns="0" rIns="0" bIns="0" rtlCol="0" anchor="b">
            <a:noAutofit/>
          </a:bodyPr>
          <a:lstStyle>
            <a:lvl1pPr marL="0" indent="0">
              <a:buNone/>
              <a:defRPr lang="pl-PL" sz="2400" b="1" i="0" cap="none" spc="0" dirty="0">
                <a:ln w="0"/>
                <a:solidFill>
                  <a:schemeClr val="bg1"/>
                </a:solidFill>
                <a:effectLst/>
                <a:latin typeface="Roboto" panose="02000000000000000000" pitchFamily="2" charset="0"/>
                <a:ea typeface="Roboto" panose="02000000000000000000" pitchFamily="2" charset="0"/>
                <a:cs typeface="+mj-cs"/>
              </a:defRPr>
            </a:lvl1pPr>
          </a:lstStyle>
          <a:p>
            <a:pPr marL="628650" lvl="0" indent="-857250">
              <a:lnSpc>
                <a:spcPct val="90000"/>
              </a:lnSpc>
              <a:spcBef>
                <a:spcPct val="0"/>
              </a:spcBef>
            </a:pPr>
            <a:r>
              <a:rPr lang="pl-PL" dirty="0"/>
              <a:t>####</a:t>
            </a:r>
          </a:p>
        </p:txBody>
      </p:sp>
      <p:cxnSp>
        <p:nvCxnSpPr>
          <p:cNvPr id="16" name="Łącznik prosty 15">
            <a:extLst>
              <a:ext uri="{FF2B5EF4-FFF2-40B4-BE49-F238E27FC236}">
                <a16:creationId xmlns:a16="http://schemas.microsoft.com/office/drawing/2014/main" id="{EF8B8AF1-C111-2A4C-A82B-57D33C4352AE}"/>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pic>
        <p:nvPicPr>
          <p:cNvPr id="17" name="Grafika 16">
            <a:extLst>
              <a:ext uri="{FF2B5EF4-FFF2-40B4-BE49-F238E27FC236}">
                <a16:creationId xmlns:a16="http://schemas.microsoft.com/office/drawing/2014/main" id="{EFB9879F-8404-3542-AA44-3407B948CB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5857" y="6464765"/>
            <a:ext cx="946285" cy="144000"/>
          </a:xfrm>
          <a:prstGeom prst="rect">
            <a:avLst/>
          </a:prstGeom>
        </p:spPr>
      </p:pic>
    </p:spTree>
    <p:extLst>
      <p:ext uri="{BB962C8B-B14F-4D97-AF65-F5344CB8AC3E}">
        <p14:creationId xmlns:p14="http://schemas.microsoft.com/office/powerpoint/2010/main" val="20130979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Numbers Light">
    <p:bg>
      <p:bgPr>
        <a:solidFill>
          <a:schemeClr val="bg2"/>
        </a:solidFill>
        <a:effectLst/>
      </p:bgPr>
    </p:bg>
    <p:spTree>
      <p:nvGrpSpPr>
        <p:cNvPr id="1" name=""/>
        <p:cNvGrpSpPr/>
        <p:nvPr/>
      </p:nvGrpSpPr>
      <p:grpSpPr>
        <a:xfrm>
          <a:off x="0" y="0"/>
          <a:ext cx="0" cy="0"/>
          <a:chOff x="0" y="0"/>
          <a:chExt cx="0" cy="0"/>
        </a:xfrm>
      </p:grpSpPr>
      <p:sp>
        <p:nvSpPr>
          <p:cNvPr id="3" name="Prostokąt 2">
            <a:extLst>
              <a:ext uri="{FF2B5EF4-FFF2-40B4-BE49-F238E27FC236}">
                <a16:creationId xmlns:a16="http://schemas.microsoft.com/office/drawing/2014/main" id="{AB2053D2-0EFE-024F-8650-48234B2BF9A5}"/>
              </a:ext>
            </a:extLst>
          </p:cNvPr>
          <p:cNvSpPr/>
          <p:nvPr userDrawn="1"/>
        </p:nvSpPr>
        <p:spPr>
          <a:xfrm>
            <a:off x="6672262" y="0"/>
            <a:ext cx="5519737" cy="6858000"/>
          </a:xfrm>
          <a:prstGeom prst="rect">
            <a:avLst/>
          </a:prstGeom>
          <a:solidFill>
            <a:srgbClr val="DEE2F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Google Shape;949;p131">
            <a:extLst>
              <a:ext uri="{FF2B5EF4-FFF2-40B4-BE49-F238E27FC236}">
                <a16:creationId xmlns:a16="http://schemas.microsoft.com/office/drawing/2014/main" id="{B8350B7D-1898-EA44-BD1A-C33166D23E95}"/>
              </a:ext>
            </a:extLst>
          </p:cNvPr>
          <p:cNvSpPr/>
          <p:nvPr userDrawn="1"/>
        </p:nvSpPr>
        <p:spPr>
          <a:xfrm>
            <a:off x="6225311" y="1075017"/>
            <a:ext cx="2520227" cy="2216750"/>
          </a:xfrm>
          <a:prstGeom prst="roundRect">
            <a:avLst>
              <a:gd name="adj" fmla="val 3921"/>
            </a:avLst>
          </a:prstGeom>
          <a:solidFill>
            <a:schemeClr val="bg2"/>
          </a:solidFill>
          <a:ln w="9525" cap="flat" cmpd="sng">
            <a:solidFill>
              <a:schemeClr val="lt2">
                <a:alpha val="0"/>
              </a:schemeClr>
            </a:solidFill>
            <a:prstDash val="solid"/>
            <a:miter lim="800000"/>
            <a:headEnd type="none" w="sm" len="sm"/>
            <a:tailEnd type="none" w="sm" len="sm"/>
          </a:ln>
          <a:effectLst>
            <a:outerShdw blurRad="469900" dist="38100" dir="5400000" algn="t" rotWithShape="0">
              <a:schemeClr val="tx2">
                <a:alpha val="18000"/>
              </a:schemeClr>
            </a:outerShdw>
          </a:effectLst>
        </p:spPr>
        <p:txBody>
          <a:bodyPr spcFirstLastPara="1" wrap="square" lIns="68575" tIns="34275" rIns="68575" bIns="34275" anchor="ctr" anchorCtr="0">
            <a:noAutofit/>
          </a:bodyPr>
          <a:lstStyle/>
          <a:p>
            <a:pPr marR="0" lvl="0" indent="0" algn="ctr" fontAlgn="auto">
              <a:lnSpc>
                <a:spcPct val="100000"/>
              </a:lnSpc>
              <a:spcBef>
                <a:spcPts val="0"/>
              </a:spcBef>
              <a:spcAft>
                <a:spcPts val="0"/>
              </a:spcAft>
              <a:buClr>
                <a:srgbClr val="000000"/>
              </a:buClr>
              <a:buSzPts val="1400"/>
              <a:buFont typeface="Arial"/>
              <a:buNone/>
              <a:tabLst/>
            </a:pPr>
            <a:endParaRPr kumimoji="0" sz="1400"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29" name="Symbol zastępczy tekstu 27">
            <a:extLst>
              <a:ext uri="{FF2B5EF4-FFF2-40B4-BE49-F238E27FC236}">
                <a16:creationId xmlns:a16="http://schemas.microsoft.com/office/drawing/2014/main" id="{1C4FF999-A869-4520-B89D-F02964834E5A}"/>
              </a:ext>
            </a:extLst>
          </p:cNvPr>
          <p:cNvSpPr>
            <a:spLocks noGrp="1"/>
          </p:cNvSpPr>
          <p:nvPr>
            <p:ph type="body" sz="quarter" idx="12"/>
          </p:nvPr>
        </p:nvSpPr>
        <p:spPr>
          <a:xfrm>
            <a:off x="6470600" y="2045092"/>
            <a:ext cx="2016225" cy="1008109"/>
          </a:xfrm>
        </p:spPr>
        <p:txBody>
          <a:bodyPr anchor="t">
            <a:normAutofit/>
          </a:bodyPr>
          <a:lstStyle>
            <a:lvl1pPr marL="0" indent="0">
              <a:buNone/>
              <a:defRPr sz="1600" b="0">
                <a:solidFill>
                  <a:schemeClr val="tx1"/>
                </a:solidFill>
                <a:latin typeface="Roboto" panose="02000000000000000000" pitchFamily="2" charset="0"/>
                <a:ea typeface="Roboto" panose="02000000000000000000" pitchFamily="2" charset="0"/>
              </a:defRPr>
            </a:lvl1pPr>
          </a:lstStyle>
          <a:p>
            <a:pPr lvl="0"/>
            <a:r>
              <a:rPr lang="pl-PL" dirty="0"/>
              <a:t>Kliknij, aby edytować</a:t>
            </a:r>
          </a:p>
        </p:txBody>
      </p:sp>
      <p:sp>
        <p:nvSpPr>
          <p:cNvPr id="30" name="Symbol zastępczy tekstu 17">
            <a:extLst>
              <a:ext uri="{FF2B5EF4-FFF2-40B4-BE49-F238E27FC236}">
                <a16:creationId xmlns:a16="http://schemas.microsoft.com/office/drawing/2014/main" id="{E75F07F7-268D-4631-9501-CBDBA62CD5FC}"/>
              </a:ext>
            </a:extLst>
          </p:cNvPr>
          <p:cNvSpPr>
            <a:spLocks noGrp="1"/>
          </p:cNvSpPr>
          <p:nvPr>
            <p:ph type="body" sz="quarter" idx="13" hasCustomPrompt="1"/>
          </p:nvPr>
        </p:nvSpPr>
        <p:spPr>
          <a:xfrm>
            <a:off x="6470600" y="1325010"/>
            <a:ext cx="2016225" cy="720079"/>
          </a:xfrm>
          <a:noFill/>
          <a:effectLst/>
        </p:spPr>
        <p:txBody>
          <a:bodyPr vert="horz" lIns="0" tIns="0" rIns="0" bIns="0" rtlCol="0" anchor="b">
            <a:noAutofit/>
          </a:bodyPr>
          <a:lstStyle>
            <a:lvl1pPr marL="0" indent="0">
              <a:buNone/>
              <a:defRPr lang="pl-PL" sz="2400" b="1" i="0" cap="none" spc="0" dirty="0">
                <a:ln w="0"/>
                <a:solidFill>
                  <a:schemeClr val="tx1"/>
                </a:solidFill>
                <a:effectLst/>
                <a:latin typeface="Roboto" panose="02000000000000000000" pitchFamily="2" charset="0"/>
                <a:ea typeface="Roboto" panose="02000000000000000000" pitchFamily="2" charset="0"/>
                <a:cs typeface="+mj-cs"/>
              </a:defRPr>
            </a:lvl1pPr>
          </a:lstStyle>
          <a:p>
            <a:pPr marL="628650" lvl="0" indent="-857250">
              <a:lnSpc>
                <a:spcPct val="90000"/>
              </a:lnSpc>
              <a:spcBef>
                <a:spcPct val="0"/>
              </a:spcBef>
            </a:pPr>
            <a:r>
              <a:rPr lang="pl-PL" dirty="0"/>
              <a:t>####</a:t>
            </a:r>
          </a:p>
        </p:txBody>
      </p:sp>
      <p:sp>
        <p:nvSpPr>
          <p:cNvPr id="26" name="Google Shape;949;p131">
            <a:extLst>
              <a:ext uri="{FF2B5EF4-FFF2-40B4-BE49-F238E27FC236}">
                <a16:creationId xmlns:a16="http://schemas.microsoft.com/office/drawing/2014/main" id="{AA4A00AC-6484-E945-80D6-297023595B94}"/>
              </a:ext>
            </a:extLst>
          </p:cNvPr>
          <p:cNvSpPr/>
          <p:nvPr userDrawn="1"/>
        </p:nvSpPr>
        <p:spPr>
          <a:xfrm>
            <a:off x="8985136" y="1075017"/>
            <a:ext cx="2520227" cy="2216750"/>
          </a:xfrm>
          <a:prstGeom prst="roundRect">
            <a:avLst>
              <a:gd name="adj" fmla="val 3921"/>
            </a:avLst>
          </a:prstGeom>
          <a:solidFill>
            <a:schemeClr val="bg2"/>
          </a:solidFill>
          <a:ln w="9525" cap="flat" cmpd="sng">
            <a:solidFill>
              <a:schemeClr val="lt2">
                <a:alpha val="0"/>
              </a:schemeClr>
            </a:solidFill>
            <a:prstDash val="solid"/>
            <a:miter lim="800000"/>
            <a:headEnd type="none" w="sm" len="sm"/>
            <a:tailEnd type="none" w="sm" len="sm"/>
          </a:ln>
          <a:effectLst>
            <a:outerShdw blurRad="469900" dist="38100" dir="5400000" algn="t" rotWithShape="0">
              <a:schemeClr val="tx2">
                <a:alpha val="18000"/>
              </a:schemeClr>
            </a:outerShdw>
          </a:effectLst>
        </p:spPr>
        <p:txBody>
          <a:bodyPr spcFirstLastPara="1" wrap="square" lIns="68575" tIns="34275" rIns="68575" bIns="34275" anchor="ctr" anchorCtr="0">
            <a:noAutofit/>
          </a:bodyPr>
          <a:lstStyle/>
          <a:p>
            <a:pPr marR="0" lvl="0" indent="0" algn="ctr" fontAlgn="auto">
              <a:lnSpc>
                <a:spcPct val="100000"/>
              </a:lnSpc>
              <a:spcBef>
                <a:spcPts val="0"/>
              </a:spcBef>
              <a:spcAft>
                <a:spcPts val="0"/>
              </a:spcAft>
              <a:buClr>
                <a:srgbClr val="000000"/>
              </a:buClr>
              <a:buSzPts val="1400"/>
              <a:buFont typeface="Arial"/>
              <a:buNone/>
              <a:tabLst/>
            </a:pPr>
            <a:endParaRPr kumimoji="0" sz="1400"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27" name="Google Shape;949;p131">
            <a:extLst>
              <a:ext uri="{FF2B5EF4-FFF2-40B4-BE49-F238E27FC236}">
                <a16:creationId xmlns:a16="http://schemas.microsoft.com/office/drawing/2014/main" id="{58A89619-9E61-8545-A5C8-59DA8B026ED4}"/>
              </a:ext>
            </a:extLst>
          </p:cNvPr>
          <p:cNvSpPr/>
          <p:nvPr userDrawn="1"/>
        </p:nvSpPr>
        <p:spPr>
          <a:xfrm>
            <a:off x="6225311" y="3535584"/>
            <a:ext cx="2520227" cy="2216750"/>
          </a:xfrm>
          <a:prstGeom prst="roundRect">
            <a:avLst>
              <a:gd name="adj" fmla="val 3921"/>
            </a:avLst>
          </a:prstGeom>
          <a:solidFill>
            <a:schemeClr val="bg2"/>
          </a:solidFill>
          <a:ln w="9525" cap="flat" cmpd="sng">
            <a:solidFill>
              <a:schemeClr val="lt2">
                <a:alpha val="0"/>
              </a:schemeClr>
            </a:solidFill>
            <a:prstDash val="solid"/>
            <a:miter lim="800000"/>
            <a:headEnd type="none" w="sm" len="sm"/>
            <a:tailEnd type="none" w="sm" len="sm"/>
          </a:ln>
          <a:effectLst>
            <a:outerShdw blurRad="469900" dist="38100" dir="5400000" algn="t" rotWithShape="0">
              <a:schemeClr val="tx2">
                <a:alpha val="18000"/>
              </a:schemeClr>
            </a:outerShdw>
          </a:effectLst>
        </p:spPr>
        <p:txBody>
          <a:bodyPr spcFirstLastPara="1" wrap="square" lIns="68575" tIns="34275" rIns="68575" bIns="34275" anchor="ctr" anchorCtr="0">
            <a:noAutofit/>
          </a:bodyPr>
          <a:lstStyle/>
          <a:p>
            <a:pPr marR="0" lvl="0" indent="0" algn="ctr" fontAlgn="auto">
              <a:lnSpc>
                <a:spcPct val="100000"/>
              </a:lnSpc>
              <a:spcBef>
                <a:spcPts val="0"/>
              </a:spcBef>
              <a:spcAft>
                <a:spcPts val="0"/>
              </a:spcAft>
              <a:buClr>
                <a:srgbClr val="000000"/>
              </a:buClr>
              <a:buSzPts val="1400"/>
              <a:buFont typeface="Arial"/>
              <a:buNone/>
              <a:tabLst/>
            </a:pPr>
            <a:endParaRPr kumimoji="0" sz="1400"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28" name="Google Shape;949;p131">
            <a:extLst>
              <a:ext uri="{FF2B5EF4-FFF2-40B4-BE49-F238E27FC236}">
                <a16:creationId xmlns:a16="http://schemas.microsoft.com/office/drawing/2014/main" id="{B7E72BF1-8E38-5A4A-8884-22CA681C7CFC}"/>
              </a:ext>
            </a:extLst>
          </p:cNvPr>
          <p:cNvSpPr/>
          <p:nvPr userDrawn="1"/>
        </p:nvSpPr>
        <p:spPr>
          <a:xfrm>
            <a:off x="8985136" y="3535584"/>
            <a:ext cx="2520227" cy="2216750"/>
          </a:xfrm>
          <a:prstGeom prst="roundRect">
            <a:avLst>
              <a:gd name="adj" fmla="val 3921"/>
            </a:avLst>
          </a:prstGeom>
          <a:solidFill>
            <a:schemeClr val="bg2"/>
          </a:solidFill>
          <a:ln w="9525" cap="flat" cmpd="sng">
            <a:solidFill>
              <a:schemeClr val="lt2">
                <a:alpha val="0"/>
              </a:schemeClr>
            </a:solidFill>
            <a:prstDash val="solid"/>
            <a:miter lim="800000"/>
            <a:headEnd type="none" w="sm" len="sm"/>
            <a:tailEnd type="none" w="sm" len="sm"/>
          </a:ln>
          <a:effectLst>
            <a:outerShdw blurRad="469900" dist="38100" dir="5400000" algn="t" rotWithShape="0">
              <a:schemeClr val="tx2">
                <a:alpha val="18000"/>
              </a:schemeClr>
            </a:outerShdw>
          </a:effectLst>
        </p:spPr>
        <p:txBody>
          <a:bodyPr spcFirstLastPara="1" wrap="square" lIns="68575" tIns="34275" rIns="68575" bIns="34275" anchor="ctr" anchorCtr="0">
            <a:noAutofit/>
          </a:bodyPr>
          <a:lstStyle/>
          <a:p>
            <a:pPr marR="0" lvl="0" indent="0" algn="ctr" fontAlgn="auto">
              <a:lnSpc>
                <a:spcPct val="100000"/>
              </a:lnSpc>
              <a:spcBef>
                <a:spcPts val="0"/>
              </a:spcBef>
              <a:spcAft>
                <a:spcPts val="0"/>
              </a:spcAft>
              <a:buClr>
                <a:srgbClr val="000000"/>
              </a:buClr>
              <a:buSzPts val="1400"/>
              <a:buFont typeface="Arial"/>
              <a:buNone/>
              <a:tabLst/>
            </a:pPr>
            <a:endParaRPr kumimoji="0" sz="1400"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31" name="Symbol zastępczy tekstu 27">
            <a:extLst>
              <a:ext uri="{FF2B5EF4-FFF2-40B4-BE49-F238E27FC236}">
                <a16:creationId xmlns:a16="http://schemas.microsoft.com/office/drawing/2014/main" id="{6E6C2BE8-4C2C-4469-981A-FADE4EE7E24D}"/>
              </a:ext>
            </a:extLst>
          </p:cNvPr>
          <p:cNvSpPr>
            <a:spLocks noGrp="1"/>
          </p:cNvSpPr>
          <p:nvPr>
            <p:ph type="body" sz="quarter" idx="14"/>
          </p:nvPr>
        </p:nvSpPr>
        <p:spPr>
          <a:xfrm>
            <a:off x="9264351" y="2045093"/>
            <a:ext cx="2016225" cy="1008109"/>
          </a:xfrm>
        </p:spPr>
        <p:txBody>
          <a:bodyPr anchor="t">
            <a:normAutofit/>
          </a:bodyPr>
          <a:lstStyle>
            <a:lvl1pPr marL="0" indent="0">
              <a:buNone/>
              <a:defRPr sz="1600" b="0">
                <a:solidFill>
                  <a:schemeClr val="tx1"/>
                </a:solidFill>
                <a:latin typeface="Roboto" panose="02000000000000000000" pitchFamily="2" charset="0"/>
                <a:ea typeface="Roboto" panose="02000000000000000000" pitchFamily="2" charset="0"/>
              </a:defRPr>
            </a:lvl1pPr>
          </a:lstStyle>
          <a:p>
            <a:pPr lvl="0"/>
            <a:r>
              <a:rPr lang="pl-PL" dirty="0"/>
              <a:t>Kliknij, aby edytować</a:t>
            </a:r>
          </a:p>
        </p:txBody>
      </p:sp>
      <p:sp>
        <p:nvSpPr>
          <p:cNvPr id="32" name="Symbol zastępczy tekstu 17">
            <a:extLst>
              <a:ext uri="{FF2B5EF4-FFF2-40B4-BE49-F238E27FC236}">
                <a16:creationId xmlns:a16="http://schemas.microsoft.com/office/drawing/2014/main" id="{D857EAC7-C564-4028-A39C-3883FD3D9557}"/>
              </a:ext>
            </a:extLst>
          </p:cNvPr>
          <p:cNvSpPr>
            <a:spLocks noGrp="1"/>
          </p:cNvSpPr>
          <p:nvPr>
            <p:ph type="body" sz="quarter" idx="15" hasCustomPrompt="1"/>
          </p:nvPr>
        </p:nvSpPr>
        <p:spPr>
          <a:xfrm>
            <a:off x="9264351" y="1325011"/>
            <a:ext cx="2016225" cy="720079"/>
          </a:xfrm>
          <a:noFill/>
          <a:effectLst/>
        </p:spPr>
        <p:txBody>
          <a:bodyPr vert="horz" lIns="0" tIns="0" rIns="0" bIns="0" rtlCol="0" anchor="b">
            <a:noAutofit/>
          </a:bodyPr>
          <a:lstStyle>
            <a:lvl1pPr marL="0" indent="0">
              <a:buNone/>
              <a:defRPr lang="pl-PL" sz="2400" b="1" i="0" cap="none" spc="0" dirty="0">
                <a:ln w="0"/>
                <a:solidFill>
                  <a:schemeClr val="tx1"/>
                </a:solidFill>
                <a:effectLst/>
                <a:latin typeface="Roboto" panose="02000000000000000000" pitchFamily="2" charset="0"/>
                <a:ea typeface="Roboto" panose="02000000000000000000" pitchFamily="2" charset="0"/>
                <a:cs typeface="+mj-cs"/>
              </a:defRPr>
            </a:lvl1pPr>
          </a:lstStyle>
          <a:p>
            <a:pPr marL="628650" lvl="0" indent="-857250">
              <a:lnSpc>
                <a:spcPct val="90000"/>
              </a:lnSpc>
              <a:spcBef>
                <a:spcPct val="0"/>
              </a:spcBef>
            </a:pPr>
            <a:r>
              <a:rPr lang="pl-PL" dirty="0"/>
              <a:t>####</a:t>
            </a:r>
          </a:p>
        </p:txBody>
      </p:sp>
      <p:sp>
        <p:nvSpPr>
          <p:cNvPr id="42" name="Symbol zastępczy tekstu 27">
            <a:extLst>
              <a:ext uri="{FF2B5EF4-FFF2-40B4-BE49-F238E27FC236}">
                <a16:creationId xmlns:a16="http://schemas.microsoft.com/office/drawing/2014/main" id="{01E98832-DDDB-47F7-BE9F-9D57C211746A}"/>
              </a:ext>
            </a:extLst>
          </p:cNvPr>
          <p:cNvSpPr>
            <a:spLocks noGrp="1"/>
          </p:cNvSpPr>
          <p:nvPr>
            <p:ph type="body" sz="quarter" idx="16"/>
          </p:nvPr>
        </p:nvSpPr>
        <p:spPr>
          <a:xfrm>
            <a:off x="6464325" y="4531402"/>
            <a:ext cx="2016225" cy="1008109"/>
          </a:xfrm>
        </p:spPr>
        <p:txBody>
          <a:bodyPr anchor="t">
            <a:normAutofit/>
          </a:bodyPr>
          <a:lstStyle>
            <a:lvl1pPr marL="0" indent="0">
              <a:buNone/>
              <a:defRPr sz="1600" b="0">
                <a:solidFill>
                  <a:schemeClr val="tx1"/>
                </a:solidFill>
                <a:latin typeface="Roboto" panose="02000000000000000000" pitchFamily="2" charset="0"/>
                <a:ea typeface="Roboto" panose="02000000000000000000" pitchFamily="2" charset="0"/>
              </a:defRPr>
            </a:lvl1pPr>
          </a:lstStyle>
          <a:p>
            <a:pPr lvl="0"/>
            <a:r>
              <a:rPr lang="pl-PL" dirty="0"/>
              <a:t>Kliknij, aby edytować</a:t>
            </a:r>
          </a:p>
        </p:txBody>
      </p:sp>
      <p:sp>
        <p:nvSpPr>
          <p:cNvPr id="44" name="Symbol zastępczy tekstu 17">
            <a:extLst>
              <a:ext uri="{FF2B5EF4-FFF2-40B4-BE49-F238E27FC236}">
                <a16:creationId xmlns:a16="http://schemas.microsoft.com/office/drawing/2014/main" id="{C0B0A6D9-6F7D-420C-A969-F5A641D9B13B}"/>
              </a:ext>
            </a:extLst>
          </p:cNvPr>
          <p:cNvSpPr>
            <a:spLocks noGrp="1"/>
          </p:cNvSpPr>
          <p:nvPr>
            <p:ph type="body" sz="quarter" idx="17" hasCustomPrompt="1"/>
          </p:nvPr>
        </p:nvSpPr>
        <p:spPr>
          <a:xfrm>
            <a:off x="6464325" y="3811320"/>
            <a:ext cx="2016225" cy="720079"/>
          </a:xfrm>
          <a:noFill/>
          <a:effectLst/>
        </p:spPr>
        <p:txBody>
          <a:bodyPr vert="horz" lIns="0" tIns="0" rIns="0" bIns="0" rtlCol="0" anchor="b">
            <a:noAutofit/>
          </a:bodyPr>
          <a:lstStyle>
            <a:lvl1pPr marL="0" indent="0">
              <a:buNone/>
              <a:defRPr lang="pl-PL" sz="2400" b="1" i="0" cap="none" spc="0" dirty="0">
                <a:ln w="0"/>
                <a:solidFill>
                  <a:schemeClr val="tx1"/>
                </a:solidFill>
                <a:effectLst/>
                <a:latin typeface="Roboto" panose="02000000000000000000" pitchFamily="2" charset="0"/>
                <a:ea typeface="Roboto" panose="02000000000000000000" pitchFamily="2" charset="0"/>
                <a:cs typeface="+mj-cs"/>
              </a:defRPr>
            </a:lvl1pPr>
          </a:lstStyle>
          <a:p>
            <a:pPr marL="628650" lvl="0" indent="-857250">
              <a:lnSpc>
                <a:spcPct val="90000"/>
              </a:lnSpc>
              <a:spcBef>
                <a:spcPct val="0"/>
              </a:spcBef>
            </a:pPr>
            <a:r>
              <a:rPr lang="pl-PL" dirty="0"/>
              <a:t>####</a:t>
            </a:r>
          </a:p>
        </p:txBody>
      </p:sp>
      <p:sp>
        <p:nvSpPr>
          <p:cNvPr id="45" name="Symbol zastępczy tekstu 27">
            <a:extLst>
              <a:ext uri="{FF2B5EF4-FFF2-40B4-BE49-F238E27FC236}">
                <a16:creationId xmlns:a16="http://schemas.microsoft.com/office/drawing/2014/main" id="{D0B98C6F-E2BC-4808-BA62-965CF91E8D24}"/>
              </a:ext>
            </a:extLst>
          </p:cNvPr>
          <p:cNvSpPr>
            <a:spLocks noGrp="1"/>
          </p:cNvSpPr>
          <p:nvPr>
            <p:ph type="body" sz="quarter" idx="18"/>
          </p:nvPr>
        </p:nvSpPr>
        <p:spPr>
          <a:xfrm>
            <a:off x="9241451" y="4531403"/>
            <a:ext cx="2016225" cy="1008109"/>
          </a:xfrm>
        </p:spPr>
        <p:txBody>
          <a:bodyPr anchor="t">
            <a:normAutofit/>
          </a:bodyPr>
          <a:lstStyle>
            <a:lvl1pPr marL="0" indent="0">
              <a:buNone/>
              <a:defRPr sz="1600" b="0">
                <a:solidFill>
                  <a:schemeClr val="tx1"/>
                </a:solidFill>
                <a:latin typeface="Roboto" panose="02000000000000000000" pitchFamily="2" charset="0"/>
                <a:ea typeface="Roboto" panose="02000000000000000000" pitchFamily="2" charset="0"/>
              </a:defRPr>
            </a:lvl1pPr>
          </a:lstStyle>
          <a:p>
            <a:pPr lvl="0"/>
            <a:r>
              <a:rPr lang="pl-PL" dirty="0"/>
              <a:t>Kliknij, aby edytować</a:t>
            </a:r>
          </a:p>
        </p:txBody>
      </p:sp>
      <p:sp>
        <p:nvSpPr>
          <p:cNvPr id="46" name="Symbol zastępczy tekstu 17">
            <a:extLst>
              <a:ext uri="{FF2B5EF4-FFF2-40B4-BE49-F238E27FC236}">
                <a16:creationId xmlns:a16="http://schemas.microsoft.com/office/drawing/2014/main" id="{66342F06-94E7-42CF-88B6-F5B25E95F9A1}"/>
              </a:ext>
            </a:extLst>
          </p:cNvPr>
          <p:cNvSpPr>
            <a:spLocks noGrp="1"/>
          </p:cNvSpPr>
          <p:nvPr>
            <p:ph type="body" sz="quarter" idx="19" hasCustomPrompt="1"/>
          </p:nvPr>
        </p:nvSpPr>
        <p:spPr>
          <a:xfrm>
            <a:off x="9241451" y="3811321"/>
            <a:ext cx="2016225" cy="720079"/>
          </a:xfrm>
          <a:noFill/>
          <a:effectLst/>
        </p:spPr>
        <p:txBody>
          <a:bodyPr vert="horz" lIns="0" tIns="0" rIns="0" bIns="0" rtlCol="0" anchor="b">
            <a:noAutofit/>
          </a:bodyPr>
          <a:lstStyle>
            <a:lvl1pPr marL="0" indent="0">
              <a:buNone/>
              <a:defRPr lang="pl-PL" sz="2400" b="1" i="0" cap="none" spc="0" dirty="0">
                <a:ln w="0"/>
                <a:solidFill>
                  <a:schemeClr val="tx1"/>
                </a:solidFill>
                <a:effectLst/>
                <a:latin typeface="Roboto" panose="02000000000000000000" pitchFamily="2" charset="0"/>
                <a:ea typeface="Roboto" panose="02000000000000000000" pitchFamily="2" charset="0"/>
                <a:cs typeface="+mj-cs"/>
              </a:defRPr>
            </a:lvl1pPr>
          </a:lstStyle>
          <a:p>
            <a:pPr marL="628650" lvl="0" indent="-857250">
              <a:lnSpc>
                <a:spcPct val="90000"/>
              </a:lnSpc>
              <a:spcBef>
                <a:spcPct val="0"/>
              </a:spcBef>
            </a:pPr>
            <a:r>
              <a:rPr lang="pl-PL" dirty="0"/>
              <a:t>####</a:t>
            </a:r>
          </a:p>
        </p:txBody>
      </p:sp>
      <p:sp>
        <p:nvSpPr>
          <p:cNvPr id="24" name="Tytuł 1">
            <a:extLst>
              <a:ext uri="{FF2B5EF4-FFF2-40B4-BE49-F238E27FC236}">
                <a16:creationId xmlns:a16="http://schemas.microsoft.com/office/drawing/2014/main" id="{4DA36103-B3CC-3C4E-B51A-EBCC794E5501}"/>
              </a:ext>
            </a:extLst>
          </p:cNvPr>
          <p:cNvSpPr>
            <a:spLocks noGrp="1"/>
          </p:cNvSpPr>
          <p:nvPr>
            <p:ph type="title"/>
          </p:nvPr>
        </p:nvSpPr>
        <p:spPr>
          <a:xfrm>
            <a:off x="684982" y="332656"/>
            <a:ext cx="4604569" cy="1800437"/>
          </a:xfrm>
        </p:spPr>
        <p:txBody>
          <a:bodyPr lIns="0"/>
          <a:lstStyle>
            <a:lvl1pPr>
              <a:defRPr>
                <a:latin typeface="Roboto" panose="02000000000000000000" pitchFamily="2" charset="0"/>
                <a:ea typeface="Roboto" panose="02000000000000000000" pitchFamily="2" charset="0"/>
              </a:defRPr>
            </a:lvl1pPr>
          </a:lstStyle>
          <a:p>
            <a:r>
              <a:rPr lang="pl-PL" dirty="0"/>
              <a:t>Kliknij, aby edytować</a:t>
            </a:r>
          </a:p>
        </p:txBody>
      </p:sp>
      <p:cxnSp>
        <p:nvCxnSpPr>
          <p:cNvPr id="25" name="Łącznik prosty 24">
            <a:extLst>
              <a:ext uri="{FF2B5EF4-FFF2-40B4-BE49-F238E27FC236}">
                <a16:creationId xmlns:a16="http://schemas.microsoft.com/office/drawing/2014/main" id="{DF2E6A18-8180-2544-A44A-B9D92B5D05F0}"/>
              </a:ext>
            </a:extLst>
          </p:cNvPr>
          <p:cNvCxnSpPr>
            <a:cxnSpLocks/>
          </p:cNvCxnSpPr>
          <p:nvPr userDrawn="1"/>
        </p:nvCxnSpPr>
        <p:spPr>
          <a:xfrm flipH="1">
            <a:off x="684982" y="2290662"/>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33" name="Symbol zastępczy tekstu 24">
            <a:extLst>
              <a:ext uri="{FF2B5EF4-FFF2-40B4-BE49-F238E27FC236}">
                <a16:creationId xmlns:a16="http://schemas.microsoft.com/office/drawing/2014/main" id="{C8A1B38B-ABC2-B840-A384-0B4619227977}"/>
              </a:ext>
            </a:extLst>
          </p:cNvPr>
          <p:cNvSpPr>
            <a:spLocks noGrp="1"/>
          </p:cNvSpPr>
          <p:nvPr>
            <p:ph type="body" sz="quarter" idx="20"/>
          </p:nvPr>
        </p:nvSpPr>
        <p:spPr>
          <a:xfrm>
            <a:off x="681039" y="2492896"/>
            <a:ext cx="4608511" cy="3672408"/>
          </a:xfrm>
        </p:spPr>
        <p:txBody>
          <a:bodyPr/>
          <a:lstStyle>
            <a:lvl1pPr marL="0" indent="0">
              <a:buNone/>
              <a:defRPr>
                <a:solidFill>
                  <a:schemeClr val="tx1"/>
                </a:solidFill>
              </a:defRPr>
            </a:lvl1pPr>
          </a:lstStyle>
          <a:p>
            <a:r>
              <a:rPr lang="pl-PL" dirty="0"/>
              <a:t>Kliknij, aby edytować</a:t>
            </a:r>
          </a:p>
        </p:txBody>
      </p:sp>
      <p:pic>
        <p:nvPicPr>
          <p:cNvPr id="35" name="Grafika 34">
            <a:extLst>
              <a:ext uri="{FF2B5EF4-FFF2-40B4-BE49-F238E27FC236}">
                <a16:creationId xmlns:a16="http://schemas.microsoft.com/office/drawing/2014/main" id="{E67B9F09-6B46-494A-8684-867FE20C6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5857" y="6464765"/>
            <a:ext cx="946286" cy="144000"/>
          </a:xfrm>
          <a:prstGeom prst="rect">
            <a:avLst/>
          </a:prstGeom>
        </p:spPr>
      </p:pic>
    </p:spTree>
    <p:extLst>
      <p:ext uri="{BB962C8B-B14F-4D97-AF65-F5344CB8AC3E}">
        <p14:creationId xmlns:p14="http://schemas.microsoft.com/office/powerpoint/2010/main" val="12013989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3E718497-76D2-E343-92DB-3FECF2610F19}"/>
              </a:ext>
            </a:extLst>
          </p:cNvPr>
          <p:cNvSpPr/>
          <p:nvPr userDrawn="1"/>
        </p:nvSpPr>
        <p:spPr>
          <a:xfrm flipH="1">
            <a:off x="1" y="0"/>
            <a:ext cx="4137024"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9" name="Title 1">
            <a:extLst>
              <a:ext uri="{FF2B5EF4-FFF2-40B4-BE49-F238E27FC236}">
                <a16:creationId xmlns:a16="http://schemas.microsoft.com/office/drawing/2014/main" id="{9D5BC453-CF0C-0747-9327-533554DAD345}"/>
              </a:ext>
            </a:extLst>
          </p:cNvPr>
          <p:cNvSpPr>
            <a:spLocks noGrp="1"/>
          </p:cNvSpPr>
          <p:nvPr>
            <p:ph type="title" hasCustomPrompt="1"/>
          </p:nvPr>
        </p:nvSpPr>
        <p:spPr>
          <a:xfrm>
            <a:off x="681040" y="1"/>
            <a:ext cx="2765424" cy="112498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bg2"/>
                </a:solidFill>
                <a:latin typeface="Roboto" panose="02000000000000000000" pitchFamily="2" charset="0"/>
                <a:ea typeface="Roboto" panose="02000000000000000000" pitchFamily="2" charset="0"/>
              </a:defRPr>
            </a:lvl1pPr>
          </a:lstStyle>
          <a:p>
            <a:r>
              <a:rPr lang="pl-PL" dirty="0"/>
              <a:t>Edytuj</a:t>
            </a:r>
          </a:p>
        </p:txBody>
      </p:sp>
      <p:cxnSp>
        <p:nvCxnSpPr>
          <p:cNvPr id="11" name="Łącznik prosty 10">
            <a:extLst>
              <a:ext uri="{FF2B5EF4-FFF2-40B4-BE49-F238E27FC236}">
                <a16:creationId xmlns:a16="http://schemas.microsoft.com/office/drawing/2014/main" id="{5E6AFD9B-ADDC-DA43-BF3E-4D7180F2771E}"/>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7" name="Symbol zastępczy tekstu 24">
            <a:extLst>
              <a:ext uri="{FF2B5EF4-FFF2-40B4-BE49-F238E27FC236}">
                <a16:creationId xmlns:a16="http://schemas.microsoft.com/office/drawing/2014/main" id="{D4C27A9A-3251-C740-A068-4D45FE52BCE2}"/>
              </a:ext>
            </a:extLst>
          </p:cNvPr>
          <p:cNvSpPr>
            <a:spLocks noGrp="1"/>
          </p:cNvSpPr>
          <p:nvPr>
            <p:ph type="body" sz="quarter" idx="20"/>
          </p:nvPr>
        </p:nvSpPr>
        <p:spPr>
          <a:xfrm>
            <a:off x="681040" y="1484312"/>
            <a:ext cx="2765424" cy="4682479"/>
          </a:xfrm>
        </p:spPr>
        <p:txBody>
          <a:bodyPr/>
          <a:lstStyle>
            <a:lvl1pPr marL="0" indent="0">
              <a:buNone/>
              <a:defRPr>
                <a:solidFill>
                  <a:schemeClr val="bg2"/>
                </a:solidFill>
              </a:defRPr>
            </a:lvl1pPr>
          </a:lstStyle>
          <a:p>
            <a:r>
              <a:rPr lang="pl-PL" dirty="0"/>
              <a:t>Kliknij, aby edytować</a:t>
            </a:r>
          </a:p>
        </p:txBody>
      </p:sp>
      <p:sp>
        <p:nvSpPr>
          <p:cNvPr id="6" name="Content Placeholder 2">
            <a:extLst>
              <a:ext uri="{FF2B5EF4-FFF2-40B4-BE49-F238E27FC236}">
                <a16:creationId xmlns:a16="http://schemas.microsoft.com/office/drawing/2014/main" id="{9A786E99-2F04-49D3-995B-E3CAE3DF5E73}"/>
              </a:ext>
            </a:extLst>
          </p:cNvPr>
          <p:cNvSpPr>
            <a:spLocks noGrp="1"/>
          </p:cNvSpPr>
          <p:nvPr>
            <p:ph idx="1"/>
          </p:nvPr>
        </p:nvSpPr>
        <p:spPr>
          <a:xfrm>
            <a:off x="4829175" y="586791"/>
            <a:ext cx="6681788" cy="5580000"/>
          </a:xfrm>
        </p:spPr>
        <p:txBody>
          <a:bodyPr vert="horz" lIns="0" tIns="45720" rIns="0" bIns="45720" rtlCol="0">
            <a:normAutofit/>
          </a:bodyPr>
          <a:lstStyle>
            <a:lvl1pPr marL="0" marR="0" indent="0" algn="l" defTabSz="914400" rtl="0" eaLnBrk="1" fontAlgn="auto" latinLnBrk="0" hangingPunct="1">
              <a:lnSpc>
                <a:spcPct val="120000"/>
              </a:lnSpc>
              <a:spcBef>
                <a:spcPts val="400"/>
              </a:spcBef>
              <a:spcAft>
                <a:spcPts val="400"/>
              </a:spcAft>
              <a:buClrTx/>
              <a:buSzPct val="90000"/>
              <a:buFont typeface="Arial" panose="020B0604020202020204" pitchFamily="34" charset="0"/>
              <a:buNone/>
              <a:tabLst/>
              <a:defRPr lang="pl-PL" dirty="0"/>
            </a:lvl1pPr>
          </a:lstStyle>
          <a:p>
            <a:pPr lvl="0"/>
            <a:r>
              <a:rPr lang="pl-PL" dirty="0"/>
              <a:t>Kliknij, aby edytować</a:t>
            </a:r>
          </a:p>
        </p:txBody>
      </p:sp>
    </p:spTree>
    <p:extLst>
      <p:ext uri="{BB962C8B-B14F-4D97-AF65-F5344CB8AC3E}">
        <p14:creationId xmlns:p14="http://schemas.microsoft.com/office/powerpoint/2010/main" val="1798402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Blank Dark">
    <p:bg>
      <p:bgPr>
        <a:solidFill>
          <a:schemeClr val="tx2"/>
        </a:solidFill>
        <a:effectLst/>
      </p:bgPr>
    </p:bg>
    <p:spTree>
      <p:nvGrpSpPr>
        <p:cNvPr id="1" name=""/>
        <p:cNvGrpSpPr/>
        <p:nvPr/>
      </p:nvGrpSpPr>
      <p:grpSpPr>
        <a:xfrm>
          <a:off x="0" y="0"/>
          <a:ext cx="0" cy="0"/>
          <a:chOff x="0" y="0"/>
          <a:chExt cx="0" cy="0"/>
        </a:xfrm>
      </p:grpSpPr>
      <p:sp>
        <p:nvSpPr>
          <p:cNvPr id="3" name="Symbol zastępczy daty 2">
            <a:extLst>
              <a:ext uri="{FF2B5EF4-FFF2-40B4-BE49-F238E27FC236}">
                <a16:creationId xmlns:a16="http://schemas.microsoft.com/office/drawing/2014/main" id="{D3E005BF-7244-1D4A-BB97-C85F270F8250}"/>
              </a:ext>
            </a:extLst>
          </p:cNvPr>
          <p:cNvSpPr>
            <a:spLocks noGrp="1"/>
          </p:cNvSpPr>
          <p:nvPr>
            <p:ph type="dt" sz="half" idx="10"/>
          </p:nvPr>
        </p:nvSpPr>
        <p:spPr>
          <a:xfrm>
            <a:off x="7593012" y="6356350"/>
            <a:ext cx="2535237" cy="365125"/>
          </a:xfrm>
          <a:prstGeom prst="rect">
            <a:avLst/>
          </a:prstGeom>
        </p:spPr>
        <p:txBody>
          <a:bodyPr/>
          <a:lstStyle>
            <a:lvl1pPr>
              <a:defRPr>
                <a:solidFill>
                  <a:schemeClr val="bg2">
                    <a:alpha val="70000"/>
                  </a:schemeClr>
                </a:solidFill>
                <a:latin typeface="Roboto" panose="02000000000000000000" pitchFamily="2" charset="0"/>
                <a:ea typeface="Roboto" panose="02000000000000000000" pitchFamily="2" charset="0"/>
              </a:defRPr>
            </a:lvl1pPr>
          </a:lstStyle>
          <a:p>
            <a:fld id="{2DF0A7F1-8DDE-AB40-ABD1-86832C9EAD8A}" type="datetimeFigureOut">
              <a:rPr lang="pl-PL" smtClean="0"/>
              <a:pPr/>
              <a:t>28.05.2024</a:t>
            </a:fld>
            <a:endParaRPr lang="pl-PL" dirty="0"/>
          </a:p>
        </p:txBody>
      </p:sp>
      <p:sp>
        <p:nvSpPr>
          <p:cNvPr id="4" name="Symbol zastępczy stopki 3">
            <a:extLst>
              <a:ext uri="{FF2B5EF4-FFF2-40B4-BE49-F238E27FC236}">
                <a16:creationId xmlns:a16="http://schemas.microsoft.com/office/drawing/2014/main" id="{7CE38F39-D96F-364D-B193-56BBB633852A}"/>
              </a:ext>
            </a:extLst>
          </p:cNvPr>
          <p:cNvSpPr>
            <a:spLocks noGrp="1"/>
          </p:cNvSpPr>
          <p:nvPr>
            <p:ph type="ftr" sz="quarter" idx="11"/>
          </p:nvPr>
        </p:nvSpPr>
        <p:spPr>
          <a:xfrm>
            <a:off x="1373188" y="6356350"/>
            <a:ext cx="5989636" cy="365125"/>
          </a:xfrm>
          <a:prstGeom prst="rect">
            <a:avLst/>
          </a:prstGeom>
        </p:spPr>
        <p:txBody>
          <a:bodyPr/>
          <a:lstStyle>
            <a:lvl1pPr>
              <a:defRPr>
                <a:solidFill>
                  <a:schemeClr val="bg2">
                    <a:alpha val="70000"/>
                  </a:schemeClr>
                </a:solidFill>
                <a:latin typeface="Roboto" panose="02000000000000000000" pitchFamily="2" charset="0"/>
                <a:ea typeface="Roboto" panose="02000000000000000000" pitchFamily="2" charset="0"/>
              </a:defRPr>
            </a:lvl1pPr>
          </a:lstStyle>
          <a:p>
            <a:endParaRPr lang="pl-PL" dirty="0"/>
          </a:p>
        </p:txBody>
      </p:sp>
      <p:sp>
        <p:nvSpPr>
          <p:cNvPr id="5" name="Symbol zastępczy numeru slajdu 4">
            <a:extLst>
              <a:ext uri="{FF2B5EF4-FFF2-40B4-BE49-F238E27FC236}">
                <a16:creationId xmlns:a16="http://schemas.microsoft.com/office/drawing/2014/main" id="{B1042CF3-E3B6-1349-9AA2-C55AC9D9AA98}"/>
              </a:ext>
            </a:extLst>
          </p:cNvPr>
          <p:cNvSpPr>
            <a:spLocks noGrp="1"/>
          </p:cNvSpPr>
          <p:nvPr>
            <p:ph type="sldNum" sz="quarter" idx="12"/>
          </p:nvPr>
        </p:nvSpPr>
        <p:spPr>
          <a:xfrm>
            <a:off x="681039" y="6356350"/>
            <a:ext cx="576261" cy="365125"/>
          </a:xfrm>
          <a:prstGeom prst="rect">
            <a:avLst/>
          </a:prstGeom>
        </p:spPr>
        <p:txBody>
          <a:bodyPr/>
          <a:lstStyle>
            <a:lvl1pPr>
              <a:defRPr>
                <a:solidFill>
                  <a:schemeClr val="bg2">
                    <a:alpha val="70000"/>
                  </a:schemeClr>
                </a:solidFill>
                <a:latin typeface="Roboto" panose="02000000000000000000" pitchFamily="2" charset="0"/>
                <a:ea typeface="Roboto" panose="02000000000000000000" pitchFamily="2" charset="0"/>
              </a:defRPr>
            </a:lvl1pPr>
          </a:lstStyle>
          <a:p>
            <a:fld id="{82F84508-4418-4F44-8CB3-6C056C4313D3}" type="slidenum">
              <a:rPr lang="pl-PL" smtClean="0"/>
              <a:pPr/>
              <a:t>‹Nr.›</a:t>
            </a:fld>
            <a:endParaRPr lang="pl-PL" dirty="0"/>
          </a:p>
        </p:txBody>
      </p:sp>
      <p:pic>
        <p:nvPicPr>
          <p:cNvPr id="6" name="Grafika 5">
            <a:extLst>
              <a:ext uri="{FF2B5EF4-FFF2-40B4-BE49-F238E27FC236}">
                <a16:creationId xmlns:a16="http://schemas.microsoft.com/office/drawing/2014/main" id="{56153BD9-24E0-D64D-949C-C56F2C4FA5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5857" y="6464765"/>
            <a:ext cx="946285" cy="144000"/>
          </a:xfrm>
          <a:prstGeom prst="rect">
            <a:avLst/>
          </a:prstGeom>
        </p:spPr>
      </p:pic>
    </p:spTree>
    <p:extLst>
      <p:ext uri="{BB962C8B-B14F-4D97-AF65-F5344CB8AC3E}">
        <p14:creationId xmlns:p14="http://schemas.microsoft.com/office/powerpoint/2010/main" val="120962366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tails">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9B031A60-415E-40F8-B120-BC5E38DA9B64}"/>
              </a:ext>
            </a:extLst>
          </p:cNvPr>
          <p:cNvSpPr/>
          <p:nvPr userDrawn="1"/>
        </p:nvSpPr>
        <p:spPr>
          <a:xfrm>
            <a:off x="0" y="0"/>
            <a:ext cx="41370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2" name="Tytuł 1">
            <a:extLst>
              <a:ext uri="{FF2B5EF4-FFF2-40B4-BE49-F238E27FC236}">
                <a16:creationId xmlns:a16="http://schemas.microsoft.com/office/drawing/2014/main" id="{D055F86D-9087-4831-AEE7-8DFFA548048D}"/>
              </a:ext>
            </a:extLst>
          </p:cNvPr>
          <p:cNvSpPr>
            <a:spLocks noGrp="1"/>
          </p:cNvSpPr>
          <p:nvPr>
            <p:ph type="title" hasCustomPrompt="1"/>
          </p:nvPr>
        </p:nvSpPr>
        <p:spPr>
          <a:xfrm>
            <a:off x="681038" y="2637214"/>
            <a:ext cx="3225800" cy="1656000"/>
          </a:xfrm>
        </p:spPr>
        <p:txBody>
          <a:bodyPr anchor="b">
            <a:normAutofit/>
          </a:bodyPr>
          <a:lstStyle>
            <a:lvl1pPr>
              <a:defRPr sz="3600">
                <a:solidFill>
                  <a:schemeClr val="bg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edit</a:t>
            </a:r>
            <a:endParaRPr lang="pl-PL" dirty="0"/>
          </a:p>
        </p:txBody>
      </p:sp>
      <p:sp>
        <p:nvSpPr>
          <p:cNvPr id="40" name="Symbol zastępczy tekstu 27">
            <a:extLst>
              <a:ext uri="{FF2B5EF4-FFF2-40B4-BE49-F238E27FC236}">
                <a16:creationId xmlns:a16="http://schemas.microsoft.com/office/drawing/2014/main" id="{FDB3C9AC-82C4-41B5-8039-8699F59DCFAB}"/>
              </a:ext>
            </a:extLst>
          </p:cNvPr>
          <p:cNvSpPr>
            <a:spLocks noGrp="1"/>
          </p:cNvSpPr>
          <p:nvPr>
            <p:ph type="body" sz="quarter" idx="11" hasCustomPrompt="1"/>
          </p:nvPr>
        </p:nvSpPr>
        <p:spPr>
          <a:xfrm>
            <a:off x="4838701" y="1945470"/>
            <a:ext cx="3216274" cy="1296144"/>
          </a:xfrm>
        </p:spPr>
        <p:txBody>
          <a:bodyPr anchor="t">
            <a:normAutofit/>
          </a:bodyPr>
          <a:lstStyle>
            <a:lvl1pPr marL="0" indent="0">
              <a:buNone/>
              <a:defRPr sz="1800" b="0">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edit</a:t>
            </a:r>
            <a:endParaRPr lang="pl-PL" dirty="0"/>
          </a:p>
        </p:txBody>
      </p:sp>
      <p:sp>
        <p:nvSpPr>
          <p:cNvPr id="44" name="Symbol zastępczy tekstu 27">
            <a:extLst>
              <a:ext uri="{FF2B5EF4-FFF2-40B4-BE49-F238E27FC236}">
                <a16:creationId xmlns:a16="http://schemas.microsoft.com/office/drawing/2014/main" id="{5B12E7AB-A000-46C6-8285-F33783C6E4E2}"/>
              </a:ext>
            </a:extLst>
          </p:cNvPr>
          <p:cNvSpPr>
            <a:spLocks noGrp="1"/>
          </p:cNvSpPr>
          <p:nvPr>
            <p:ph type="body" sz="quarter" idx="12" hasCustomPrompt="1"/>
          </p:nvPr>
        </p:nvSpPr>
        <p:spPr>
          <a:xfrm>
            <a:off x="8285163" y="1945470"/>
            <a:ext cx="3216274" cy="1296144"/>
          </a:xfrm>
        </p:spPr>
        <p:txBody>
          <a:bodyPr anchor="t">
            <a:normAutofit/>
          </a:bodyPr>
          <a:lstStyle>
            <a:lvl1pPr marL="0" indent="0">
              <a:buNone/>
              <a:defRPr sz="1800" b="0">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edit</a:t>
            </a:r>
            <a:endParaRPr lang="pl-PL" dirty="0"/>
          </a:p>
        </p:txBody>
      </p:sp>
      <p:sp>
        <p:nvSpPr>
          <p:cNvPr id="46" name="Symbol zastępczy tekstu 27">
            <a:extLst>
              <a:ext uri="{FF2B5EF4-FFF2-40B4-BE49-F238E27FC236}">
                <a16:creationId xmlns:a16="http://schemas.microsoft.com/office/drawing/2014/main" id="{603996CB-9565-4FB1-80AA-F4301118DCE9}"/>
              </a:ext>
            </a:extLst>
          </p:cNvPr>
          <p:cNvSpPr>
            <a:spLocks noGrp="1"/>
          </p:cNvSpPr>
          <p:nvPr>
            <p:ph type="body" sz="quarter" idx="14" hasCustomPrompt="1"/>
          </p:nvPr>
        </p:nvSpPr>
        <p:spPr>
          <a:xfrm>
            <a:off x="4829176" y="4393742"/>
            <a:ext cx="3216274" cy="1296144"/>
          </a:xfrm>
        </p:spPr>
        <p:txBody>
          <a:bodyPr anchor="t">
            <a:normAutofit/>
          </a:bodyPr>
          <a:lstStyle>
            <a:lvl1pPr marL="0" indent="0">
              <a:buNone/>
              <a:defRPr sz="1800" b="0">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edit</a:t>
            </a:r>
            <a:endParaRPr lang="pl-PL" dirty="0"/>
          </a:p>
        </p:txBody>
      </p:sp>
      <p:sp>
        <p:nvSpPr>
          <p:cNvPr id="48" name="Symbol zastępczy tekstu 27">
            <a:extLst>
              <a:ext uri="{FF2B5EF4-FFF2-40B4-BE49-F238E27FC236}">
                <a16:creationId xmlns:a16="http://schemas.microsoft.com/office/drawing/2014/main" id="{9B1DB190-6EFF-411A-9FFE-8A9BC7E56540}"/>
              </a:ext>
            </a:extLst>
          </p:cNvPr>
          <p:cNvSpPr>
            <a:spLocks noGrp="1"/>
          </p:cNvSpPr>
          <p:nvPr>
            <p:ph type="body" sz="quarter" idx="16" hasCustomPrompt="1"/>
          </p:nvPr>
        </p:nvSpPr>
        <p:spPr>
          <a:xfrm>
            <a:off x="8275638" y="4393742"/>
            <a:ext cx="3216274" cy="1296144"/>
          </a:xfrm>
        </p:spPr>
        <p:txBody>
          <a:bodyPr anchor="t">
            <a:normAutofit/>
          </a:bodyPr>
          <a:lstStyle>
            <a:lvl1pPr marL="0" indent="0">
              <a:buNone/>
              <a:defRPr sz="1800" b="0">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edit</a:t>
            </a:r>
            <a:endParaRPr lang="pl-PL" dirty="0"/>
          </a:p>
        </p:txBody>
      </p:sp>
      <p:sp>
        <p:nvSpPr>
          <p:cNvPr id="19" name="Symbol zastępczy tekstu 3">
            <a:extLst>
              <a:ext uri="{FF2B5EF4-FFF2-40B4-BE49-F238E27FC236}">
                <a16:creationId xmlns:a16="http://schemas.microsoft.com/office/drawing/2014/main" id="{82DD0B52-9F0C-7C4E-9DC4-45EE9D0CC45F}"/>
              </a:ext>
            </a:extLst>
          </p:cNvPr>
          <p:cNvSpPr>
            <a:spLocks noGrp="1"/>
          </p:cNvSpPr>
          <p:nvPr>
            <p:ph type="body" sz="quarter" idx="18" hasCustomPrompt="1"/>
          </p:nvPr>
        </p:nvSpPr>
        <p:spPr>
          <a:xfrm>
            <a:off x="4838701" y="1081374"/>
            <a:ext cx="3216274" cy="720081"/>
          </a:xfrm>
        </p:spPr>
        <p:txBody>
          <a:bodyPr anchor="b"/>
          <a:lstStyle>
            <a:lvl1pPr marL="0" indent="0">
              <a:buNone/>
              <a:defRPr b="1"/>
            </a:lvl1pPr>
          </a:lstStyle>
          <a:p>
            <a:r>
              <a:rPr lang="pl-PL" dirty="0" err="1"/>
              <a:t>Click</a:t>
            </a:r>
            <a:r>
              <a:rPr lang="pl-PL" dirty="0"/>
              <a:t> to </a:t>
            </a:r>
            <a:r>
              <a:rPr lang="pl-PL" dirty="0" err="1"/>
              <a:t>edit</a:t>
            </a:r>
            <a:endParaRPr lang="pl-PL" dirty="0"/>
          </a:p>
        </p:txBody>
      </p:sp>
      <p:sp>
        <p:nvSpPr>
          <p:cNvPr id="20" name="Symbol zastępczy tekstu 3">
            <a:extLst>
              <a:ext uri="{FF2B5EF4-FFF2-40B4-BE49-F238E27FC236}">
                <a16:creationId xmlns:a16="http://schemas.microsoft.com/office/drawing/2014/main" id="{275D97C3-EB49-9647-92F8-4A6BCB110E08}"/>
              </a:ext>
            </a:extLst>
          </p:cNvPr>
          <p:cNvSpPr>
            <a:spLocks noGrp="1"/>
          </p:cNvSpPr>
          <p:nvPr>
            <p:ph type="body" sz="quarter" idx="19" hasCustomPrompt="1"/>
          </p:nvPr>
        </p:nvSpPr>
        <p:spPr>
          <a:xfrm>
            <a:off x="8275638" y="1081373"/>
            <a:ext cx="3216274" cy="720081"/>
          </a:xfrm>
        </p:spPr>
        <p:txBody>
          <a:bodyPr anchor="b"/>
          <a:lstStyle>
            <a:lvl1pPr marL="0" indent="0">
              <a:buNone/>
              <a:defRPr b="1"/>
            </a:lvl1pPr>
          </a:lstStyle>
          <a:p>
            <a:r>
              <a:rPr lang="pl-PL" dirty="0" err="1"/>
              <a:t>Click</a:t>
            </a:r>
            <a:r>
              <a:rPr lang="pl-PL" dirty="0"/>
              <a:t> to </a:t>
            </a:r>
            <a:r>
              <a:rPr lang="pl-PL" dirty="0" err="1"/>
              <a:t>edit</a:t>
            </a:r>
            <a:endParaRPr lang="pl-PL" dirty="0"/>
          </a:p>
        </p:txBody>
      </p:sp>
      <p:sp>
        <p:nvSpPr>
          <p:cNvPr id="23" name="Symbol zastępczy tekstu 3">
            <a:extLst>
              <a:ext uri="{FF2B5EF4-FFF2-40B4-BE49-F238E27FC236}">
                <a16:creationId xmlns:a16="http://schemas.microsoft.com/office/drawing/2014/main" id="{F2AACD58-C497-044F-9313-B8A8E3653438}"/>
              </a:ext>
            </a:extLst>
          </p:cNvPr>
          <p:cNvSpPr>
            <a:spLocks noGrp="1"/>
          </p:cNvSpPr>
          <p:nvPr>
            <p:ph type="body" sz="quarter" idx="20" hasCustomPrompt="1"/>
          </p:nvPr>
        </p:nvSpPr>
        <p:spPr>
          <a:xfrm>
            <a:off x="4844335" y="3529647"/>
            <a:ext cx="3216274" cy="720081"/>
          </a:xfrm>
        </p:spPr>
        <p:txBody>
          <a:bodyPr anchor="b"/>
          <a:lstStyle>
            <a:lvl1pPr marL="0" indent="0">
              <a:buNone/>
              <a:defRPr b="1"/>
            </a:lvl1pPr>
          </a:lstStyle>
          <a:p>
            <a:r>
              <a:rPr lang="pl-PL" dirty="0" err="1"/>
              <a:t>Click</a:t>
            </a:r>
            <a:r>
              <a:rPr lang="pl-PL" dirty="0"/>
              <a:t> to </a:t>
            </a:r>
            <a:r>
              <a:rPr lang="pl-PL" dirty="0" err="1"/>
              <a:t>edit</a:t>
            </a:r>
            <a:endParaRPr lang="pl-PL" dirty="0"/>
          </a:p>
        </p:txBody>
      </p:sp>
      <p:sp>
        <p:nvSpPr>
          <p:cNvPr id="24" name="Symbol zastępczy tekstu 3">
            <a:extLst>
              <a:ext uri="{FF2B5EF4-FFF2-40B4-BE49-F238E27FC236}">
                <a16:creationId xmlns:a16="http://schemas.microsoft.com/office/drawing/2014/main" id="{39767C99-8A10-8043-8257-D3841149CDBC}"/>
              </a:ext>
            </a:extLst>
          </p:cNvPr>
          <p:cNvSpPr>
            <a:spLocks noGrp="1"/>
          </p:cNvSpPr>
          <p:nvPr>
            <p:ph type="body" sz="quarter" idx="21" hasCustomPrompt="1"/>
          </p:nvPr>
        </p:nvSpPr>
        <p:spPr>
          <a:xfrm>
            <a:off x="8281272" y="3529646"/>
            <a:ext cx="3216274" cy="720081"/>
          </a:xfrm>
        </p:spPr>
        <p:txBody>
          <a:bodyPr anchor="b"/>
          <a:lstStyle>
            <a:lvl1pPr marL="0" indent="0">
              <a:buNone/>
              <a:defRPr b="1"/>
            </a:lvl1pPr>
          </a:lstStyle>
          <a:p>
            <a:r>
              <a:rPr lang="pl-PL" dirty="0" err="1"/>
              <a:t>Click</a:t>
            </a:r>
            <a:r>
              <a:rPr lang="pl-PL" dirty="0"/>
              <a:t> to </a:t>
            </a:r>
            <a:r>
              <a:rPr lang="pl-PL" dirty="0" err="1"/>
              <a:t>edit</a:t>
            </a:r>
            <a:endParaRPr lang="pl-PL" dirty="0"/>
          </a:p>
        </p:txBody>
      </p:sp>
      <p:grpSp>
        <p:nvGrpSpPr>
          <p:cNvPr id="3" name="Grupa 2">
            <a:extLst>
              <a:ext uri="{FF2B5EF4-FFF2-40B4-BE49-F238E27FC236}">
                <a16:creationId xmlns:a16="http://schemas.microsoft.com/office/drawing/2014/main" id="{FB9606A7-38FE-3946-8D53-B2D45960F016}"/>
              </a:ext>
            </a:extLst>
          </p:cNvPr>
          <p:cNvGrpSpPr/>
          <p:nvPr userDrawn="1"/>
        </p:nvGrpSpPr>
        <p:grpSpPr>
          <a:xfrm>
            <a:off x="0" y="4858396"/>
            <a:ext cx="2311222" cy="1999604"/>
            <a:chOff x="0" y="4858396"/>
            <a:chExt cx="2311222" cy="1999604"/>
          </a:xfrm>
        </p:grpSpPr>
        <p:grpSp>
          <p:nvGrpSpPr>
            <p:cNvPr id="16" name="Grupa 15">
              <a:extLst>
                <a:ext uri="{FF2B5EF4-FFF2-40B4-BE49-F238E27FC236}">
                  <a16:creationId xmlns:a16="http://schemas.microsoft.com/office/drawing/2014/main" id="{48ED70DC-46A6-7945-945B-B898CF8D6EEF}"/>
                </a:ext>
              </a:extLst>
            </p:cNvPr>
            <p:cNvGrpSpPr/>
            <p:nvPr userDrawn="1"/>
          </p:nvGrpSpPr>
          <p:grpSpPr>
            <a:xfrm rot="5400000">
              <a:off x="-150054" y="5008450"/>
              <a:ext cx="1999604" cy="1699496"/>
              <a:chOff x="9572138" y="165530"/>
              <a:chExt cx="2619861" cy="2226662"/>
            </a:xfrm>
          </p:grpSpPr>
          <p:sp>
            <p:nvSpPr>
              <p:cNvPr id="18" name="Dowolny kształt 17">
                <a:extLst>
                  <a:ext uri="{FF2B5EF4-FFF2-40B4-BE49-F238E27FC236}">
                    <a16:creationId xmlns:a16="http://schemas.microsoft.com/office/drawing/2014/main" id="{6617F488-B3F2-364A-A9FB-23CE7B315205}"/>
                  </a:ext>
                </a:extLst>
              </p:cNvPr>
              <p:cNvSpPr/>
              <p:nvPr userDrawn="1"/>
            </p:nvSpPr>
            <p:spPr>
              <a:xfrm>
                <a:off x="9572138" y="888762"/>
                <a:ext cx="2619861" cy="1503429"/>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21" name="Dowolny kształt 20">
                <a:extLst>
                  <a:ext uri="{FF2B5EF4-FFF2-40B4-BE49-F238E27FC236}">
                    <a16:creationId xmlns:a16="http://schemas.microsoft.com/office/drawing/2014/main" id="{BB96760D-BE23-C749-A48F-C3F32D99E4C3}"/>
                  </a:ext>
                </a:extLst>
              </p:cNvPr>
              <p:cNvSpPr/>
              <p:nvPr userDrawn="1"/>
            </p:nvSpPr>
            <p:spPr>
              <a:xfrm>
                <a:off x="10128035" y="165530"/>
                <a:ext cx="2063964" cy="2226662"/>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grpSp>
        <p:sp>
          <p:nvSpPr>
            <p:cNvPr id="22" name="Owal 21">
              <a:extLst>
                <a:ext uri="{FF2B5EF4-FFF2-40B4-BE49-F238E27FC236}">
                  <a16:creationId xmlns:a16="http://schemas.microsoft.com/office/drawing/2014/main" id="{039D198C-CEBB-DC42-9DFF-A1432B39249F}"/>
                </a:ext>
              </a:extLst>
            </p:cNvPr>
            <p:cNvSpPr/>
            <p:nvPr userDrawn="1"/>
          </p:nvSpPr>
          <p:spPr>
            <a:xfrm>
              <a:off x="1985150" y="6251102"/>
              <a:ext cx="144016" cy="1440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Owal 24">
              <a:extLst>
                <a:ext uri="{FF2B5EF4-FFF2-40B4-BE49-F238E27FC236}">
                  <a16:creationId xmlns:a16="http://schemas.microsoft.com/office/drawing/2014/main" id="{FE8BF91C-5D5F-D940-A233-EED084CC53AA}"/>
                </a:ext>
              </a:extLst>
            </p:cNvPr>
            <p:cNvSpPr/>
            <p:nvPr userDrawn="1"/>
          </p:nvSpPr>
          <p:spPr>
            <a:xfrm>
              <a:off x="2207568" y="6453336"/>
              <a:ext cx="103654" cy="1036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742563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Summary [3]">
    <p:bg>
      <p:bgPr>
        <a:solidFill>
          <a:schemeClr val="tx2"/>
        </a:solidFill>
        <a:effectLst/>
      </p:bgPr>
    </p:bg>
    <p:spTree>
      <p:nvGrpSpPr>
        <p:cNvPr id="1" name=""/>
        <p:cNvGrpSpPr/>
        <p:nvPr/>
      </p:nvGrpSpPr>
      <p:grpSpPr>
        <a:xfrm>
          <a:off x="0" y="0"/>
          <a:ext cx="0" cy="0"/>
          <a:chOff x="0" y="0"/>
          <a:chExt cx="0" cy="0"/>
        </a:xfrm>
      </p:grpSpPr>
      <p:sp>
        <p:nvSpPr>
          <p:cNvPr id="27" name="Owal 26">
            <a:extLst>
              <a:ext uri="{FF2B5EF4-FFF2-40B4-BE49-F238E27FC236}">
                <a16:creationId xmlns:a16="http://schemas.microsoft.com/office/drawing/2014/main" id="{A17A03E3-F8E8-C94C-9E66-1B74D9258833}"/>
              </a:ext>
            </a:extLst>
          </p:cNvPr>
          <p:cNvSpPr/>
          <p:nvPr userDrawn="1"/>
        </p:nvSpPr>
        <p:spPr>
          <a:xfrm>
            <a:off x="5519738" y="2404957"/>
            <a:ext cx="3234689" cy="3240360"/>
          </a:xfrm>
          <a:prstGeom prst="ellipse">
            <a:avLst/>
          </a:prstGeom>
          <a:solidFill>
            <a:schemeClr val="tx2">
              <a:alpha val="56000"/>
            </a:schemeClr>
          </a:solidFill>
          <a:ln w="25400">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a:p>
        </p:txBody>
      </p:sp>
      <p:sp>
        <p:nvSpPr>
          <p:cNvPr id="28" name="Owal 27">
            <a:extLst>
              <a:ext uri="{FF2B5EF4-FFF2-40B4-BE49-F238E27FC236}">
                <a16:creationId xmlns:a16="http://schemas.microsoft.com/office/drawing/2014/main" id="{C3D3AEA5-11B4-5A46-A74E-0E32C6E40FA7}"/>
              </a:ext>
            </a:extLst>
          </p:cNvPr>
          <p:cNvSpPr/>
          <p:nvPr userDrawn="1"/>
        </p:nvSpPr>
        <p:spPr>
          <a:xfrm>
            <a:off x="9014761" y="2780928"/>
            <a:ext cx="2513346" cy="2517752"/>
          </a:xfrm>
          <a:prstGeom prst="ellipse">
            <a:avLst/>
          </a:prstGeom>
          <a:solidFill>
            <a:schemeClr val="tx2">
              <a:alpha val="56000"/>
            </a:schemeClr>
          </a:solidFill>
          <a:ln w="25400">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a:p>
        </p:txBody>
      </p:sp>
      <p:sp>
        <p:nvSpPr>
          <p:cNvPr id="3" name="Owal 2">
            <a:extLst>
              <a:ext uri="{FF2B5EF4-FFF2-40B4-BE49-F238E27FC236}">
                <a16:creationId xmlns:a16="http://schemas.microsoft.com/office/drawing/2014/main" id="{B4690B30-CBE3-A946-BE4B-01536DCBFD6A}"/>
              </a:ext>
            </a:extLst>
          </p:cNvPr>
          <p:cNvSpPr/>
          <p:nvPr userDrawn="1"/>
        </p:nvSpPr>
        <p:spPr>
          <a:xfrm>
            <a:off x="695796" y="1751612"/>
            <a:ext cx="4593754" cy="4576384"/>
          </a:xfrm>
          <a:prstGeom prst="ellipse">
            <a:avLst/>
          </a:prstGeom>
          <a:solidFill>
            <a:schemeClr val="tx2">
              <a:alpha val="56000"/>
            </a:schemeClr>
          </a:solidFill>
          <a:ln w="25400">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a:p>
        </p:txBody>
      </p:sp>
      <p:sp>
        <p:nvSpPr>
          <p:cNvPr id="12" name="Tytuł 1">
            <a:extLst>
              <a:ext uri="{FF2B5EF4-FFF2-40B4-BE49-F238E27FC236}">
                <a16:creationId xmlns:a16="http://schemas.microsoft.com/office/drawing/2014/main" id="{B2B3B9B6-D915-2541-91EE-AB514324742E}"/>
              </a:ext>
            </a:extLst>
          </p:cNvPr>
          <p:cNvSpPr>
            <a:spLocks noGrp="1"/>
          </p:cNvSpPr>
          <p:nvPr>
            <p:ph type="title" hasCustomPrompt="1"/>
          </p:nvPr>
        </p:nvSpPr>
        <p:spPr>
          <a:xfrm>
            <a:off x="681039" y="1"/>
            <a:ext cx="5991224" cy="1124980"/>
          </a:xfrm>
        </p:spPr>
        <p:txBody>
          <a:bodyPr lIns="0"/>
          <a:lstStyle>
            <a:lvl1pPr>
              <a:defRPr>
                <a:solidFill>
                  <a:schemeClr val="bg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edit</a:t>
            </a:r>
            <a:endParaRPr lang="pl-PL" dirty="0"/>
          </a:p>
        </p:txBody>
      </p:sp>
      <p:cxnSp>
        <p:nvCxnSpPr>
          <p:cNvPr id="13" name="Łącznik prosty 12">
            <a:extLst>
              <a:ext uri="{FF2B5EF4-FFF2-40B4-BE49-F238E27FC236}">
                <a16:creationId xmlns:a16="http://schemas.microsoft.com/office/drawing/2014/main" id="{AC03B0C6-69CE-2344-B4D7-619F2A8214D9}"/>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4" name="Symbol zastępczy tekstu 27">
            <a:extLst>
              <a:ext uri="{FF2B5EF4-FFF2-40B4-BE49-F238E27FC236}">
                <a16:creationId xmlns:a16="http://schemas.microsoft.com/office/drawing/2014/main" id="{FE894477-0F80-0A4F-9B4F-B2496DB49660}"/>
              </a:ext>
            </a:extLst>
          </p:cNvPr>
          <p:cNvSpPr>
            <a:spLocks noGrp="1"/>
          </p:cNvSpPr>
          <p:nvPr>
            <p:ph type="body" sz="quarter" idx="21" hasCustomPrompt="1"/>
          </p:nvPr>
        </p:nvSpPr>
        <p:spPr>
          <a:xfrm>
            <a:off x="1373188" y="4289447"/>
            <a:ext cx="3225800" cy="701686"/>
          </a:xfrm>
        </p:spPr>
        <p:txBody>
          <a:bodyPr anchor="t">
            <a:normAutofit/>
          </a:bodyPr>
          <a:lstStyle>
            <a:lvl1pPr marL="0" indent="0" algn="ctr">
              <a:buNone/>
              <a:defRPr sz="1800" b="0">
                <a:solidFill>
                  <a:schemeClr val="bg1"/>
                </a:solidFill>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edit</a:t>
            </a:r>
            <a:endParaRPr lang="pl-PL" dirty="0"/>
          </a:p>
        </p:txBody>
      </p:sp>
      <p:sp>
        <p:nvSpPr>
          <p:cNvPr id="15" name="Symbol zastępczy tekstu 27">
            <a:extLst>
              <a:ext uri="{FF2B5EF4-FFF2-40B4-BE49-F238E27FC236}">
                <a16:creationId xmlns:a16="http://schemas.microsoft.com/office/drawing/2014/main" id="{94927685-7E31-3A46-991B-63283CBD9B44}"/>
              </a:ext>
            </a:extLst>
          </p:cNvPr>
          <p:cNvSpPr>
            <a:spLocks noGrp="1"/>
          </p:cNvSpPr>
          <p:nvPr>
            <p:ph type="body" sz="quarter" idx="23" hasCustomPrompt="1"/>
          </p:nvPr>
        </p:nvSpPr>
        <p:spPr>
          <a:xfrm>
            <a:off x="6211888" y="4289448"/>
            <a:ext cx="1843088" cy="701686"/>
          </a:xfrm>
        </p:spPr>
        <p:txBody>
          <a:bodyPr anchor="t">
            <a:normAutofit/>
          </a:bodyPr>
          <a:lstStyle>
            <a:lvl1pPr marL="0" indent="0" algn="ctr">
              <a:buNone/>
              <a:defRPr sz="1800" b="0">
                <a:solidFill>
                  <a:schemeClr val="bg1"/>
                </a:solidFill>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edit</a:t>
            </a:r>
            <a:endParaRPr lang="pl-PL" dirty="0"/>
          </a:p>
        </p:txBody>
      </p:sp>
      <p:sp>
        <p:nvSpPr>
          <p:cNvPr id="18" name="Symbol zastępczy tekstu 27">
            <a:extLst>
              <a:ext uri="{FF2B5EF4-FFF2-40B4-BE49-F238E27FC236}">
                <a16:creationId xmlns:a16="http://schemas.microsoft.com/office/drawing/2014/main" id="{EA811E80-EAFB-3E4E-BACF-D6D65EB1D41A}"/>
              </a:ext>
            </a:extLst>
          </p:cNvPr>
          <p:cNvSpPr>
            <a:spLocks noGrp="1"/>
          </p:cNvSpPr>
          <p:nvPr>
            <p:ph type="body" sz="quarter" idx="28" hasCustomPrompt="1"/>
          </p:nvPr>
        </p:nvSpPr>
        <p:spPr>
          <a:xfrm>
            <a:off x="9436100" y="4289448"/>
            <a:ext cx="1612899" cy="701686"/>
          </a:xfrm>
        </p:spPr>
        <p:txBody>
          <a:bodyPr anchor="t">
            <a:normAutofit/>
          </a:bodyPr>
          <a:lstStyle>
            <a:lvl1pPr marL="0" indent="0" algn="ctr">
              <a:buNone/>
              <a:defRPr sz="1800" b="0">
                <a:solidFill>
                  <a:schemeClr val="bg1"/>
                </a:solidFill>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edit</a:t>
            </a:r>
            <a:endParaRPr lang="pl-PL" dirty="0"/>
          </a:p>
        </p:txBody>
      </p:sp>
      <p:sp>
        <p:nvSpPr>
          <p:cNvPr id="22" name="Symbol zastępczy tekstu 3">
            <a:extLst>
              <a:ext uri="{FF2B5EF4-FFF2-40B4-BE49-F238E27FC236}">
                <a16:creationId xmlns:a16="http://schemas.microsoft.com/office/drawing/2014/main" id="{14A95052-1274-5D46-8266-90542AB4E599}"/>
              </a:ext>
            </a:extLst>
          </p:cNvPr>
          <p:cNvSpPr>
            <a:spLocks noGrp="1"/>
          </p:cNvSpPr>
          <p:nvPr>
            <p:ph type="body" sz="quarter" idx="29" hasCustomPrompt="1"/>
          </p:nvPr>
        </p:nvSpPr>
        <p:spPr>
          <a:xfrm>
            <a:off x="1373188" y="3236436"/>
            <a:ext cx="3225800" cy="884755"/>
          </a:xfrm>
        </p:spPr>
        <p:txBody>
          <a:bodyPr anchor="b">
            <a:noAutofit/>
          </a:bodyPr>
          <a:lstStyle>
            <a:lvl1pPr marL="0" indent="0" algn="ctr">
              <a:buNone/>
              <a:defRPr sz="6000" b="1">
                <a:solidFill>
                  <a:schemeClr val="bg1"/>
                </a:solidFill>
              </a:defRPr>
            </a:lvl1pPr>
          </a:lstStyle>
          <a:p>
            <a:r>
              <a:rPr lang="pl-PL" dirty="0"/>
              <a:t>#</a:t>
            </a:r>
          </a:p>
        </p:txBody>
      </p:sp>
      <p:sp>
        <p:nvSpPr>
          <p:cNvPr id="25" name="Symbol zastępczy tekstu 3">
            <a:extLst>
              <a:ext uri="{FF2B5EF4-FFF2-40B4-BE49-F238E27FC236}">
                <a16:creationId xmlns:a16="http://schemas.microsoft.com/office/drawing/2014/main" id="{C952579F-6E7E-504A-822B-815C45E636BD}"/>
              </a:ext>
            </a:extLst>
          </p:cNvPr>
          <p:cNvSpPr>
            <a:spLocks noGrp="1"/>
          </p:cNvSpPr>
          <p:nvPr>
            <p:ph type="body" sz="quarter" idx="31" hasCustomPrompt="1"/>
          </p:nvPr>
        </p:nvSpPr>
        <p:spPr>
          <a:xfrm>
            <a:off x="6211888" y="3236436"/>
            <a:ext cx="1843088" cy="884755"/>
          </a:xfrm>
        </p:spPr>
        <p:txBody>
          <a:bodyPr anchor="b">
            <a:noAutofit/>
          </a:bodyPr>
          <a:lstStyle>
            <a:lvl1pPr marL="0" indent="0" algn="ctr">
              <a:buNone/>
              <a:defRPr sz="6000" b="1">
                <a:solidFill>
                  <a:schemeClr val="bg1"/>
                </a:solidFill>
              </a:defRPr>
            </a:lvl1pPr>
          </a:lstStyle>
          <a:p>
            <a:r>
              <a:rPr lang="pl-PL" dirty="0"/>
              <a:t>#</a:t>
            </a:r>
          </a:p>
        </p:txBody>
      </p:sp>
      <p:sp>
        <p:nvSpPr>
          <p:cNvPr id="26" name="Symbol zastępczy tekstu 3">
            <a:extLst>
              <a:ext uri="{FF2B5EF4-FFF2-40B4-BE49-F238E27FC236}">
                <a16:creationId xmlns:a16="http://schemas.microsoft.com/office/drawing/2014/main" id="{9E2B9B52-0B54-344D-B22E-4B8650663543}"/>
              </a:ext>
            </a:extLst>
          </p:cNvPr>
          <p:cNvSpPr>
            <a:spLocks noGrp="1"/>
          </p:cNvSpPr>
          <p:nvPr>
            <p:ph type="body" sz="quarter" idx="32" hasCustomPrompt="1"/>
          </p:nvPr>
        </p:nvSpPr>
        <p:spPr>
          <a:xfrm>
            <a:off x="9667875" y="3236436"/>
            <a:ext cx="1150938" cy="884755"/>
          </a:xfrm>
        </p:spPr>
        <p:txBody>
          <a:bodyPr anchor="b">
            <a:noAutofit/>
          </a:bodyPr>
          <a:lstStyle>
            <a:lvl1pPr marL="0" indent="0" algn="ctr">
              <a:buNone/>
              <a:defRPr sz="6000" b="1">
                <a:solidFill>
                  <a:schemeClr val="bg1"/>
                </a:solidFill>
              </a:defRPr>
            </a:lvl1pPr>
          </a:lstStyle>
          <a:p>
            <a:r>
              <a:rPr lang="pl-PL" dirty="0"/>
              <a:t>#</a:t>
            </a:r>
          </a:p>
        </p:txBody>
      </p:sp>
      <p:pic>
        <p:nvPicPr>
          <p:cNvPr id="29" name="Grafika 28">
            <a:extLst>
              <a:ext uri="{FF2B5EF4-FFF2-40B4-BE49-F238E27FC236}">
                <a16:creationId xmlns:a16="http://schemas.microsoft.com/office/drawing/2014/main" id="{1A04F18A-052D-DE45-B3DB-6A8CC4CA31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5857" y="6464765"/>
            <a:ext cx="946285" cy="144000"/>
          </a:xfrm>
          <a:prstGeom prst="rect">
            <a:avLst/>
          </a:prstGeom>
        </p:spPr>
      </p:pic>
      <p:grpSp>
        <p:nvGrpSpPr>
          <p:cNvPr id="2" name="Grupa 1">
            <a:extLst>
              <a:ext uri="{FF2B5EF4-FFF2-40B4-BE49-F238E27FC236}">
                <a16:creationId xmlns:a16="http://schemas.microsoft.com/office/drawing/2014/main" id="{0F27BA02-8236-A643-834A-E70818D13821}"/>
              </a:ext>
            </a:extLst>
          </p:cNvPr>
          <p:cNvGrpSpPr/>
          <p:nvPr userDrawn="1"/>
        </p:nvGrpSpPr>
        <p:grpSpPr>
          <a:xfrm>
            <a:off x="9120337" y="-3"/>
            <a:ext cx="3079986" cy="2060849"/>
            <a:chOff x="9120337" y="-3"/>
            <a:chExt cx="3079986" cy="2060849"/>
          </a:xfrm>
        </p:grpSpPr>
        <p:grpSp>
          <p:nvGrpSpPr>
            <p:cNvPr id="30" name="Grupa 29">
              <a:extLst>
                <a:ext uri="{FF2B5EF4-FFF2-40B4-BE49-F238E27FC236}">
                  <a16:creationId xmlns:a16="http://schemas.microsoft.com/office/drawing/2014/main" id="{55AAC603-BE29-9A47-A32E-CC7DBD15FA93}"/>
                </a:ext>
              </a:extLst>
            </p:cNvPr>
            <p:cNvGrpSpPr/>
            <p:nvPr userDrawn="1"/>
          </p:nvGrpSpPr>
          <p:grpSpPr>
            <a:xfrm rot="10800000" flipH="1">
              <a:off x="9120337" y="-3"/>
              <a:ext cx="3079986" cy="2060849"/>
              <a:chOff x="9408368" y="4995447"/>
              <a:chExt cx="2783632" cy="1862554"/>
            </a:xfrm>
          </p:grpSpPr>
          <p:sp>
            <p:nvSpPr>
              <p:cNvPr id="31" name="Dowolny kształt 30">
                <a:extLst>
                  <a:ext uri="{FF2B5EF4-FFF2-40B4-BE49-F238E27FC236}">
                    <a16:creationId xmlns:a16="http://schemas.microsoft.com/office/drawing/2014/main" id="{E9FDAE1C-EF47-0C44-AF20-B9439DB2A574}"/>
                  </a:ext>
                </a:extLst>
              </p:cNvPr>
              <p:cNvSpPr/>
              <p:nvPr userDrawn="1"/>
            </p:nvSpPr>
            <p:spPr>
              <a:xfrm>
                <a:off x="9408368" y="5260588"/>
                <a:ext cx="2783632" cy="1597411"/>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32" name="Dowolny kształt 31">
                <a:extLst>
                  <a:ext uri="{FF2B5EF4-FFF2-40B4-BE49-F238E27FC236}">
                    <a16:creationId xmlns:a16="http://schemas.microsoft.com/office/drawing/2014/main" id="{F07FFB03-DD79-B44A-BCE3-EBFB307D45AE}"/>
                  </a:ext>
                </a:extLst>
              </p:cNvPr>
              <p:cNvSpPr/>
              <p:nvPr userDrawn="1"/>
            </p:nvSpPr>
            <p:spPr>
              <a:xfrm>
                <a:off x="10465540" y="4995447"/>
                <a:ext cx="1726460" cy="1862554"/>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dirty="0"/>
              </a:p>
            </p:txBody>
          </p:sp>
        </p:grpSp>
        <p:sp>
          <p:nvSpPr>
            <p:cNvPr id="35" name="Owal 34">
              <a:extLst>
                <a:ext uri="{FF2B5EF4-FFF2-40B4-BE49-F238E27FC236}">
                  <a16:creationId xmlns:a16="http://schemas.microsoft.com/office/drawing/2014/main" id="{001EC63E-6397-E946-BF1A-80E6B662067B}"/>
                </a:ext>
              </a:extLst>
            </p:cNvPr>
            <p:cNvSpPr/>
            <p:nvPr userDrawn="1"/>
          </p:nvSpPr>
          <p:spPr>
            <a:xfrm>
              <a:off x="9120337" y="1282550"/>
              <a:ext cx="144016" cy="1440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Owal 35">
              <a:extLst>
                <a:ext uri="{FF2B5EF4-FFF2-40B4-BE49-F238E27FC236}">
                  <a16:creationId xmlns:a16="http://schemas.microsoft.com/office/drawing/2014/main" id="{DE331490-AF24-6C46-A159-DB44F566262D}"/>
                </a:ext>
              </a:extLst>
            </p:cNvPr>
            <p:cNvSpPr/>
            <p:nvPr userDrawn="1"/>
          </p:nvSpPr>
          <p:spPr>
            <a:xfrm>
              <a:off x="9342755" y="1484784"/>
              <a:ext cx="103654" cy="1036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16604924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tx2"/>
        </a:solidFill>
        <a:effectLst/>
      </p:bgPr>
    </p:bg>
    <p:spTree>
      <p:nvGrpSpPr>
        <p:cNvPr id="1" name=""/>
        <p:cNvGrpSpPr/>
        <p:nvPr/>
      </p:nvGrpSpPr>
      <p:grpSpPr>
        <a:xfrm>
          <a:off x="0" y="0"/>
          <a:ext cx="0" cy="0"/>
          <a:chOff x="0" y="0"/>
          <a:chExt cx="0" cy="0"/>
        </a:xfrm>
      </p:grpSpPr>
      <p:pic>
        <p:nvPicPr>
          <p:cNvPr id="29" name="Grafika 28">
            <a:extLst>
              <a:ext uri="{FF2B5EF4-FFF2-40B4-BE49-F238E27FC236}">
                <a16:creationId xmlns:a16="http://schemas.microsoft.com/office/drawing/2014/main" id="{1A04F18A-052D-DE45-B3DB-6A8CC4CA31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5857" y="6464765"/>
            <a:ext cx="946285" cy="144000"/>
          </a:xfrm>
          <a:prstGeom prst="rect">
            <a:avLst/>
          </a:prstGeom>
        </p:spPr>
      </p:pic>
      <p:sp>
        <p:nvSpPr>
          <p:cNvPr id="32" name="Owal 31">
            <a:extLst>
              <a:ext uri="{FF2B5EF4-FFF2-40B4-BE49-F238E27FC236}">
                <a16:creationId xmlns:a16="http://schemas.microsoft.com/office/drawing/2014/main" id="{3D9B5D83-E5DB-674E-87AF-7C73D1751D78}"/>
              </a:ext>
            </a:extLst>
          </p:cNvPr>
          <p:cNvSpPr/>
          <p:nvPr userDrawn="1"/>
        </p:nvSpPr>
        <p:spPr>
          <a:xfrm>
            <a:off x="3106879" y="434181"/>
            <a:ext cx="5989637" cy="5989637"/>
          </a:xfrm>
          <a:prstGeom prst="ellipse">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algn="ctr">
              <a:buClr>
                <a:srgbClr val="000000"/>
              </a:buClr>
              <a:buSzPts val="1400"/>
            </a:pPr>
            <a:endParaRPr lang="pl-PL" sz="1400" kern="0">
              <a:solidFill>
                <a:srgbClr val="FFFFFF"/>
              </a:solidFill>
              <a:latin typeface="Roboto"/>
              <a:ea typeface="Roboto"/>
            </a:endParaRPr>
          </a:p>
        </p:txBody>
      </p:sp>
      <p:sp>
        <p:nvSpPr>
          <p:cNvPr id="33" name="Owal 32">
            <a:extLst>
              <a:ext uri="{FF2B5EF4-FFF2-40B4-BE49-F238E27FC236}">
                <a16:creationId xmlns:a16="http://schemas.microsoft.com/office/drawing/2014/main" id="{9D7C18B5-7388-0B4B-9465-16DCFBD4E355}"/>
              </a:ext>
            </a:extLst>
          </p:cNvPr>
          <p:cNvSpPr/>
          <p:nvPr userDrawn="1"/>
        </p:nvSpPr>
        <p:spPr>
          <a:xfrm>
            <a:off x="3797441" y="1124743"/>
            <a:ext cx="4608512" cy="4608512"/>
          </a:xfrm>
          <a:prstGeom prst="ellipse">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algn="ctr">
              <a:buClr>
                <a:srgbClr val="000000"/>
              </a:buClr>
              <a:buSzPts val="1400"/>
            </a:pPr>
            <a:endParaRPr lang="pl-PL" sz="1400" kern="0">
              <a:solidFill>
                <a:srgbClr val="FFFFFF"/>
              </a:solidFill>
              <a:latin typeface="Roboto"/>
              <a:ea typeface="Roboto"/>
            </a:endParaRPr>
          </a:p>
        </p:txBody>
      </p:sp>
      <p:sp>
        <p:nvSpPr>
          <p:cNvPr id="35" name="Symbol zastępczy tekstu 27">
            <a:extLst>
              <a:ext uri="{FF2B5EF4-FFF2-40B4-BE49-F238E27FC236}">
                <a16:creationId xmlns:a16="http://schemas.microsoft.com/office/drawing/2014/main" id="{BDAB31CE-CD35-E844-84CD-FD09ECAC7AB7}"/>
              </a:ext>
            </a:extLst>
          </p:cNvPr>
          <p:cNvSpPr>
            <a:spLocks noGrp="1"/>
          </p:cNvSpPr>
          <p:nvPr>
            <p:ph type="body" sz="quarter" idx="21" hasCustomPrompt="1"/>
          </p:nvPr>
        </p:nvSpPr>
        <p:spPr>
          <a:xfrm>
            <a:off x="4488004" y="3316061"/>
            <a:ext cx="3225800" cy="1179238"/>
          </a:xfrm>
        </p:spPr>
        <p:txBody>
          <a:bodyPr anchor="t">
            <a:normAutofit/>
          </a:bodyPr>
          <a:lstStyle>
            <a:lvl1pPr marL="0" indent="0" algn="ctr">
              <a:buNone/>
              <a:defRPr sz="1800" b="0">
                <a:solidFill>
                  <a:schemeClr val="bg1"/>
                </a:solidFill>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edit</a:t>
            </a:r>
            <a:endParaRPr lang="pl-PL" dirty="0"/>
          </a:p>
        </p:txBody>
      </p:sp>
      <p:sp>
        <p:nvSpPr>
          <p:cNvPr id="36" name="Symbol zastępczy tekstu 3">
            <a:extLst>
              <a:ext uri="{FF2B5EF4-FFF2-40B4-BE49-F238E27FC236}">
                <a16:creationId xmlns:a16="http://schemas.microsoft.com/office/drawing/2014/main" id="{F60875D6-D2B0-7A44-A57A-607230D4B201}"/>
              </a:ext>
            </a:extLst>
          </p:cNvPr>
          <p:cNvSpPr>
            <a:spLocks noGrp="1"/>
          </p:cNvSpPr>
          <p:nvPr>
            <p:ph type="body" sz="quarter" idx="29" hasCustomPrompt="1"/>
          </p:nvPr>
        </p:nvSpPr>
        <p:spPr>
          <a:xfrm>
            <a:off x="4488004" y="2428567"/>
            <a:ext cx="3225800" cy="884755"/>
          </a:xfrm>
        </p:spPr>
        <p:txBody>
          <a:bodyPr anchor="b">
            <a:noAutofit/>
          </a:bodyPr>
          <a:lstStyle>
            <a:lvl1pPr marL="0" indent="0" algn="ctr">
              <a:buNone/>
              <a:defRPr sz="6000" b="1">
                <a:solidFill>
                  <a:schemeClr val="bg1"/>
                </a:solidFill>
              </a:defRPr>
            </a:lvl1pPr>
          </a:lstStyle>
          <a:p>
            <a:r>
              <a:rPr lang="pl-PL" dirty="0"/>
              <a:t>#</a:t>
            </a:r>
          </a:p>
        </p:txBody>
      </p:sp>
      <p:grpSp>
        <p:nvGrpSpPr>
          <p:cNvPr id="16" name="Grupa 15">
            <a:extLst>
              <a:ext uri="{FF2B5EF4-FFF2-40B4-BE49-F238E27FC236}">
                <a16:creationId xmlns:a16="http://schemas.microsoft.com/office/drawing/2014/main" id="{94F5575E-DF01-0B46-9F48-4C92D39D91D5}"/>
              </a:ext>
            </a:extLst>
          </p:cNvPr>
          <p:cNvGrpSpPr/>
          <p:nvPr userDrawn="1"/>
        </p:nvGrpSpPr>
        <p:grpSpPr>
          <a:xfrm rot="5400000">
            <a:off x="-150054" y="5008450"/>
            <a:ext cx="1999604" cy="1699496"/>
            <a:chOff x="9572138" y="165530"/>
            <a:chExt cx="2619861" cy="2226662"/>
          </a:xfrm>
        </p:grpSpPr>
        <p:sp>
          <p:nvSpPr>
            <p:cNvPr id="18" name="Dowolny kształt 17">
              <a:extLst>
                <a:ext uri="{FF2B5EF4-FFF2-40B4-BE49-F238E27FC236}">
                  <a16:creationId xmlns:a16="http://schemas.microsoft.com/office/drawing/2014/main" id="{83B9381B-EDCA-EC43-8E8D-77F5348F372A}"/>
                </a:ext>
              </a:extLst>
            </p:cNvPr>
            <p:cNvSpPr/>
            <p:nvPr userDrawn="1"/>
          </p:nvSpPr>
          <p:spPr>
            <a:xfrm>
              <a:off x="9572138" y="888762"/>
              <a:ext cx="2619861" cy="1503429"/>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19" name="Dowolny kształt 18">
              <a:extLst>
                <a:ext uri="{FF2B5EF4-FFF2-40B4-BE49-F238E27FC236}">
                  <a16:creationId xmlns:a16="http://schemas.microsoft.com/office/drawing/2014/main" id="{1FE6632E-62B9-124E-A7B9-D55AE28E2AEB}"/>
                </a:ext>
              </a:extLst>
            </p:cNvPr>
            <p:cNvSpPr/>
            <p:nvPr userDrawn="1"/>
          </p:nvSpPr>
          <p:spPr>
            <a:xfrm>
              <a:off x="10128035" y="165530"/>
              <a:ext cx="2063964" cy="2226662"/>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grpSp>
      <p:grpSp>
        <p:nvGrpSpPr>
          <p:cNvPr id="20" name="Grupa 19">
            <a:extLst>
              <a:ext uri="{FF2B5EF4-FFF2-40B4-BE49-F238E27FC236}">
                <a16:creationId xmlns:a16="http://schemas.microsoft.com/office/drawing/2014/main" id="{CF0500C0-0D89-A040-8BFF-2CA9A9E87062}"/>
              </a:ext>
            </a:extLst>
          </p:cNvPr>
          <p:cNvGrpSpPr/>
          <p:nvPr userDrawn="1"/>
        </p:nvGrpSpPr>
        <p:grpSpPr>
          <a:xfrm rot="10800000" flipH="1">
            <a:off x="9120337" y="-3"/>
            <a:ext cx="3079986" cy="2060849"/>
            <a:chOff x="9408368" y="4995447"/>
            <a:chExt cx="2783632" cy="1862554"/>
          </a:xfrm>
        </p:grpSpPr>
        <p:sp>
          <p:nvSpPr>
            <p:cNvPr id="22" name="Dowolny kształt 21">
              <a:extLst>
                <a:ext uri="{FF2B5EF4-FFF2-40B4-BE49-F238E27FC236}">
                  <a16:creationId xmlns:a16="http://schemas.microsoft.com/office/drawing/2014/main" id="{E391A605-43CB-7445-AD9C-AC4DB13C083C}"/>
                </a:ext>
              </a:extLst>
            </p:cNvPr>
            <p:cNvSpPr/>
            <p:nvPr userDrawn="1"/>
          </p:nvSpPr>
          <p:spPr>
            <a:xfrm>
              <a:off x="9408368" y="5260588"/>
              <a:ext cx="2783632" cy="1597411"/>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25" name="Dowolny kształt 24">
              <a:extLst>
                <a:ext uri="{FF2B5EF4-FFF2-40B4-BE49-F238E27FC236}">
                  <a16:creationId xmlns:a16="http://schemas.microsoft.com/office/drawing/2014/main" id="{7787094C-C178-8040-82E6-F9B8F0764934}"/>
                </a:ext>
              </a:extLst>
            </p:cNvPr>
            <p:cNvSpPr/>
            <p:nvPr userDrawn="1"/>
          </p:nvSpPr>
          <p:spPr>
            <a:xfrm>
              <a:off x="10465540" y="4995447"/>
              <a:ext cx="1726460" cy="1862554"/>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dirty="0"/>
            </a:p>
          </p:txBody>
        </p:sp>
      </p:grpSp>
      <p:sp>
        <p:nvSpPr>
          <p:cNvPr id="27" name="Owal 26">
            <a:extLst>
              <a:ext uri="{FF2B5EF4-FFF2-40B4-BE49-F238E27FC236}">
                <a16:creationId xmlns:a16="http://schemas.microsoft.com/office/drawing/2014/main" id="{2A20D4E1-FEC5-4F49-BC87-DC2395B6BECA}"/>
              </a:ext>
            </a:extLst>
          </p:cNvPr>
          <p:cNvSpPr/>
          <p:nvPr userDrawn="1"/>
        </p:nvSpPr>
        <p:spPr>
          <a:xfrm>
            <a:off x="9120337" y="1282550"/>
            <a:ext cx="144016" cy="1440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Owal 27">
            <a:extLst>
              <a:ext uri="{FF2B5EF4-FFF2-40B4-BE49-F238E27FC236}">
                <a16:creationId xmlns:a16="http://schemas.microsoft.com/office/drawing/2014/main" id="{7D9590D1-0BFB-854D-B825-BDB8FE63C4A5}"/>
              </a:ext>
            </a:extLst>
          </p:cNvPr>
          <p:cNvSpPr/>
          <p:nvPr userDrawn="1"/>
        </p:nvSpPr>
        <p:spPr>
          <a:xfrm>
            <a:off x="9342755" y="1484784"/>
            <a:ext cx="103654" cy="1036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534424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Summary with number [3]">
    <p:bg>
      <p:bgPr>
        <a:solidFill>
          <a:schemeClr val="tx2"/>
        </a:solidFill>
        <a:effectLst/>
      </p:bgPr>
    </p:bg>
    <p:spTree>
      <p:nvGrpSpPr>
        <p:cNvPr id="1" name=""/>
        <p:cNvGrpSpPr/>
        <p:nvPr/>
      </p:nvGrpSpPr>
      <p:grpSpPr>
        <a:xfrm>
          <a:off x="0" y="0"/>
          <a:ext cx="0" cy="0"/>
          <a:chOff x="0" y="0"/>
          <a:chExt cx="0" cy="0"/>
        </a:xfrm>
      </p:grpSpPr>
      <p:sp>
        <p:nvSpPr>
          <p:cNvPr id="35" name="Zaokrąglony prostokąt 34">
            <a:extLst>
              <a:ext uri="{FF2B5EF4-FFF2-40B4-BE49-F238E27FC236}">
                <a16:creationId xmlns:a16="http://schemas.microsoft.com/office/drawing/2014/main" id="{EC0D03E6-322A-6342-B000-F9592D8EEA47}"/>
              </a:ext>
            </a:extLst>
          </p:cNvPr>
          <p:cNvSpPr/>
          <p:nvPr userDrawn="1"/>
        </p:nvSpPr>
        <p:spPr>
          <a:xfrm>
            <a:off x="2061262" y="2969235"/>
            <a:ext cx="2543473" cy="2664296"/>
          </a:xfrm>
          <a:prstGeom prst="roundRect">
            <a:avLst>
              <a:gd name="adj" fmla="val 10381"/>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lvl="0" algn="ctr">
              <a:buClr>
                <a:srgbClr val="000000"/>
              </a:buClr>
              <a:buSzPts val="1400"/>
            </a:pPr>
            <a:endParaRPr lang="pl-PL" sz="1400" kern="0" dirty="0">
              <a:solidFill>
                <a:srgbClr val="FFFFFF"/>
              </a:solidFill>
              <a:latin typeface="Roboto"/>
              <a:ea typeface="Roboto"/>
            </a:endParaRPr>
          </a:p>
        </p:txBody>
      </p:sp>
      <p:sp>
        <p:nvSpPr>
          <p:cNvPr id="36" name="Zaokrąglony prostokąt 4">
            <a:extLst>
              <a:ext uri="{FF2B5EF4-FFF2-40B4-BE49-F238E27FC236}">
                <a16:creationId xmlns:a16="http://schemas.microsoft.com/office/drawing/2014/main" id="{D7D582A5-6133-9A42-9BC5-6F6DAC0F28F1}"/>
              </a:ext>
            </a:extLst>
          </p:cNvPr>
          <p:cNvSpPr/>
          <p:nvPr userDrawn="1"/>
        </p:nvSpPr>
        <p:spPr>
          <a:xfrm>
            <a:off x="7597088" y="2977473"/>
            <a:ext cx="2543473" cy="2664296"/>
          </a:xfrm>
          <a:prstGeom prst="roundRect">
            <a:avLst>
              <a:gd name="adj" fmla="val 10381"/>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lvl="0" algn="ctr">
              <a:buClr>
                <a:srgbClr val="000000"/>
              </a:buClr>
              <a:buSzPts val="1400"/>
            </a:pPr>
            <a:endParaRPr lang="pl-PL" sz="1400" kern="0" dirty="0">
              <a:solidFill>
                <a:srgbClr val="FFFFFF"/>
              </a:solidFill>
              <a:latin typeface="Roboto"/>
              <a:ea typeface="Roboto"/>
            </a:endParaRPr>
          </a:p>
        </p:txBody>
      </p:sp>
      <p:sp>
        <p:nvSpPr>
          <p:cNvPr id="37" name="Zaokrąglony prostokąt 4">
            <a:extLst>
              <a:ext uri="{FF2B5EF4-FFF2-40B4-BE49-F238E27FC236}">
                <a16:creationId xmlns:a16="http://schemas.microsoft.com/office/drawing/2014/main" id="{19FF74A7-914D-8E42-9B6B-DB7E747C2508}"/>
              </a:ext>
            </a:extLst>
          </p:cNvPr>
          <p:cNvSpPr/>
          <p:nvPr userDrawn="1"/>
        </p:nvSpPr>
        <p:spPr>
          <a:xfrm>
            <a:off x="4829175" y="2977473"/>
            <a:ext cx="2543473" cy="2664296"/>
          </a:xfrm>
          <a:prstGeom prst="roundRect">
            <a:avLst>
              <a:gd name="adj" fmla="val 10381"/>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lvl="0" algn="ctr">
              <a:buClr>
                <a:srgbClr val="000000"/>
              </a:buClr>
              <a:buSzPts val="1400"/>
            </a:pPr>
            <a:endParaRPr lang="pl-PL" sz="1400" kern="0" dirty="0">
              <a:solidFill>
                <a:srgbClr val="FFFFFF"/>
              </a:solidFill>
              <a:latin typeface="Roboto"/>
              <a:ea typeface="Roboto"/>
            </a:endParaRPr>
          </a:p>
        </p:txBody>
      </p:sp>
      <p:sp>
        <p:nvSpPr>
          <p:cNvPr id="12" name="Tytuł 1">
            <a:extLst>
              <a:ext uri="{FF2B5EF4-FFF2-40B4-BE49-F238E27FC236}">
                <a16:creationId xmlns:a16="http://schemas.microsoft.com/office/drawing/2014/main" id="{B2B3B9B6-D915-2541-91EE-AB514324742E}"/>
              </a:ext>
            </a:extLst>
          </p:cNvPr>
          <p:cNvSpPr>
            <a:spLocks noGrp="1"/>
          </p:cNvSpPr>
          <p:nvPr>
            <p:ph type="title"/>
          </p:nvPr>
        </p:nvSpPr>
        <p:spPr>
          <a:xfrm>
            <a:off x="681039" y="1"/>
            <a:ext cx="5991224" cy="1124980"/>
          </a:xfrm>
        </p:spPr>
        <p:txBody>
          <a:bodyPr lIns="0"/>
          <a:lstStyle>
            <a:lvl1pPr>
              <a:defRPr>
                <a:solidFill>
                  <a:schemeClr val="bg2"/>
                </a:solidFill>
                <a:latin typeface="Roboto" panose="02000000000000000000" pitchFamily="2" charset="0"/>
                <a:ea typeface="Roboto" panose="02000000000000000000" pitchFamily="2" charset="0"/>
              </a:defRPr>
            </a:lvl1pPr>
          </a:lstStyle>
          <a:p>
            <a:r>
              <a:rPr lang="pl-PL" dirty="0"/>
              <a:t>Kliknij, aby edytować</a:t>
            </a:r>
          </a:p>
        </p:txBody>
      </p:sp>
      <p:cxnSp>
        <p:nvCxnSpPr>
          <p:cNvPr id="13" name="Łącznik prosty 12">
            <a:extLst>
              <a:ext uri="{FF2B5EF4-FFF2-40B4-BE49-F238E27FC236}">
                <a16:creationId xmlns:a16="http://schemas.microsoft.com/office/drawing/2014/main" id="{AC03B0C6-69CE-2344-B4D7-619F2A8214D9}"/>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pic>
        <p:nvPicPr>
          <p:cNvPr id="29" name="Grafika 28">
            <a:extLst>
              <a:ext uri="{FF2B5EF4-FFF2-40B4-BE49-F238E27FC236}">
                <a16:creationId xmlns:a16="http://schemas.microsoft.com/office/drawing/2014/main" id="{1A04F18A-052D-DE45-B3DB-6A8CC4CA31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5857" y="6464765"/>
            <a:ext cx="946285" cy="144000"/>
          </a:xfrm>
          <a:prstGeom prst="rect">
            <a:avLst/>
          </a:prstGeom>
        </p:spPr>
      </p:pic>
      <p:sp>
        <p:nvSpPr>
          <p:cNvPr id="19" name="Symbol zastępczy tekstu 27">
            <a:extLst>
              <a:ext uri="{FF2B5EF4-FFF2-40B4-BE49-F238E27FC236}">
                <a16:creationId xmlns:a16="http://schemas.microsoft.com/office/drawing/2014/main" id="{DC210F3F-FB8E-6A4D-BC14-A2E545DCF61C}"/>
              </a:ext>
            </a:extLst>
          </p:cNvPr>
          <p:cNvSpPr>
            <a:spLocks noGrp="1"/>
          </p:cNvSpPr>
          <p:nvPr>
            <p:ph type="body" sz="quarter" idx="21"/>
          </p:nvPr>
        </p:nvSpPr>
        <p:spPr>
          <a:xfrm>
            <a:off x="2071483" y="4509120"/>
            <a:ext cx="2525711" cy="821943"/>
          </a:xfrm>
        </p:spPr>
        <p:txBody>
          <a:bodyPr lIns="72000" rIns="72000" anchor="t">
            <a:normAutofit/>
          </a:bodyPr>
          <a:lstStyle>
            <a:lvl1pPr marL="0" indent="0" algn="ctr">
              <a:buNone/>
              <a:defRPr sz="1800" b="0">
                <a:solidFill>
                  <a:schemeClr val="bg1"/>
                </a:solidFill>
                <a:latin typeface="Roboto" panose="02000000000000000000" pitchFamily="2" charset="0"/>
                <a:ea typeface="Roboto" panose="02000000000000000000" pitchFamily="2" charset="0"/>
              </a:defRPr>
            </a:lvl1pPr>
          </a:lstStyle>
          <a:p>
            <a:pPr lvl="0"/>
            <a:r>
              <a:rPr lang="pl-PL" dirty="0"/>
              <a:t>Kliknij, aby edytować</a:t>
            </a:r>
          </a:p>
        </p:txBody>
      </p:sp>
      <p:sp>
        <p:nvSpPr>
          <p:cNvPr id="20" name="Symbol zastępczy tekstu 27">
            <a:extLst>
              <a:ext uri="{FF2B5EF4-FFF2-40B4-BE49-F238E27FC236}">
                <a16:creationId xmlns:a16="http://schemas.microsoft.com/office/drawing/2014/main" id="{04C23E33-A21A-B441-BA99-C7805A2BA0B5}"/>
              </a:ext>
            </a:extLst>
          </p:cNvPr>
          <p:cNvSpPr>
            <a:spLocks noGrp="1"/>
          </p:cNvSpPr>
          <p:nvPr>
            <p:ph type="body" sz="quarter" idx="23"/>
          </p:nvPr>
        </p:nvSpPr>
        <p:spPr>
          <a:xfrm>
            <a:off x="4836908" y="4509121"/>
            <a:ext cx="2525711" cy="821943"/>
          </a:xfrm>
        </p:spPr>
        <p:txBody>
          <a:bodyPr lIns="72000" rIns="72000" anchor="t">
            <a:normAutofit/>
          </a:bodyPr>
          <a:lstStyle>
            <a:lvl1pPr marL="0" indent="0" algn="ctr">
              <a:buNone/>
              <a:defRPr sz="1800" b="0">
                <a:solidFill>
                  <a:schemeClr val="bg1"/>
                </a:solidFill>
                <a:latin typeface="Roboto" panose="02000000000000000000" pitchFamily="2" charset="0"/>
                <a:ea typeface="Roboto" panose="02000000000000000000" pitchFamily="2" charset="0"/>
              </a:defRPr>
            </a:lvl1pPr>
          </a:lstStyle>
          <a:p>
            <a:pPr lvl="0"/>
            <a:r>
              <a:rPr lang="pl-PL" dirty="0"/>
              <a:t>Kliknij, aby edytować</a:t>
            </a:r>
          </a:p>
        </p:txBody>
      </p:sp>
      <p:cxnSp>
        <p:nvCxnSpPr>
          <p:cNvPr id="21" name="Łącznik prosty 20">
            <a:extLst>
              <a:ext uri="{FF2B5EF4-FFF2-40B4-BE49-F238E27FC236}">
                <a16:creationId xmlns:a16="http://schemas.microsoft.com/office/drawing/2014/main" id="{25023E69-4DC2-B749-8BC7-FFCB7FD8D52B}"/>
              </a:ext>
            </a:extLst>
          </p:cNvPr>
          <p:cNvCxnSpPr>
            <a:cxnSpLocks/>
          </p:cNvCxnSpPr>
          <p:nvPr userDrawn="1"/>
        </p:nvCxnSpPr>
        <p:spPr>
          <a:xfrm flipH="1">
            <a:off x="2752521" y="4433491"/>
            <a:ext cx="1152524"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cxnSp>
        <p:nvCxnSpPr>
          <p:cNvPr id="23" name="Łącznik prosty 22">
            <a:extLst>
              <a:ext uri="{FF2B5EF4-FFF2-40B4-BE49-F238E27FC236}">
                <a16:creationId xmlns:a16="http://schemas.microsoft.com/office/drawing/2014/main" id="{658F157A-FB92-EF47-B364-62768BDD7213}"/>
              </a:ext>
            </a:extLst>
          </p:cNvPr>
          <p:cNvCxnSpPr>
            <a:cxnSpLocks/>
          </p:cNvCxnSpPr>
          <p:nvPr userDrawn="1"/>
        </p:nvCxnSpPr>
        <p:spPr>
          <a:xfrm flipH="1">
            <a:off x="5529056" y="4425637"/>
            <a:ext cx="1152524"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24" name="Symbol zastępczy tekstu 27">
            <a:extLst>
              <a:ext uri="{FF2B5EF4-FFF2-40B4-BE49-F238E27FC236}">
                <a16:creationId xmlns:a16="http://schemas.microsoft.com/office/drawing/2014/main" id="{97BED700-1E83-C74F-95F8-CE38A7F42703}"/>
              </a:ext>
            </a:extLst>
          </p:cNvPr>
          <p:cNvSpPr>
            <a:spLocks noGrp="1"/>
          </p:cNvSpPr>
          <p:nvPr>
            <p:ph type="body" sz="quarter" idx="28"/>
          </p:nvPr>
        </p:nvSpPr>
        <p:spPr>
          <a:xfrm>
            <a:off x="7614236" y="4509121"/>
            <a:ext cx="2525711" cy="821943"/>
          </a:xfrm>
        </p:spPr>
        <p:txBody>
          <a:bodyPr lIns="72000" rIns="72000" anchor="t">
            <a:normAutofit/>
          </a:bodyPr>
          <a:lstStyle>
            <a:lvl1pPr marL="0" indent="0" algn="ctr">
              <a:buNone/>
              <a:defRPr sz="1800" b="0">
                <a:solidFill>
                  <a:schemeClr val="bg1"/>
                </a:solidFill>
                <a:latin typeface="Roboto" panose="02000000000000000000" pitchFamily="2" charset="0"/>
                <a:ea typeface="Roboto" panose="02000000000000000000" pitchFamily="2" charset="0"/>
              </a:defRPr>
            </a:lvl1pPr>
          </a:lstStyle>
          <a:p>
            <a:pPr lvl="0"/>
            <a:r>
              <a:rPr lang="pl-PL" dirty="0"/>
              <a:t>Kliknij, aby edytować</a:t>
            </a:r>
          </a:p>
        </p:txBody>
      </p:sp>
      <p:cxnSp>
        <p:nvCxnSpPr>
          <p:cNvPr id="30" name="Łącznik prosty 29">
            <a:extLst>
              <a:ext uri="{FF2B5EF4-FFF2-40B4-BE49-F238E27FC236}">
                <a16:creationId xmlns:a16="http://schemas.microsoft.com/office/drawing/2014/main" id="{3268707E-09CC-CD49-94C9-D761E8BD4A63}"/>
              </a:ext>
            </a:extLst>
          </p:cNvPr>
          <p:cNvCxnSpPr>
            <a:cxnSpLocks/>
          </p:cNvCxnSpPr>
          <p:nvPr userDrawn="1"/>
        </p:nvCxnSpPr>
        <p:spPr>
          <a:xfrm flipH="1">
            <a:off x="8306384" y="4425637"/>
            <a:ext cx="1152524"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31" name="Symbol zastępczy tekstu 3">
            <a:extLst>
              <a:ext uri="{FF2B5EF4-FFF2-40B4-BE49-F238E27FC236}">
                <a16:creationId xmlns:a16="http://schemas.microsoft.com/office/drawing/2014/main" id="{FCD8AB87-19BB-7D4A-B972-13CF4C50E641}"/>
              </a:ext>
            </a:extLst>
          </p:cNvPr>
          <p:cNvSpPr>
            <a:spLocks noGrp="1"/>
          </p:cNvSpPr>
          <p:nvPr>
            <p:ph type="body" sz="quarter" idx="29"/>
          </p:nvPr>
        </p:nvSpPr>
        <p:spPr>
          <a:xfrm>
            <a:off x="2071483" y="3456110"/>
            <a:ext cx="2527505" cy="884755"/>
          </a:xfrm>
        </p:spPr>
        <p:txBody>
          <a:bodyPr lIns="72000" rIns="72000" anchor="b"/>
          <a:lstStyle>
            <a:lvl1pPr marL="0" indent="0" algn="ctr">
              <a:buNone/>
              <a:defRPr b="1">
                <a:solidFill>
                  <a:schemeClr val="bg1"/>
                </a:solidFill>
              </a:defRPr>
            </a:lvl1pPr>
          </a:lstStyle>
          <a:p>
            <a:r>
              <a:rPr lang="pl-PL" dirty="0"/>
              <a:t>Kliknij, aby edytować</a:t>
            </a:r>
          </a:p>
        </p:txBody>
      </p:sp>
      <p:sp>
        <p:nvSpPr>
          <p:cNvPr id="32" name="Symbol zastępczy tekstu 3">
            <a:extLst>
              <a:ext uri="{FF2B5EF4-FFF2-40B4-BE49-F238E27FC236}">
                <a16:creationId xmlns:a16="http://schemas.microsoft.com/office/drawing/2014/main" id="{D05B2096-24AF-B74F-AF0C-65C5262A866C}"/>
              </a:ext>
            </a:extLst>
          </p:cNvPr>
          <p:cNvSpPr>
            <a:spLocks noGrp="1"/>
          </p:cNvSpPr>
          <p:nvPr>
            <p:ph type="body" sz="quarter" idx="31"/>
          </p:nvPr>
        </p:nvSpPr>
        <p:spPr>
          <a:xfrm>
            <a:off x="4823648" y="3456110"/>
            <a:ext cx="2527505" cy="884755"/>
          </a:xfrm>
        </p:spPr>
        <p:txBody>
          <a:bodyPr lIns="72000" rIns="72000" anchor="b"/>
          <a:lstStyle>
            <a:lvl1pPr marL="0" indent="0" algn="ctr">
              <a:buNone/>
              <a:defRPr b="1">
                <a:solidFill>
                  <a:schemeClr val="bg1"/>
                </a:solidFill>
              </a:defRPr>
            </a:lvl1pPr>
          </a:lstStyle>
          <a:p>
            <a:r>
              <a:rPr lang="pl-PL" dirty="0"/>
              <a:t>Kliknij, aby edytować</a:t>
            </a:r>
          </a:p>
        </p:txBody>
      </p:sp>
      <p:sp>
        <p:nvSpPr>
          <p:cNvPr id="33" name="Symbol zastępczy tekstu 3">
            <a:extLst>
              <a:ext uri="{FF2B5EF4-FFF2-40B4-BE49-F238E27FC236}">
                <a16:creationId xmlns:a16="http://schemas.microsoft.com/office/drawing/2014/main" id="{676AE369-0ACE-5343-BE43-A8E9E8843DCE}"/>
              </a:ext>
            </a:extLst>
          </p:cNvPr>
          <p:cNvSpPr>
            <a:spLocks noGrp="1"/>
          </p:cNvSpPr>
          <p:nvPr>
            <p:ph type="body" sz="quarter" idx="32"/>
          </p:nvPr>
        </p:nvSpPr>
        <p:spPr>
          <a:xfrm>
            <a:off x="7602707" y="3456110"/>
            <a:ext cx="2527505" cy="884755"/>
          </a:xfrm>
        </p:spPr>
        <p:txBody>
          <a:bodyPr lIns="72000" rIns="72000" anchor="b"/>
          <a:lstStyle>
            <a:lvl1pPr marL="0" indent="0" algn="ctr">
              <a:buNone/>
              <a:defRPr b="1">
                <a:solidFill>
                  <a:schemeClr val="bg1"/>
                </a:solidFill>
              </a:defRPr>
            </a:lvl1pPr>
          </a:lstStyle>
          <a:p>
            <a:r>
              <a:rPr lang="pl-PL" dirty="0"/>
              <a:t>Kliknij, aby edytować</a:t>
            </a:r>
          </a:p>
        </p:txBody>
      </p:sp>
      <p:sp>
        <p:nvSpPr>
          <p:cNvPr id="40" name="Elipsa 22">
            <a:extLst>
              <a:ext uri="{FF2B5EF4-FFF2-40B4-BE49-F238E27FC236}">
                <a16:creationId xmlns:a16="http://schemas.microsoft.com/office/drawing/2014/main" id="{04D3ED77-7C18-B145-AA54-57AD7C8DCDA6}"/>
              </a:ext>
            </a:extLst>
          </p:cNvPr>
          <p:cNvSpPr/>
          <p:nvPr userDrawn="1"/>
        </p:nvSpPr>
        <p:spPr>
          <a:xfrm>
            <a:off x="2943581" y="1937708"/>
            <a:ext cx="713059" cy="713061"/>
          </a:xfrm>
          <a:prstGeom prst="ellipse">
            <a:avLst/>
          </a:prstGeom>
          <a:noFill/>
          <a:ln w="25400">
            <a:gradFill flip="none" rotWithShape="1">
              <a:gsLst>
                <a:gs pos="0">
                  <a:schemeClr val="accent2"/>
                </a:gs>
                <a:gs pos="100000">
                  <a:schemeClr val="accent1"/>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solidFill>
                <a:schemeClr val="bg1"/>
              </a:solidFill>
              <a:latin typeface="Roboto" panose="02000000000000000000" pitchFamily="2" charset="0"/>
              <a:ea typeface="Roboto" panose="02000000000000000000" pitchFamily="2" charset="0"/>
            </a:endParaRPr>
          </a:p>
        </p:txBody>
      </p:sp>
      <p:sp>
        <p:nvSpPr>
          <p:cNvPr id="5" name="Symbol zastępczy zawartości 4">
            <a:extLst>
              <a:ext uri="{FF2B5EF4-FFF2-40B4-BE49-F238E27FC236}">
                <a16:creationId xmlns:a16="http://schemas.microsoft.com/office/drawing/2014/main" id="{6EE19DE9-C884-9746-A36C-379C7F5FCB09}"/>
              </a:ext>
            </a:extLst>
          </p:cNvPr>
          <p:cNvSpPr>
            <a:spLocks noGrp="1"/>
          </p:cNvSpPr>
          <p:nvPr>
            <p:ph sz="quarter" idx="33" hasCustomPrompt="1"/>
          </p:nvPr>
        </p:nvSpPr>
        <p:spPr>
          <a:xfrm>
            <a:off x="3092052" y="2084764"/>
            <a:ext cx="416115" cy="402546"/>
          </a:xfrm>
          <a:noFill/>
        </p:spPr>
        <p:txBody>
          <a:bodyPr wrap="square" rtlCol="0">
            <a:spAutoFit/>
          </a:bodyPr>
          <a:lstStyle>
            <a:lvl1pPr marL="0" indent="0" algn="ctr">
              <a:buNone/>
              <a:defRPr lang="pl-PL" sz="1800" dirty="0">
                <a:solidFill>
                  <a:schemeClr val="bg1"/>
                </a:solidFill>
                <a:latin typeface="Roboto" panose="02000000000000000000" pitchFamily="2" charset="0"/>
                <a:ea typeface="Roboto" panose="02000000000000000000" pitchFamily="2" charset="0"/>
              </a:defRPr>
            </a:lvl1pPr>
          </a:lstStyle>
          <a:p>
            <a:pPr marL="0" lvl="0"/>
            <a:r>
              <a:rPr lang="pl-PL" dirty="0"/>
              <a:t>#</a:t>
            </a:r>
          </a:p>
        </p:txBody>
      </p:sp>
      <p:sp>
        <p:nvSpPr>
          <p:cNvPr id="44" name="Elipsa 22">
            <a:extLst>
              <a:ext uri="{FF2B5EF4-FFF2-40B4-BE49-F238E27FC236}">
                <a16:creationId xmlns:a16="http://schemas.microsoft.com/office/drawing/2014/main" id="{FA10B2A3-93F2-9240-BC49-7A1A7FC84D6D}"/>
              </a:ext>
            </a:extLst>
          </p:cNvPr>
          <p:cNvSpPr/>
          <p:nvPr userDrawn="1"/>
        </p:nvSpPr>
        <p:spPr>
          <a:xfrm>
            <a:off x="5730870" y="1937708"/>
            <a:ext cx="713059" cy="713061"/>
          </a:xfrm>
          <a:prstGeom prst="ellipse">
            <a:avLst/>
          </a:prstGeom>
          <a:noFill/>
          <a:ln w="25400">
            <a:gradFill flip="none" rotWithShape="1">
              <a:gsLst>
                <a:gs pos="0">
                  <a:schemeClr val="accent2"/>
                </a:gs>
                <a:gs pos="100000">
                  <a:schemeClr val="accent1"/>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solidFill>
                <a:schemeClr val="bg1"/>
              </a:solidFill>
              <a:latin typeface="Roboto" panose="02000000000000000000" pitchFamily="2" charset="0"/>
              <a:ea typeface="Roboto" panose="02000000000000000000" pitchFamily="2" charset="0"/>
            </a:endParaRPr>
          </a:p>
        </p:txBody>
      </p:sp>
      <p:sp>
        <p:nvSpPr>
          <p:cNvPr id="45" name="Symbol zastępczy zawartości 4">
            <a:extLst>
              <a:ext uri="{FF2B5EF4-FFF2-40B4-BE49-F238E27FC236}">
                <a16:creationId xmlns:a16="http://schemas.microsoft.com/office/drawing/2014/main" id="{B5EB26AC-70E9-4B42-9127-6EDBC0A6440B}"/>
              </a:ext>
            </a:extLst>
          </p:cNvPr>
          <p:cNvSpPr>
            <a:spLocks noGrp="1"/>
          </p:cNvSpPr>
          <p:nvPr>
            <p:ph sz="quarter" idx="34" hasCustomPrompt="1"/>
          </p:nvPr>
        </p:nvSpPr>
        <p:spPr>
          <a:xfrm>
            <a:off x="5879341" y="2084764"/>
            <a:ext cx="416115" cy="402546"/>
          </a:xfrm>
          <a:noFill/>
        </p:spPr>
        <p:txBody>
          <a:bodyPr wrap="square" rtlCol="0">
            <a:spAutoFit/>
          </a:bodyPr>
          <a:lstStyle>
            <a:lvl1pPr marL="0" indent="0" algn="ctr">
              <a:buNone/>
              <a:defRPr lang="pl-PL" sz="1800" dirty="0">
                <a:solidFill>
                  <a:schemeClr val="bg1"/>
                </a:solidFill>
                <a:latin typeface="Roboto" panose="02000000000000000000" pitchFamily="2" charset="0"/>
                <a:ea typeface="Roboto" panose="02000000000000000000" pitchFamily="2" charset="0"/>
              </a:defRPr>
            </a:lvl1pPr>
          </a:lstStyle>
          <a:p>
            <a:pPr marL="0" lvl="0"/>
            <a:r>
              <a:rPr lang="pl-PL" dirty="0"/>
              <a:t>#</a:t>
            </a:r>
          </a:p>
        </p:txBody>
      </p:sp>
      <p:sp>
        <p:nvSpPr>
          <p:cNvPr id="46" name="Elipsa 22">
            <a:extLst>
              <a:ext uri="{FF2B5EF4-FFF2-40B4-BE49-F238E27FC236}">
                <a16:creationId xmlns:a16="http://schemas.microsoft.com/office/drawing/2014/main" id="{6B3A3945-CA48-1848-9968-BAF8E839776A}"/>
              </a:ext>
            </a:extLst>
          </p:cNvPr>
          <p:cNvSpPr/>
          <p:nvPr userDrawn="1"/>
        </p:nvSpPr>
        <p:spPr>
          <a:xfrm>
            <a:off x="8514411" y="1937708"/>
            <a:ext cx="713059" cy="713061"/>
          </a:xfrm>
          <a:prstGeom prst="ellipse">
            <a:avLst/>
          </a:prstGeom>
          <a:noFill/>
          <a:ln w="25400">
            <a:gradFill flip="none" rotWithShape="1">
              <a:gsLst>
                <a:gs pos="0">
                  <a:schemeClr val="accent2"/>
                </a:gs>
                <a:gs pos="100000">
                  <a:schemeClr val="accent1"/>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solidFill>
                <a:schemeClr val="bg1"/>
              </a:solidFill>
              <a:latin typeface="Roboto" panose="02000000000000000000" pitchFamily="2" charset="0"/>
              <a:ea typeface="Roboto" panose="02000000000000000000" pitchFamily="2" charset="0"/>
            </a:endParaRPr>
          </a:p>
        </p:txBody>
      </p:sp>
      <p:sp>
        <p:nvSpPr>
          <p:cNvPr id="47" name="Symbol zastępczy zawartości 4">
            <a:extLst>
              <a:ext uri="{FF2B5EF4-FFF2-40B4-BE49-F238E27FC236}">
                <a16:creationId xmlns:a16="http://schemas.microsoft.com/office/drawing/2014/main" id="{FA35FC9E-1F67-9147-BD3A-ACDAEA59105D}"/>
              </a:ext>
            </a:extLst>
          </p:cNvPr>
          <p:cNvSpPr>
            <a:spLocks noGrp="1"/>
          </p:cNvSpPr>
          <p:nvPr>
            <p:ph sz="quarter" idx="35" hasCustomPrompt="1"/>
          </p:nvPr>
        </p:nvSpPr>
        <p:spPr>
          <a:xfrm>
            <a:off x="8662882" y="2084764"/>
            <a:ext cx="416115" cy="402546"/>
          </a:xfrm>
          <a:noFill/>
        </p:spPr>
        <p:txBody>
          <a:bodyPr wrap="square" rtlCol="0">
            <a:spAutoFit/>
          </a:bodyPr>
          <a:lstStyle>
            <a:lvl1pPr marL="0" indent="0" algn="ctr">
              <a:buNone/>
              <a:defRPr lang="pl-PL" sz="1800" dirty="0">
                <a:solidFill>
                  <a:schemeClr val="bg1"/>
                </a:solidFill>
                <a:latin typeface="Roboto" panose="02000000000000000000" pitchFamily="2" charset="0"/>
                <a:ea typeface="Roboto" panose="02000000000000000000" pitchFamily="2" charset="0"/>
              </a:defRPr>
            </a:lvl1pPr>
          </a:lstStyle>
          <a:p>
            <a:pPr marL="0" lvl="0"/>
            <a:r>
              <a:rPr lang="pl-PL" dirty="0"/>
              <a:t>#</a:t>
            </a:r>
          </a:p>
        </p:txBody>
      </p:sp>
      <p:grpSp>
        <p:nvGrpSpPr>
          <p:cNvPr id="38" name="Grupa 37">
            <a:extLst>
              <a:ext uri="{FF2B5EF4-FFF2-40B4-BE49-F238E27FC236}">
                <a16:creationId xmlns:a16="http://schemas.microsoft.com/office/drawing/2014/main" id="{EC76A43A-F860-994B-98C9-1387058D9C5E}"/>
              </a:ext>
            </a:extLst>
          </p:cNvPr>
          <p:cNvGrpSpPr/>
          <p:nvPr userDrawn="1"/>
        </p:nvGrpSpPr>
        <p:grpSpPr>
          <a:xfrm rot="10800000" flipH="1">
            <a:off x="9120337" y="-3"/>
            <a:ext cx="3079986" cy="2060849"/>
            <a:chOff x="9408368" y="4995447"/>
            <a:chExt cx="2783632" cy="1862554"/>
          </a:xfrm>
        </p:grpSpPr>
        <p:sp>
          <p:nvSpPr>
            <p:cNvPr id="43" name="Dowolny kształt 42">
              <a:extLst>
                <a:ext uri="{FF2B5EF4-FFF2-40B4-BE49-F238E27FC236}">
                  <a16:creationId xmlns:a16="http://schemas.microsoft.com/office/drawing/2014/main" id="{69792685-2FF2-2C4A-992B-7AAF0A5B2048}"/>
                </a:ext>
              </a:extLst>
            </p:cNvPr>
            <p:cNvSpPr/>
            <p:nvPr userDrawn="1"/>
          </p:nvSpPr>
          <p:spPr>
            <a:xfrm>
              <a:off x="9408368" y="5260588"/>
              <a:ext cx="2783632" cy="1597411"/>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48" name="Dowolny kształt 47">
              <a:extLst>
                <a:ext uri="{FF2B5EF4-FFF2-40B4-BE49-F238E27FC236}">
                  <a16:creationId xmlns:a16="http://schemas.microsoft.com/office/drawing/2014/main" id="{9B2E803E-30EC-E64E-AAB0-F96895E9ED28}"/>
                </a:ext>
              </a:extLst>
            </p:cNvPr>
            <p:cNvSpPr/>
            <p:nvPr userDrawn="1"/>
          </p:nvSpPr>
          <p:spPr>
            <a:xfrm>
              <a:off x="10465540" y="4995447"/>
              <a:ext cx="1726460" cy="1862554"/>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dirty="0"/>
            </a:p>
          </p:txBody>
        </p:sp>
      </p:grpSp>
    </p:spTree>
    <p:extLst>
      <p:ext uri="{BB962C8B-B14F-4D97-AF65-F5344CB8AC3E}">
        <p14:creationId xmlns:p14="http://schemas.microsoft.com/office/powerpoint/2010/main" val="6276703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Elements Shapes [3]">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3536EB43-839F-9947-8F13-2E73EF1AC843}"/>
              </a:ext>
            </a:extLst>
          </p:cNvPr>
          <p:cNvSpPr/>
          <p:nvPr userDrawn="1"/>
        </p:nvSpPr>
        <p:spPr>
          <a:xfrm>
            <a:off x="6211888" y="0"/>
            <a:ext cx="59801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tekstu 27">
            <a:extLst>
              <a:ext uri="{FF2B5EF4-FFF2-40B4-BE49-F238E27FC236}">
                <a16:creationId xmlns:a16="http://schemas.microsoft.com/office/drawing/2014/main" id="{D4A4A713-DBC4-9C42-BAE3-3B0243D13CCD}"/>
              </a:ext>
            </a:extLst>
          </p:cNvPr>
          <p:cNvSpPr>
            <a:spLocks noGrp="1"/>
          </p:cNvSpPr>
          <p:nvPr>
            <p:ph type="body" sz="quarter" idx="21"/>
          </p:nvPr>
        </p:nvSpPr>
        <p:spPr>
          <a:xfrm>
            <a:off x="8975725" y="2103001"/>
            <a:ext cx="2535238" cy="821943"/>
          </a:xfrm>
        </p:spPr>
        <p:txBody>
          <a:bodyPr anchor="t">
            <a:normAutofit/>
          </a:bodyPr>
          <a:lstStyle>
            <a:lvl1pPr marL="0" indent="0" algn="ctr">
              <a:buNone/>
              <a:defRPr sz="1800" b="0">
                <a:solidFill>
                  <a:schemeClr val="bg1"/>
                </a:solidFill>
                <a:latin typeface="Roboto" panose="02000000000000000000" pitchFamily="2" charset="0"/>
                <a:ea typeface="Roboto" panose="02000000000000000000" pitchFamily="2" charset="0"/>
              </a:defRPr>
            </a:lvl1pPr>
          </a:lstStyle>
          <a:p>
            <a:pPr lvl="0"/>
            <a:r>
              <a:rPr lang="pl-PL" dirty="0"/>
              <a:t>Kliknij, aby edytować</a:t>
            </a:r>
          </a:p>
        </p:txBody>
      </p:sp>
      <p:sp>
        <p:nvSpPr>
          <p:cNvPr id="10" name="Symbol zastępczy tekstu 3">
            <a:extLst>
              <a:ext uri="{FF2B5EF4-FFF2-40B4-BE49-F238E27FC236}">
                <a16:creationId xmlns:a16="http://schemas.microsoft.com/office/drawing/2014/main" id="{208E94FB-4E04-E146-B8F6-73C1B4825AA3}"/>
              </a:ext>
            </a:extLst>
          </p:cNvPr>
          <p:cNvSpPr>
            <a:spLocks noGrp="1"/>
          </p:cNvSpPr>
          <p:nvPr>
            <p:ph type="body" sz="quarter" idx="29" hasCustomPrompt="1"/>
          </p:nvPr>
        </p:nvSpPr>
        <p:spPr>
          <a:xfrm>
            <a:off x="6902449" y="2103001"/>
            <a:ext cx="1843089" cy="821943"/>
          </a:xfrm>
        </p:spPr>
        <p:txBody>
          <a:bodyPr anchor="ctr">
            <a:noAutofit/>
          </a:bodyPr>
          <a:lstStyle>
            <a:lvl1pPr marL="0" indent="0" algn="ctr">
              <a:buNone/>
              <a:defRPr sz="6000" b="1">
                <a:solidFill>
                  <a:schemeClr val="bg1"/>
                </a:solidFill>
              </a:defRPr>
            </a:lvl1pPr>
          </a:lstStyle>
          <a:p>
            <a:r>
              <a:rPr lang="pl-PL" dirty="0"/>
              <a:t>#</a:t>
            </a:r>
          </a:p>
        </p:txBody>
      </p:sp>
      <p:cxnSp>
        <p:nvCxnSpPr>
          <p:cNvPr id="11" name="Łącznik prosty 10">
            <a:extLst>
              <a:ext uri="{FF2B5EF4-FFF2-40B4-BE49-F238E27FC236}">
                <a16:creationId xmlns:a16="http://schemas.microsoft.com/office/drawing/2014/main" id="{1217656D-8FDD-EE4C-820B-BB1436756416}"/>
              </a:ext>
            </a:extLst>
          </p:cNvPr>
          <p:cNvCxnSpPr>
            <a:cxnSpLocks/>
          </p:cNvCxnSpPr>
          <p:nvPr userDrawn="1"/>
        </p:nvCxnSpPr>
        <p:spPr>
          <a:xfrm flipH="1">
            <a:off x="6919915" y="3212976"/>
            <a:ext cx="4591048" cy="0"/>
          </a:xfrm>
          <a:prstGeom prst="line">
            <a:avLst/>
          </a:prstGeom>
          <a:ln w="12700">
            <a:solidFill>
              <a:schemeClr val="bg1">
                <a:alpha val="10000"/>
              </a:schemeClr>
            </a:solidFill>
          </a:ln>
          <a:effectLst/>
        </p:spPr>
        <p:style>
          <a:lnRef idx="2">
            <a:schemeClr val="accent1"/>
          </a:lnRef>
          <a:fillRef idx="0">
            <a:schemeClr val="accent1"/>
          </a:fillRef>
          <a:effectRef idx="1">
            <a:schemeClr val="accent1"/>
          </a:effectRef>
          <a:fontRef idx="minor">
            <a:schemeClr val="tx1"/>
          </a:fontRef>
        </p:style>
      </p:cxnSp>
      <p:sp>
        <p:nvSpPr>
          <p:cNvPr id="13" name="Symbol zastępczy tekstu 27">
            <a:extLst>
              <a:ext uri="{FF2B5EF4-FFF2-40B4-BE49-F238E27FC236}">
                <a16:creationId xmlns:a16="http://schemas.microsoft.com/office/drawing/2014/main" id="{771DAFBD-8DED-7B4E-8958-8C823BEE8345}"/>
              </a:ext>
            </a:extLst>
          </p:cNvPr>
          <p:cNvSpPr>
            <a:spLocks noGrp="1"/>
          </p:cNvSpPr>
          <p:nvPr>
            <p:ph type="body" sz="quarter" idx="30"/>
          </p:nvPr>
        </p:nvSpPr>
        <p:spPr>
          <a:xfrm>
            <a:off x="8975725" y="3543161"/>
            <a:ext cx="2535238" cy="821943"/>
          </a:xfrm>
        </p:spPr>
        <p:txBody>
          <a:bodyPr anchor="t">
            <a:normAutofit/>
          </a:bodyPr>
          <a:lstStyle>
            <a:lvl1pPr marL="0" indent="0" algn="ctr">
              <a:buNone/>
              <a:defRPr sz="1800" b="0">
                <a:solidFill>
                  <a:schemeClr val="bg1"/>
                </a:solidFill>
                <a:latin typeface="Roboto" panose="02000000000000000000" pitchFamily="2" charset="0"/>
                <a:ea typeface="Roboto" panose="02000000000000000000" pitchFamily="2" charset="0"/>
              </a:defRPr>
            </a:lvl1pPr>
          </a:lstStyle>
          <a:p>
            <a:pPr lvl="0"/>
            <a:r>
              <a:rPr lang="pl-PL" dirty="0"/>
              <a:t>Kliknij, aby edytować</a:t>
            </a:r>
          </a:p>
        </p:txBody>
      </p:sp>
      <p:sp>
        <p:nvSpPr>
          <p:cNvPr id="14" name="Symbol zastępczy tekstu 3">
            <a:extLst>
              <a:ext uri="{FF2B5EF4-FFF2-40B4-BE49-F238E27FC236}">
                <a16:creationId xmlns:a16="http://schemas.microsoft.com/office/drawing/2014/main" id="{FC47142C-071B-0F45-B828-7A64E56CF8EB}"/>
              </a:ext>
            </a:extLst>
          </p:cNvPr>
          <p:cNvSpPr>
            <a:spLocks noGrp="1"/>
          </p:cNvSpPr>
          <p:nvPr>
            <p:ph type="body" sz="quarter" idx="31" hasCustomPrompt="1"/>
          </p:nvPr>
        </p:nvSpPr>
        <p:spPr>
          <a:xfrm>
            <a:off x="6902449" y="3543161"/>
            <a:ext cx="1843089" cy="821943"/>
          </a:xfrm>
        </p:spPr>
        <p:txBody>
          <a:bodyPr anchor="ctr">
            <a:noAutofit/>
          </a:bodyPr>
          <a:lstStyle>
            <a:lvl1pPr marL="0" indent="0" algn="ctr">
              <a:buNone/>
              <a:defRPr sz="6000" b="1">
                <a:solidFill>
                  <a:schemeClr val="bg1"/>
                </a:solidFill>
              </a:defRPr>
            </a:lvl1pPr>
          </a:lstStyle>
          <a:p>
            <a:r>
              <a:rPr lang="pl-PL" dirty="0"/>
              <a:t>#</a:t>
            </a:r>
          </a:p>
        </p:txBody>
      </p:sp>
      <p:cxnSp>
        <p:nvCxnSpPr>
          <p:cNvPr id="15" name="Łącznik prosty 14">
            <a:extLst>
              <a:ext uri="{FF2B5EF4-FFF2-40B4-BE49-F238E27FC236}">
                <a16:creationId xmlns:a16="http://schemas.microsoft.com/office/drawing/2014/main" id="{E06E1BF5-1F52-194E-8E70-ACB4EA483025}"/>
              </a:ext>
            </a:extLst>
          </p:cNvPr>
          <p:cNvCxnSpPr>
            <a:cxnSpLocks/>
          </p:cNvCxnSpPr>
          <p:nvPr userDrawn="1"/>
        </p:nvCxnSpPr>
        <p:spPr>
          <a:xfrm flipH="1">
            <a:off x="6919915" y="4653136"/>
            <a:ext cx="4591048" cy="0"/>
          </a:xfrm>
          <a:prstGeom prst="line">
            <a:avLst/>
          </a:prstGeom>
          <a:ln w="12700">
            <a:solidFill>
              <a:schemeClr val="bg1">
                <a:alpha val="10000"/>
              </a:schemeClr>
            </a:solidFill>
          </a:ln>
          <a:effectLst/>
        </p:spPr>
        <p:style>
          <a:lnRef idx="2">
            <a:schemeClr val="accent1"/>
          </a:lnRef>
          <a:fillRef idx="0">
            <a:schemeClr val="accent1"/>
          </a:fillRef>
          <a:effectRef idx="1">
            <a:schemeClr val="accent1"/>
          </a:effectRef>
          <a:fontRef idx="minor">
            <a:schemeClr val="tx1"/>
          </a:fontRef>
        </p:style>
      </p:cxnSp>
      <p:sp>
        <p:nvSpPr>
          <p:cNvPr id="16" name="Symbol zastępczy tekstu 27">
            <a:extLst>
              <a:ext uri="{FF2B5EF4-FFF2-40B4-BE49-F238E27FC236}">
                <a16:creationId xmlns:a16="http://schemas.microsoft.com/office/drawing/2014/main" id="{F7D5877E-ADAD-1C47-8F0A-FE6DFEA5023C}"/>
              </a:ext>
            </a:extLst>
          </p:cNvPr>
          <p:cNvSpPr>
            <a:spLocks noGrp="1"/>
          </p:cNvSpPr>
          <p:nvPr>
            <p:ph type="body" sz="quarter" idx="32"/>
          </p:nvPr>
        </p:nvSpPr>
        <p:spPr>
          <a:xfrm>
            <a:off x="8975725" y="4911313"/>
            <a:ext cx="2535238" cy="821943"/>
          </a:xfrm>
        </p:spPr>
        <p:txBody>
          <a:bodyPr anchor="t">
            <a:normAutofit/>
          </a:bodyPr>
          <a:lstStyle>
            <a:lvl1pPr marL="0" indent="0" algn="ctr">
              <a:buNone/>
              <a:defRPr sz="1800" b="0">
                <a:solidFill>
                  <a:schemeClr val="bg1"/>
                </a:solidFill>
                <a:latin typeface="Roboto" panose="02000000000000000000" pitchFamily="2" charset="0"/>
                <a:ea typeface="Roboto" panose="02000000000000000000" pitchFamily="2" charset="0"/>
              </a:defRPr>
            </a:lvl1pPr>
          </a:lstStyle>
          <a:p>
            <a:pPr lvl="0"/>
            <a:r>
              <a:rPr lang="pl-PL" dirty="0"/>
              <a:t>Kliknij, aby edytować</a:t>
            </a:r>
          </a:p>
        </p:txBody>
      </p:sp>
      <p:sp>
        <p:nvSpPr>
          <p:cNvPr id="17" name="Symbol zastępczy tekstu 3">
            <a:extLst>
              <a:ext uri="{FF2B5EF4-FFF2-40B4-BE49-F238E27FC236}">
                <a16:creationId xmlns:a16="http://schemas.microsoft.com/office/drawing/2014/main" id="{57E7697B-ABC3-124B-B739-171656DDEC3E}"/>
              </a:ext>
            </a:extLst>
          </p:cNvPr>
          <p:cNvSpPr>
            <a:spLocks noGrp="1"/>
          </p:cNvSpPr>
          <p:nvPr>
            <p:ph type="body" sz="quarter" idx="33" hasCustomPrompt="1"/>
          </p:nvPr>
        </p:nvSpPr>
        <p:spPr>
          <a:xfrm>
            <a:off x="6902449" y="4911313"/>
            <a:ext cx="1843089" cy="821943"/>
          </a:xfrm>
        </p:spPr>
        <p:txBody>
          <a:bodyPr anchor="ctr">
            <a:noAutofit/>
          </a:bodyPr>
          <a:lstStyle>
            <a:lvl1pPr marL="0" indent="0" algn="ctr">
              <a:buNone/>
              <a:defRPr sz="6000" b="1">
                <a:solidFill>
                  <a:schemeClr val="bg1"/>
                </a:solidFill>
              </a:defRPr>
            </a:lvl1pPr>
          </a:lstStyle>
          <a:p>
            <a:r>
              <a:rPr lang="pl-PL" dirty="0"/>
              <a:t>#</a:t>
            </a:r>
          </a:p>
        </p:txBody>
      </p:sp>
      <p:sp>
        <p:nvSpPr>
          <p:cNvPr id="18" name="Tytuł 1">
            <a:extLst>
              <a:ext uri="{FF2B5EF4-FFF2-40B4-BE49-F238E27FC236}">
                <a16:creationId xmlns:a16="http://schemas.microsoft.com/office/drawing/2014/main" id="{C7650601-2B81-044E-8B36-3461590DC4E7}"/>
              </a:ext>
            </a:extLst>
          </p:cNvPr>
          <p:cNvSpPr>
            <a:spLocks noGrp="1"/>
          </p:cNvSpPr>
          <p:nvPr>
            <p:ph type="title"/>
          </p:nvPr>
        </p:nvSpPr>
        <p:spPr>
          <a:xfrm>
            <a:off x="684982" y="332656"/>
            <a:ext cx="5294540" cy="1800437"/>
          </a:xfrm>
        </p:spPr>
        <p:txBody>
          <a:bodyPr lIns="0"/>
          <a:lstStyle>
            <a:lvl1pPr>
              <a:defRPr>
                <a:latin typeface="Roboto" panose="02000000000000000000" pitchFamily="2" charset="0"/>
                <a:ea typeface="Roboto" panose="02000000000000000000" pitchFamily="2" charset="0"/>
              </a:defRPr>
            </a:lvl1pPr>
          </a:lstStyle>
          <a:p>
            <a:r>
              <a:rPr lang="pl-PL" dirty="0"/>
              <a:t>Kliknij, aby edytować</a:t>
            </a:r>
          </a:p>
        </p:txBody>
      </p:sp>
      <p:cxnSp>
        <p:nvCxnSpPr>
          <p:cNvPr id="19" name="Łącznik prosty 18">
            <a:extLst>
              <a:ext uri="{FF2B5EF4-FFF2-40B4-BE49-F238E27FC236}">
                <a16:creationId xmlns:a16="http://schemas.microsoft.com/office/drawing/2014/main" id="{A15E1259-021F-B643-8517-35311AFE6AA7}"/>
              </a:ext>
            </a:extLst>
          </p:cNvPr>
          <p:cNvCxnSpPr>
            <a:cxnSpLocks/>
          </p:cNvCxnSpPr>
          <p:nvPr userDrawn="1"/>
        </p:nvCxnSpPr>
        <p:spPr>
          <a:xfrm flipH="1">
            <a:off x="684982" y="2290662"/>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20" name="Symbol zastępczy tekstu 24">
            <a:extLst>
              <a:ext uri="{FF2B5EF4-FFF2-40B4-BE49-F238E27FC236}">
                <a16:creationId xmlns:a16="http://schemas.microsoft.com/office/drawing/2014/main" id="{1990F9AA-0CD8-204D-AA8F-6A615E35FD46}"/>
              </a:ext>
            </a:extLst>
          </p:cNvPr>
          <p:cNvSpPr>
            <a:spLocks noGrp="1"/>
          </p:cNvSpPr>
          <p:nvPr>
            <p:ph type="body" sz="quarter" idx="20"/>
          </p:nvPr>
        </p:nvSpPr>
        <p:spPr>
          <a:xfrm>
            <a:off x="681039" y="2492896"/>
            <a:ext cx="5299073" cy="3672408"/>
          </a:xfrm>
        </p:spPr>
        <p:txBody>
          <a:bodyPr/>
          <a:lstStyle>
            <a:lvl1pPr marL="0" indent="0">
              <a:buNone/>
              <a:defRPr>
                <a:solidFill>
                  <a:schemeClr val="tx1"/>
                </a:solidFill>
              </a:defRPr>
            </a:lvl1pPr>
          </a:lstStyle>
          <a:p>
            <a:r>
              <a:rPr lang="pl-PL" dirty="0"/>
              <a:t>Kliknij, aby edytować</a:t>
            </a:r>
          </a:p>
        </p:txBody>
      </p:sp>
      <p:grpSp>
        <p:nvGrpSpPr>
          <p:cNvPr id="25" name="Grupa 24">
            <a:extLst>
              <a:ext uri="{FF2B5EF4-FFF2-40B4-BE49-F238E27FC236}">
                <a16:creationId xmlns:a16="http://schemas.microsoft.com/office/drawing/2014/main" id="{217E8E62-BBEA-F74F-9B46-5F87544179C6}"/>
              </a:ext>
            </a:extLst>
          </p:cNvPr>
          <p:cNvGrpSpPr/>
          <p:nvPr userDrawn="1"/>
        </p:nvGrpSpPr>
        <p:grpSpPr>
          <a:xfrm rot="10800000" flipH="1">
            <a:off x="9120337" y="-3"/>
            <a:ext cx="3079986" cy="2060849"/>
            <a:chOff x="9408368" y="4995447"/>
            <a:chExt cx="2783632" cy="1862554"/>
          </a:xfrm>
        </p:grpSpPr>
        <p:sp>
          <p:nvSpPr>
            <p:cNvPr id="26" name="Dowolny kształt 25">
              <a:extLst>
                <a:ext uri="{FF2B5EF4-FFF2-40B4-BE49-F238E27FC236}">
                  <a16:creationId xmlns:a16="http://schemas.microsoft.com/office/drawing/2014/main" id="{2297CF6F-6810-0C40-A515-97F278ECD2BB}"/>
                </a:ext>
              </a:extLst>
            </p:cNvPr>
            <p:cNvSpPr/>
            <p:nvPr userDrawn="1"/>
          </p:nvSpPr>
          <p:spPr>
            <a:xfrm>
              <a:off x="9408368" y="5260588"/>
              <a:ext cx="2783632" cy="1597411"/>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27" name="Dowolny kształt 26">
              <a:extLst>
                <a:ext uri="{FF2B5EF4-FFF2-40B4-BE49-F238E27FC236}">
                  <a16:creationId xmlns:a16="http://schemas.microsoft.com/office/drawing/2014/main" id="{4F4A652F-665D-904F-B69D-DBD4731EAF16}"/>
                </a:ext>
              </a:extLst>
            </p:cNvPr>
            <p:cNvSpPr/>
            <p:nvPr userDrawn="1"/>
          </p:nvSpPr>
          <p:spPr>
            <a:xfrm>
              <a:off x="10465540" y="4995447"/>
              <a:ext cx="1726460" cy="1862554"/>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dirty="0"/>
            </a:p>
          </p:txBody>
        </p:sp>
      </p:grpSp>
    </p:spTree>
    <p:extLst>
      <p:ext uri="{BB962C8B-B14F-4D97-AF65-F5344CB8AC3E}">
        <p14:creationId xmlns:p14="http://schemas.microsoft.com/office/powerpoint/2010/main" val="2367759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ig Header">
    <p:bg>
      <p:bgPr>
        <a:solidFill>
          <a:schemeClr val="bg2"/>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37A97C80-DF0C-45E3-90A2-A369C784E71C}"/>
              </a:ext>
            </a:extLst>
          </p:cNvPr>
          <p:cNvSpPr>
            <a:spLocks noGrp="1"/>
          </p:cNvSpPr>
          <p:nvPr>
            <p:ph type="body" idx="1" hasCustomPrompt="1"/>
          </p:nvPr>
        </p:nvSpPr>
        <p:spPr>
          <a:xfrm>
            <a:off x="1373187" y="4725144"/>
            <a:ext cx="9445625" cy="1411974"/>
          </a:xfrm>
        </p:spPr>
        <p:txBody>
          <a:bodyPr>
            <a:normAutofit/>
          </a:bodyPr>
          <a:lstStyle>
            <a:lvl1pPr marL="0" indent="0" algn="ctr">
              <a:buNone/>
              <a:defRPr lang="pl-PL" sz="2400" b="0" kern="1200">
                <a:solidFill>
                  <a:schemeClr val="tx1"/>
                </a:solidFill>
                <a:latin typeface="Roboto" panose="02000000000000000000" pitchFamily="2" charset="0"/>
                <a:ea typeface="Roboto" panose="02000000000000000000" pitchFamily="2" charset="0"/>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pl-PL" dirty="0" err="1"/>
              <a:t>Click</a:t>
            </a:r>
            <a:r>
              <a:rPr lang="pl-PL" dirty="0"/>
              <a:t> to </a:t>
            </a:r>
            <a:r>
              <a:rPr lang="pl-PL" dirty="0" err="1"/>
              <a:t>edit</a:t>
            </a:r>
            <a:endParaRPr lang="pl-PL" dirty="0"/>
          </a:p>
        </p:txBody>
      </p:sp>
      <p:cxnSp>
        <p:nvCxnSpPr>
          <p:cNvPr id="11" name="Łącznik prosty 10">
            <a:extLst>
              <a:ext uri="{FF2B5EF4-FFF2-40B4-BE49-F238E27FC236}">
                <a16:creationId xmlns:a16="http://schemas.microsoft.com/office/drawing/2014/main" id="{89766D97-63C3-45C5-87D4-51A02CC4A77C}"/>
              </a:ext>
            </a:extLst>
          </p:cNvPr>
          <p:cNvCxnSpPr>
            <a:cxnSpLocks/>
          </p:cNvCxnSpPr>
          <p:nvPr userDrawn="1"/>
        </p:nvCxnSpPr>
        <p:spPr>
          <a:xfrm>
            <a:off x="5174457" y="4529816"/>
            <a:ext cx="1843087" cy="0"/>
          </a:xfrm>
          <a:prstGeom prst="line">
            <a:avLst/>
          </a:prstGeom>
          <a:ln w="22225">
            <a:gradFill flip="none" rotWithShape="1">
              <a:gsLst>
                <a:gs pos="1000">
                  <a:schemeClr val="accent2"/>
                </a:gs>
                <a:gs pos="100000">
                  <a:schemeClr val="accent1"/>
                </a:gs>
              </a:gsLst>
              <a:lin ang="13500000" scaled="1"/>
              <a:tileRect/>
            </a:gradFill>
          </a:ln>
          <a:effec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9A3059F5-49BA-A94D-83B4-BE2C4C8C1E5B}"/>
              </a:ext>
            </a:extLst>
          </p:cNvPr>
          <p:cNvSpPr>
            <a:spLocks noGrp="1"/>
          </p:cNvSpPr>
          <p:nvPr>
            <p:ph type="title" hasCustomPrompt="1"/>
          </p:nvPr>
        </p:nvSpPr>
        <p:spPr>
          <a:xfrm>
            <a:off x="1373188" y="620688"/>
            <a:ext cx="9445624" cy="3909128"/>
          </a:xfrm>
          <a:noFill/>
        </p:spPr>
        <p:txBody>
          <a:bodyPr anchor="b">
            <a:normAutofit/>
          </a:bodyPr>
          <a:lstStyle>
            <a:lvl1pPr algn="ctr">
              <a:defRPr lang="pl-PL" sz="7200" b="1" kern="1200" dirty="0">
                <a:solidFill>
                  <a:schemeClr val="tx1"/>
                </a:solidFill>
                <a:latin typeface="Roboto" panose="02000000000000000000" pitchFamily="2" charset="0"/>
                <a:ea typeface="Roboto" panose="02000000000000000000" pitchFamily="2" charset="0"/>
                <a:cs typeface="+mj-cs"/>
              </a:defRPr>
            </a:lvl1pPr>
          </a:lstStyle>
          <a:p>
            <a:r>
              <a:rPr lang="pl-PL" dirty="0" err="1"/>
              <a:t>Click</a:t>
            </a:r>
            <a:r>
              <a:rPr lang="pl-PL" dirty="0"/>
              <a:t> to </a:t>
            </a:r>
            <a:r>
              <a:rPr lang="pl-PL" dirty="0" err="1"/>
              <a:t>edit</a:t>
            </a:r>
            <a:endParaRPr lang="pl-PL" dirty="0"/>
          </a:p>
        </p:txBody>
      </p:sp>
    </p:spTree>
    <p:extLst>
      <p:ext uri="{BB962C8B-B14F-4D97-AF65-F5344CB8AC3E}">
        <p14:creationId xmlns:p14="http://schemas.microsoft.com/office/powerpoint/2010/main" val="3453836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alette Ligh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31FD11-D4EB-F349-A244-1BC13AA5B98F}"/>
              </a:ext>
            </a:extLst>
          </p:cNvPr>
          <p:cNvSpPr>
            <a:spLocks noGrp="1"/>
          </p:cNvSpPr>
          <p:nvPr>
            <p:ph type="title"/>
          </p:nvPr>
        </p:nvSpPr>
        <p:spPr/>
        <p:txBody>
          <a:bodyPr lIns="0"/>
          <a:lstStyle>
            <a:lvl1pPr>
              <a:defRPr>
                <a:latin typeface="Roboto" panose="02000000000000000000" pitchFamily="2" charset="0"/>
                <a:ea typeface="Roboto" panose="02000000000000000000" pitchFamily="2" charset="0"/>
              </a:defRPr>
            </a:lvl1pPr>
          </a:lstStyle>
          <a:p>
            <a:r>
              <a:rPr lang="pl-PL" dirty="0"/>
              <a:t>Kliknij, aby edytować</a:t>
            </a:r>
          </a:p>
        </p:txBody>
      </p:sp>
      <p:sp>
        <p:nvSpPr>
          <p:cNvPr id="3" name="Symbol zastępczy daty 2">
            <a:extLst>
              <a:ext uri="{FF2B5EF4-FFF2-40B4-BE49-F238E27FC236}">
                <a16:creationId xmlns:a16="http://schemas.microsoft.com/office/drawing/2014/main" id="{D3E005BF-7244-1D4A-BB97-C85F270F8250}"/>
              </a:ext>
            </a:extLst>
          </p:cNvPr>
          <p:cNvSpPr>
            <a:spLocks noGrp="1"/>
          </p:cNvSpPr>
          <p:nvPr>
            <p:ph type="dt" sz="half" idx="10"/>
          </p:nvPr>
        </p:nvSpPr>
        <p:spPr>
          <a:xfrm>
            <a:off x="7593012" y="6356350"/>
            <a:ext cx="2535237" cy="365125"/>
          </a:xfrm>
          <a:prstGeom prst="rect">
            <a:avLst/>
          </a:prstGeom>
        </p:spPr>
        <p:txBody>
          <a:bodyPr/>
          <a:lstStyle>
            <a:lvl1pPr>
              <a:defRPr>
                <a:latin typeface="Roboto" panose="02000000000000000000" pitchFamily="2" charset="0"/>
                <a:ea typeface="Roboto" panose="02000000000000000000" pitchFamily="2" charset="0"/>
              </a:defRPr>
            </a:lvl1pPr>
          </a:lstStyle>
          <a:p>
            <a:fld id="{2DF0A7F1-8DDE-AB40-ABD1-86832C9EAD8A}" type="datetimeFigureOut">
              <a:rPr lang="pl-PL" smtClean="0"/>
              <a:pPr/>
              <a:t>28.05.2024</a:t>
            </a:fld>
            <a:endParaRPr lang="pl-PL" dirty="0"/>
          </a:p>
        </p:txBody>
      </p:sp>
      <p:sp>
        <p:nvSpPr>
          <p:cNvPr id="4" name="Symbol zastępczy stopki 3">
            <a:extLst>
              <a:ext uri="{FF2B5EF4-FFF2-40B4-BE49-F238E27FC236}">
                <a16:creationId xmlns:a16="http://schemas.microsoft.com/office/drawing/2014/main" id="{7CE38F39-D96F-364D-B193-56BBB633852A}"/>
              </a:ext>
            </a:extLst>
          </p:cNvPr>
          <p:cNvSpPr>
            <a:spLocks noGrp="1"/>
          </p:cNvSpPr>
          <p:nvPr>
            <p:ph type="ftr" sz="quarter" idx="11"/>
          </p:nvPr>
        </p:nvSpPr>
        <p:spPr>
          <a:xfrm>
            <a:off x="1373188" y="6356350"/>
            <a:ext cx="5989636" cy="365125"/>
          </a:xfrm>
          <a:prstGeom prst="rect">
            <a:avLst/>
          </a:prstGeom>
        </p:spPr>
        <p:txBody>
          <a:bodyPr/>
          <a:lstStyle>
            <a:lvl1pPr>
              <a:defRPr>
                <a:latin typeface="Roboto" panose="02000000000000000000" pitchFamily="2" charset="0"/>
                <a:ea typeface="Roboto" panose="02000000000000000000" pitchFamily="2" charset="0"/>
              </a:defRPr>
            </a:lvl1pPr>
          </a:lstStyle>
          <a:p>
            <a:endParaRPr lang="pl-PL" dirty="0"/>
          </a:p>
        </p:txBody>
      </p:sp>
      <p:sp>
        <p:nvSpPr>
          <p:cNvPr id="5" name="Symbol zastępczy numeru slajdu 4">
            <a:extLst>
              <a:ext uri="{FF2B5EF4-FFF2-40B4-BE49-F238E27FC236}">
                <a16:creationId xmlns:a16="http://schemas.microsoft.com/office/drawing/2014/main" id="{B1042CF3-E3B6-1349-9AA2-C55AC9D9AA98}"/>
              </a:ext>
            </a:extLst>
          </p:cNvPr>
          <p:cNvSpPr>
            <a:spLocks noGrp="1"/>
          </p:cNvSpPr>
          <p:nvPr>
            <p:ph type="sldNum" sz="quarter" idx="12"/>
          </p:nvPr>
        </p:nvSpPr>
        <p:spPr>
          <a:xfrm>
            <a:off x="681039" y="6356350"/>
            <a:ext cx="576261" cy="365125"/>
          </a:xfrm>
          <a:prstGeom prst="rect">
            <a:avLst/>
          </a:prstGeom>
        </p:spPr>
        <p:txBody>
          <a:bodyPr/>
          <a:lstStyle>
            <a:lvl1pPr>
              <a:defRPr>
                <a:latin typeface="Roboto" panose="02000000000000000000" pitchFamily="2" charset="0"/>
                <a:ea typeface="Roboto" panose="02000000000000000000" pitchFamily="2" charset="0"/>
              </a:defRPr>
            </a:lvl1pPr>
          </a:lstStyle>
          <a:p>
            <a:fld id="{82F84508-4418-4F44-8CB3-6C056C4313D3}" type="slidenum">
              <a:rPr lang="pl-PL" smtClean="0"/>
              <a:pPr/>
              <a:t>‹Nr.›</a:t>
            </a:fld>
            <a:endParaRPr lang="pl-PL" dirty="0"/>
          </a:p>
        </p:txBody>
      </p:sp>
      <p:sp>
        <p:nvSpPr>
          <p:cNvPr id="6" name="Content Placeholder 2">
            <a:extLst>
              <a:ext uri="{FF2B5EF4-FFF2-40B4-BE49-F238E27FC236}">
                <a16:creationId xmlns:a16="http://schemas.microsoft.com/office/drawing/2014/main" id="{960C15C8-E7C2-2947-964A-78AEBFC027D7}"/>
              </a:ext>
            </a:extLst>
          </p:cNvPr>
          <p:cNvSpPr>
            <a:spLocks noGrp="1"/>
          </p:cNvSpPr>
          <p:nvPr>
            <p:ph idx="1"/>
          </p:nvPr>
        </p:nvSpPr>
        <p:spPr>
          <a:xfrm>
            <a:off x="681039" y="1484784"/>
            <a:ext cx="10829924" cy="4608512"/>
          </a:xfrm>
        </p:spPr>
        <p:txBody>
          <a:bodyPr vert="horz" lIns="0" tIns="45720" rIns="0" bIns="45720" rtlCol="0">
            <a:normAutofit/>
          </a:bodyPr>
          <a:lstStyle>
            <a:lvl1pPr>
              <a:defRPr lang="pl-PL" dirty="0"/>
            </a:lvl1pPr>
          </a:lstStyle>
          <a:p>
            <a:r>
              <a:rPr lang="pl-PL" dirty="0"/>
              <a:t>Kliknij, aby edytować</a:t>
            </a:r>
          </a:p>
        </p:txBody>
      </p:sp>
      <p:cxnSp>
        <p:nvCxnSpPr>
          <p:cNvPr id="7" name="Łącznik prosty 6">
            <a:extLst>
              <a:ext uri="{FF2B5EF4-FFF2-40B4-BE49-F238E27FC236}">
                <a16:creationId xmlns:a16="http://schemas.microsoft.com/office/drawing/2014/main" id="{BAFCE026-4EF2-3844-BB84-6450150A56FE}"/>
              </a:ext>
            </a:extLst>
          </p:cNvPr>
          <p:cNvCxnSpPr>
            <a:cxnSpLocks/>
          </p:cNvCxnSpPr>
          <p:nvPr userDrawn="1"/>
        </p:nvCxnSpPr>
        <p:spPr>
          <a:xfrm flipH="1">
            <a:off x="1" y="1282550"/>
            <a:ext cx="1949449" cy="0"/>
          </a:xfrm>
          <a:prstGeom prst="line">
            <a:avLst/>
          </a:prstGeom>
          <a:ln w="25400">
            <a:gradFill>
              <a:gsLst>
                <a:gs pos="100000">
                  <a:schemeClr val="accent1"/>
                </a:gs>
                <a:gs pos="0">
                  <a:schemeClr val="accent3"/>
                </a:gs>
              </a:gsLst>
              <a:lin ang="0" scaled="0"/>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4954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alette Dark">
    <p:bg>
      <p:bgPr>
        <a:solidFill>
          <a:schemeClr val="tx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31FD11-D4EB-F349-A244-1BC13AA5B98F}"/>
              </a:ext>
            </a:extLst>
          </p:cNvPr>
          <p:cNvSpPr>
            <a:spLocks noGrp="1"/>
          </p:cNvSpPr>
          <p:nvPr>
            <p:ph type="title"/>
          </p:nvPr>
        </p:nvSpPr>
        <p:spPr/>
        <p:txBody>
          <a:bodyPr lIns="0"/>
          <a:lstStyle>
            <a:lvl1pPr>
              <a:defRPr>
                <a:solidFill>
                  <a:schemeClr val="bg2"/>
                </a:solidFill>
                <a:latin typeface="Roboto" panose="02000000000000000000" pitchFamily="2" charset="0"/>
                <a:ea typeface="Roboto" panose="02000000000000000000" pitchFamily="2" charset="0"/>
              </a:defRPr>
            </a:lvl1pPr>
          </a:lstStyle>
          <a:p>
            <a:r>
              <a:rPr lang="pl-PL" dirty="0"/>
              <a:t>Kliknij, aby edytować</a:t>
            </a:r>
          </a:p>
        </p:txBody>
      </p:sp>
      <p:sp>
        <p:nvSpPr>
          <p:cNvPr id="3" name="Symbol zastępczy daty 2">
            <a:extLst>
              <a:ext uri="{FF2B5EF4-FFF2-40B4-BE49-F238E27FC236}">
                <a16:creationId xmlns:a16="http://schemas.microsoft.com/office/drawing/2014/main" id="{D3E005BF-7244-1D4A-BB97-C85F270F8250}"/>
              </a:ext>
            </a:extLst>
          </p:cNvPr>
          <p:cNvSpPr>
            <a:spLocks noGrp="1"/>
          </p:cNvSpPr>
          <p:nvPr>
            <p:ph type="dt" sz="half" idx="10"/>
          </p:nvPr>
        </p:nvSpPr>
        <p:spPr>
          <a:xfrm>
            <a:off x="7593012" y="6356350"/>
            <a:ext cx="2535237" cy="365125"/>
          </a:xfrm>
          <a:prstGeom prst="rect">
            <a:avLst/>
          </a:prstGeom>
        </p:spPr>
        <p:txBody>
          <a:bodyPr/>
          <a:lstStyle>
            <a:lvl1pPr>
              <a:defRPr>
                <a:solidFill>
                  <a:schemeClr val="bg2">
                    <a:alpha val="70000"/>
                  </a:schemeClr>
                </a:solidFill>
                <a:latin typeface="Roboto" panose="02000000000000000000" pitchFamily="2" charset="0"/>
                <a:ea typeface="Roboto" panose="02000000000000000000" pitchFamily="2" charset="0"/>
              </a:defRPr>
            </a:lvl1pPr>
          </a:lstStyle>
          <a:p>
            <a:fld id="{2DF0A7F1-8DDE-AB40-ABD1-86832C9EAD8A}" type="datetimeFigureOut">
              <a:rPr lang="pl-PL" smtClean="0"/>
              <a:pPr/>
              <a:t>28.05.2024</a:t>
            </a:fld>
            <a:endParaRPr lang="pl-PL" dirty="0"/>
          </a:p>
        </p:txBody>
      </p:sp>
      <p:sp>
        <p:nvSpPr>
          <p:cNvPr id="4" name="Symbol zastępczy stopki 3">
            <a:extLst>
              <a:ext uri="{FF2B5EF4-FFF2-40B4-BE49-F238E27FC236}">
                <a16:creationId xmlns:a16="http://schemas.microsoft.com/office/drawing/2014/main" id="{7CE38F39-D96F-364D-B193-56BBB633852A}"/>
              </a:ext>
            </a:extLst>
          </p:cNvPr>
          <p:cNvSpPr>
            <a:spLocks noGrp="1"/>
          </p:cNvSpPr>
          <p:nvPr>
            <p:ph type="ftr" sz="quarter" idx="11"/>
          </p:nvPr>
        </p:nvSpPr>
        <p:spPr>
          <a:xfrm>
            <a:off x="1373188" y="6356350"/>
            <a:ext cx="5989636" cy="365125"/>
          </a:xfrm>
          <a:prstGeom prst="rect">
            <a:avLst/>
          </a:prstGeom>
        </p:spPr>
        <p:txBody>
          <a:bodyPr/>
          <a:lstStyle>
            <a:lvl1pPr>
              <a:defRPr>
                <a:solidFill>
                  <a:schemeClr val="bg2">
                    <a:alpha val="70000"/>
                  </a:schemeClr>
                </a:solidFill>
                <a:latin typeface="Roboto" panose="02000000000000000000" pitchFamily="2" charset="0"/>
                <a:ea typeface="Roboto" panose="02000000000000000000" pitchFamily="2" charset="0"/>
              </a:defRPr>
            </a:lvl1pPr>
          </a:lstStyle>
          <a:p>
            <a:endParaRPr lang="pl-PL" dirty="0"/>
          </a:p>
        </p:txBody>
      </p:sp>
      <p:sp>
        <p:nvSpPr>
          <p:cNvPr id="5" name="Symbol zastępczy numeru slajdu 4">
            <a:extLst>
              <a:ext uri="{FF2B5EF4-FFF2-40B4-BE49-F238E27FC236}">
                <a16:creationId xmlns:a16="http://schemas.microsoft.com/office/drawing/2014/main" id="{B1042CF3-E3B6-1349-9AA2-C55AC9D9AA98}"/>
              </a:ext>
            </a:extLst>
          </p:cNvPr>
          <p:cNvSpPr>
            <a:spLocks noGrp="1"/>
          </p:cNvSpPr>
          <p:nvPr>
            <p:ph type="sldNum" sz="quarter" idx="12"/>
          </p:nvPr>
        </p:nvSpPr>
        <p:spPr>
          <a:xfrm>
            <a:off x="681039" y="6356350"/>
            <a:ext cx="576261" cy="365125"/>
          </a:xfrm>
          <a:prstGeom prst="rect">
            <a:avLst/>
          </a:prstGeom>
        </p:spPr>
        <p:txBody>
          <a:bodyPr/>
          <a:lstStyle>
            <a:lvl1pPr>
              <a:defRPr>
                <a:solidFill>
                  <a:schemeClr val="bg2">
                    <a:alpha val="70000"/>
                  </a:schemeClr>
                </a:solidFill>
                <a:latin typeface="Roboto" panose="02000000000000000000" pitchFamily="2" charset="0"/>
                <a:ea typeface="Roboto" panose="02000000000000000000" pitchFamily="2" charset="0"/>
              </a:defRPr>
            </a:lvl1pPr>
          </a:lstStyle>
          <a:p>
            <a:fld id="{82F84508-4418-4F44-8CB3-6C056C4313D3}" type="slidenum">
              <a:rPr lang="pl-PL" smtClean="0"/>
              <a:pPr/>
              <a:t>‹Nr.›</a:t>
            </a:fld>
            <a:endParaRPr lang="pl-PL" dirty="0"/>
          </a:p>
        </p:txBody>
      </p:sp>
      <p:sp>
        <p:nvSpPr>
          <p:cNvPr id="6" name="Content Placeholder 2">
            <a:extLst>
              <a:ext uri="{FF2B5EF4-FFF2-40B4-BE49-F238E27FC236}">
                <a16:creationId xmlns:a16="http://schemas.microsoft.com/office/drawing/2014/main" id="{960C15C8-E7C2-2947-964A-78AEBFC027D7}"/>
              </a:ext>
            </a:extLst>
          </p:cNvPr>
          <p:cNvSpPr>
            <a:spLocks noGrp="1"/>
          </p:cNvSpPr>
          <p:nvPr>
            <p:ph idx="1"/>
          </p:nvPr>
        </p:nvSpPr>
        <p:spPr>
          <a:xfrm>
            <a:off x="681039" y="1484784"/>
            <a:ext cx="10829924" cy="4608512"/>
          </a:xfrm>
        </p:spPr>
        <p:txBody>
          <a:bodyPr vert="horz" lIns="0" tIns="45720" rIns="0" bIns="45720" rtlCol="0">
            <a:normAutofit/>
          </a:bodyPr>
          <a:lstStyle>
            <a:lvl1pPr>
              <a:defRPr lang="pl-PL" dirty="0">
                <a:solidFill>
                  <a:schemeClr val="bg2"/>
                </a:solidFill>
              </a:defRPr>
            </a:lvl1pPr>
          </a:lstStyle>
          <a:p>
            <a:r>
              <a:rPr lang="pl-PL" dirty="0"/>
              <a:t>Kliknij, aby edytować</a:t>
            </a:r>
          </a:p>
        </p:txBody>
      </p:sp>
      <p:pic>
        <p:nvPicPr>
          <p:cNvPr id="10" name="Grafika 9">
            <a:extLst>
              <a:ext uri="{FF2B5EF4-FFF2-40B4-BE49-F238E27FC236}">
                <a16:creationId xmlns:a16="http://schemas.microsoft.com/office/drawing/2014/main" id="{54128496-22F0-6043-AFED-CE2DC922FE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5857" y="6464765"/>
            <a:ext cx="946285" cy="144000"/>
          </a:xfrm>
          <a:prstGeom prst="rect">
            <a:avLst/>
          </a:prstGeom>
        </p:spPr>
      </p:pic>
      <p:cxnSp>
        <p:nvCxnSpPr>
          <p:cNvPr id="9" name="Łącznik prosty 8">
            <a:extLst>
              <a:ext uri="{FF2B5EF4-FFF2-40B4-BE49-F238E27FC236}">
                <a16:creationId xmlns:a16="http://schemas.microsoft.com/office/drawing/2014/main" id="{EC5CF615-A196-D340-B03D-1FA20F83F7D0}"/>
              </a:ext>
            </a:extLst>
          </p:cNvPr>
          <p:cNvCxnSpPr>
            <a:cxnSpLocks/>
          </p:cNvCxnSpPr>
          <p:nvPr userDrawn="1"/>
        </p:nvCxnSpPr>
        <p:spPr>
          <a:xfrm flipH="1">
            <a:off x="1" y="1282550"/>
            <a:ext cx="1949449" cy="0"/>
          </a:xfrm>
          <a:prstGeom prst="line">
            <a:avLst/>
          </a:prstGeom>
          <a:ln w="25400">
            <a:gradFill>
              <a:gsLst>
                <a:gs pos="100000">
                  <a:schemeClr val="accent1"/>
                </a:gs>
                <a:gs pos="0">
                  <a:schemeClr val="accent3"/>
                </a:gs>
              </a:gsLst>
              <a:lin ang="0" scaled="0"/>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3999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30" name="Tytuł 1">
            <a:extLst>
              <a:ext uri="{FF2B5EF4-FFF2-40B4-BE49-F238E27FC236}">
                <a16:creationId xmlns:a16="http://schemas.microsoft.com/office/drawing/2014/main" id="{2B653619-4091-9946-9C01-CCFD9A2DDE29}"/>
              </a:ext>
            </a:extLst>
          </p:cNvPr>
          <p:cNvSpPr>
            <a:spLocks noGrp="1"/>
          </p:cNvSpPr>
          <p:nvPr>
            <p:ph type="title" hasCustomPrompt="1"/>
          </p:nvPr>
        </p:nvSpPr>
        <p:spPr>
          <a:xfrm>
            <a:off x="2074223" y="1"/>
            <a:ext cx="9436740" cy="1124980"/>
          </a:xfrm>
        </p:spPr>
        <p:txBody>
          <a:bodyPr lIns="0"/>
          <a:lstStyle>
            <a:lvl1pPr>
              <a:defRPr>
                <a:solidFill>
                  <a:schemeClr val="tx1"/>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title</a:t>
            </a:r>
            <a:endParaRPr lang="pl-PL" dirty="0"/>
          </a:p>
        </p:txBody>
      </p:sp>
      <p:sp>
        <p:nvSpPr>
          <p:cNvPr id="31" name="Symbol zastępczy tekstu 27">
            <a:extLst>
              <a:ext uri="{FF2B5EF4-FFF2-40B4-BE49-F238E27FC236}">
                <a16:creationId xmlns:a16="http://schemas.microsoft.com/office/drawing/2014/main" id="{F35CA5FF-734A-F149-AA23-CBA88CFBFBF1}"/>
              </a:ext>
            </a:extLst>
          </p:cNvPr>
          <p:cNvSpPr>
            <a:spLocks noGrp="1"/>
          </p:cNvSpPr>
          <p:nvPr>
            <p:ph type="body" sz="quarter" idx="13" hasCustomPrompt="1"/>
          </p:nvPr>
        </p:nvSpPr>
        <p:spPr>
          <a:xfrm>
            <a:off x="2074223" y="3342733"/>
            <a:ext cx="9436740" cy="691205"/>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content</a:t>
            </a:r>
            <a:endParaRPr lang="pl-PL" dirty="0"/>
          </a:p>
        </p:txBody>
      </p:sp>
      <p:sp>
        <p:nvSpPr>
          <p:cNvPr id="32" name="Symbol zastępczy tekstu 27">
            <a:extLst>
              <a:ext uri="{FF2B5EF4-FFF2-40B4-BE49-F238E27FC236}">
                <a16:creationId xmlns:a16="http://schemas.microsoft.com/office/drawing/2014/main" id="{1E27E7CD-6A17-C849-8D63-F783D72A75A1}"/>
              </a:ext>
            </a:extLst>
          </p:cNvPr>
          <p:cNvSpPr>
            <a:spLocks noGrp="1"/>
          </p:cNvSpPr>
          <p:nvPr>
            <p:ph type="body" sz="quarter" idx="11" hasCustomPrompt="1"/>
          </p:nvPr>
        </p:nvSpPr>
        <p:spPr>
          <a:xfrm>
            <a:off x="2074223" y="1963841"/>
            <a:ext cx="9436740" cy="687678"/>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content</a:t>
            </a:r>
            <a:endParaRPr lang="pl-PL" dirty="0"/>
          </a:p>
        </p:txBody>
      </p:sp>
      <p:sp>
        <p:nvSpPr>
          <p:cNvPr id="33" name="Symbol zastępczy tekstu 27">
            <a:extLst>
              <a:ext uri="{FF2B5EF4-FFF2-40B4-BE49-F238E27FC236}">
                <a16:creationId xmlns:a16="http://schemas.microsoft.com/office/drawing/2014/main" id="{1F833DFC-FFD7-7F4E-A261-DD69055633B6}"/>
              </a:ext>
            </a:extLst>
          </p:cNvPr>
          <p:cNvSpPr>
            <a:spLocks noGrp="1"/>
          </p:cNvSpPr>
          <p:nvPr>
            <p:ph type="body" sz="quarter" idx="15" hasCustomPrompt="1"/>
          </p:nvPr>
        </p:nvSpPr>
        <p:spPr>
          <a:xfrm>
            <a:off x="2074223" y="4725144"/>
            <a:ext cx="9436740" cy="691205"/>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content</a:t>
            </a:r>
            <a:endParaRPr lang="pl-PL" dirty="0"/>
          </a:p>
        </p:txBody>
      </p:sp>
      <p:sp>
        <p:nvSpPr>
          <p:cNvPr id="35" name="Prostokąt 34">
            <a:extLst>
              <a:ext uri="{FF2B5EF4-FFF2-40B4-BE49-F238E27FC236}">
                <a16:creationId xmlns:a16="http://schemas.microsoft.com/office/drawing/2014/main" id="{40E35AAB-79F1-2646-A258-4C3DDDB1001A}"/>
              </a:ext>
            </a:extLst>
          </p:cNvPr>
          <p:cNvSpPr/>
          <p:nvPr userDrawn="1"/>
        </p:nvSpPr>
        <p:spPr>
          <a:xfrm>
            <a:off x="0" y="2"/>
            <a:ext cx="1833563" cy="6857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sp>
        <p:nvSpPr>
          <p:cNvPr id="36" name="Symbol zastępczy tekstu 24">
            <a:extLst>
              <a:ext uri="{FF2B5EF4-FFF2-40B4-BE49-F238E27FC236}">
                <a16:creationId xmlns:a16="http://schemas.microsoft.com/office/drawing/2014/main" id="{EC219B12-267A-5E40-A9C1-5F17B1B03720}"/>
              </a:ext>
            </a:extLst>
          </p:cNvPr>
          <p:cNvSpPr>
            <a:spLocks noGrp="1"/>
          </p:cNvSpPr>
          <p:nvPr>
            <p:ph type="body" sz="quarter" idx="12" hasCustomPrompt="1"/>
          </p:nvPr>
        </p:nvSpPr>
        <p:spPr>
          <a:xfrm>
            <a:off x="912019" y="3342732"/>
            <a:ext cx="461961" cy="670821"/>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bg1"/>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sp>
        <p:nvSpPr>
          <p:cNvPr id="37" name="Symbol zastępczy tekstu 24">
            <a:extLst>
              <a:ext uri="{FF2B5EF4-FFF2-40B4-BE49-F238E27FC236}">
                <a16:creationId xmlns:a16="http://schemas.microsoft.com/office/drawing/2014/main" id="{DC222A2D-669C-404F-99EE-C2F0F718162F}"/>
              </a:ext>
            </a:extLst>
          </p:cNvPr>
          <p:cNvSpPr>
            <a:spLocks noGrp="1"/>
          </p:cNvSpPr>
          <p:nvPr>
            <p:ph type="body" sz="quarter" idx="10" hasCustomPrompt="1"/>
          </p:nvPr>
        </p:nvSpPr>
        <p:spPr>
          <a:xfrm>
            <a:off x="912019" y="1963841"/>
            <a:ext cx="461961" cy="687678"/>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bg1"/>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sp>
        <p:nvSpPr>
          <p:cNvPr id="38" name="Symbol zastępczy tekstu 24">
            <a:extLst>
              <a:ext uri="{FF2B5EF4-FFF2-40B4-BE49-F238E27FC236}">
                <a16:creationId xmlns:a16="http://schemas.microsoft.com/office/drawing/2014/main" id="{E5BD34B9-B4D7-9449-A9D7-D94848476E16}"/>
              </a:ext>
            </a:extLst>
          </p:cNvPr>
          <p:cNvSpPr>
            <a:spLocks noGrp="1"/>
          </p:cNvSpPr>
          <p:nvPr>
            <p:ph type="body" sz="quarter" idx="14" hasCustomPrompt="1"/>
          </p:nvPr>
        </p:nvSpPr>
        <p:spPr>
          <a:xfrm>
            <a:off x="912019" y="4725143"/>
            <a:ext cx="461961" cy="691205"/>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bg1"/>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cxnSp>
        <p:nvCxnSpPr>
          <p:cNvPr id="40" name="Łącznik prosty 39">
            <a:extLst>
              <a:ext uri="{FF2B5EF4-FFF2-40B4-BE49-F238E27FC236}">
                <a16:creationId xmlns:a16="http://schemas.microsoft.com/office/drawing/2014/main" id="{C5995FFF-7475-3F4A-A39A-23E79945353B}"/>
              </a:ext>
            </a:extLst>
          </p:cNvPr>
          <p:cNvCxnSpPr>
            <a:cxnSpLocks/>
          </p:cNvCxnSpPr>
          <p:nvPr userDrawn="1"/>
        </p:nvCxnSpPr>
        <p:spPr>
          <a:xfrm flipH="1">
            <a:off x="1596731" y="3690098"/>
            <a:ext cx="352719" cy="0"/>
          </a:xfrm>
          <a:prstGeom prst="line">
            <a:avLst/>
          </a:prstGeom>
          <a:ln w="25400" cap="sq">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cxnSp>
        <p:nvCxnSpPr>
          <p:cNvPr id="41" name="Łącznik prosty 40">
            <a:extLst>
              <a:ext uri="{FF2B5EF4-FFF2-40B4-BE49-F238E27FC236}">
                <a16:creationId xmlns:a16="http://schemas.microsoft.com/office/drawing/2014/main" id="{ACA5936C-3D29-E942-831F-F184BFA7CEF3}"/>
              </a:ext>
            </a:extLst>
          </p:cNvPr>
          <p:cNvCxnSpPr>
            <a:cxnSpLocks/>
          </p:cNvCxnSpPr>
          <p:nvPr userDrawn="1"/>
        </p:nvCxnSpPr>
        <p:spPr>
          <a:xfrm flipH="1">
            <a:off x="1596731" y="2277327"/>
            <a:ext cx="352719" cy="0"/>
          </a:xfrm>
          <a:prstGeom prst="line">
            <a:avLst/>
          </a:prstGeom>
          <a:ln w="25400" cap="sq">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cxnSp>
        <p:nvCxnSpPr>
          <p:cNvPr id="43" name="Łącznik prosty 42">
            <a:extLst>
              <a:ext uri="{FF2B5EF4-FFF2-40B4-BE49-F238E27FC236}">
                <a16:creationId xmlns:a16="http://schemas.microsoft.com/office/drawing/2014/main" id="{1C45425F-2722-DC44-941A-4194FA7AF10D}"/>
              </a:ext>
            </a:extLst>
          </p:cNvPr>
          <p:cNvCxnSpPr>
            <a:cxnSpLocks/>
          </p:cNvCxnSpPr>
          <p:nvPr userDrawn="1"/>
        </p:nvCxnSpPr>
        <p:spPr>
          <a:xfrm flipH="1">
            <a:off x="1596731" y="5074268"/>
            <a:ext cx="352719" cy="0"/>
          </a:xfrm>
          <a:prstGeom prst="line">
            <a:avLst/>
          </a:prstGeom>
          <a:ln w="25400" cap="sq">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612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4]">
    <p:spTree>
      <p:nvGrpSpPr>
        <p:cNvPr id="1" name=""/>
        <p:cNvGrpSpPr/>
        <p:nvPr/>
      </p:nvGrpSpPr>
      <p:grpSpPr>
        <a:xfrm>
          <a:off x="0" y="0"/>
          <a:ext cx="0" cy="0"/>
          <a:chOff x="0" y="0"/>
          <a:chExt cx="0" cy="0"/>
        </a:xfrm>
      </p:grpSpPr>
      <p:sp>
        <p:nvSpPr>
          <p:cNvPr id="30" name="Tytuł 1">
            <a:extLst>
              <a:ext uri="{FF2B5EF4-FFF2-40B4-BE49-F238E27FC236}">
                <a16:creationId xmlns:a16="http://schemas.microsoft.com/office/drawing/2014/main" id="{2B653619-4091-9946-9C01-CCFD9A2DDE29}"/>
              </a:ext>
            </a:extLst>
          </p:cNvPr>
          <p:cNvSpPr>
            <a:spLocks noGrp="1"/>
          </p:cNvSpPr>
          <p:nvPr>
            <p:ph type="title" hasCustomPrompt="1"/>
          </p:nvPr>
        </p:nvSpPr>
        <p:spPr>
          <a:xfrm>
            <a:off x="2074223" y="1"/>
            <a:ext cx="9436740" cy="1124980"/>
          </a:xfrm>
        </p:spPr>
        <p:txBody>
          <a:bodyPr lIns="0"/>
          <a:lstStyle>
            <a:lvl1pPr>
              <a:defRPr>
                <a:solidFill>
                  <a:schemeClr val="tx1"/>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title</a:t>
            </a:r>
            <a:endParaRPr lang="pl-PL" dirty="0"/>
          </a:p>
        </p:txBody>
      </p:sp>
      <p:sp>
        <p:nvSpPr>
          <p:cNvPr id="31" name="Symbol zastępczy tekstu 27">
            <a:extLst>
              <a:ext uri="{FF2B5EF4-FFF2-40B4-BE49-F238E27FC236}">
                <a16:creationId xmlns:a16="http://schemas.microsoft.com/office/drawing/2014/main" id="{F35CA5FF-734A-F149-AA23-CBA88CFBFBF1}"/>
              </a:ext>
            </a:extLst>
          </p:cNvPr>
          <p:cNvSpPr>
            <a:spLocks noGrp="1"/>
          </p:cNvSpPr>
          <p:nvPr>
            <p:ph type="body" sz="quarter" idx="13" hasCustomPrompt="1"/>
          </p:nvPr>
        </p:nvSpPr>
        <p:spPr>
          <a:xfrm>
            <a:off x="2074223" y="2736032"/>
            <a:ext cx="9436740" cy="691205"/>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content</a:t>
            </a:r>
            <a:endParaRPr lang="pl-PL" dirty="0"/>
          </a:p>
        </p:txBody>
      </p:sp>
      <p:sp>
        <p:nvSpPr>
          <p:cNvPr id="32" name="Symbol zastępczy tekstu 27">
            <a:extLst>
              <a:ext uri="{FF2B5EF4-FFF2-40B4-BE49-F238E27FC236}">
                <a16:creationId xmlns:a16="http://schemas.microsoft.com/office/drawing/2014/main" id="{1E27E7CD-6A17-C849-8D63-F783D72A75A1}"/>
              </a:ext>
            </a:extLst>
          </p:cNvPr>
          <p:cNvSpPr>
            <a:spLocks noGrp="1"/>
          </p:cNvSpPr>
          <p:nvPr>
            <p:ph type="body" sz="quarter" idx="11" hasCustomPrompt="1"/>
          </p:nvPr>
        </p:nvSpPr>
        <p:spPr>
          <a:xfrm>
            <a:off x="2074223" y="1357140"/>
            <a:ext cx="9436740" cy="687678"/>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content</a:t>
            </a:r>
            <a:endParaRPr lang="pl-PL" dirty="0"/>
          </a:p>
        </p:txBody>
      </p:sp>
      <p:sp>
        <p:nvSpPr>
          <p:cNvPr id="33" name="Symbol zastępczy tekstu 27">
            <a:extLst>
              <a:ext uri="{FF2B5EF4-FFF2-40B4-BE49-F238E27FC236}">
                <a16:creationId xmlns:a16="http://schemas.microsoft.com/office/drawing/2014/main" id="{1F833DFC-FFD7-7F4E-A261-DD69055633B6}"/>
              </a:ext>
            </a:extLst>
          </p:cNvPr>
          <p:cNvSpPr>
            <a:spLocks noGrp="1"/>
          </p:cNvSpPr>
          <p:nvPr>
            <p:ph type="body" sz="quarter" idx="15" hasCustomPrompt="1"/>
          </p:nvPr>
        </p:nvSpPr>
        <p:spPr>
          <a:xfrm>
            <a:off x="2074223" y="4118443"/>
            <a:ext cx="9436740" cy="691205"/>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content</a:t>
            </a:r>
            <a:endParaRPr lang="pl-PL" dirty="0"/>
          </a:p>
        </p:txBody>
      </p:sp>
      <p:sp>
        <p:nvSpPr>
          <p:cNvPr id="34" name="Symbol zastępczy tekstu 27">
            <a:extLst>
              <a:ext uri="{FF2B5EF4-FFF2-40B4-BE49-F238E27FC236}">
                <a16:creationId xmlns:a16="http://schemas.microsoft.com/office/drawing/2014/main" id="{AD21AA1A-526D-E84D-9DE5-3D9AFC9CB58D}"/>
              </a:ext>
            </a:extLst>
          </p:cNvPr>
          <p:cNvSpPr>
            <a:spLocks noGrp="1"/>
          </p:cNvSpPr>
          <p:nvPr>
            <p:ph type="body" sz="quarter" idx="17" hasCustomPrompt="1"/>
          </p:nvPr>
        </p:nvSpPr>
        <p:spPr>
          <a:xfrm>
            <a:off x="2074223" y="5500855"/>
            <a:ext cx="9436740" cy="689443"/>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content</a:t>
            </a:r>
            <a:endParaRPr lang="pl-PL" dirty="0"/>
          </a:p>
        </p:txBody>
      </p:sp>
      <p:sp>
        <p:nvSpPr>
          <p:cNvPr id="35" name="Prostokąt 34">
            <a:extLst>
              <a:ext uri="{FF2B5EF4-FFF2-40B4-BE49-F238E27FC236}">
                <a16:creationId xmlns:a16="http://schemas.microsoft.com/office/drawing/2014/main" id="{40E35AAB-79F1-2646-A258-4C3DDDB1001A}"/>
              </a:ext>
            </a:extLst>
          </p:cNvPr>
          <p:cNvSpPr/>
          <p:nvPr userDrawn="1"/>
        </p:nvSpPr>
        <p:spPr>
          <a:xfrm>
            <a:off x="0" y="2"/>
            <a:ext cx="1833563" cy="6857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sp>
        <p:nvSpPr>
          <p:cNvPr id="36" name="Symbol zastępczy tekstu 24">
            <a:extLst>
              <a:ext uri="{FF2B5EF4-FFF2-40B4-BE49-F238E27FC236}">
                <a16:creationId xmlns:a16="http://schemas.microsoft.com/office/drawing/2014/main" id="{EC219B12-267A-5E40-A9C1-5F17B1B03720}"/>
              </a:ext>
            </a:extLst>
          </p:cNvPr>
          <p:cNvSpPr>
            <a:spLocks noGrp="1"/>
          </p:cNvSpPr>
          <p:nvPr>
            <p:ph type="body" sz="quarter" idx="12" hasCustomPrompt="1"/>
          </p:nvPr>
        </p:nvSpPr>
        <p:spPr>
          <a:xfrm>
            <a:off x="912019" y="2736031"/>
            <a:ext cx="461961" cy="670821"/>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bg1"/>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sp>
        <p:nvSpPr>
          <p:cNvPr id="37" name="Symbol zastępczy tekstu 24">
            <a:extLst>
              <a:ext uri="{FF2B5EF4-FFF2-40B4-BE49-F238E27FC236}">
                <a16:creationId xmlns:a16="http://schemas.microsoft.com/office/drawing/2014/main" id="{DC222A2D-669C-404F-99EE-C2F0F718162F}"/>
              </a:ext>
            </a:extLst>
          </p:cNvPr>
          <p:cNvSpPr>
            <a:spLocks noGrp="1"/>
          </p:cNvSpPr>
          <p:nvPr>
            <p:ph type="body" sz="quarter" idx="10" hasCustomPrompt="1"/>
          </p:nvPr>
        </p:nvSpPr>
        <p:spPr>
          <a:xfrm>
            <a:off x="912019" y="1357140"/>
            <a:ext cx="461961" cy="687678"/>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bg1"/>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sp>
        <p:nvSpPr>
          <p:cNvPr id="38" name="Symbol zastępczy tekstu 24">
            <a:extLst>
              <a:ext uri="{FF2B5EF4-FFF2-40B4-BE49-F238E27FC236}">
                <a16:creationId xmlns:a16="http://schemas.microsoft.com/office/drawing/2014/main" id="{E5BD34B9-B4D7-9449-A9D7-D94848476E16}"/>
              </a:ext>
            </a:extLst>
          </p:cNvPr>
          <p:cNvSpPr>
            <a:spLocks noGrp="1"/>
          </p:cNvSpPr>
          <p:nvPr>
            <p:ph type="body" sz="quarter" idx="14" hasCustomPrompt="1"/>
          </p:nvPr>
        </p:nvSpPr>
        <p:spPr>
          <a:xfrm>
            <a:off x="912019" y="4118442"/>
            <a:ext cx="461961" cy="691205"/>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bg1"/>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sp>
        <p:nvSpPr>
          <p:cNvPr id="39" name="Symbol zastępczy tekstu 24">
            <a:extLst>
              <a:ext uri="{FF2B5EF4-FFF2-40B4-BE49-F238E27FC236}">
                <a16:creationId xmlns:a16="http://schemas.microsoft.com/office/drawing/2014/main" id="{06C1CA32-C04D-C742-ACE3-D12362728152}"/>
              </a:ext>
            </a:extLst>
          </p:cNvPr>
          <p:cNvSpPr>
            <a:spLocks noGrp="1"/>
          </p:cNvSpPr>
          <p:nvPr>
            <p:ph type="body" sz="quarter" idx="16" hasCustomPrompt="1"/>
          </p:nvPr>
        </p:nvSpPr>
        <p:spPr>
          <a:xfrm>
            <a:off x="912019" y="5521225"/>
            <a:ext cx="461961" cy="689438"/>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bg1"/>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cxnSp>
        <p:nvCxnSpPr>
          <p:cNvPr id="40" name="Łącznik prosty 39">
            <a:extLst>
              <a:ext uri="{FF2B5EF4-FFF2-40B4-BE49-F238E27FC236}">
                <a16:creationId xmlns:a16="http://schemas.microsoft.com/office/drawing/2014/main" id="{C5995FFF-7475-3F4A-A39A-23E79945353B}"/>
              </a:ext>
            </a:extLst>
          </p:cNvPr>
          <p:cNvCxnSpPr>
            <a:cxnSpLocks/>
          </p:cNvCxnSpPr>
          <p:nvPr userDrawn="1"/>
        </p:nvCxnSpPr>
        <p:spPr>
          <a:xfrm flipH="1">
            <a:off x="1596731" y="3083397"/>
            <a:ext cx="352719" cy="0"/>
          </a:xfrm>
          <a:prstGeom prst="line">
            <a:avLst/>
          </a:prstGeom>
          <a:ln w="25400" cap="sq">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cxnSp>
        <p:nvCxnSpPr>
          <p:cNvPr id="41" name="Łącznik prosty 40">
            <a:extLst>
              <a:ext uri="{FF2B5EF4-FFF2-40B4-BE49-F238E27FC236}">
                <a16:creationId xmlns:a16="http://schemas.microsoft.com/office/drawing/2014/main" id="{ACA5936C-3D29-E942-831F-F184BFA7CEF3}"/>
              </a:ext>
            </a:extLst>
          </p:cNvPr>
          <p:cNvCxnSpPr>
            <a:cxnSpLocks/>
          </p:cNvCxnSpPr>
          <p:nvPr userDrawn="1"/>
        </p:nvCxnSpPr>
        <p:spPr>
          <a:xfrm flipH="1">
            <a:off x="1596731" y="1670626"/>
            <a:ext cx="352719" cy="0"/>
          </a:xfrm>
          <a:prstGeom prst="line">
            <a:avLst/>
          </a:prstGeom>
          <a:ln w="25400" cap="sq">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cxnSp>
        <p:nvCxnSpPr>
          <p:cNvPr id="43" name="Łącznik prosty 42">
            <a:extLst>
              <a:ext uri="{FF2B5EF4-FFF2-40B4-BE49-F238E27FC236}">
                <a16:creationId xmlns:a16="http://schemas.microsoft.com/office/drawing/2014/main" id="{1C45425F-2722-DC44-941A-4194FA7AF10D}"/>
              </a:ext>
            </a:extLst>
          </p:cNvPr>
          <p:cNvCxnSpPr>
            <a:cxnSpLocks/>
          </p:cNvCxnSpPr>
          <p:nvPr userDrawn="1"/>
        </p:nvCxnSpPr>
        <p:spPr>
          <a:xfrm flipH="1">
            <a:off x="1596731" y="4467567"/>
            <a:ext cx="352719" cy="0"/>
          </a:xfrm>
          <a:prstGeom prst="line">
            <a:avLst/>
          </a:prstGeom>
          <a:ln w="25400" cap="sq">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cxnSp>
        <p:nvCxnSpPr>
          <p:cNvPr id="44" name="Łącznik prosty 43">
            <a:extLst>
              <a:ext uri="{FF2B5EF4-FFF2-40B4-BE49-F238E27FC236}">
                <a16:creationId xmlns:a16="http://schemas.microsoft.com/office/drawing/2014/main" id="{BBA18187-947F-724B-8BBF-2060126D07DA}"/>
              </a:ext>
            </a:extLst>
          </p:cNvPr>
          <p:cNvCxnSpPr>
            <a:cxnSpLocks/>
          </p:cNvCxnSpPr>
          <p:nvPr userDrawn="1"/>
        </p:nvCxnSpPr>
        <p:spPr>
          <a:xfrm flipH="1">
            <a:off x="1572771" y="5848221"/>
            <a:ext cx="352719" cy="0"/>
          </a:xfrm>
          <a:prstGeom prst="line">
            <a:avLst/>
          </a:prstGeom>
          <a:ln w="25400" cap="sq">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6860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5]">
    <p:spTree>
      <p:nvGrpSpPr>
        <p:cNvPr id="1" name=""/>
        <p:cNvGrpSpPr/>
        <p:nvPr/>
      </p:nvGrpSpPr>
      <p:grpSpPr>
        <a:xfrm>
          <a:off x="0" y="0"/>
          <a:ext cx="0" cy="0"/>
          <a:chOff x="0" y="0"/>
          <a:chExt cx="0" cy="0"/>
        </a:xfrm>
      </p:grpSpPr>
      <p:sp>
        <p:nvSpPr>
          <p:cNvPr id="30" name="Tytuł 1">
            <a:extLst>
              <a:ext uri="{FF2B5EF4-FFF2-40B4-BE49-F238E27FC236}">
                <a16:creationId xmlns:a16="http://schemas.microsoft.com/office/drawing/2014/main" id="{2B653619-4091-9946-9C01-CCFD9A2DDE29}"/>
              </a:ext>
            </a:extLst>
          </p:cNvPr>
          <p:cNvSpPr>
            <a:spLocks noGrp="1"/>
          </p:cNvSpPr>
          <p:nvPr>
            <p:ph type="title" hasCustomPrompt="1"/>
          </p:nvPr>
        </p:nvSpPr>
        <p:spPr>
          <a:xfrm>
            <a:off x="2074223" y="1"/>
            <a:ext cx="9436740" cy="1124980"/>
          </a:xfrm>
        </p:spPr>
        <p:txBody>
          <a:bodyPr lIns="0"/>
          <a:lstStyle>
            <a:lvl1pPr>
              <a:defRPr>
                <a:solidFill>
                  <a:schemeClr val="tx1"/>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title</a:t>
            </a:r>
            <a:endParaRPr lang="pl-PL" dirty="0"/>
          </a:p>
        </p:txBody>
      </p:sp>
      <p:sp>
        <p:nvSpPr>
          <p:cNvPr id="31" name="Symbol zastępczy tekstu 27">
            <a:extLst>
              <a:ext uri="{FF2B5EF4-FFF2-40B4-BE49-F238E27FC236}">
                <a16:creationId xmlns:a16="http://schemas.microsoft.com/office/drawing/2014/main" id="{F35CA5FF-734A-F149-AA23-CBA88CFBFBF1}"/>
              </a:ext>
            </a:extLst>
          </p:cNvPr>
          <p:cNvSpPr>
            <a:spLocks noGrp="1"/>
          </p:cNvSpPr>
          <p:nvPr>
            <p:ph type="body" sz="quarter" idx="13" hasCustomPrompt="1"/>
          </p:nvPr>
        </p:nvSpPr>
        <p:spPr>
          <a:xfrm>
            <a:off x="2074223" y="2420889"/>
            <a:ext cx="9436740" cy="691205"/>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content</a:t>
            </a:r>
            <a:endParaRPr lang="pl-PL" dirty="0"/>
          </a:p>
        </p:txBody>
      </p:sp>
      <p:sp>
        <p:nvSpPr>
          <p:cNvPr id="32" name="Symbol zastępczy tekstu 27">
            <a:extLst>
              <a:ext uri="{FF2B5EF4-FFF2-40B4-BE49-F238E27FC236}">
                <a16:creationId xmlns:a16="http://schemas.microsoft.com/office/drawing/2014/main" id="{1E27E7CD-6A17-C849-8D63-F783D72A75A1}"/>
              </a:ext>
            </a:extLst>
          </p:cNvPr>
          <p:cNvSpPr>
            <a:spLocks noGrp="1"/>
          </p:cNvSpPr>
          <p:nvPr>
            <p:ph type="body" sz="quarter" idx="11" hasCustomPrompt="1"/>
          </p:nvPr>
        </p:nvSpPr>
        <p:spPr>
          <a:xfrm>
            <a:off x="2074223" y="1357140"/>
            <a:ext cx="9436740" cy="687678"/>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content</a:t>
            </a:r>
            <a:endParaRPr lang="pl-PL" dirty="0"/>
          </a:p>
        </p:txBody>
      </p:sp>
      <p:sp>
        <p:nvSpPr>
          <p:cNvPr id="33" name="Symbol zastępczy tekstu 27">
            <a:extLst>
              <a:ext uri="{FF2B5EF4-FFF2-40B4-BE49-F238E27FC236}">
                <a16:creationId xmlns:a16="http://schemas.microsoft.com/office/drawing/2014/main" id="{1F833DFC-FFD7-7F4E-A261-DD69055633B6}"/>
              </a:ext>
            </a:extLst>
          </p:cNvPr>
          <p:cNvSpPr>
            <a:spLocks noGrp="1"/>
          </p:cNvSpPr>
          <p:nvPr>
            <p:ph type="body" sz="quarter" idx="15" hasCustomPrompt="1"/>
          </p:nvPr>
        </p:nvSpPr>
        <p:spPr>
          <a:xfrm>
            <a:off x="2074223" y="3501009"/>
            <a:ext cx="9436740" cy="691205"/>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content</a:t>
            </a:r>
            <a:endParaRPr lang="pl-PL" dirty="0"/>
          </a:p>
        </p:txBody>
      </p:sp>
      <p:sp>
        <p:nvSpPr>
          <p:cNvPr id="34" name="Symbol zastępczy tekstu 27">
            <a:extLst>
              <a:ext uri="{FF2B5EF4-FFF2-40B4-BE49-F238E27FC236}">
                <a16:creationId xmlns:a16="http://schemas.microsoft.com/office/drawing/2014/main" id="{AD21AA1A-526D-E84D-9DE5-3D9AFC9CB58D}"/>
              </a:ext>
            </a:extLst>
          </p:cNvPr>
          <p:cNvSpPr>
            <a:spLocks noGrp="1"/>
          </p:cNvSpPr>
          <p:nvPr>
            <p:ph type="body" sz="quarter" idx="17" hasCustomPrompt="1"/>
          </p:nvPr>
        </p:nvSpPr>
        <p:spPr>
          <a:xfrm>
            <a:off x="2074223" y="4581128"/>
            <a:ext cx="9436740" cy="689443"/>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content</a:t>
            </a:r>
            <a:endParaRPr lang="pl-PL" dirty="0"/>
          </a:p>
        </p:txBody>
      </p:sp>
      <p:sp>
        <p:nvSpPr>
          <p:cNvPr id="35" name="Prostokąt 34">
            <a:extLst>
              <a:ext uri="{FF2B5EF4-FFF2-40B4-BE49-F238E27FC236}">
                <a16:creationId xmlns:a16="http://schemas.microsoft.com/office/drawing/2014/main" id="{40E35AAB-79F1-2646-A258-4C3DDDB1001A}"/>
              </a:ext>
            </a:extLst>
          </p:cNvPr>
          <p:cNvSpPr/>
          <p:nvPr userDrawn="1"/>
        </p:nvSpPr>
        <p:spPr>
          <a:xfrm>
            <a:off x="0" y="2"/>
            <a:ext cx="1833563" cy="6857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sp>
        <p:nvSpPr>
          <p:cNvPr id="36" name="Symbol zastępczy tekstu 24">
            <a:extLst>
              <a:ext uri="{FF2B5EF4-FFF2-40B4-BE49-F238E27FC236}">
                <a16:creationId xmlns:a16="http://schemas.microsoft.com/office/drawing/2014/main" id="{EC219B12-267A-5E40-A9C1-5F17B1B03720}"/>
              </a:ext>
            </a:extLst>
          </p:cNvPr>
          <p:cNvSpPr>
            <a:spLocks noGrp="1"/>
          </p:cNvSpPr>
          <p:nvPr>
            <p:ph type="body" sz="quarter" idx="12" hasCustomPrompt="1"/>
          </p:nvPr>
        </p:nvSpPr>
        <p:spPr>
          <a:xfrm>
            <a:off x="912019" y="2420888"/>
            <a:ext cx="461961" cy="670821"/>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bg1"/>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sp>
        <p:nvSpPr>
          <p:cNvPr id="37" name="Symbol zastępczy tekstu 24">
            <a:extLst>
              <a:ext uri="{FF2B5EF4-FFF2-40B4-BE49-F238E27FC236}">
                <a16:creationId xmlns:a16="http://schemas.microsoft.com/office/drawing/2014/main" id="{DC222A2D-669C-404F-99EE-C2F0F718162F}"/>
              </a:ext>
            </a:extLst>
          </p:cNvPr>
          <p:cNvSpPr>
            <a:spLocks noGrp="1"/>
          </p:cNvSpPr>
          <p:nvPr>
            <p:ph type="body" sz="quarter" idx="10" hasCustomPrompt="1"/>
          </p:nvPr>
        </p:nvSpPr>
        <p:spPr>
          <a:xfrm>
            <a:off x="912019" y="1357140"/>
            <a:ext cx="461961" cy="687678"/>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bg1"/>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sp>
        <p:nvSpPr>
          <p:cNvPr id="38" name="Symbol zastępczy tekstu 24">
            <a:extLst>
              <a:ext uri="{FF2B5EF4-FFF2-40B4-BE49-F238E27FC236}">
                <a16:creationId xmlns:a16="http://schemas.microsoft.com/office/drawing/2014/main" id="{E5BD34B9-B4D7-9449-A9D7-D94848476E16}"/>
              </a:ext>
            </a:extLst>
          </p:cNvPr>
          <p:cNvSpPr>
            <a:spLocks noGrp="1"/>
          </p:cNvSpPr>
          <p:nvPr>
            <p:ph type="body" sz="quarter" idx="14" hasCustomPrompt="1"/>
          </p:nvPr>
        </p:nvSpPr>
        <p:spPr>
          <a:xfrm>
            <a:off x="912019" y="3501008"/>
            <a:ext cx="461961" cy="691205"/>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bg1"/>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sp>
        <p:nvSpPr>
          <p:cNvPr id="39" name="Symbol zastępczy tekstu 24">
            <a:extLst>
              <a:ext uri="{FF2B5EF4-FFF2-40B4-BE49-F238E27FC236}">
                <a16:creationId xmlns:a16="http://schemas.microsoft.com/office/drawing/2014/main" id="{06C1CA32-C04D-C742-ACE3-D12362728152}"/>
              </a:ext>
            </a:extLst>
          </p:cNvPr>
          <p:cNvSpPr>
            <a:spLocks noGrp="1"/>
          </p:cNvSpPr>
          <p:nvPr>
            <p:ph type="body" sz="quarter" idx="16" hasCustomPrompt="1"/>
          </p:nvPr>
        </p:nvSpPr>
        <p:spPr>
          <a:xfrm>
            <a:off x="912019" y="4601498"/>
            <a:ext cx="461961" cy="689438"/>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bg1"/>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cxnSp>
        <p:nvCxnSpPr>
          <p:cNvPr id="40" name="Łącznik prosty 39">
            <a:extLst>
              <a:ext uri="{FF2B5EF4-FFF2-40B4-BE49-F238E27FC236}">
                <a16:creationId xmlns:a16="http://schemas.microsoft.com/office/drawing/2014/main" id="{C5995FFF-7475-3F4A-A39A-23E79945353B}"/>
              </a:ext>
            </a:extLst>
          </p:cNvPr>
          <p:cNvCxnSpPr>
            <a:cxnSpLocks/>
          </p:cNvCxnSpPr>
          <p:nvPr userDrawn="1"/>
        </p:nvCxnSpPr>
        <p:spPr>
          <a:xfrm flipH="1">
            <a:off x="1596731" y="2768254"/>
            <a:ext cx="352719" cy="0"/>
          </a:xfrm>
          <a:prstGeom prst="line">
            <a:avLst/>
          </a:prstGeom>
          <a:ln w="25400" cap="sq">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cxnSp>
        <p:nvCxnSpPr>
          <p:cNvPr id="41" name="Łącznik prosty 40">
            <a:extLst>
              <a:ext uri="{FF2B5EF4-FFF2-40B4-BE49-F238E27FC236}">
                <a16:creationId xmlns:a16="http://schemas.microsoft.com/office/drawing/2014/main" id="{ACA5936C-3D29-E942-831F-F184BFA7CEF3}"/>
              </a:ext>
            </a:extLst>
          </p:cNvPr>
          <p:cNvCxnSpPr>
            <a:cxnSpLocks/>
          </p:cNvCxnSpPr>
          <p:nvPr userDrawn="1"/>
        </p:nvCxnSpPr>
        <p:spPr>
          <a:xfrm flipH="1">
            <a:off x="1596731" y="1670626"/>
            <a:ext cx="352719" cy="0"/>
          </a:xfrm>
          <a:prstGeom prst="line">
            <a:avLst/>
          </a:prstGeom>
          <a:ln w="25400" cap="sq">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cxnSp>
        <p:nvCxnSpPr>
          <p:cNvPr id="43" name="Łącznik prosty 42">
            <a:extLst>
              <a:ext uri="{FF2B5EF4-FFF2-40B4-BE49-F238E27FC236}">
                <a16:creationId xmlns:a16="http://schemas.microsoft.com/office/drawing/2014/main" id="{1C45425F-2722-DC44-941A-4194FA7AF10D}"/>
              </a:ext>
            </a:extLst>
          </p:cNvPr>
          <p:cNvCxnSpPr>
            <a:cxnSpLocks/>
          </p:cNvCxnSpPr>
          <p:nvPr userDrawn="1"/>
        </p:nvCxnSpPr>
        <p:spPr>
          <a:xfrm flipH="1">
            <a:off x="1596731" y="3850133"/>
            <a:ext cx="352719" cy="0"/>
          </a:xfrm>
          <a:prstGeom prst="line">
            <a:avLst/>
          </a:prstGeom>
          <a:ln w="25400" cap="sq">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cxnSp>
        <p:nvCxnSpPr>
          <p:cNvPr id="44" name="Łącznik prosty 43">
            <a:extLst>
              <a:ext uri="{FF2B5EF4-FFF2-40B4-BE49-F238E27FC236}">
                <a16:creationId xmlns:a16="http://schemas.microsoft.com/office/drawing/2014/main" id="{BBA18187-947F-724B-8BBF-2060126D07DA}"/>
              </a:ext>
            </a:extLst>
          </p:cNvPr>
          <p:cNvCxnSpPr>
            <a:cxnSpLocks/>
          </p:cNvCxnSpPr>
          <p:nvPr userDrawn="1"/>
        </p:nvCxnSpPr>
        <p:spPr>
          <a:xfrm flipH="1">
            <a:off x="1572771" y="4928494"/>
            <a:ext cx="352719" cy="0"/>
          </a:xfrm>
          <a:prstGeom prst="line">
            <a:avLst/>
          </a:prstGeom>
          <a:ln w="25400" cap="sq">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6" name="Symbol zastępczy tekstu 27">
            <a:extLst>
              <a:ext uri="{FF2B5EF4-FFF2-40B4-BE49-F238E27FC236}">
                <a16:creationId xmlns:a16="http://schemas.microsoft.com/office/drawing/2014/main" id="{CBAA0ABF-CD71-40F2-851F-57581E5CF35B}"/>
              </a:ext>
            </a:extLst>
          </p:cNvPr>
          <p:cNvSpPr>
            <a:spLocks noGrp="1"/>
          </p:cNvSpPr>
          <p:nvPr>
            <p:ph type="body" sz="quarter" idx="18" hasCustomPrompt="1"/>
          </p:nvPr>
        </p:nvSpPr>
        <p:spPr>
          <a:xfrm>
            <a:off x="2077890" y="5671520"/>
            <a:ext cx="9436740" cy="689443"/>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content</a:t>
            </a:r>
            <a:endParaRPr lang="pl-PL" dirty="0"/>
          </a:p>
        </p:txBody>
      </p:sp>
      <p:sp>
        <p:nvSpPr>
          <p:cNvPr id="17" name="Symbol zastępczy tekstu 24">
            <a:extLst>
              <a:ext uri="{FF2B5EF4-FFF2-40B4-BE49-F238E27FC236}">
                <a16:creationId xmlns:a16="http://schemas.microsoft.com/office/drawing/2014/main" id="{0029885B-DB24-48F9-ACE3-1C3D02C7F761}"/>
              </a:ext>
            </a:extLst>
          </p:cNvPr>
          <p:cNvSpPr>
            <a:spLocks noGrp="1"/>
          </p:cNvSpPr>
          <p:nvPr>
            <p:ph type="body" sz="quarter" idx="19" hasCustomPrompt="1"/>
          </p:nvPr>
        </p:nvSpPr>
        <p:spPr>
          <a:xfrm>
            <a:off x="915686" y="5691890"/>
            <a:ext cx="461961" cy="689438"/>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bg1"/>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cxnSp>
        <p:nvCxnSpPr>
          <p:cNvPr id="18" name="Łącznik prosty 17">
            <a:extLst>
              <a:ext uri="{FF2B5EF4-FFF2-40B4-BE49-F238E27FC236}">
                <a16:creationId xmlns:a16="http://schemas.microsoft.com/office/drawing/2014/main" id="{77632E30-1383-4AF4-8FBF-6F118839413A}"/>
              </a:ext>
            </a:extLst>
          </p:cNvPr>
          <p:cNvCxnSpPr>
            <a:cxnSpLocks/>
          </p:cNvCxnSpPr>
          <p:nvPr userDrawn="1"/>
        </p:nvCxnSpPr>
        <p:spPr>
          <a:xfrm flipH="1">
            <a:off x="1576438" y="6018886"/>
            <a:ext cx="352719" cy="0"/>
          </a:xfrm>
          <a:prstGeom prst="line">
            <a:avLst/>
          </a:prstGeom>
          <a:ln w="25400" cap="sq">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5881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sp>
        <p:nvSpPr>
          <p:cNvPr id="30" name="Tytuł 1">
            <a:extLst>
              <a:ext uri="{FF2B5EF4-FFF2-40B4-BE49-F238E27FC236}">
                <a16:creationId xmlns:a16="http://schemas.microsoft.com/office/drawing/2014/main" id="{2B653619-4091-9946-9C01-CCFD9A2DDE29}"/>
              </a:ext>
            </a:extLst>
          </p:cNvPr>
          <p:cNvSpPr>
            <a:spLocks noGrp="1"/>
          </p:cNvSpPr>
          <p:nvPr>
            <p:ph type="title"/>
          </p:nvPr>
        </p:nvSpPr>
        <p:spPr>
          <a:xfrm>
            <a:off x="2074223" y="1"/>
            <a:ext cx="9436740" cy="1124980"/>
          </a:xfrm>
        </p:spPr>
        <p:txBody>
          <a:bodyPr lIns="0"/>
          <a:lstStyle>
            <a:lvl1pPr>
              <a:defRPr>
                <a:solidFill>
                  <a:schemeClr val="tx1"/>
                </a:solidFill>
                <a:latin typeface="Roboto" panose="02000000000000000000" pitchFamily="2" charset="0"/>
                <a:ea typeface="Roboto" panose="02000000000000000000" pitchFamily="2" charset="0"/>
              </a:defRPr>
            </a:lvl1pPr>
          </a:lstStyle>
          <a:p>
            <a:r>
              <a:rPr lang="pl-PL" dirty="0"/>
              <a:t>Kliknij, aby edytować</a:t>
            </a:r>
          </a:p>
        </p:txBody>
      </p:sp>
      <p:sp>
        <p:nvSpPr>
          <p:cNvPr id="31" name="Symbol zastępczy tekstu 27">
            <a:extLst>
              <a:ext uri="{FF2B5EF4-FFF2-40B4-BE49-F238E27FC236}">
                <a16:creationId xmlns:a16="http://schemas.microsoft.com/office/drawing/2014/main" id="{F35CA5FF-734A-F149-AA23-CBA88CFBFBF1}"/>
              </a:ext>
            </a:extLst>
          </p:cNvPr>
          <p:cNvSpPr>
            <a:spLocks noGrp="1"/>
          </p:cNvSpPr>
          <p:nvPr>
            <p:ph type="body" sz="quarter" idx="13"/>
          </p:nvPr>
        </p:nvSpPr>
        <p:spPr>
          <a:xfrm>
            <a:off x="2074223" y="2204865"/>
            <a:ext cx="9436740" cy="691205"/>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a:t>Kliknij, aby edytować</a:t>
            </a:r>
          </a:p>
        </p:txBody>
      </p:sp>
      <p:sp>
        <p:nvSpPr>
          <p:cNvPr id="32" name="Symbol zastępczy tekstu 27">
            <a:extLst>
              <a:ext uri="{FF2B5EF4-FFF2-40B4-BE49-F238E27FC236}">
                <a16:creationId xmlns:a16="http://schemas.microsoft.com/office/drawing/2014/main" id="{1E27E7CD-6A17-C849-8D63-F783D72A75A1}"/>
              </a:ext>
            </a:extLst>
          </p:cNvPr>
          <p:cNvSpPr>
            <a:spLocks noGrp="1"/>
          </p:cNvSpPr>
          <p:nvPr>
            <p:ph type="body" sz="quarter" idx="11"/>
          </p:nvPr>
        </p:nvSpPr>
        <p:spPr>
          <a:xfrm>
            <a:off x="2074223" y="1357140"/>
            <a:ext cx="9436740" cy="687678"/>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a:t>Kliknij, aby edytować</a:t>
            </a:r>
          </a:p>
        </p:txBody>
      </p:sp>
      <p:sp>
        <p:nvSpPr>
          <p:cNvPr id="33" name="Symbol zastępczy tekstu 27">
            <a:extLst>
              <a:ext uri="{FF2B5EF4-FFF2-40B4-BE49-F238E27FC236}">
                <a16:creationId xmlns:a16="http://schemas.microsoft.com/office/drawing/2014/main" id="{1F833DFC-FFD7-7F4E-A261-DD69055633B6}"/>
              </a:ext>
            </a:extLst>
          </p:cNvPr>
          <p:cNvSpPr>
            <a:spLocks noGrp="1"/>
          </p:cNvSpPr>
          <p:nvPr>
            <p:ph type="body" sz="quarter" idx="15"/>
          </p:nvPr>
        </p:nvSpPr>
        <p:spPr>
          <a:xfrm>
            <a:off x="2074223" y="3068961"/>
            <a:ext cx="9436740" cy="691205"/>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a:t>Kliknij, aby edytować</a:t>
            </a:r>
          </a:p>
        </p:txBody>
      </p:sp>
      <p:sp>
        <p:nvSpPr>
          <p:cNvPr id="34" name="Symbol zastępczy tekstu 27">
            <a:extLst>
              <a:ext uri="{FF2B5EF4-FFF2-40B4-BE49-F238E27FC236}">
                <a16:creationId xmlns:a16="http://schemas.microsoft.com/office/drawing/2014/main" id="{AD21AA1A-526D-E84D-9DE5-3D9AFC9CB58D}"/>
              </a:ext>
            </a:extLst>
          </p:cNvPr>
          <p:cNvSpPr>
            <a:spLocks noGrp="1"/>
          </p:cNvSpPr>
          <p:nvPr>
            <p:ph type="body" sz="quarter" idx="17"/>
          </p:nvPr>
        </p:nvSpPr>
        <p:spPr>
          <a:xfrm>
            <a:off x="2074223" y="3933056"/>
            <a:ext cx="9436740" cy="689443"/>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a:t>Kliknij, aby edytować</a:t>
            </a:r>
          </a:p>
        </p:txBody>
      </p:sp>
      <p:sp>
        <p:nvSpPr>
          <p:cNvPr id="35" name="Prostokąt 34">
            <a:extLst>
              <a:ext uri="{FF2B5EF4-FFF2-40B4-BE49-F238E27FC236}">
                <a16:creationId xmlns:a16="http://schemas.microsoft.com/office/drawing/2014/main" id="{40E35AAB-79F1-2646-A258-4C3DDDB1001A}"/>
              </a:ext>
            </a:extLst>
          </p:cNvPr>
          <p:cNvSpPr/>
          <p:nvPr userDrawn="1"/>
        </p:nvSpPr>
        <p:spPr>
          <a:xfrm>
            <a:off x="0" y="2"/>
            <a:ext cx="1833563" cy="6857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sp>
        <p:nvSpPr>
          <p:cNvPr id="36" name="Symbol zastępczy tekstu 24">
            <a:extLst>
              <a:ext uri="{FF2B5EF4-FFF2-40B4-BE49-F238E27FC236}">
                <a16:creationId xmlns:a16="http://schemas.microsoft.com/office/drawing/2014/main" id="{EC219B12-267A-5E40-A9C1-5F17B1B03720}"/>
              </a:ext>
            </a:extLst>
          </p:cNvPr>
          <p:cNvSpPr>
            <a:spLocks noGrp="1"/>
          </p:cNvSpPr>
          <p:nvPr>
            <p:ph type="body" sz="quarter" idx="12" hasCustomPrompt="1"/>
          </p:nvPr>
        </p:nvSpPr>
        <p:spPr>
          <a:xfrm>
            <a:off x="912019" y="2204864"/>
            <a:ext cx="461961" cy="670821"/>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bg1"/>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sp>
        <p:nvSpPr>
          <p:cNvPr id="37" name="Symbol zastępczy tekstu 24">
            <a:extLst>
              <a:ext uri="{FF2B5EF4-FFF2-40B4-BE49-F238E27FC236}">
                <a16:creationId xmlns:a16="http://schemas.microsoft.com/office/drawing/2014/main" id="{DC222A2D-669C-404F-99EE-C2F0F718162F}"/>
              </a:ext>
            </a:extLst>
          </p:cNvPr>
          <p:cNvSpPr>
            <a:spLocks noGrp="1"/>
          </p:cNvSpPr>
          <p:nvPr>
            <p:ph type="body" sz="quarter" idx="10" hasCustomPrompt="1"/>
          </p:nvPr>
        </p:nvSpPr>
        <p:spPr>
          <a:xfrm>
            <a:off x="912019" y="1357140"/>
            <a:ext cx="461961" cy="687678"/>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bg1"/>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sp>
        <p:nvSpPr>
          <p:cNvPr id="38" name="Symbol zastępczy tekstu 24">
            <a:extLst>
              <a:ext uri="{FF2B5EF4-FFF2-40B4-BE49-F238E27FC236}">
                <a16:creationId xmlns:a16="http://schemas.microsoft.com/office/drawing/2014/main" id="{E5BD34B9-B4D7-9449-A9D7-D94848476E16}"/>
              </a:ext>
            </a:extLst>
          </p:cNvPr>
          <p:cNvSpPr>
            <a:spLocks noGrp="1"/>
          </p:cNvSpPr>
          <p:nvPr>
            <p:ph type="body" sz="quarter" idx="14" hasCustomPrompt="1"/>
          </p:nvPr>
        </p:nvSpPr>
        <p:spPr>
          <a:xfrm>
            <a:off x="912019" y="3068960"/>
            <a:ext cx="461961" cy="691205"/>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bg1"/>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sp>
        <p:nvSpPr>
          <p:cNvPr id="39" name="Symbol zastępczy tekstu 24">
            <a:extLst>
              <a:ext uri="{FF2B5EF4-FFF2-40B4-BE49-F238E27FC236}">
                <a16:creationId xmlns:a16="http://schemas.microsoft.com/office/drawing/2014/main" id="{06C1CA32-C04D-C742-ACE3-D12362728152}"/>
              </a:ext>
            </a:extLst>
          </p:cNvPr>
          <p:cNvSpPr>
            <a:spLocks noGrp="1"/>
          </p:cNvSpPr>
          <p:nvPr>
            <p:ph type="body" sz="quarter" idx="16" hasCustomPrompt="1"/>
          </p:nvPr>
        </p:nvSpPr>
        <p:spPr>
          <a:xfrm>
            <a:off x="912019" y="3953426"/>
            <a:ext cx="461961" cy="689438"/>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bg1"/>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cxnSp>
        <p:nvCxnSpPr>
          <p:cNvPr id="40" name="Łącznik prosty 39">
            <a:extLst>
              <a:ext uri="{FF2B5EF4-FFF2-40B4-BE49-F238E27FC236}">
                <a16:creationId xmlns:a16="http://schemas.microsoft.com/office/drawing/2014/main" id="{C5995FFF-7475-3F4A-A39A-23E79945353B}"/>
              </a:ext>
            </a:extLst>
          </p:cNvPr>
          <p:cNvCxnSpPr>
            <a:cxnSpLocks/>
          </p:cNvCxnSpPr>
          <p:nvPr userDrawn="1"/>
        </p:nvCxnSpPr>
        <p:spPr>
          <a:xfrm flipH="1">
            <a:off x="1596731" y="2552230"/>
            <a:ext cx="352719" cy="0"/>
          </a:xfrm>
          <a:prstGeom prst="line">
            <a:avLst/>
          </a:prstGeom>
          <a:ln w="25400" cap="sq">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cxnSp>
        <p:nvCxnSpPr>
          <p:cNvPr id="41" name="Łącznik prosty 40">
            <a:extLst>
              <a:ext uri="{FF2B5EF4-FFF2-40B4-BE49-F238E27FC236}">
                <a16:creationId xmlns:a16="http://schemas.microsoft.com/office/drawing/2014/main" id="{ACA5936C-3D29-E942-831F-F184BFA7CEF3}"/>
              </a:ext>
            </a:extLst>
          </p:cNvPr>
          <p:cNvCxnSpPr>
            <a:cxnSpLocks/>
          </p:cNvCxnSpPr>
          <p:nvPr userDrawn="1"/>
        </p:nvCxnSpPr>
        <p:spPr>
          <a:xfrm flipH="1">
            <a:off x="1596731" y="1670626"/>
            <a:ext cx="352719" cy="0"/>
          </a:xfrm>
          <a:prstGeom prst="line">
            <a:avLst/>
          </a:prstGeom>
          <a:ln w="25400" cap="sq">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cxnSp>
        <p:nvCxnSpPr>
          <p:cNvPr id="43" name="Łącznik prosty 42">
            <a:extLst>
              <a:ext uri="{FF2B5EF4-FFF2-40B4-BE49-F238E27FC236}">
                <a16:creationId xmlns:a16="http://schemas.microsoft.com/office/drawing/2014/main" id="{1C45425F-2722-DC44-941A-4194FA7AF10D}"/>
              </a:ext>
            </a:extLst>
          </p:cNvPr>
          <p:cNvCxnSpPr>
            <a:cxnSpLocks/>
          </p:cNvCxnSpPr>
          <p:nvPr userDrawn="1"/>
        </p:nvCxnSpPr>
        <p:spPr>
          <a:xfrm flipH="1">
            <a:off x="1596731" y="3418085"/>
            <a:ext cx="352719" cy="0"/>
          </a:xfrm>
          <a:prstGeom prst="line">
            <a:avLst/>
          </a:prstGeom>
          <a:ln w="25400" cap="sq">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cxnSp>
        <p:nvCxnSpPr>
          <p:cNvPr id="44" name="Łącznik prosty 43">
            <a:extLst>
              <a:ext uri="{FF2B5EF4-FFF2-40B4-BE49-F238E27FC236}">
                <a16:creationId xmlns:a16="http://schemas.microsoft.com/office/drawing/2014/main" id="{BBA18187-947F-724B-8BBF-2060126D07DA}"/>
              </a:ext>
            </a:extLst>
          </p:cNvPr>
          <p:cNvCxnSpPr>
            <a:cxnSpLocks/>
          </p:cNvCxnSpPr>
          <p:nvPr userDrawn="1"/>
        </p:nvCxnSpPr>
        <p:spPr>
          <a:xfrm flipH="1">
            <a:off x="1572771" y="4280422"/>
            <a:ext cx="352719" cy="0"/>
          </a:xfrm>
          <a:prstGeom prst="line">
            <a:avLst/>
          </a:prstGeom>
          <a:ln w="25400" cap="sq">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6" name="Symbol zastępczy tekstu 27">
            <a:extLst>
              <a:ext uri="{FF2B5EF4-FFF2-40B4-BE49-F238E27FC236}">
                <a16:creationId xmlns:a16="http://schemas.microsoft.com/office/drawing/2014/main" id="{CBAA0ABF-CD71-40F2-851F-57581E5CF35B}"/>
              </a:ext>
            </a:extLst>
          </p:cNvPr>
          <p:cNvSpPr>
            <a:spLocks noGrp="1"/>
          </p:cNvSpPr>
          <p:nvPr>
            <p:ph type="body" sz="quarter" idx="18"/>
          </p:nvPr>
        </p:nvSpPr>
        <p:spPr>
          <a:xfrm>
            <a:off x="2077890" y="4807424"/>
            <a:ext cx="9436740" cy="689443"/>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a:t>Kliknij, aby edytować</a:t>
            </a:r>
          </a:p>
        </p:txBody>
      </p:sp>
      <p:sp>
        <p:nvSpPr>
          <p:cNvPr id="17" name="Symbol zastępczy tekstu 24">
            <a:extLst>
              <a:ext uri="{FF2B5EF4-FFF2-40B4-BE49-F238E27FC236}">
                <a16:creationId xmlns:a16="http://schemas.microsoft.com/office/drawing/2014/main" id="{0029885B-DB24-48F9-ACE3-1C3D02C7F761}"/>
              </a:ext>
            </a:extLst>
          </p:cNvPr>
          <p:cNvSpPr>
            <a:spLocks noGrp="1"/>
          </p:cNvSpPr>
          <p:nvPr>
            <p:ph type="body" sz="quarter" idx="19" hasCustomPrompt="1"/>
          </p:nvPr>
        </p:nvSpPr>
        <p:spPr>
          <a:xfrm>
            <a:off x="915686" y="4827794"/>
            <a:ext cx="461961" cy="689438"/>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bg1"/>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cxnSp>
        <p:nvCxnSpPr>
          <p:cNvPr id="18" name="Łącznik prosty 17">
            <a:extLst>
              <a:ext uri="{FF2B5EF4-FFF2-40B4-BE49-F238E27FC236}">
                <a16:creationId xmlns:a16="http://schemas.microsoft.com/office/drawing/2014/main" id="{77632E30-1383-4AF4-8FBF-6F118839413A}"/>
              </a:ext>
            </a:extLst>
          </p:cNvPr>
          <p:cNvCxnSpPr>
            <a:cxnSpLocks/>
          </p:cNvCxnSpPr>
          <p:nvPr userDrawn="1"/>
        </p:nvCxnSpPr>
        <p:spPr>
          <a:xfrm flipH="1">
            <a:off x="1576438" y="5154790"/>
            <a:ext cx="352719" cy="0"/>
          </a:xfrm>
          <a:prstGeom prst="line">
            <a:avLst/>
          </a:prstGeom>
          <a:ln w="25400" cap="sq">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9" name="Symbol zastępczy tekstu 27">
            <a:extLst>
              <a:ext uri="{FF2B5EF4-FFF2-40B4-BE49-F238E27FC236}">
                <a16:creationId xmlns:a16="http://schemas.microsoft.com/office/drawing/2014/main" id="{08B5F726-C102-452F-8070-00027B7660D1}"/>
              </a:ext>
            </a:extLst>
          </p:cNvPr>
          <p:cNvSpPr>
            <a:spLocks noGrp="1"/>
          </p:cNvSpPr>
          <p:nvPr>
            <p:ph type="body" sz="quarter" idx="20"/>
          </p:nvPr>
        </p:nvSpPr>
        <p:spPr>
          <a:xfrm>
            <a:off x="2074223" y="5671520"/>
            <a:ext cx="9436740" cy="689443"/>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a:t>Kliknij, aby edytować</a:t>
            </a:r>
          </a:p>
        </p:txBody>
      </p:sp>
      <p:sp>
        <p:nvSpPr>
          <p:cNvPr id="20" name="Symbol zastępczy tekstu 24">
            <a:extLst>
              <a:ext uri="{FF2B5EF4-FFF2-40B4-BE49-F238E27FC236}">
                <a16:creationId xmlns:a16="http://schemas.microsoft.com/office/drawing/2014/main" id="{880A0B9F-0A78-48F3-B23F-686E475E516A}"/>
              </a:ext>
            </a:extLst>
          </p:cNvPr>
          <p:cNvSpPr>
            <a:spLocks noGrp="1"/>
          </p:cNvSpPr>
          <p:nvPr>
            <p:ph type="body" sz="quarter" idx="21" hasCustomPrompt="1"/>
          </p:nvPr>
        </p:nvSpPr>
        <p:spPr>
          <a:xfrm>
            <a:off x="912019" y="5691890"/>
            <a:ext cx="461961" cy="689438"/>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bg1"/>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cxnSp>
        <p:nvCxnSpPr>
          <p:cNvPr id="21" name="Łącznik prosty 20">
            <a:extLst>
              <a:ext uri="{FF2B5EF4-FFF2-40B4-BE49-F238E27FC236}">
                <a16:creationId xmlns:a16="http://schemas.microsoft.com/office/drawing/2014/main" id="{C8B477A9-F072-491D-97F0-075D86D48BCB}"/>
              </a:ext>
            </a:extLst>
          </p:cNvPr>
          <p:cNvCxnSpPr>
            <a:cxnSpLocks/>
          </p:cNvCxnSpPr>
          <p:nvPr userDrawn="1"/>
        </p:nvCxnSpPr>
        <p:spPr>
          <a:xfrm flipH="1">
            <a:off x="1572771" y="6018886"/>
            <a:ext cx="352719" cy="0"/>
          </a:xfrm>
          <a:prstGeom prst="line">
            <a:avLst/>
          </a:prstGeom>
          <a:ln w="25400" cap="sq">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3611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31FD11-D4EB-F349-A244-1BC13AA5B98F}"/>
              </a:ext>
            </a:extLst>
          </p:cNvPr>
          <p:cNvSpPr>
            <a:spLocks noGrp="1"/>
          </p:cNvSpPr>
          <p:nvPr>
            <p:ph type="title" hasCustomPrompt="1"/>
          </p:nvPr>
        </p:nvSpPr>
        <p:spPr/>
        <p:txBody>
          <a:bodyPr lIns="0"/>
          <a:lstStyle>
            <a:lvl1pPr>
              <a:defRPr>
                <a:latin typeface="Roboto" panose="02000000000000000000" pitchFamily="2" charset="0"/>
                <a:ea typeface="Roboto" panose="02000000000000000000" pitchFamily="2" charset="0"/>
              </a:defRPr>
            </a:lvl1pPr>
          </a:lstStyle>
          <a:p>
            <a:r>
              <a:rPr lang="pl-PL" dirty="0" err="1"/>
              <a:t>Click</a:t>
            </a:r>
            <a:r>
              <a:rPr lang="pl-PL" dirty="0"/>
              <a:t> to </a:t>
            </a:r>
            <a:r>
              <a:rPr lang="pl-PL" dirty="0" err="1"/>
              <a:t>edit</a:t>
            </a:r>
            <a:endParaRPr lang="pl-PL" dirty="0"/>
          </a:p>
        </p:txBody>
      </p:sp>
      <p:sp>
        <p:nvSpPr>
          <p:cNvPr id="3" name="Symbol zastępczy daty 2">
            <a:extLst>
              <a:ext uri="{FF2B5EF4-FFF2-40B4-BE49-F238E27FC236}">
                <a16:creationId xmlns:a16="http://schemas.microsoft.com/office/drawing/2014/main" id="{D3E005BF-7244-1D4A-BB97-C85F270F8250}"/>
              </a:ext>
            </a:extLst>
          </p:cNvPr>
          <p:cNvSpPr>
            <a:spLocks noGrp="1"/>
          </p:cNvSpPr>
          <p:nvPr>
            <p:ph type="dt" sz="half" idx="10"/>
          </p:nvPr>
        </p:nvSpPr>
        <p:spPr>
          <a:xfrm>
            <a:off x="7593012" y="6356350"/>
            <a:ext cx="2535237" cy="365125"/>
          </a:xfrm>
          <a:prstGeom prst="rect">
            <a:avLst/>
          </a:prstGeom>
        </p:spPr>
        <p:txBody>
          <a:bodyPr/>
          <a:lstStyle>
            <a:lvl1pPr>
              <a:defRPr>
                <a:latin typeface="Roboto" panose="02000000000000000000" pitchFamily="2" charset="0"/>
                <a:ea typeface="Roboto" panose="02000000000000000000" pitchFamily="2" charset="0"/>
              </a:defRPr>
            </a:lvl1pPr>
          </a:lstStyle>
          <a:p>
            <a:fld id="{2DF0A7F1-8DDE-AB40-ABD1-86832C9EAD8A}" type="datetimeFigureOut">
              <a:rPr lang="pl-PL" smtClean="0"/>
              <a:pPr/>
              <a:t>28.05.2024</a:t>
            </a:fld>
            <a:endParaRPr lang="pl-PL" dirty="0"/>
          </a:p>
        </p:txBody>
      </p:sp>
      <p:sp>
        <p:nvSpPr>
          <p:cNvPr id="4" name="Symbol zastępczy stopki 3">
            <a:extLst>
              <a:ext uri="{FF2B5EF4-FFF2-40B4-BE49-F238E27FC236}">
                <a16:creationId xmlns:a16="http://schemas.microsoft.com/office/drawing/2014/main" id="{7CE38F39-D96F-364D-B193-56BBB633852A}"/>
              </a:ext>
            </a:extLst>
          </p:cNvPr>
          <p:cNvSpPr>
            <a:spLocks noGrp="1"/>
          </p:cNvSpPr>
          <p:nvPr>
            <p:ph type="ftr" sz="quarter" idx="11"/>
          </p:nvPr>
        </p:nvSpPr>
        <p:spPr>
          <a:xfrm>
            <a:off x="1373188" y="6356350"/>
            <a:ext cx="5989636" cy="365125"/>
          </a:xfrm>
          <a:prstGeom prst="rect">
            <a:avLst/>
          </a:prstGeom>
        </p:spPr>
        <p:txBody>
          <a:bodyPr/>
          <a:lstStyle>
            <a:lvl1pPr>
              <a:defRPr>
                <a:latin typeface="Roboto" panose="02000000000000000000" pitchFamily="2" charset="0"/>
                <a:ea typeface="Roboto" panose="02000000000000000000" pitchFamily="2" charset="0"/>
              </a:defRPr>
            </a:lvl1pPr>
          </a:lstStyle>
          <a:p>
            <a:endParaRPr lang="pl-PL" dirty="0"/>
          </a:p>
        </p:txBody>
      </p:sp>
      <p:sp>
        <p:nvSpPr>
          <p:cNvPr id="5" name="Symbol zastępczy numeru slajdu 4">
            <a:extLst>
              <a:ext uri="{FF2B5EF4-FFF2-40B4-BE49-F238E27FC236}">
                <a16:creationId xmlns:a16="http://schemas.microsoft.com/office/drawing/2014/main" id="{B1042CF3-E3B6-1349-9AA2-C55AC9D9AA98}"/>
              </a:ext>
            </a:extLst>
          </p:cNvPr>
          <p:cNvSpPr>
            <a:spLocks noGrp="1"/>
          </p:cNvSpPr>
          <p:nvPr>
            <p:ph type="sldNum" sz="quarter" idx="12"/>
          </p:nvPr>
        </p:nvSpPr>
        <p:spPr>
          <a:xfrm>
            <a:off x="681039" y="6356350"/>
            <a:ext cx="576261" cy="365125"/>
          </a:xfrm>
          <a:prstGeom prst="rect">
            <a:avLst/>
          </a:prstGeom>
        </p:spPr>
        <p:txBody>
          <a:bodyPr/>
          <a:lstStyle>
            <a:lvl1pPr>
              <a:defRPr>
                <a:latin typeface="Roboto" panose="02000000000000000000" pitchFamily="2" charset="0"/>
                <a:ea typeface="Roboto" panose="02000000000000000000" pitchFamily="2" charset="0"/>
              </a:defRPr>
            </a:lvl1pPr>
          </a:lstStyle>
          <a:p>
            <a:fld id="{82F84508-4418-4F44-8CB3-6C056C4313D3}" type="slidenum">
              <a:rPr lang="pl-PL" smtClean="0"/>
              <a:pPr/>
              <a:t>‹Nr.›</a:t>
            </a:fld>
            <a:endParaRPr lang="pl-PL" dirty="0"/>
          </a:p>
        </p:txBody>
      </p:sp>
      <p:sp>
        <p:nvSpPr>
          <p:cNvPr id="6" name="Content Placeholder 2">
            <a:extLst>
              <a:ext uri="{FF2B5EF4-FFF2-40B4-BE49-F238E27FC236}">
                <a16:creationId xmlns:a16="http://schemas.microsoft.com/office/drawing/2014/main" id="{960C15C8-E7C2-2947-964A-78AEBFC027D7}"/>
              </a:ext>
            </a:extLst>
          </p:cNvPr>
          <p:cNvSpPr>
            <a:spLocks noGrp="1"/>
          </p:cNvSpPr>
          <p:nvPr>
            <p:ph idx="1" hasCustomPrompt="1"/>
          </p:nvPr>
        </p:nvSpPr>
        <p:spPr>
          <a:xfrm>
            <a:off x="681039" y="1484784"/>
            <a:ext cx="10829924" cy="4608512"/>
          </a:xfrm>
        </p:spPr>
        <p:txBody>
          <a:bodyPr vert="horz" lIns="0" tIns="45720" rIns="0" bIns="45720" rtlCol="0">
            <a:normAutofit/>
          </a:bodyPr>
          <a:lstStyle>
            <a:lvl1pPr>
              <a:defRPr lang="pl-PL" dirty="0"/>
            </a:lvl1pPr>
          </a:lstStyle>
          <a:p>
            <a:pPr lvl="0"/>
            <a:r>
              <a:rPr lang="pl-PL" dirty="0" err="1"/>
              <a:t>Click</a:t>
            </a:r>
            <a:r>
              <a:rPr lang="pl-PL" dirty="0"/>
              <a:t> to </a:t>
            </a:r>
            <a:r>
              <a:rPr lang="pl-PL" dirty="0" err="1"/>
              <a:t>edit</a:t>
            </a:r>
            <a:endParaRPr lang="pl-PL" dirty="0"/>
          </a:p>
        </p:txBody>
      </p:sp>
      <p:cxnSp>
        <p:nvCxnSpPr>
          <p:cNvPr id="7" name="Łącznik prosty 6">
            <a:extLst>
              <a:ext uri="{FF2B5EF4-FFF2-40B4-BE49-F238E27FC236}">
                <a16:creationId xmlns:a16="http://schemas.microsoft.com/office/drawing/2014/main" id="{BAFCE026-4EF2-3844-BB84-6450150A56FE}"/>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9898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6] Light">
    <p:spTree>
      <p:nvGrpSpPr>
        <p:cNvPr id="1" name=""/>
        <p:cNvGrpSpPr/>
        <p:nvPr/>
      </p:nvGrpSpPr>
      <p:grpSpPr>
        <a:xfrm>
          <a:off x="0" y="0"/>
          <a:ext cx="0" cy="0"/>
          <a:chOff x="0" y="0"/>
          <a:chExt cx="0" cy="0"/>
        </a:xfrm>
      </p:grpSpPr>
      <p:sp>
        <p:nvSpPr>
          <p:cNvPr id="30" name="Tytuł 1">
            <a:extLst>
              <a:ext uri="{FF2B5EF4-FFF2-40B4-BE49-F238E27FC236}">
                <a16:creationId xmlns:a16="http://schemas.microsoft.com/office/drawing/2014/main" id="{2B653619-4091-9946-9C01-CCFD9A2DDE29}"/>
              </a:ext>
            </a:extLst>
          </p:cNvPr>
          <p:cNvSpPr>
            <a:spLocks noGrp="1"/>
          </p:cNvSpPr>
          <p:nvPr>
            <p:ph type="title"/>
          </p:nvPr>
        </p:nvSpPr>
        <p:spPr>
          <a:xfrm>
            <a:off x="912019" y="1"/>
            <a:ext cx="9436740" cy="1124980"/>
          </a:xfrm>
        </p:spPr>
        <p:txBody>
          <a:bodyPr lIns="0"/>
          <a:lstStyle>
            <a:lvl1pPr>
              <a:defRPr>
                <a:solidFill>
                  <a:schemeClr val="tx1"/>
                </a:solidFill>
                <a:latin typeface="Roboto" panose="02000000000000000000" pitchFamily="2" charset="0"/>
                <a:ea typeface="Roboto" panose="02000000000000000000" pitchFamily="2" charset="0"/>
              </a:defRPr>
            </a:lvl1pPr>
          </a:lstStyle>
          <a:p>
            <a:r>
              <a:rPr lang="pl-PL" dirty="0"/>
              <a:t>Kliknij, aby edytować</a:t>
            </a:r>
          </a:p>
        </p:txBody>
      </p:sp>
      <p:sp>
        <p:nvSpPr>
          <p:cNvPr id="31" name="Symbol zastępczy tekstu 27">
            <a:extLst>
              <a:ext uri="{FF2B5EF4-FFF2-40B4-BE49-F238E27FC236}">
                <a16:creationId xmlns:a16="http://schemas.microsoft.com/office/drawing/2014/main" id="{F35CA5FF-734A-F149-AA23-CBA88CFBFBF1}"/>
              </a:ext>
            </a:extLst>
          </p:cNvPr>
          <p:cNvSpPr>
            <a:spLocks noGrp="1"/>
          </p:cNvSpPr>
          <p:nvPr>
            <p:ph type="body" sz="quarter" idx="13"/>
          </p:nvPr>
        </p:nvSpPr>
        <p:spPr>
          <a:xfrm>
            <a:off x="1627837" y="2204865"/>
            <a:ext cx="9883126" cy="691205"/>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a:t>Kliknij, aby edytować</a:t>
            </a:r>
          </a:p>
        </p:txBody>
      </p:sp>
      <p:sp>
        <p:nvSpPr>
          <p:cNvPr id="32" name="Symbol zastępczy tekstu 27">
            <a:extLst>
              <a:ext uri="{FF2B5EF4-FFF2-40B4-BE49-F238E27FC236}">
                <a16:creationId xmlns:a16="http://schemas.microsoft.com/office/drawing/2014/main" id="{1E27E7CD-6A17-C849-8D63-F783D72A75A1}"/>
              </a:ext>
            </a:extLst>
          </p:cNvPr>
          <p:cNvSpPr>
            <a:spLocks noGrp="1"/>
          </p:cNvSpPr>
          <p:nvPr>
            <p:ph type="body" sz="quarter" idx="11"/>
          </p:nvPr>
        </p:nvSpPr>
        <p:spPr>
          <a:xfrm>
            <a:off x="1627837" y="1357140"/>
            <a:ext cx="9883126" cy="687678"/>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a:t>Kliknij, aby edytować</a:t>
            </a:r>
          </a:p>
        </p:txBody>
      </p:sp>
      <p:sp>
        <p:nvSpPr>
          <p:cNvPr id="33" name="Symbol zastępczy tekstu 27">
            <a:extLst>
              <a:ext uri="{FF2B5EF4-FFF2-40B4-BE49-F238E27FC236}">
                <a16:creationId xmlns:a16="http://schemas.microsoft.com/office/drawing/2014/main" id="{1F833DFC-FFD7-7F4E-A261-DD69055633B6}"/>
              </a:ext>
            </a:extLst>
          </p:cNvPr>
          <p:cNvSpPr>
            <a:spLocks noGrp="1"/>
          </p:cNvSpPr>
          <p:nvPr>
            <p:ph type="body" sz="quarter" idx="15"/>
          </p:nvPr>
        </p:nvSpPr>
        <p:spPr>
          <a:xfrm>
            <a:off x="1627837" y="3068961"/>
            <a:ext cx="9883126" cy="691205"/>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a:t>Kliknij, aby edytować</a:t>
            </a:r>
          </a:p>
        </p:txBody>
      </p:sp>
      <p:sp>
        <p:nvSpPr>
          <p:cNvPr id="34" name="Symbol zastępczy tekstu 27">
            <a:extLst>
              <a:ext uri="{FF2B5EF4-FFF2-40B4-BE49-F238E27FC236}">
                <a16:creationId xmlns:a16="http://schemas.microsoft.com/office/drawing/2014/main" id="{AD21AA1A-526D-E84D-9DE5-3D9AFC9CB58D}"/>
              </a:ext>
            </a:extLst>
          </p:cNvPr>
          <p:cNvSpPr>
            <a:spLocks noGrp="1"/>
          </p:cNvSpPr>
          <p:nvPr>
            <p:ph type="body" sz="quarter" idx="17"/>
          </p:nvPr>
        </p:nvSpPr>
        <p:spPr>
          <a:xfrm>
            <a:off x="1627837" y="3933056"/>
            <a:ext cx="9883126" cy="689443"/>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a:t>Kliknij, aby edytować</a:t>
            </a:r>
          </a:p>
        </p:txBody>
      </p:sp>
      <p:sp>
        <p:nvSpPr>
          <p:cNvPr id="35" name="Prostokąt 34">
            <a:extLst>
              <a:ext uri="{FF2B5EF4-FFF2-40B4-BE49-F238E27FC236}">
                <a16:creationId xmlns:a16="http://schemas.microsoft.com/office/drawing/2014/main" id="{40E35AAB-79F1-2646-A258-4C3DDDB1001A}"/>
              </a:ext>
            </a:extLst>
          </p:cNvPr>
          <p:cNvSpPr/>
          <p:nvPr userDrawn="1"/>
        </p:nvSpPr>
        <p:spPr>
          <a:xfrm>
            <a:off x="12000656" y="2"/>
            <a:ext cx="210550" cy="6857998"/>
          </a:xfrm>
          <a:prstGeom prst="rect">
            <a:avLst/>
          </a:prstGeom>
          <a:gradFill>
            <a:gsLst>
              <a:gs pos="0">
                <a:schemeClr val="accent2"/>
              </a:gs>
              <a:gs pos="100000">
                <a:schemeClr val="accent2"/>
              </a:gs>
              <a:gs pos="60000">
                <a:schemeClr val="accent1"/>
              </a:gs>
              <a:gs pos="4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dirty="0"/>
          </a:p>
        </p:txBody>
      </p:sp>
      <p:sp>
        <p:nvSpPr>
          <p:cNvPr id="36" name="Symbol zastępczy tekstu 24">
            <a:extLst>
              <a:ext uri="{FF2B5EF4-FFF2-40B4-BE49-F238E27FC236}">
                <a16:creationId xmlns:a16="http://schemas.microsoft.com/office/drawing/2014/main" id="{EC219B12-267A-5E40-A9C1-5F17B1B03720}"/>
              </a:ext>
            </a:extLst>
          </p:cNvPr>
          <p:cNvSpPr>
            <a:spLocks noGrp="1"/>
          </p:cNvSpPr>
          <p:nvPr>
            <p:ph type="body" sz="quarter" idx="12" hasCustomPrompt="1"/>
          </p:nvPr>
        </p:nvSpPr>
        <p:spPr>
          <a:xfrm>
            <a:off x="912019" y="2204864"/>
            <a:ext cx="461961" cy="670821"/>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tx2"/>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sp>
        <p:nvSpPr>
          <p:cNvPr id="37" name="Symbol zastępczy tekstu 24">
            <a:extLst>
              <a:ext uri="{FF2B5EF4-FFF2-40B4-BE49-F238E27FC236}">
                <a16:creationId xmlns:a16="http://schemas.microsoft.com/office/drawing/2014/main" id="{DC222A2D-669C-404F-99EE-C2F0F718162F}"/>
              </a:ext>
            </a:extLst>
          </p:cNvPr>
          <p:cNvSpPr>
            <a:spLocks noGrp="1"/>
          </p:cNvSpPr>
          <p:nvPr>
            <p:ph type="body" sz="quarter" idx="10" hasCustomPrompt="1"/>
          </p:nvPr>
        </p:nvSpPr>
        <p:spPr>
          <a:xfrm>
            <a:off x="912019" y="1357140"/>
            <a:ext cx="461961" cy="687678"/>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tx2"/>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sp>
        <p:nvSpPr>
          <p:cNvPr id="38" name="Symbol zastępczy tekstu 24">
            <a:extLst>
              <a:ext uri="{FF2B5EF4-FFF2-40B4-BE49-F238E27FC236}">
                <a16:creationId xmlns:a16="http://schemas.microsoft.com/office/drawing/2014/main" id="{E5BD34B9-B4D7-9449-A9D7-D94848476E16}"/>
              </a:ext>
            </a:extLst>
          </p:cNvPr>
          <p:cNvSpPr>
            <a:spLocks noGrp="1"/>
          </p:cNvSpPr>
          <p:nvPr>
            <p:ph type="body" sz="quarter" idx="14" hasCustomPrompt="1"/>
          </p:nvPr>
        </p:nvSpPr>
        <p:spPr>
          <a:xfrm>
            <a:off x="912019" y="3068960"/>
            <a:ext cx="461961" cy="691205"/>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tx2"/>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sp>
        <p:nvSpPr>
          <p:cNvPr id="39" name="Symbol zastępczy tekstu 24">
            <a:extLst>
              <a:ext uri="{FF2B5EF4-FFF2-40B4-BE49-F238E27FC236}">
                <a16:creationId xmlns:a16="http://schemas.microsoft.com/office/drawing/2014/main" id="{06C1CA32-C04D-C742-ACE3-D12362728152}"/>
              </a:ext>
            </a:extLst>
          </p:cNvPr>
          <p:cNvSpPr>
            <a:spLocks noGrp="1"/>
          </p:cNvSpPr>
          <p:nvPr>
            <p:ph type="body" sz="quarter" idx="16" hasCustomPrompt="1"/>
          </p:nvPr>
        </p:nvSpPr>
        <p:spPr>
          <a:xfrm>
            <a:off x="912019" y="3953426"/>
            <a:ext cx="461961" cy="689438"/>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tx2"/>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sp>
        <p:nvSpPr>
          <p:cNvPr id="16" name="Symbol zastępczy tekstu 27">
            <a:extLst>
              <a:ext uri="{FF2B5EF4-FFF2-40B4-BE49-F238E27FC236}">
                <a16:creationId xmlns:a16="http://schemas.microsoft.com/office/drawing/2014/main" id="{CBAA0ABF-CD71-40F2-851F-57581E5CF35B}"/>
              </a:ext>
            </a:extLst>
          </p:cNvPr>
          <p:cNvSpPr>
            <a:spLocks noGrp="1"/>
          </p:cNvSpPr>
          <p:nvPr>
            <p:ph type="body" sz="quarter" idx="18"/>
          </p:nvPr>
        </p:nvSpPr>
        <p:spPr>
          <a:xfrm>
            <a:off x="1631504" y="4807424"/>
            <a:ext cx="9883126" cy="689443"/>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a:t>Kliknij, aby edytować</a:t>
            </a:r>
          </a:p>
        </p:txBody>
      </p:sp>
      <p:sp>
        <p:nvSpPr>
          <p:cNvPr id="17" name="Symbol zastępczy tekstu 24">
            <a:extLst>
              <a:ext uri="{FF2B5EF4-FFF2-40B4-BE49-F238E27FC236}">
                <a16:creationId xmlns:a16="http://schemas.microsoft.com/office/drawing/2014/main" id="{0029885B-DB24-48F9-ACE3-1C3D02C7F761}"/>
              </a:ext>
            </a:extLst>
          </p:cNvPr>
          <p:cNvSpPr>
            <a:spLocks noGrp="1"/>
          </p:cNvSpPr>
          <p:nvPr>
            <p:ph type="body" sz="quarter" idx="19" hasCustomPrompt="1"/>
          </p:nvPr>
        </p:nvSpPr>
        <p:spPr>
          <a:xfrm>
            <a:off x="915686" y="4827794"/>
            <a:ext cx="461961" cy="689438"/>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tx2"/>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sp>
        <p:nvSpPr>
          <p:cNvPr id="19" name="Symbol zastępczy tekstu 27">
            <a:extLst>
              <a:ext uri="{FF2B5EF4-FFF2-40B4-BE49-F238E27FC236}">
                <a16:creationId xmlns:a16="http://schemas.microsoft.com/office/drawing/2014/main" id="{08B5F726-C102-452F-8070-00027B7660D1}"/>
              </a:ext>
            </a:extLst>
          </p:cNvPr>
          <p:cNvSpPr>
            <a:spLocks noGrp="1"/>
          </p:cNvSpPr>
          <p:nvPr>
            <p:ph type="body" sz="quarter" idx="20"/>
          </p:nvPr>
        </p:nvSpPr>
        <p:spPr>
          <a:xfrm>
            <a:off x="1627837" y="5671520"/>
            <a:ext cx="9883126" cy="689443"/>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a:t>Kliknij, aby edytować</a:t>
            </a:r>
          </a:p>
        </p:txBody>
      </p:sp>
      <p:sp>
        <p:nvSpPr>
          <p:cNvPr id="20" name="Symbol zastępczy tekstu 24">
            <a:extLst>
              <a:ext uri="{FF2B5EF4-FFF2-40B4-BE49-F238E27FC236}">
                <a16:creationId xmlns:a16="http://schemas.microsoft.com/office/drawing/2014/main" id="{880A0B9F-0A78-48F3-B23F-686E475E516A}"/>
              </a:ext>
            </a:extLst>
          </p:cNvPr>
          <p:cNvSpPr>
            <a:spLocks noGrp="1"/>
          </p:cNvSpPr>
          <p:nvPr>
            <p:ph type="body" sz="quarter" idx="21" hasCustomPrompt="1"/>
          </p:nvPr>
        </p:nvSpPr>
        <p:spPr>
          <a:xfrm>
            <a:off x="912019" y="5691890"/>
            <a:ext cx="461961" cy="689438"/>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tx2"/>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spTree>
    <p:extLst>
      <p:ext uri="{BB962C8B-B14F-4D97-AF65-F5344CB8AC3E}">
        <p14:creationId xmlns:p14="http://schemas.microsoft.com/office/powerpoint/2010/main" val="3528947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6] Shapes">
    <p:spTree>
      <p:nvGrpSpPr>
        <p:cNvPr id="1" name=""/>
        <p:cNvGrpSpPr/>
        <p:nvPr/>
      </p:nvGrpSpPr>
      <p:grpSpPr>
        <a:xfrm>
          <a:off x="0" y="0"/>
          <a:ext cx="0" cy="0"/>
          <a:chOff x="0" y="0"/>
          <a:chExt cx="0" cy="0"/>
        </a:xfrm>
      </p:grpSpPr>
      <p:sp>
        <p:nvSpPr>
          <p:cNvPr id="24" name="Symbol zastępczy tekstu 27">
            <a:extLst>
              <a:ext uri="{FF2B5EF4-FFF2-40B4-BE49-F238E27FC236}">
                <a16:creationId xmlns:a16="http://schemas.microsoft.com/office/drawing/2014/main" id="{269E0D38-67DF-0444-8122-C7E969C56F26}"/>
              </a:ext>
            </a:extLst>
          </p:cNvPr>
          <p:cNvSpPr>
            <a:spLocks noGrp="1"/>
          </p:cNvSpPr>
          <p:nvPr>
            <p:ph type="body" sz="quarter" idx="13" hasCustomPrompt="1"/>
          </p:nvPr>
        </p:nvSpPr>
        <p:spPr>
          <a:xfrm>
            <a:off x="3456979" y="2204865"/>
            <a:ext cx="6901459" cy="691205"/>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err="1"/>
              <a:t>Click</a:t>
            </a:r>
            <a:r>
              <a:rPr lang="pl-PL" dirty="0"/>
              <a:t> to </a:t>
            </a:r>
            <a:r>
              <a:rPr lang="pl-PL" dirty="0" err="1"/>
              <a:t>edit</a:t>
            </a:r>
            <a:endParaRPr lang="pl-PL" dirty="0"/>
          </a:p>
        </p:txBody>
      </p:sp>
      <p:sp>
        <p:nvSpPr>
          <p:cNvPr id="25" name="Symbol zastępczy tekstu 27">
            <a:extLst>
              <a:ext uri="{FF2B5EF4-FFF2-40B4-BE49-F238E27FC236}">
                <a16:creationId xmlns:a16="http://schemas.microsoft.com/office/drawing/2014/main" id="{23C8CCE7-0DFD-4A4B-8FF2-EFEA2065EBA0}"/>
              </a:ext>
            </a:extLst>
          </p:cNvPr>
          <p:cNvSpPr>
            <a:spLocks noGrp="1"/>
          </p:cNvSpPr>
          <p:nvPr>
            <p:ph type="body" sz="quarter" idx="11" hasCustomPrompt="1"/>
          </p:nvPr>
        </p:nvSpPr>
        <p:spPr>
          <a:xfrm>
            <a:off x="3456979" y="1357140"/>
            <a:ext cx="6901459" cy="687678"/>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err="1"/>
              <a:t>Click</a:t>
            </a:r>
            <a:r>
              <a:rPr lang="pl-PL" dirty="0"/>
              <a:t> to </a:t>
            </a:r>
            <a:r>
              <a:rPr lang="pl-PL" dirty="0" err="1"/>
              <a:t>edit</a:t>
            </a:r>
            <a:endParaRPr lang="pl-PL" dirty="0"/>
          </a:p>
        </p:txBody>
      </p:sp>
      <p:sp>
        <p:nvSpPr>
          <p:cNvPr id="26" name="Symbol zastępczy tekstu 27">
            <a:extLst>
              <a:ext uri="{FF2B5EF4-FFF2-40B4-BE49-F238E27FC236}">
                <a16:creationId xmlns:a16="http://schemas.microsoft.com/office/drawing/2014/main" id="{3EDBAD8F-5DDF-974E-9F2B-B7AD1EACF6A3}"/>
              </a:ext>
            </a:extLst>
          </p:cNvPr>
          <p:cNvSpPr>
            <a:spLocks noGrp="1"/>
          </p:cNvSpPr>
          <p:nvPr>
            <p:ph type="body" sz="quarter" idx="15" hasCustomPrompt="1"/>
          </p:nvPr>
        </p:nvSpPr>
        <p:spPr>
          <a:xfrm>
            <a:off x="3456979" y="3068961"/>
            <a:ext cx="6901459" cy="691205"/>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err="1"/>
              <a:t>Click</a:t>
            </a:r>
            <a:r>
              <a:rPr lang="pl-PL" dirty="0"/>
              <a:t> to </a:t>
            </a:r>
            <a:r>
              <a:rPr lang="pl-PL" dirty="0" err="1"/>
              <a:t>edit</a:t>
            </a:r>
            <a:endParaRPr lang="pl-PL" dirty="0"/>
          </a:p>
        </p:txBody>
      </p:sp>
      <p:sp>
        <p:nvSpPr>
          <p:cNvPr id="27" name="Symbol zastępczy tekstu 27">
            <a:extLst>
              <a:ext uri="{FF2B5EF4-FFF2-40B4-BE49-F238E27FC236}">
                <a16:creationId xmlns:a16="http://schemas.microsoft.com/office/drawing/2014/main" id="{7D43F8F6-8027-FC49-946C-132F6CA6A64E}"/>
              </a:ext>
            </a:extLst>
          </p:cNvPr>
          <p:cNvSpPr>
            <a:spLocks noGrp="1"/>
          </p:cNvSpPr>
          <p:nvPr>
            <p:ph type="body" sz="quarter" idx="17" hasCustomPrompt="1"/>
          </p:nvPr>
        </p:nvSpPr>
        <p:spPr>
          <a:xfrm>
            <a:off x="3456979" y="3933056"/>
            <a:ext cx="6901459" cy="689443"/>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err="1"/>
              <a:t>Click</a:t>
            </a:r>
            <a:r>
              <a:rPr lang="pl-PL" dirty="0"/>
              <a:t> to </a:t>
            </a:r>
            <a:r>
              <a:rPr lang="pl-PL" dirty="0" err="1"/>
              <a:t>edit</a:t>
            </a:r>
            <a:endParaRPr lang="pl-PL" dirty="0"/>
          </a:p>
        </p:txBody>
      </p:sp>
      <p:sp>
        <p:nvSpPr>
          <p:cNvPr id="28" name="Symbol zastępczy tekstu 27">
            <a:extLst>
              <a:ext uri="{FF2B5EF4-FFF2-40B4-BE49-F238E27FC236}">
                <a16:creationId xmlns:a16="http://schemas.microsoft.com/office/drawing/2014/main" id="{88B736C7-B5A7-0248-A01B-3EEB5E56A1CA}"/>
              </a:ext>
            </a:extLst>
          </p:cNvPr>
          <p:cNvSpPr>
            <a:spLocks noGrp="1"/>
          </p:cNvSpPr>
          <p:nvPr>
            <p:ph type="body" sz="quarter" idx="18" hasCustomPrompt="1"/>
          </p:nvPr>
        </p:nvSpPr>
        <p:spPr>
          <a:xfrm>
            <a:off x="3460646" y="4807424"/>
            <a:ext cx="6901459" cy="689443"/>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err="1"/>
              <a:t>Click</a:t>
            </a:r>
            <a:r>
              <a:rPr lang="pl-PL" dirty="0"/>
              <a:t> to </a:t>
            </a:r>
            <a:r>
              <a:rPr lang="pl-PL" dirty="0" err="1"/>
              <a:t>edit</a:t>
            </a:r>
            <a:endParaRPr lang="pl-PL" dirty="0"/>
          </a:p>
        </p:txBody>
      </p:sp>
      <p:sp>
        <p:nvSpPr>
          <p:cNvPr id="29" name="Symbol zastępczy tekstu 27">
            <a:extLst>
              <a:ext uri="{FF2B5EF4-FFF2-40B4-BE49-F238E27FC236}">
                <a16:creationId xmlns:a16="http://schemas.microsoft.com/office/drawing/2014/main" id="{B7CC600B-9CBB-8F47-B05E-B8F4D22E5C78}"/>
              </a:ext>
            </a:extLst>
          </p:cNvPr>
          <p:cNvSpPr>
            <a:spLocks noGrp="1"/>
          </p:cNvSpPr>
          <p:nvPr>
            <p:ph type="body" sz="quarter" idx="20" hasCustomPrompt="1"/>
          </p:nvPr>
        </p:nvSpPr>
        <p:spPr>
          <a:xfrm>
            <a:off x="3456979" y="5671520"/>
            <a:ext cx="6901459" cy="689443"/>
          </a:xfrm>
        </p:spPr>
        <p:txBody>
          <a:bodyPr anchor="ctr"/>
          <a:lstStyle>
            <a:lvl1pPr marL="0" indent="0">
              <a:buNone/>
              <a:defRPr sz="2400">
                <a:latin typeface="Roboto" panose="02000000000000000000" pitchFamily="2" charset="0"/>
                <a:ea typeface="Roboto" panose="02000000000000000000" pitchFamily="2" charset="0"/>
              </a:defRPr>
            </a:lvl1pPr>
          </a:lstStyle>
          <a:p>
            <a:r>
              <a:rPr lang="pl-PL" dirty="0" err="1"/>
              <a:t>Click</a:t>
            </a:r>
            <a:r>
              <a:rPr lang="pl-PL" dirty="0"/>
              <a:t> to </a:t>
            </a:r>
            <a:r>
              <a:rPr lang="pl-PL" dirty="0" err="1"/>
              <a:t>edit</a:t>
            </a:r>
            <a:endParaRPr lang="pl-PL" dirty="0"/>
          </a:p>
        </p:txBody>
      </p:sp>
      <p:sp>
        <p:nvSpPr>
          <p:cNvPr id="45" name="Prostokąt 44">
            <a:extLst>
              <a:ext uri="{FF2B5EF4-FFF2-40B4-BE49-F238E27FC236}">
                <a16:creationId xmlns:a16="http://schemas.microsoft.com/office/drawing/2014/main" id="{D2DB0AF5-2A01-D042-9CD9-30158ACE1FAE}"/>
              </a:ext>
            </a:extLst>
          </p:cNvPr>
          <p:cNvSpPr/>
          <p:nvPr userDrawn="1"/>
        </p:nvSpPr>
        <p:spPr>
          <a:xfrm>
            <a:off x="0" y="0"/>
            <a:ext cx="321627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Owal 45">
            <a:extLst>
              <a:ext uri="{FF2B5EF4-FFF2-40B4-BE49-F238E27FC236}">
                <a16:creationId xmlns:a16="http://schemas.microsoft.com/office/drawing/2014/main" id="{64E3F3CC-488B-1A43-8BF7-E9DA7C8691B4}"/>
              </a:ext>
            </a:extLst>
          </p:cNvPr>
          <p:cNvSpPr/>
          <p:nvPr userDrawn="1"/>
        </p:nvSpPr>
        <p:spPr>
          <a:xfrm>
            <a:off x="2063965" y="5988200"/>
            <a:ext cx="205624" cy="2056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47" name="Dowolny kształt 46">
            <a:extLst>
              <a:ext uri="{FF2B5EF4-FFF2-40B4-BE49-F238E27FC236}">
                <a16:creationId xmlns:a16="http://schemas.microsoft.com/office/drawing/2014/main" id="{D78E2651-00FD-EE4D-97D0-08178DC23090}"/>
              </a:ext>
            </a:extLst>
          </p:cNvPr>
          <p:cNvSpPr/>
          <p:nvPr userDrawn="1"/>
        </p:nvSpPr>
        <p:spPr>
          <a:xfrm>
            <a:off x="-358809" y="4806408"/>
            <a:ext cx="3575084" cy="2051592"/>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48" name="Dowolny kształt 47">
            <a:extLst>
              <a:ext uri="{FF2B5EF4-FFF2-40B4-BE49-F238E27FC236}">
                <a16:creationId xmlns:a16="http://schemas.microsoft.com/office/drawing/2014/main" id="{BF60AC8E-8375-EE44-907F-EE2D22B4013F}"/>
              </a:ext>
            </a:extLst>
          </p:cNvPr>
          <p:cNvSpPr/>
          <p:nvPr userDrawn="1"/>
        </p:nvSpPr>
        <p:spPr>
          <a:xfrm>
            <a:off x="638545" y="4077072"/>
            <a:ext cx="2577730" cy="2780929"/>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49" name="Owal 48">
            <a:extLst>
              <a:ext uri="{FF2B5EF4-FFF2-40B4-BE49-F238E27FC236}">
                <a16:creationId xmlns:a16="http://schemas.microsoft.com/office/drawing/2014/main" id="{2D1A084F-F8D9-B94B-AD7B-3F95A51F3055}"/>
              </a:ext>
            </a:extLst>
          </p:cNvPr>
          <p:cNvSpPr/>
          <p:nvPr userDrawn="1"/>
        </p:nvSpPr>
        <p:spPr>
          <a:xfrm>
            <a:off x="592957" y="4516595"/>
            <a:ext cx="176161" cy="1761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Tytuł 1">
            <a:extLst>
              <a:ext uri="{FF2B5EF4-FFF2-40B4-BE49-F238E27FC236}">
                <a16:creationId xmlns:a16="http://schemas.microsoft.com/office/drawing/2014/main" id="{58190A4B-48F4-C14A-BA8C-55CC7BD057AD}"/>
              </a:ext>
            </a:extLst>
          </p:cNvPr>
          <p:cNvSpPr>
            <a:spLocks noGrp="1"/>
          </p:cNvSpPr>
          <p:nvPr>
            <p:ph type="title" hasCustomPrompt="1"/>
          </p:nvPr>
        </p:nvSpPr>
        <p:spPr>
          <a:xfrm>
            <a:off x="3446463" y="1"/>
            <a:ext cx="8064500" cy="1124980"/>
          </a:xfrm>
        </p:spPr>
        <p:txBody>
          <a:bodyPr lIns="0"/>
          <a:lstStyle>
            <a:lvl1pPr>
              <a:defRPr>
                <a:solidFill>
                  <a:schemeClr val="tx1"/>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title</a:t>
            </a:r>
            <a:endParaRPr lang="pl-PL" dirty="0"/>
          </a:p>
        </p:txBody>
      </p:sp>
      <p:sp>
        <p:nvSpPr>
          <p:cNvPr id="53" name="Symbol zastępczy tekstu 24">
            <a:extLst>
              <a:ext uri="{FF2B5EF4-FFF2-40B4-BE49-F238E27FC236}">
                <a16:creationId xmlns:a16="http://schemas.microsoft.com/office/drawing/2014/main" id="{05C30798-3EBE-C643-A9B2-BCF7364514D5}"/>
              </a:ext>
            </a:extLst>
          </p:cNvPr>
          <p:cNvSpPr>
            <a:spLocks noGrp="1"/>
          </p:cNvSpPr>
          <p:nvPr>
            <p:ph type="body" sz="quarter" idx="12" hasCustomPrompt="1"/>
          </p:nvPr>
        </p:nvSpPr>
        <p:spPr>
          <a:xfrm>
            <a:off x="11049002" y="2204864"/>
            <a:ext cx="461961" cy="670821"/>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tx2"/>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sp>
        <p:nvSpPr>
          <p:cNvPr id="54" name="Symbol zastępczy tekstu 24">
            <a:extLst>
              <a:ext uri="{FF2B5EF4-FFF2-40B4-BE49-F238E27FC236}">
                <a16:creationId xmlns:a16="http://schemas.microsoft.com/office/drawing/2014/main" id="{6DC50C50-D544-524B-A825-7EB590F8346E}"/>
              </a:ext>
            </a:extLst>
          </p:cNvPr>
          <p:cNvSpPr>
            <a:spLocks noGrp="1"/>
          </p:cNvSpPr>
          <p:nvPr>
            <p:ph type="body" sz="quarter" idx="10" hasCustomPrompt="1"/>
          </p:nvPr>
        </p:nvSpPr>
        <p:spPr>
          <a:xfrm>
            <a:off x="11049002" y="1357140"/>
            <a:ext cx="461961" cy="687678"/>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tx2"/>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sp>
        <p:nvSpPr>
          <p:cNvPr id="55" name="Symbol zastępczy tekstu 24">
            <a:extLst>
              <a:ext uri="{FF2B5EF4-FFF2-40B4-BE49-F238E27FC236}">
                <a16:creationId xmlns:a16="http://schemas.microsoft.com/office/drawing/2014/main" id="{9B7A4479-613A-6040-A209-0516B7B84194}"/>
              </a:ext>
            </a:extLst>
          </p:cNvPr>
          <p:cNvSpPr>
            <a:spLocks noGrp="1"/>
          </p:cNvSpPr>
          <p:nvPr>
            <p:ph type="body" sz="quarter" idx="14" hasCustomPrompt="1"/>
          </p:nvPr>
        </p:nvSpPr>
        <p:spPr>
          <a:xfrm>
            <a:off x="11049002" y="3068960"/>
            <a:ext cx="461961" cy="691205"/>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tx2"/>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sp>
        <p:nvSpPr>
          <p:cNvPr id="56" name="Symbol zastępczy tekstu 24">
            <a:extLst>
              <a:ext uri="{FF2B5EF4-FFF2-40B4-BE49-F238E27FC236}">
                <a16:creationId xmlns:a16="http://schemas.microsoft.com/office/drawing/2014/main" id="{DA1093FB-5378-D142-B55D-EEDE3A23D4B6}"/>
              </a:ext>
            </a:extLst>
          </p:cNvPr>
          <p:cNvSpPr>
            <a:spLocks noGrp="1"/>
          </p:cNvSpPr>
          <p:nvPr>
            <p:ph type="body" sz="quarter" idx="16" hasCustomPrompt="1"/>
          </p:nvPr>
        </p:nvSpPr>
        <p:spPr>
          <a:xfrm>
            <a:off x="11049002" y="3953426"/>
            <a:ext cx="461961" cy="689438"/>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tx2"/>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sp>
        <p:nvSpPr>
          <p:cNvPr id="57" name="Symbol zastępczy tekstu 24">
            <a:extLst>
              <a:ext uri="{FF2B5EF4-FFF2-40B4-BE49-F238E27FC236}">
                <a16:creationId xmlns:a16="http://schemas.microsoft.com/office/drawing/2014/main" id="{9ACEC718-CC5D-AA45-8437-2A0DEDA0687E}"/>
              </a:ext>
            </a:extLst>
          </p:cNvPr>
          <p:cNvSpPr>
            <a:spLocks noGrp="1"/>
          </p:cNvSpPr>
          <p:nvPr>
            <p:ph type="body" sz="quarter" idx="19" hasCustomPrompt="1"/>
          </p:nvPr>
        </p:nvSpPr>
        <p:spPr>
          <a:xfrm>
            <a:off x="11052669" y="4827794"/>
            <a:ext cx="461961" cy="689438"/>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tx2"/>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sp>
        <p:nvSpPr>
          <p:cNvPr id="58" name="Symbol zastępczy tekstu 24">
            <a:extLst>
              <a:ext uri="{FF2B5EF4-FFF2-40B4-BE49-F238E27FC236}">
                <a16:creationId xmlns:a16="http://schemas.microsoft.com/office/drawing/2014/main" id="{FCA8ECAF-19F5-C040-9CCA-2AF91F1E65D1}"/>
              </a:ext>
            </a:extLst>
          </p:cNvPr>
          <p:cNvSpPr>
            <a:spLocks noGrp="1"/>
          </p:cNvSpPr>
          <p:nvPr>
            <p:ph type="body" sz="quarter" idx="21" hasCustomPrompt="1"/>
          </p:nvPr>
        </p:nvSpPr>
        <p:spPr>
          <a:xfrm>
            <a:off x="11049002" y="5691890"/>
            <a:ext cx="461961" cy="689438"/>
          </a:xfrm>
        </p:spPr>
        <p:txBody>
          <a:bodyPr anchor="ctr">
            <a:noAutofit/>
          </a:bodyPr>
          <a:lstStyle>
            <a:lvl1pPr marL="0" indent="0" algn="r">
              <a:lnSpc>
                <a:spcPct val="100000"/>
              </a:lnSpc>
              <a:spcBef>
                <a:spcPts val="0"/>
              </a:spcBef>
              <a:spcAft>
                <a:spcPts val="0"/>
              </a:spcAft>
              <a:buFont typeface="Arial" panose="020B0604020202020204" pitchFamily="34" charset="0"/>
              <a:buNone/>
              <a:defRPr sz="4800" b="0" i="0">
                <a:solidFill>
                  <a:schemeClr val="tx2"/>
                </a:solidFill>
                <a:latin typeface="Roboto" panose="02000000000000000000" pitchFamily="2" charset="0"/>
                <a:ea typeface="Roboto" panose="02000000000000000000" pitchFamily="2" charset="0"/>
                <a:cs typeface="Roboto Regular" panose="02000000000000000000" pitchFamily="2" charset="0"/>
              </a:defRPr>
            </a:lvl1pPr>
          </a:lstStyle>
          <a:p>
            <a:pPr lvl="0"/>
            <a:r>
              <a:rPr lang="pl-PL" dirty="0"/>
              <a:t>#</a:t>
            </a:r>
          </a:p>
        </p:txBody>
      </p:sp>
    </p:spTree>
    <p:extLst>
      <p:ext uri="{BB962C8B-B14F-4D97-AF65-F5344CB8AC3E}">
        <p14:creationId xmlns:p14="http://schemas.microsoft.com/office/powerpoint/2010/main" val="3985462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295F07-108F-8934-E71B-F981D5CC07F6}"/>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E8CAFD28-A918-0370-5DD8-DCF21565C4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ADAAB95D-B9E9-B36A-3E9C-B43A0A5C4318}"/>
              </a:ext>
            </a:extLst>
          </p:cNvPr>
          <p:cNvSpPr>
            <a:spLocks noGrp="1"/>
          </p:cNvSpPr>
          <p:nvPr>
            <p:ph type="dt" sz="half" idx="10"/>
          </p:nvPr>
        </p:nvSpPr>
        <p:spPr/>
        <p:txBody>
          <a:bodyPr/>
          <a:lstStyle/>
          <a:p>
            <a:fld id="{D6CE630A-9AAA-4CE9-9098-97FE4C395B2B}" type="datetimeFigureOut">
              <a:rPr lang="pl-PL" smtClean="0"/>
              <a:t>28.05.2024</a:t>
            </a:fld>
            <a:endParaRPr lang="pl-PL"/>
          </a:p>
        </p:txBody>
      </p:sp>
      <p:sp>
        <p:nvSpPr>
          <p:cNvPr id="5" name="Symbol zastępczy stopki 4">
            <a:extLst>
              <a:ext uri="{FF2B5EF4-FFF2-40B4-BE49-F238E27FC236}">
                <a16:creationId xmlns:a16="http://schemas.microsoft.com/office/drawing/2014/main" id="{45F29341-67F0-E52A-463D-5E17B745084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7BC5E29-15C2-918B-2199-8BE48E166554}"/>
              </a:ext>
            </a:extLst>
          </p:cNvPr>
          <p:cNvSpPr>
            <a:spLocks noGrp="1"/>
          </p:cNvSpPr>
          <p:nvPr>
            <p:ph type="sldNum" sz="quarter" idx="12"/>
          </p:nvPr>
        </p:nvSpPr>
        <p:spPr/>
        <p:txBody>
          <a:bodyPr/>
          <a:lstStyle/>
          <a:p>
            <a:fld id="{82F2A713-531D-4D94-B141-2289B178432A}" type="slidenum">
              <a:rPr lang="pl-PL" smtClean="0"/>
              <a:t>‹Nr.›</a:t>
            </a:fld>
            <a:endParaRPr lang="pl-PL"/>
          </a:p>
        </p:txBody>
      </p:sp>
    </p:spTree>
    <p:extLst>
      <p:ext uri="{BB962C8B-B14F-4D97-AF65-F5344CB8AC3E}">
        <p14:creationId xmlns:p14="http://schemas.microsoft.com/office/powerpoint/2010/main" val="1823739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231435-EAF1-C212-CAAB-8938DEA5950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E88F1D7D-5F56-3451-C9DF-90B25D3049A7}"/>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42C33CE-C9BB-30D6-9E1B-7C879722DA2D}"/>
              </a:ext>
            </a:extLst>
          </p:cNvPr>
          <p:cNvSpPr>
            <a:spLocks noGrp="1"/>
          </p:cNvSpPr>
          <p:nvPr>
            <p:ph type="dt" sz="half" idx="10"/>
          </p:nvPr>
        </p:nvSpPr>
        <p:spPr/>
        <p:txBody>
          <a:bodyPr/>
          <a:lstStyle/>
          <a:p>
            <a:fld id="{D6CE630A-9AAA-4CE9-9098-97FE4C395B2B}" type="datetimeFigureOut">
              <a:rPr lang="pl-PL" smtClean="0"/>
              <a:t>28.05.2024</a:t>
            </a:fld>
            <a:endParaRPr lang="pl-PL"/>
          </a:p>
        </p:txBody>
      </p:sp>
      <p:sp>
        <p:nvSpPr>
          <p:cNvPr id="5" name="Symbol zastępczy stopki 4">
            <a:extLst>
              <a:ext uri="{FF2B5EF4-FFF2-40B4-BE49-F238E27FC236}">
                <a16:creationId xmlns:a16="http://schemas.microsoft.com/office/drawing/2014/main" id="{02A604A8-8459-3571-F66E-1CFDE297C4C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0F014B2-4E44-A925-7446-7C1EFA12E62A}"/>
              </a:ext>
            </a:extLst>
          </p:cNvPr>
          <p:cNvSpPr>
            <a:spLocks noGrp="1"/>
          </p:cNvSpPr>
          <p:nvPr>
            <p:ph type="sldNum" sz="quarter" idx="12"/>
          </p:nvPr>
        </p:nvSpPr>
        <p:spPr/>
        <p:txBody>
          <a:bodyPr/>
          <a:lstStyle/>
          <a:p>
            <a:fld id="{82F2A713-531D-4D94-B141-2289B178432A}" type="slidenum">
              <a:rPr lang="pl-PL" smtClean="0"/>
              <a:t>‹Nr.›</a:t>
            </a:fld>
            <a:endParaRPr lang="pl-PL"/>
          </a:p>
        </p:txBody>
      </p:sp>
    </p:spTree>
    <p:extLst>
      <p:ext uri="{BB962C8B-B14F-4D97-AF65-F5344CB8AC3E}">
        <p14:creationId xmlns:p14="http://schemas.microsoft.com/office/powerpoint/2010/main" val="2370830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3980E8-CE78-8D17-54B8-257945C1AEA8}"/>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1E723ABC-178E-DD7A-AD6E-4667A561F4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A7A2F9F2-F239-6BC3-62F0-00D392E58A59}"/>
              </a:ext>
            </a:extLst>
          </p:cNvPr>
          <p:cNvSpPr>
            <a:spLocks noGrp="1"/>
          </p:cNvSpPr>
          <p:nvPr>
            <p:ph type="dt" sz="half" idx="10"/>
          </p:nvPr>
        </p:nvSpPr>
        <p:spPr/>
        <p:txBody>
          <a:bodyPr/>
          <a:lstStyle/>
          <a:p>
            <a:fld id="{D6CE630A-9AAA-4CE9-9098-97FE4C395B2B}" type="datetimeFigureOut">
              <a:rPr lang="pl-PL" smtClean="0"/>
              <a:t>28.05.2024</a:t>
            </a:fld>
            <a:endParaRPr lang="pl-PL"/>
          </a:p>
        </p:txBody>
      </p:sp>
      <p:sp>
        <p:nvSpPr>
          <p:cNvPr id="5" name="Symbol zastępczy stopki 4">
            <a:extLst>
              <a:ext uri="{FF2B5EF4-FFF2-40B4-BE49-F238E27FC236}">
                <a16:creationId xmlns:a16="http://schemas.microsoft.com/office/drawing/2014/main" id="{6338C1C7-8D0B-67F1-D594-F2568A084A2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732EC32-9DDA-95D9-867E-6D6BBA2448DF}"/>
              </a:ext>
            </a:extLst>
          </p:cNvPr>
          <p:cNvSpPr>
            <a:spLocks noGrp="1"/>
          </p:cNvSpPr>
          <p:nvPr>
            <p:ph type="sldNum" sz="quarter" idx="12"/>
          </p:nvPr>
        </p:nvSpPr>
        <p:spPr/>
        <p:txBody>
          <a:bodyPr/>
          <a:lstStyle/>
          <a:p>
            <a:fld id="{82F2A713-531D-4D94-B141-2289B178432A}" type="slidenum">
              <a:rPr lang="pl-PL" smtClean="0"/>
              <a:t>‹Nr.›</a:t>
            </a:fld>
            <a:endParaRPr lang="pl-PL"/>
          </a:p>
        </p:txBody>
      </p:sp>
    </p:spTree>
    <p:extLst>
      <p:ext uri="{BB962C8B-B14F-4D97-AF65-F5344CB8AC3E}">
        <p14:creationId xmlns:p14="http://schemas.microsoft.com/office/powerpoint/2010/main" val="1699570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800182-8BBC-13CF-6C2C-F50C60A9E9B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09A0A70B-7B31-D8F5-4A03-D6E9203206E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61C678AA-0423-BF0F-1071-FF95704DB2FF}"/>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17473A2E-53B1-2AD6-F94B-068A8269C4AE}"/>
              </a:ext>
            </a:extLst>
          </p:cNvPr>
          <p:cNvSpPr>
            <a:spLocks noGrp="1"/>
          </p:cNvSpPr>
          <p:nvPr>
            <p:ph type="dt" sz="half" idx="10"/>
          </p:nvPr>
        </p:nvSpPr>
        <p:spPr/>
        <p:txBody>
          <a:bodyPr/>
          <a:lstStyle/>
          <a:p>
            <a:fld id="{D6CE630A-9AAA-4CE9-9098-97FE4C395B2B}" type="datetimeFigureOut">
              <a:rPr lang="pl-PL" smtClean="0"/>
              <a:t>28.05.2024</a:t>
            </a:fld>
            <a:endParaRPr lang="pl-PL"/>
          </a:p>
        </p:txBody>
      </p:sp>
      <p:sp>
        <p:nvSpPr>
          <p:cNvPr id="6" name="Symbol zastępczy stopki 5">
            <a:extLst>
              <a:ext uri="{FF2B5EF4-FFF2-40B4-BE49-F238E27FC236}">
                <a16:creationId xmlns:a16="http://schemas.microsoft.com/office/drawing/2014/main" id="{04B465C8-686B-E218-D5A1-063ABF90EBA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73814F9-B7AB-4BF2-7B37-3622B183795B}"/>
              </a:ext>
            </a:extLst>
          </p:cNvPr>
          <p:cNvSpPr>
            <a:spLocks noGrp="1"/>
          </p:cNvSpPr>
          <p:nvPr>
            <p:ph type="sldNum" sz="quarter" idx="12"/>
          </p:nvPr>
        </p:nvSpPr>
        <p:spPr/>
        <p:txBody>
          <a:bodyPr/>
          <a:lstStyle/>
          <a:p>
            <a:fld id="{82F2A713-531D-4D94-B141-2289B178432A}" type="slidenum">
              <a:rPr lang="pl-PL" smtClean="0"/>
              <a:t>‹Nr.›</a:t>
            </a:fld>
            <a:endParaRPr lang="pl-PL"/>
          </a:p>
        </p:txBody>
      </p:sp>
    </p:spTree>
    <p:extLst>
      <p:ext uri="{BB962C8B-B14F-4D97-AF65-F5344CB8AC3E}">
        <p14:creationId xmlns:p14="http://schemas.microsoft.com/office/powerpoint/2010/main" val="2004268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1E99D0-7A23-CDCC-D491-87F2A6B23C45}"/>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66D16157-8AAF-465C-3BE3-D420775827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AE0316A0-873B-3D2B-38C1-36505B023235}"/>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BEF9D890-030F-C6F0-3E0E-9CCB1C333C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E2EA51CD-5350-61B2-FE22-76A19B5B6D86}"/>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4624F942-BE25-0D86-2271-15D3727DB6B8}"/>
              </a:ext>
            </a:extLst>
          </p:cNvPr>
          <p:cNvSpPr>
            <a:spLocks noGrp="1"/>
          </p:cNvSpPr>
          <p:nvPr>
            <p:ph type="dt" sz="half" idx="10"/>
          </p:nvPr>
        </p:nvSpPr>
        <p:spPr/>
        <p:txBody>
          <a:bodyPr/>
          <a:lstStyle/>
          <a:p>
            <a:fld id="{D6CE630A-9AAA-4CE9-9098-97FE4C395B2B}" type="datetimeFigureOut">
              <a:rPr lang="pl-PL" smtClean="0"/>
              <a:t>28.05.2024</a:t>
            </a:fld>
            <a:endParaRPr lang="pl-PL"/>
          </a:p>
        </p:txBody>
      </p:sp>
      <p:sp>
        <p:nvSpPr>
          <p:cNvPr id="8" name="Symbol zastępczy stopki 7">
            <a:extLst>
              <a:ext uri="{FF2B5EF4-FFF2-40B4-BE49-F238E27FC236}">
                <a16:creationId xmlns:a16="http://schemas.microsoft.com/office/drawing/2014/main" id="{8B5D58A8-7DE4-F703-A879-DAF5302F68D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AC48CC98-AD66-4B3A-F46F-0BA78DB8FBA2}"/>
              </a:ext>
            </a:extLst>
          </p:cNvPr>
          <p:cNvSpPr>
            <a:spLocks noGrp="1"/>
          </p:cNvSpPr>
          <p:nvPr>
            <p:ph type="sldNum" sz="quarter" idx="12"/>
          </p:nvPr>
        </p:nvSpPr>
        <p:spPr/>
        <p:txBody>
          <a:bodyPr/>
          <a:lstStyle/>
          <a:p>
            <a:fld id="{82F2A713-531D-4D94-B141-2289B178432A}" type="slidenum">
              <a:rPr lang="pl-PL" smtClean="0"/>
              <a:t>‹Nr.›</a:t>
            </a:fld>
            <a:endParaRPr lang="pl-PL"/>
          </a:p>
        </p:txBody>
      </p:sp>
    </p:spTree>
    <p:extLst>
      <p:ext uri="{BB962C8B-B14F-4D97-AF65-F5344CB8AC3E}">
        <p14:creationId xmlns:p14="http://schemas.microsoft.com/office/powerpoint/2010/main" val="2730491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931A52-570D-C08D-D3BE-CAC712FF80B6}"/>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A4B8FA89-D49F-807E-3DAD-755A60739BE0}"/>
              </a:ext>
            </a:extLst>
          </p:cNvPr>
          <p:cNvSpPr>
            <a:spLocks noGrp="1"/>
          </p:cNvSpPr>
          <p:nvPr>
            <p:ph type="dt" sz="half" idx="10"/>
          </p:nvPr>
        </p:nvSpPr>
        <p:spPr/>
        <p:txBody>
          <a:bodyPr/>
          <a:lstStyle/>
          <a:p>
            <a:fld id="{D6CE630A-9AAA-4CE9-9098-97FE4C395B2B}" type="datetimeFigureOut">
              <a:rPr lang="pl-PL" smtClean="0"/>
              <a:t>28.05.2024</a:t>
            </a:fld>
            <a:endParaRPr lang="pl-PL"/>
          </a:p>
        </p:txBody>
      </p:sp>
      <p:sp>
        <p:nvSpPr>
          <p:cNvPr id="4" name="Symbol zastępczy stopki 3">
            <a:extLst>
              <a:ext uri="{FF2B5EF4-FFF2-40B4-BE49-F238E27FC236}">
                <a16:creationId xmlns:a16="http://schemas.microsoft.com/office/drawing/2014/main" id="{36CAB1AA-A2CE-A092-8248-964E5A80C6E8}"/>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16C8D9A5-096B-BCE6-59A1-E0D0E4495917}"/>
              </a:ext>
            </a:extLst>
          </p:cNvPr>
          <p:cNvSpPr>
            <a:spLocks noGrp="1"/>
          </p:cNvSpPr>
          <p:nvPr>
            <p:ph type="sldNum" sz="quarter" idx="12"/>
          </p:nvPr>
        </p:nvSpPr>
        <p:spPr/>
        <p:txBody>
          <a:bodyPr/>
          <a:lstStyle/>
          <a:p>
            <a:fld id="{82F2A713-531D-4D94-B141-2289B178432A}" type="slidenum">
              <a:rPr lang="pl-PL" smtClean="0"/>
              <a:t>‹Nr.›</a:t>
            </a:fld>
            <a:endParaRPr lang="pl-PL"/>
          </a:p>
        </p:txBody>
      </p:sp>
    </p:spTree>
    <p:extLst>
      <p:ext uri="{BB962C8B-B14F-4D97-AF65-F5344CB8AC3E}">
        <p14:creationId xmlns:p14="http://schemas.microsoft.com/office/powerpoint/2010/main" val="195687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7E6EA654-4DCA-68E5-0702-E9CF1635B710}"/>
              </a:ext>
            </a:extLst>
          </p:cNvPr>
          <p:cNvSpPr>
            <a:spLocks noGrp="1"/>
          </p:cNvSpPr>
          <p:nvPr>
            <p:ph type="dt" sz="half" idx="10"/>
          </p:nvPr>
        </p:nvSpPr>
        <p:spPr/>
        <p:txBody>
          <a:bodyPr/>
          <a:lstStyle/>
          <a:p>
            <a:fld id="{D6CE630A-9AAA-4CE9-9098-97FE4C395B2B}" type="datetimeFigureOut">
              <a:rPr lang="pl-PL" smtClean="0"/>
              <a:t>28.05.2024</a:t>
            </a:fld>
            <a:endParaRPr lang="pl-PL"/>
          </a:p>
        </p:txBody>
      </p:sp>
      <p:sp>
        <p:nvSpPr>
          <p:cNvPr id="3" name="Symbol zastępczy stopki 2">
            <a:extLst>
              <a:ext uri="{FF2B5EF4-FFF2-40B4-BE49-F238E27FC236}">
                <a16:creationId xmlns:a16="http://schemas.microsoft.com/office/drawing/2014/main" id="{B2D6FC5A-7A22-D67D-8531-8EE88826D29B}"/>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473B5701-9ABD-9716-6EAD-37E344C27229}"/>
              </a:ext>
            </a:extLst>
          </p:cNvPr>
          <p:cNvSpPr>
            <a:spLocks noGrp="1"/>
          </p:cNvSpPr>
          <p:nvPr>
            <p:ph type="sldNum" sz="quarter" idx="12"/>
          </p:nvPr>
        </p:nvSpPr>
        <p:spPr/>
        <p:txBody>
          <a:bodyPr/>
          <a:lstStyle/>
          <a:p>
            <a:fld id="{82F2A713-531D-4D94-B141-2289B178432A}" type="slidenum">
              <a:rPr lang="pl-PL" smtClean="0"/>
              <a:t>‹Nr.›</a:t>
            </a:fld>
            <a:endParaRPr lang="pl-PL"/>
          </a:p>
        </p:txBody>
      </p:sp>
    </p:spTree>
    <p:extLst>
      <p:ext uri="{BB962C8B-B14F-4D97-AF65-F5344CB8AC3E}">
        <p14:creationId xmlns:p14="http://schemas.microsoft.com/office/powerpoint/2010/main" val="379157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35E2F2-EDA4-7B0B-78B6-A44AF69EE2E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677E42A1-A023-54FB-AF1D-1748846CB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ED45D184-4A39-7075-4938-BEBD18700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22E2E6FA-9201-3D1F-CBDC-7B01223C829E}"/>
              </a:ext>
            </a:extLst>
          </p:cNvPr>
          <p:cNvSpPr>
            <a:spLocks noGrp="1"/>
          </p:cNvSpPr>
          <p:nvPr>
            <p:ph type="dt" sz="half" idx="10"/>
          </p:nvPr>
        </p:nvSpPr>
        <p:spPr/>
        <p:txBody>
          <a:bodyPr/>
          <a:lstStyle/>
          <a:p>
            <a:fld id="{D6CE630A-9AAA-4CE9-9098-97FE4C395B2B}" type="datetimeFigureOut">
              <a:rPr lang="pl-PL" smtClean="0"/>
              <a:t>28.05.2024</a:t>
            </a:fld>
            <a:endParaRPr lang="pl-PL"/>
          </a:p>
        </p:txBody>
      </p:sp>
      <p:sp>
        <p:nvSpPr>
          <p:cNvPr id="6" name="Symbol zastępczy stopki 5">
            <a:extLst>
              <a:ext uri="{FF2B5EF4-FFF2-40B4-BE49-F238E27FC236}">
                <a16:creationId xmlns:a16="http://schemas.microsoft.com/office/drawing/2014/main" id="{C6670D13-D629-5D99-06A5-E0F7512A3EC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70DA2CAE-79CC-39B3-9BC9-90BED4D3B2E4}"/>
              </a:ext>
            </a:extLst>
          </p:cNvPr>
          <p:cNvSpPr>
            <a:spLocks noGrp="1"/>
          </p:cNvSpPr>
          <p:nvPr>
            <p:ph type="sldNum" sz="quarter" idx="12"/>
          </p:nvPr>
        </p:nvSpPr>
        <p:spPr/>
        <p:txBody>
          <a:bodyPr/>
          <a:lstStyle/>
          <a:p>
            <a:fld id="{82F2A713-531D-4D94-B141-2289B178432A}" type="slidenum">
              <a:rPr lang="pl-PL" smtClean="0"/>
              <a:t>‹Nr.›</a:t>
            </a:fld>
            <a:endParaRPr lang="pl-PL"/>
          </a:p>
        </p:txBody>
      </p:sp>
    </p:spTree>
    <p:extLst>
      <p:ext uri="{BB962C8B-B14F-4D97-AF65-F5344CB8AC3E}">
        <p14:creationId xmlns:p14="http://schemas.microsoft.com/office/powerpoint/2010/main" val="4015106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Title onl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31FD11-D4EB-F349-A244-1BC13AA5B98F}"/>
              </a:ext>
            </a:extLst>
          </p:cNvPr>
          <p:cNvSpPr>
            <a:spLocks noGrp="1"/>
          </p:cNvSpPr>
          <p:nvPr>
            <p:ph type="title" hasCustomPrompt="1"/>
          </p:nvPr>
        </p:nvSpPr>
        <p:spPr/>
        <p:txBody>
          <a:bodyPr lIns="0"/>
          <a:lstStyle>
            <a:lvl1pPr>
              <a:defRPr>
                <a:latin typeface="Roboto" panose="02000000000000000000" pitchFamily="2" charset="0"/>
                <a:ea typeface="Roboto" panose="02000000000000000000" pitchFamily="2" charset="0"/>
              </a:defRPr>
            </a:lvl1pPr>
          </a:lstStyle>
          <a:p>
            <a:r>
              <a:rPr lang="pl-PL" dirty="0" err="1"/>
              <a:t>Click</a:t>
            </a:r>
            <a:r>
              <a:rPr lang="pl-PL" dirty="0"/>
              <a:t> to </a:t>
            </a:r>
            <a:r>
              <a:rPr lang="pl-PL" dirty="0" err="1"/>
              <a:t>edit</a:t>
            </a:r>
            <a:endParaRPr lang="pl-PL" dirty="0"/>
          </a:p>
        </p:txBody>
      </p:sp>
      <p:sp>
        <p:nvSpPr>
          <p:cNvPr id="3" name="Symbol zastępczy daty 2">
            <a:extLst>
              <a:ext uri="{FF2B5EF4-FFF2-40B4-BE49-F238E27FC236}">
                <a16:creationId xmlns:a16="http://schemas.microsoft.com/office/drawing/2014/main" id="{D3E005BF-7244-1D4A-BB97-C85F270F8250}"/>
              </a:ext>
            </a:extLst>
          </p:cNvPr>
          <p:cNvSpPr>
            <a:spLocks noGrp="1"/>
          </p:cNvSpPr>
          <p:nvPr>
            <p:ph type="dt" sz="half" idx="10"/>
          </p:nvPr>
        </p:nvSpPr>
        <p:spPr>
          <a:xfrm>
            <a:off x="7593012" y="6356350"/>
            <a:ext cx="2535237" cy="365125"/>
          </a:xfrm>
          <a:prstGeom prst="rect">
            <a:avLst/>
          </a:prstGeom>
        </p:spPr>
        <p:txBody>
          <a:bodyPr/>
          <a:lstStyle>
            <a:lvl1pPr>
              <a:defRPr>
                <a:latin typeface="Roboto" panose="02000000000000000000" pitchFamily="2" charset="0"/>
                <a:ea typeface="Roboto" panose="02000000000000000000" pitchFamily="2" charset="0"/>
              </a:defRPr>
            </a:lvl1pPr>
          </a:lstStyle>
          <a:p>
            <a:fld id="{2DF0A7F1-8DDE-AB40-ABD1-86832C9EAD8A}" type="datetimeFigureOut">
              <a:rPr lang="pl-PL" smtClean="0"/>
              <a:pPr/>
              <a:t>28.05.2024</a:t>
            </a:fld>
            <a:endParaRPr lang="pl-PL" dirty="0"/>
          </a:p>
        </p:txBody>
      </p:sp>
      <p:sp>
        <p:nvSpPr>
          <p:cNvPr id="4" name="Symbol zastępczy stopki 3">
            <a:extLst>
              <a:ext uri="{FF2B5EF4-FFF2-40B4-BE49-F238E27FC236}">
                <a16:creationId xmlns:a16="http://schemas.microsoft.com/office/drawing/2014/main" id="{7CE38F39-D96F-364D-B193-56BBB633852A}"/>
              </a:ext>
            </a:extLst>
          </p:cNvPr>
          <p:cNvSpPr>
            <a:spLocks noGrp="1"/>
          </p:cNvSpPr>
          <p:nvPr>
            <p:ph type="ftr" sz="quarter" idx="11"/>
          </p:nvPr>
        </p:nvSpPr>
        <p:spPr>
          <a:xfrm>
            <a:off x="1373188" y="6356350"/>
            <a:ext cx="5989636" cy="365125"/>
          </a:xfrm>
          <a:prstGeom prst="rect">
            <a:avLst/>
          </a:prstGeom>
        </p:spPr>
        <p:txBody>
          <a:bodyPr/>
          <a:lstStyle>
            <a:lvl1pPr>
              <a:defRPr>
                <a:latin typeface="Roboto" panose="02000000000000000000" pitchFamily="2" charset="0"/>
                <a:ea typeface="Roboto" panose="02000000000000000000" pitchFamily="2" charset="0"/>
              </a:defRPr>
            </a:lvl1pPr>
          </a:lstStyle>
          <a:p>
            <a:endParaRPr lang="pl-PL" dirty="0"/>
          </a:p>
        </p:txBody>
      </p:sp>
      <p:sp>
        <p:nvSpPr>
          <p:cNvPr id="5" name="Symbol zastępczy numeru slajdu 4">
            <a:extLst>
              <a:ext uri="{FF2B5EF4-FFF2-40B4-BE49-F238E27FC236}">
                <a16:creationId xmlns:a16="http://schemas.microsoft.com/office/drawing/2014/main" id="{B1042CF3-E3B6-1349-9AA2-C55AC9D9AA98}"/>
              </a:ext>
            </a:extLst>
          </p:cNvPr>
          <p:cNvSpPr>
            <a:spLocks noGrp="1"/>
          </p:cNvSpPr>
          <p:nvPr>
            <p:ph type="sldNum" sz="quarter" idx="12"/>
          </p:nvPr>
        </p:nvSpPr>
        <p:spPr>
          <a:xfrm>
            <a:off x="681039" y="6356350"/>
            <a:ext cx="576261" cy="365125"/>
          </a:xfrm>
          <a:prstGeom prst="rect">
            <a:avLst/>
          </a:prstGeom>
        </p:spPr>
        <p:txBody>
          <a:bodyPr/>
          <a:lstStyle>
            <a:lvl1pPr>
              <a:defRPr>
                <a:latin typeface="Roboto" panose="02000000000000000000" pitchFamily="2" charset="0"/>
                <a:ea typeface="Roboto" panose="02000000000000000000" pitchFamily="2" charset="0"/>
              </a:defRPr>
            </a:lvl1pPr>
          </a:lstStyle>
          <a:p>
            <a:fld id="{82F84508-4418-4F44-8CB3-6C056C4313D3}" type="slidenum">
              <a:rPr lang="pl-PL" smtClean="0"/>
              <a:pPr/>
              <a:t>‹Nr.›</a:t>
            </a:fld>
            <a:endParaRPr lang="pl-PL" dirty="0"/>
          </a:p>
        </p:txBody>
      </p:sp>
      <p:cxnSp>
        <p:nvCxnSpPr>
          <p:cNvPr id="6" name="Łącznik prosty 5">
            <a:extLst>
              <a:ext uri="{FF2B5EF4-FFF2-40B4-BE49-F238E27FC236}">
                <a16:creationId xmlns:a16="http://schemas.microsoft.com/office/drawing/2014/main" id="{F2CD0853-6B39-4D2D-B5C0-794B753D2D23}"/>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18686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A386C6-C1A7-78E9-A0D4-1B619B8A978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06162116-8255-D4FB-E39F-FC8D80F745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2AD6CCA9-4905-F513-84BA-023A32E60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CC58E1DA-80DA-AD53-DB6E-FE1E8CCEF041}"/>
              </a:ext>
            </a:extLst>
          </p:cNvPr>
          <p:cNvSpPr>
            <a:spLocks noGrp="1"/>
          </p:cNvSpPr>
          <p:nvPr>
            <p:ph type="dt" sz="half" idx="10"/>
          </p:nvPr>
        </p:nvSpPr>
        <p:spPr/>
        <p:txBody>
          <a:bodyPr/>
          <a:lstStyle/>
          <a:p>
            <a:fld id="{D6CE630A-9AAA-4CE9-9098-97FE4C395B2B}" type="datetimeFigureOut">
              <a:rPr lang="pl-PL" smtClean="0"/>
              <a:t>28.05.2024</a:t>
            </a:fld>
            <a:endParaRPr lang="pl-PL"/>
          </a:p>
        </p:txBody>
      </p:sp>
      <p:sp>
        <p:nvSpPr>
          <p:cNvPr id="6" name="Symbol zastępczy stopki 5">
            <a:extLst>
              <a:ext uri="{FF2B5EF4-FFF2-40B4-BE49-F238E27FC236}">
                <a16:creationId xmlns:a16="http://schemas.microsoft.com/office/drawing/2014/main" id="{E1B6B54B-6723-F70C-95DB-472059DD692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BC7EFBA-548A-C3E0-BB56-7817AC8FFF72}"/>
              </a:ext>
            </a:extLst>
          </p:cNvPr>
          <p:cNvSpPr>
            <a:spLocks noGrp="1"/>
          </p:cNvSpPr>
          <p:nvPr>
            <p:ph type="sldNum" sz="quarter" idx="12"/>
          </p:nvPr>
        </p:nvSpPr>
        <p:spPr/>
        <p:txBody>
          <a:bodyPr/>
          <a:lstStyle/>
          <a:p>
            <a:fld id="{82F2A713-531D-4D94-B141-2289B178432A}" type="slidenum">
              <a:rPr lang="pl-PL" smtClean="0"/>
              <a:t>‹Nr.›</a:t>
            </a:fld>
            <a:endParaRPr lang="pl-PL"/>
          </a:p>
        </p:txBody>
      </p:sp>
    </p:spTree>
    <p:extLst>
      <p:ext uri="{BB962C8B-B14F-4D97-AF65-F5344CB8AC3E}">
        <p14:creationId xmlns:p14="http://schemas.microsoft.com/office/powerpoint/2010/main" val="1420788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744A57-B1D4-3790-FB6D-E8B5A6FC9228}"/>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EE6F0290-3283-7EA9-B312-305FC71F60E4}"/>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E637D66-8FD3-1F07-4FAE-8A275A806285}"/>
              </a:ext>
            </a:extLst>
          </p:cNvPr>
          <p:cNvSpPr>
            <a:spLocks noGrp="1"/>
          </p:cNvSpPr>
          <p:nvPr>
            <p:ph type="dt" sz="half" idx="10"/>
          </p:nvPr>
        </p:nvSpPr>
        <p:spPr/>
        <p:txBody>
          <a:bodyPr/>
          <a:lstStyle/>
          <a:p>
            <a:fld id="{D6CE630A-9AAA-4CE9-9098-97FE4C395B2B}" type="datetimeFigureOut">
              <a:rPr lang="pl-PL" smtClean="0"/>
              <a:t>28.05.2024</a:t>
            </a:fld>
            <a:endParaRPr lang="pl-PL"/>
          </a:p>
        </p:txBody>
      </p:sp>
      <p:sp>
        <p:nvSpPr>
          <p:cNvPr id="5" name="Symbol zastępczy stopki 4">
            <a:extLst>
              <a:ext uri="{FF2B5EF4-FFF2-40B4-BE49-F238E27FC236}">
                <a16:creationId xmlns:a16="http://schemas.microsoft.com/office/drawing/2014/main" id="{835D00E1-FF87-CBD8-D7A2-392B879FDB6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58FB022-53BA-3E3A-C0BB-8B5D52509D0B}"/>
              </a:ext>
            </a:extLst>
          </p:cNvPr>
          <p:cNvSpPr>
            <a:spLocks noGrp="1"/>
          </p:cNvSpPr>
          <p:nvPr>
            <p:ph type="sldNum" sz="quarter" idx="12"/>
          </p:nvPr>
        </p:nvSpPr>
        <p:spPr/>
        <p:txBody>
          <a:bodyPr/>
          <a:lstStyle/>
          <a:p>
            <a:fld id="{82F2A713-531D-4D94-B141-2289B178432A}" type="slidenum">
              <a:rPr lang="pl-PL" smtClean="0"/>
              <a:t>‹Nr.›</a:t>
            </a:fld>
            <a:endParaRPr lang="pl-PL"/>
          </a:p>
        </p:txBody>
      </p:sp>
    </p:spTree>
    <p:extLst>
      <p:ext uri="{BB962C8B-B14F-4D97-AF65-F5344CB8AC3E}">
        <p14:creationId xmlns:p14="http://schemas.microsoft.com/office/powerpoint/2010/main" val="1763549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2F033188-0AAB-F918-833B-17DA1071FFC3}"/>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55B30DAB-A634-2579-14AE-6D93FA571E69}"/>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DE5CA09-14EB-F909-1103-A44173AEF592}"/>
              </a:ext>
            </a:extLst>
          </p:cNvPr>
          <p:cNvSpPr>
            <a:spLocks noGrp="1"/>
          </p:cNvSpPr>
          <p:nvPr>
            <p:ph type="dt" sz="half" idx="10"/>
          </p:nvPr>
        </p:nvSpPr>
        <p:spPr/>
        <p:txBody>
          <a:bodyPr/>
          <a:lstStyle/>
          <a:p>
            <a:fld id="{D6CE630A-9AAA-4CE9-9098-97FE4C395B2B}" type="datetimeFigureOut">
              <a:rPr lang="pl-PL" smtClean="0"/>
              <a:t>28.05.2024</a:t>
            </a:fld>
            <a:endParaRPr lang="pl-PL"/>
          </a:p>
        </p:txBody>
      </p:sp>
      <p:sp>
        <p:nvSpPr>
          <p:cNvPr id="5" name="Symbol zastępczy stopki 4">
            <a:extLst>
              <a:ext uri="{FF2B5EF4-FFF2-40B4-BE49-F238E27FC236}">
                <a16:creationId xmlns:a16="http://schemas.microsoft.com/office/drawing/2014/main" id="{7A6D4C4D-6B64-4B6D-743A-A22CA8DC59C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AA40382-52F8-2A28-D8E3-97EAC8E97FFF}"/>
              </a:ext>
            </a:extLst>
          </p:cNvPr>
          <p:cNvSpPr>
            <a:spLocks noGrp="1"/>
          </p:cNvSpPr>
          <p:nvPr>
            <p:ph type="sldNum" sz="quarter" idx="12"/>
          </p:nvPr>
        </p:nvSpPr>
        <p:spPr/>
        <p:txBody>
          <a:bodyPr/>
          <a:lstStyle/>
          <a:p>
            <a:fld id="{82F2A713-531D-4D94-B141-2289B178432A}" type="slidenum">
              <a:rPr lang="pl-PL" smtClean="0"/>
              <a:t>‹Nr.›</a:t>
            </a:fld>
            <a:endParaRPr lang="pl-PL"/>
          </a:p>
        </p:txBody>
      </p:sp>
    </p:spTree>
    <p:extLst>
      <p:ext uri="{BB962C8B-B14F-4D97-AF65-F5344CB8AC3E}">
        <p14:creationId xmlns:p14="http://schemas.microsoft.com/office/powerpoint/2010/main" val="983837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peaker [1]">
    <p:bg>
      <p:bgPr>
        <a:solidFill>
          <a:schemeClr val="bg1"/>
        </a:solidFill>
        <a:effectLst/>
      </p:bgPr>
    </p:bg>
    <p:spTree>
      <p:nvGrpSpPr>
        <p:cNvPr id="1" name=""/>
        <p:cNvGrpSpPr/>
        <p:nvPr/>
      </p:nvGrpSpPr>
      <p:grpSpPr>
        <a:xfrm>
          <a:off x="0" y="0"/>
          <a:ext cx="0" cy="0"/>
          <a:chOff x="0" y="0"/>
          <a:chExt cx="0" cy="0"/>
        </a:xfrm>
      </p:grpSpPr>
      <p:sp>
        <p:nvSpPr>
          <p:cNvPr id="24" name="Symbol zastępczy tekstu 18">
            <a:extLst>
              <a:ext uri="{FF2B5EF4-FFF2-40B4-BE49-F238E27FC236}">
                <a16:creationId xmlns:a16="http://schemas.microsoft.com/office/drawing/2014/main" id="{0E092D40-D393-3D42-B71B-2215BA14E472}"/>
              </a:ext>
            </a:extLst>
          </p:cNvPr>
          <p:cNvSpPr>
            <a:spLocks noGrp="1"/>
          </p:cNvSpPr>
          <p:nvPr>
            <p:ph type="body" sz="quarter" idx="17" hasCustomPrompt="1"/>
          </p:nvPr>
        </p:nvSpPr>
        <p:spPr>
          <a:xfrm>
            <a:off x="2063750" y="4235407"/>
            <a:ext cx="8064285" cy="1612814"/>
          </a:xfrm>
          <a:noFill/>
        </p:spPr>
        <p:txBody>
          <a:bodyPr vert="horz" wrap="square" lIns="0" tIns="45720" rIns="0" bIns="45720" rtlCol="0">
            <a:normAutofit/>
          </a:bodyPr>
          <a:lstStyle>
            <a:lvl1pPr marL="0" indent="0" algn="ctr">
              <a:buNone/>
              <a:defRPr lang="pl-PL" sz="1800" dirty="0">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p:txBody>
      </p:sp>
      <p:sp>
        <p:nvSpPr>
          <p:cNvPr id="18" name="Prostokąt 17">
            <a:extLst>
              <a:ext uri="{FF2B5EF4-FFF2-40B4-BE49-F238E27FC236}">
                <a16:creationId xmlns:a16="http://schemas.microsoft.com/office/drawing/2014/main" id="{6E041CC6-0B79-7B44-94F8-76A2908BFDB9}"/>
              </a:ext>
            </a:extLst>
          </p:cNvPr>
          <p:cNvSpPr/>
          <p:nvPr userDrawn="1"/>
        </p:nvSpPr>
        <p:spPr>
          <a:xfrm>
            <a:off x="0" y="0"/>
            <a:ext cx="12192000" cy="23921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13" name="Symbol zastępczy obrazu 7">
            <a:extLst>
              <a:ext uri="{FF2B5EF4-FFF2-40B4-BE49-F238E27FC236}">
                <a16:creationId xmlns:a16="http://schemas.microsoft.com/office/drawing/2014/main" id="{D4396C5E-9BB5-420D-9DE7-C2E3D9DD56D4}"/>
              </a:ext>
            </a:extLst>
          </p:cNvPr>
          <p:cNvSpPr>
            <a:spLocks noGrp="1"/>
          </p:cNvSpPr>
          <p:nvPr userDrawn="1">
            <p:ph type="pic" sz="quarter" idx="18" hasCustomPrompt="1"/>
          </p:nvPr>
        </p:nvSpPr>
        <p:spPr>
          <a:xfrm>
            <a:off x="5052795" y="1007388"/>
            <a:ext cx="2086411" cy="2086411"/>
          </a:xfrm>
          <a:prstGeom prst="ellipse">
            <a:avLst/>
          </a:prstGeom>
          <a:solidFill>
            <a:schemeClr val="tx2">
              <a:lumMod val="20000"/>
              <a:lumOff val="80000"/>
            </a:schemeClr>
          </a:solidFill>
          <a:ln w="31750">
            <a:noFill/>
          </a:ln>
        </p:spPr>
        <p:txBody>
          <a:bodyPr anchor="ctr">
            <a:normAutofit/>
          </a:bodyPr>
          <a:lstStyle>
            <a:lvl1pPr marL="0" indent="0" algn="ctr">
              <a:buNone/>
              <a:defRPr sz="180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image</a:t>
            </a:r>
          </a:p>
        </p:txBody>
      </p:sp>
      <p:sp>
        <p:nvSpPr>
          <p:cNvPr id="15" name="Symbol zastępczy tekstu 2">
            <a:extLst>
              <a:ext uri="{FF2B5EF4-FFF2-40B4-BE49-F238E27FC236}">
                <a16:creationId xmlns:a16="http://schemas.microsoft.com/office/drawing/2014/main" id="{F42EBC0B-6566-0449-882A-4FE01D0CC8EB}"/>
              </a:ext>
            </a:extLst>
          </p:cNvPr>
          <p:cNvSpPr>
            <a:spLocks noGrp="1"/>
          </p:cNvSpPr>
          <p:nvPr>
            <p:ph type="body" sz="quarter" idx="19" hasCustomPrompt="1"/>
          </p:nvPr>
        </p:nvSpPr>
        <p:spPr>
          <a:xfrm>
            <a:off x="2063750" y="3339716"/>
            <a:ext cx="8064500" cy="892175"/>
          </a:xfrm>
        </p:spPr>
        <p:txBody>
          <a:bodyPr anchor="b"/>
          <a:lstStyle>
            <a:lvl1pPr marL="0" indent="0" algn="ctr">
              <a:buNone/>
              <a:defRPr b="1"/>
            </a:lvl1pPr>
          </a:lstStyle>
          <a:p>
            <a:r>
              <a:rPr lang="pl-PL" dirty="0"/>
              <a:t>First and </a:t>
            </a:r>
            <a:r>
              <a:rPr lang="pl-PL" dirty="0" err="1"/>
              <a:t>last</a:t>
            </a:r>
            <a:r>
              <a:rPr lang="pl-PL" dirty="0"/>
              <a:t> </a:t>
            </a:r>
            <a:r>
              <a:rPr lang="pl-PL" dirty="0" err="1"/>
              <a:t>name</a:t>
            </a:r>
            <a:endParaRPr lang="pl-PL" dirty="0"/>
          </a:p>
        </p:txBody>
      </p:sp>
      <p:grpSp>
        <p:nvGrpSpPr>
          <p:cNvPr id="21" name="Grupa 20">
            <a:extLst>
              <a:ext uri="{FF2B5EF4-FFF2-40B4-BE49-F238E27FC236}">
                <a16:creationId xmlns:a16="http://schemas.microsoft.com/office/drawing/2014/main" id="{9ED52645-1D53-644F-AE3B-650EE34879D0}"/>
              </a:ext>
            </a:extLst>
          </p:cNvPr>
          <p:cNvGrpSpPr/>
          <p:nvPr userDrawn="1"/>
        </p:nvGrpSpPr>
        <p:grpSpPr>
          <a:xfrm>
            <a:off x="10192395" y="692696"/>
            <a:ext cx="1999604" cy="1699496"/>
            <a:chOff x="9572138" y="165530"/>
            <a:chExt cx="2619861" cy="2226662"/>
          </a:xfrm>
        </p:grpSpPr>
        <p:sp>
          <p:nvSpPr>
            <p:cNvPr id="22" name="Owal 21">
              <a:extLst>
                <a:ext uri="{FF2B5EF4-FFF2-40B4-BE49-F238E27FC236}">
                  <a16:creationId xmlns:a16="http://schemas.microsoft.com/office/drawing/2014/main" id="{5F600987-67FC-BF45-8776-0E0290E6EEB1}"/>
                </a:ext>
              </a:extLst>
            </p:cNvPr>
            <p:cNvSpPr/>
            <p:nvPr userDrawn="1"/>
          </p:nvSpPr>
          <p:spPr>
            <a:xfrm>
              <a:off x="9720993" y="942841"/>
              <a:ext cx="129093" cy="1290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Dowolny kształt 22">
              <a:extLst>
                <a:ext uri="{FF2B5EF4-FFF2-40B4-BE49-F238E27FC236}">
                  <a16:creationId xmlns:a16="http://schemas.microsoft.com/office/drawing/2014/main" id="{A10EE14C-3DCE-3247-9CFA-344F34F6F6E2}"/>
                </a:ext>
              </a:extLst>
            </p:cNvPr>
            <p:cNvSpPr/>
            <p:nvPr userDrawn="1"/>
          </p:nvSpPr>
          <p:spPr>
            <a:xfrm>
              <a:off x="9572138" y="888762"/>
              <a:ext cx="2619861" cy="1503429"/>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25" name="Dowolny kształt 24">
              <a:extLst>
                <a:ext uri="{FF2B5EF4-FFF2-40B4-BE49-F238E27FC236}">
                  <a16:creationId xmlns:a16="http://schemas.microsoft.com/office/drawing/2014/main" id="{1DD39D08-02B6-9641-AB4F-E160D7E7EE8F}"/>
                </a:ext>
              </a:extLst>
            </p:cNvPr>
            <p:cNvSpPr/>
            <p:nvPr userDrawn="1"/>
          </p:nvSpPr>
          <p:spPr>
            <a:xfrm>
              <a:off x="10128035" y="165530"/>
              <a:ext cx="2063964" cy="2226662"/>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grpSp>
    </p:spTree>
    <p:extLst>
      <p:ext uri="{BB962C8B-B14F-4D97-AF65-F5344CB8AC3E}">
        <p14:creationId xmlns:p14="http://schemas.microsoft.com/office/powerpoint/2010/main" val="1246033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eaker [2]">
    <p:bg>
      <p:bgPr>
        <a:solidFill>
          <a:schemeClr val="bg1"/>
        </a:solidFill>
        <a:effectLst/>
      </p:bgPr>
    </p:bg>
    <p:spTree>
      <p:nvGrpSpPr>
        <p:cNvPr id="1" name=""/>
        <p:cNvGrpSpPr/>
        <p:nvPr/>
      </p:nvGrpSpPr>
      <p:grpSpPr>
        <a:xfrm>
          <a:off x="0" y="0"/>
          <a:ext cx="0" cy="0"/>
          <a:chOff x="0" y="0"/>
          <a:chExt cx="0" cy="0"/>
        </a:xfrm>
      </p:grpSpPr>
      <p:sp>
        <p:nvSpPr>
          <p:cNvPr id="18" name="Prostokąt 17">
            <a:extLst>
              <a:ext uri="{FF2B5EF4-FFF2-40B4-BE49-F238E27FC236}">
                <a16:creationId xmlns:a16="http://schemas.microsoft.com/office/drawing/2014/main" id="{6E041CC6-0B79-7B44-94F8-76A2908BFDB9}"/>
              </a:ext>
            </a:extLst>
          </p:cNvPr>
          <p:cNvSpPr/>
          <p:nvPr userDrawn="1"/>
        </p:nvSpPr>
        <p:spPr>
          <a:xfrm>
            <a:off x="0" y="0"/>
            <a:ext cx="12192000" cy="23921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29" name="Symbol zastępczy tekstu 18">
            <a:extLst>
              <a:ext uri="{FF2B5EF4-FFF2-40B4-BE49-F238E27FC236}">
                <a16:creationId xmlns:a16="http://schemas.microsoft.com/office/drawing/2014/main" id="{8EEF1079-BCEB-AA4E-83FF-A1A65A04D89F}"/>
              </a:ext>
            </a:extLst>
          </p:cNvPr>
          <p:cNvSpPr>
            <a:spLocks noGrp="1"/>
          </p:cNvSpPr>
          <p:nvPr>
            <p:ph type="body" sz="quarter" idx="17" hasCustomPrompt="1"/>
          </p:nvPr>
        </p:nvSpPr>
        <p:spPr>
          <a:xfrm>
            <a:off x="1377022" y="4235407"/>
            <a:ext cx="3917950" cy="1612814"/>
          </a:xfrm>
          <a:noFill/>
        </p:spPr>
        <p:txBody>
          <a:bodyPr vert="horz" wrap="square" lIns="0" tIns="45720" rIns="0" bIns="45720" rtlCol="0">
            <a:normAutofit/>
          </a:bodyPr>
          <a:lstStyle>
            <a:lvl1pPr marL="0" indent="0" algn="ctr">
              <a:buNone/>
              <a:defRPr lang="pl-PL" sz="1800" dirty="0">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p:txBody>
      </p:sp>
      <p:sp>
        <p:nvSpPr>
          <p:cNvPr id="30" name="Symbol zastępczy obrazu 7">
            <a:extLst>
              <a:ext uri="{FF2B5EF4-FFF2-40B4-BE49-F238E27FC236}">
                <a16:creationId xmlns:a16="http://schemas.microsoft.com/office/drawing/2014/main" id="{D2817E37-7031-5B4C-A0B9-14FB72B8E6A9}"/>
              </a:ext>
            </a:extLst>
          </p:cNvPr>
          <p:cNvSpPr>
            <a:spLocks noGrp="1"/>
          </p:cNvSpPr>
          <p:nvPr>
            <p:ph type="pic" sz="quarter" idx="18" hasCustomPrompt="1"/>
          </p:nvPr>
        </p:nvSpPr>
        <p:spPr>
          <a:xfrm>
            <a:off x="2292792" y="1007388"/>
            <a:ext cx="2086411" cy="2086411"/>
          </a:xfrm>
          <a:prstGeom prst="ellipse">
            <a:avLst/>
          </a:prstGeom>
          <a:solidFill>
            <a:schemeClr val="tx2">
              <a:lumMod val="20000"/>
              <a:lumOff val="80000"/>
            </a:schemeClr>
          </a:solidFill>
          <a:ln w="31750">
            <a:noFill/>
          </a:ln>
        </p:spPr>
        <p:txBody>
          <a:bodyPr anchor="ctr">
            <a:normAutofit/>
          </a:bodyPr>
          <a:lstStyle>
            <a:lvl1pPr marL="0" marR="0" indent="0" algn="ctr" defTabSz="914400" rtl="0" eaLnBrk="1" fontAlgn="auto" latinLnBrk="0" hangingPunct="1">
              <a:lnSpc>
                <a:spcPct val="100000"/>
              </a:lnSpc>
              <a:spcBef>
                <a:spcPts val="400"/>
              </a:spcBef>
              <a:spcAft>
                <a:spcPts val="400"/>
              </a:spcAft>
              <a:buClrTx/>
              <a:buSzPct val="90000"/>
              <a:buFont typeface="Wingdings" pitchFamily="2" charset="2"/>
              <a:buNone/>
              <a:tabLst/>
              <a:defRPr sz="240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image</a:t>
            </a:r>
          </a:p>
        </p:txBody>
      </p:sp>
      <p:sp>
        <p:nvSpPr>
          <p:cNvPr id="31" name="Symbol zastępczy tekstu 18">
            <a:extLst>
              <a:ext uri="{FF2B5EF4-FFF2-40B4-BE49-F238E27FC236}">
                <a16:creationId xmlns:a16="http://schemas.microsoft.com/office/drawing/2014/main" id="{0C0A0286-7F0E-B44C-9C48-C3001357D932}"/>
              </a:ext>
            </a:extLst>
          </p:cNvPr>
          <p:cNvSpPr>
            <a:spLocks noGrp="1"/>
          </p:cNvSpPr>
          <p:nvPr>
            <p:ph type="body" sz="quarter" idx="19" hasCustomPrompt="1"/>
          </p:nvPr>
        </p:nvSpPr>
        <p:spPr>
          <a:xfrm>
            <a:off x="6902449" y="4235407"/>
            <a:ext cx="3917950" cy="1612814"/>
          </a:xfrm>
          <a:noFill/>
        </p:spPr>
        <p:txBody>
          <a:bodyPr vert="horz" wrap="square" lIns="0" tIns="45720" rIns="0" bIns="45720" rtlCol="0">
            <a:normAutofit/>
          </a:bodyPr>
          <a:lstStyle>
            <a:lvl1pPr marL="0" indent="0" algn="ctr">
              <a:buNone/>
              <a:defRPr lang="pl-PL" sz="1800" dirty="0">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p:txBody>
      </p:sp>
      <p:sp>
        <p:nvSpPr>
          <p:cNvPr id="32" name="Symbol zastępczy obrazu 7">
            <a:extLst>
              <a:ext uri="{FF2B5EF4-FFF2-40B4-BE49-F238E27FC236}">
                <a16:creationId xmlns:a16="http://schemas.microsoft.com/office/drawing/2014/main" id="{14E52483-C0E1-5F45-BC4C-6D22AEB8865C}"/>
              </a:ext>
            </a:extLst>
          </p:cNvPr>
          <p:cNvSpPr>
            <a:spLocks noGrp="1"/>
          </p:cNvSpPr>
          <p:nvPr>
            <p:ph type="pic" sz="quarter" idx="21" hasCustomPrompt="1"/>
          </p:nvPr>
        </p:nvSpPr>
        <p:spPr>
          <a:xfrm>
            <a:off x="7818219" y="1007388"/>
            <a:ext cx="2086411" cy="2086411"/>
          </a:xfrm>
          <a:prstGeom prst="ellipse">
            <a:avLst/>
          </a:prstGeom>
          <a:solidFill>
            <a:schemeClr val="tx2">
              <a:lumMod val="20000"/>
              <a:lumOff val="80000"/>
            </a:schemeClr>
          </a:solidFill>
          <a:ln w="31750">
            <a:noFill/>
          </a:ln>
        </p:spPr>
        <p:txBody>
          <a:bodyPr anchor="ctr">
            <a:normAutofit/>
          </a:bodyPr>
          <a:lstStyle>
            <a:lvl1pPr marL="0" marR="0" indent="0" algn="ctr" fontAlgn="auto">
              <a:buClrTx/>
              <a:buNone/>
              <a:tabLst/>
              <a:defRPr sz="240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image</a:t>
            </a:r>
          </a:p>
        </p:txBody>
      </p:sp>
      <p:sp>
        <p:nvSpPr>
          <p:cNvPr id="33" name="Symbol zastępczy tekstu 2">
            <a:extLst>
              <a:ext uri="{FF2B5EF4-FFF2-40B4-BE49-F238E27FC236}">
                <a16:creationId xmlns:a16="http://schemas.microsoft.com/office/drawing/2014/main" id="{EB5E0AB9-946C-EA49-AC73-89C9F62156DE}"/>
              </a:ext>
            </a:extLst>
          </p:cNvPr>
          <p:cNvSpPr>
            <a:spLocks noGrp="1"/>
          </p:cNvSpPr>
          <p:nvPr>
            <p:ph type="body" sz="quarter" idx="22" hasCustomPrompt="1"/>
          </p:nvPr>
        </p:nvSpPr>
        <p:spPr>
          <a:xfrm>
            <a:off x="1376862" y="3339716"/>
            <a:ext cx="3912688" cy="892175"/>
          </a:xfrm>
        </p:spPr>
        <p:txBody>
          <a:bodyPr anchor="b"/>
          <a:lstStyle>
            <a:lvl1pPr marL="0" indent="0" algn="ctr">
              <a:buNone/>
              <a:defRPr b="1"/>
            </a:lvl1pPr>
          </a:lstStyle>
          <a:p>
            <a:r>
              <a:rPr lang="pl-PL" dirty="0"/>
              <a:t>First and </a:t>
            </a:r>
            <a:r>
              <a:rPr lang="pl-PL" dirty="0" err="1"/>
              <a:t>last</a:t>
            </a:r>
            <a:r>
              <a:rPr lang="pl-PL" dirty="0"/>
              <a:t> </a:t>
            </a:r>
            <a:r>
              <a:rPr lang="pl-PL" dirty="0" err="1"/>
              <a:t>name</a:t>
            </a:r>
            <a:endParaRPr lang="pl-PL" dirty="0"/>
          </a:p>
        </p:txBody>
      </p:sp>
      <p:sp>
        <p:nvSpPr>
          <p:cNvPr id="34" name="Symbol zastępczy tekstu 2">
            <a:extLst>
              <a:ext uri="{FF2B5EF4-FFF2-40B4-BE49-F238E27FC236}">
                <a16:creationId xmlns:a16="http://schemas.microsoft.com/office/drawing/2014/main" id="{54E5D6E0-ACCC-4F47-9D6E-3FC08FF315BB}"/>
              </a:ext>
            </a:extLst>
          </p:cNvPr>
          <p:cNvSpPr>
            <a:spLocks noGrp="1"/>
          </p:cNvSpPr>
          <p:nvPr>
            <p:ph type="body" sz="quarter" idx="23" hasCustomPrompt="1"/>
          </p:nvPr>
        </p:nvSpPr>
        <p:spPr>
          <a:xfrm>
            <a:off x="6902450" y="3339716"/>
            <a:ext cx="3916363" cy="892175"/>
          </a:xfrm>
        </p:spPr>
        <p:txBody>
          <a:bodyPr anchor="b"/>
          <a:lstStyle>
            <a:lvl1pPr marL="0" indent="0" algn="ctr">
              <a:buNone/>
              <a:defRPr b="1"/>
            </a:lvl1pPr>
          </a:lstStyle>
          <a:p>
            <a:r>
              <a:rPr lang="pl-PL" dirty="0"/>
              <a:t>First and </a:t>
            </a:r>
            <a:r>
              <a:rPr lang="pl-PL" dirty="0" err="1"/>
              <a:t>last</a:t>
            </a:r>
            <a:r>
              <a:rPr lang="pl-PL" dirty="0"/>
              <a:t> </a:t>
            </a:r>
            <a:r>
              <a:rPr lang="pl-PL" dirty="0" err="1"/>
              <a:t>name</a:t>
            </a:r>
            <a:endParaRPr lang="pl-PL" dirty="0"/>
          </a:p>
        </p:txBody>
      </p:sp>
      <p:grpSp>
        <p:nvGrpSpPr>
          <p:cNvPr id="2" name="Grupa 1">
            <a:extLst>
              <a:ext uri="{FF2B5EF4-FFF2-40B4-BE49-F238E27FC236}">
                <a16:creationId xmlns:a16="http://schemas.microsoft.com/office/drawing/2014/main" id="{5942A205-07B5-334D-8F39-33CFB04F88FF}"/>
              </a:ext>
            </a:extLst>
          </p:cNvPr>
          <p:cNvGrpSpPr/>
          <p:nvPr userDrawn="1"/>
        </p:nvGrpSpPr>
        <p:grpSpPr>
          <a:xfrm>
            <a:off x="10192395" y="692696"/>
            <a:ext cx="1999604" cy="1699496"/>
            <a:chOff x="9572138" y="165530"/>
            <a:chExt cx="2619861" cy="2226662"/>
          </a:xfrm>
        </p:grpSpPr>
        <p:sp>
          <p:nvSpPr>
            <p:cNvPr id="17" name="Owal 16">
              <a:extLst>
                <a:ext uri="{FF2B5EF4-FFF2-40B4-BE49-F238E27FC236}">
                  <a16:creationId xmlns:a16="http://schemas.microsoft.com/office/drawing/2014/main" id="{ABBE9A96-2293-5743-8080-CFD6D4DB0293}"/>
                </a:ext>
              </a:extLst>
            </p:cNvPr>
            <p:cNvSpPr/>
            <p:nvPr userDrawn="1"/>
          </p:nvSpPr>
          <p:spPr>
            <a:xfrm>
              <a:off x="9720993" y="942841"/>
              <a:ext cx="129093" cy="1290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Dowolny kształt 18">
              <a:extLst>
                <a:ext uri="{FF2B5EF4-FFF2-40B4-BE49-F238E27FC236}">
                  <a16:creationId xmlns:a16="http://schemas.microsoft.com/office/drawing/2014/main" id="{189A10C1-A5C6-5945-9CE1-94CB468B2316}"/>
                </a:ext>
              </a:extLst>
            </p:cNvPr>
            <p:cNvSpPr/>
            <p:nvPr userDrawn="1"/>
          </p:nvSpPr>
          <p:spPr>
            <a:xfrm>
              <a:off x="9572138" y="888762"/>
              <a:ext cx="2619861" cy="1503429"/>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20" name="Dowolny kształt 19">
              <a:extLst>
                <a:ext uri="{FF2B5EF4-FFF2-40B4-BE49-F238E27FC236}">
                  <a16:creationId xmlns:a16="http://schemas.microsoft.com/office/drawing/2014/main" id="{E2BFDD0B-37FE-8543-9F08-E233D04C82AB}"/>
                </a:ext>
              </a:extLst>
            </p:cNvPr>
            <p:cNvSpPr/>
            <p:nvPr userDrawn="1"/>
          </p:nvSpPr>
          <p:spPr>
            <a:xfrm>
              <a:off x="10128035" y="165530"/>
              <a:ext cx="2063964" cy="2226662"/>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grpSp>
    </p:spTree>
    <p:extLst>
      <p:ext uri="{BB962C8B-B14F-4D97-AF65-F5344CB8AC3E}">
        <p14:creationId xmlns:p14="http://schemas.microsoft.com/office/powerpoint/2010/main" val="3131127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peaker [3]">
    <p:bg>
      <p:bgPr>
        <a:solidFill>
          <a:schemeClr val="bg1"/>
        </a:solidFill>
        <a:effectLst/>
      </p:bgPr>
    </p:bg>
    <p:spTree>
      <p:nvGrpSpPr>
        <p:cNvPr id="1" name=""/>
        <p:cNvGrpSpPr/>
        <p:nvPr/>
      </p:nvGrpSpPr>
      <p:grpSpPr>
        <a:xfrm>
          <a:off x="0" y="0"/>
          <a:ext cx="0" cy="0"/>
          <a:chOff x="0" y="0"/>
          <a:chExt cx="0" cy="0"/>
        </a:xfrm>
      </p:grpSpPr>
      <p:sp>
        <p:nvSpPr>
          <p:cNvPr id="18" name="Prostokąt 17">
            <a:extLst>
              <a:ext uri="{FF2B5EF4-FFF2-40B4-BE49-F238E27FC236}">
                <a16:creationId xmlns:a16="http://schemas.microsoft.com/office/drawing/2014/main" id="{6E041CC6-0B79-7B44-94F8-76A2908BFDB9}"/>
              </a:ext>
            </a:extLst>
          </p:cNvPr>
          <p:cNvSpPr/>
          <p:nvPr userDrawn="1"/>
        </p:nvSpPr>
        <p:spPr>
          <a:xfrm>
            <a:off x="0" y="0"/>
            <a:ext cx="12192000" cy="23921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grpSp>
        <p:nvGrpSpPr>
          <p:cNvPr id="20" name="Grupa 19">
            <a:extLst>
              <a:ext uri="{FF2B5EF4-FFF2-40B4-BE49-F238E27FC236}">
                <a16:creationId xmlns:a16="http://schemas.microsoft.com/office/drawing/2014/main" id="{3C9D0AE3-35C2-3C46-9DC1-67B1044EC4B6}"/>
              </a:ext>
            </a:extLst>
          </p:cNvPr>
          <p:cNvGrpSpPr/>
          <p:nvPr userDrawn="1"/>
        </p:nvGrpSpPr>
        <p:grpSpPr>
          <a:xfrm rot="16200000">
            <a:off x="10342450" y="154124"/>
            <a:ext cx="1999604" cy="1699496"/>
            <a:chOff x="9572138" y="165530"/>
            <a:chExt cx="2619861" cy="2226662"/>
          </a:xfrm>
        </p:grpSpPr>
        <p:sp>
          <p:nvSpPr>
            <p:cNvPr id="21" name="Owal 20">
              <a:extLst>
                <a:ext uri="{FF2B5EF4-FFF2-40B4-BE49-F238E27FC236}">
                  <a16:creationId xmlns:a16="http://schemas.microsoft.com/office/drawing/2014/main" id="{C88B62CC-EB06-2C48-8918-9D5606383D2A}"/>
                </a:ext>
              </a:extLst>
            </p:cNvPr>
            <p:cNvSpPr/>
            <p:nvPr userDrawn="1"/>
          </p:nvSpPr>
          <p:spPr>
            <a:xfrm>
              <a:off x="9720993" y="942841"/>
              <a:ext cx="129093" cy="1290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Dowolny kształt 21">
              <a:extLst>
                <a:ext uri="{FF2B5EF4-FFF2-40B4-BE49-F238E27FC236}">
                  <a16:creationId xmlns:a16="http://schemas.microsoft.com/office/drawing/2014/main" id="{C643A26B-BEAF-1140-A748-6F9FF3A26D1E}"/>
                </a:ext>
              </a:extLst>
            </p:cNvPr>
            <p:cNvSpPr/>
            <p:nvPr userDrawn="1"/>
          </p:nvSpPr>
          <p:spPr>
            <a:xfrm>
              <a:off x="9572138" y="888762"/>
              <a:ext cx="2619861" cy="1503429"/>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27" name="Dowolny kształt 26">
              <a:extLst>
                <a:ext uri="{FF2B5EF4-FFF2-40B4-BE49-F238E27FC236}">
                  <a16:creationId xmlns:a16="http://schemas.microsoft.com/office/drawing/2014/main" id="{B9B981F5-6E2B-E544-AB55-92D0273FEDF2}"/>
                </a:ext>
              </a:extLst>
            </p:cNvPr>
            <p:cNvSpPr/>
            <p:nvPr userDrawn="1"/>
          </p:nvSpPr>
          <p:spPr>
            <a:xfrm>
              <a:off x="10128035" y="165530"/>
              <a:ext cx="2063964" cy="2226662"/>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grpSp>
      <p:sp>
        <p:nvSpPr>
          <p:cNvPr id="14" name="Symbol zastępczy tekstu 18">
            <a:extLst>
              <a:ext uri="{FF2B5EF4-FFF2-40B4-BE49-F238E27FC236}">
                <a16:creationId xmlns:a16="http://schemas.microsoft.com/office/drawing/2014/main" id="{56D12ADF-18C8-AF4E-BEF7-6C5BEFF095F2}"/>
              </a:ext>
            </a:extLst>
          </p:cNvPr>
          <p:cNvSpPr>
            <a:spLocks noGrp="1"/>
          </p:cNvSpPr>
          <p:nvPr>
            <p:ph type="body" sz="quarter" idx="17" hasCustomPrompt="1"/>
          </p:nvPr>
        </p:nvSpPr>
        <p:spPr>
          <a:xfrm>
            <a:off x="684730" y="4235407"/>
            <a:ext cx="3221966" cy="1612814"/>
          </a:xfrm>
          <a:noFill/>
        </p:spPr>
        <p:txBody>
          <a:bodyPr vert="horz" wrap="square" lIns="0" tIns="45720" rIns="0" bIns="45720" rtlCol="0">
            <a:normAutofit/>
          </a:bodyPr>
          <a:lstStyle>
            <a:lvl1pPr marL="0" indent="0" algn="ctr">
              <a:buNone/>
              <a:defRPr lang="pl-PL" sz="1800" dirty="0">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p:txBody>
      </p:sp>
      <p:sp>
        <p:nvSpPr>
          <p:cNvPr id="16" name="Symbol zastępczy obrazu 7">
            <a:extLst>
              <a:ext uri="{FF2B5EF4-FFF2-40B4-BE49-F238E27FC236}">
                <a16:creationId xmlns:a16="http://schemas.microsoft.com/office/drawing/2014/main" id="{C7E4EFE6-7B8F-EA42-A596-8A6D92B95BE5}"/>
              </a:ext>
            </a:extLst>
          </p:cNvPr>
          <p:cNvSpPr>
            <a:spLocks noGrp="1"/>
          </p:cNvSpPr>
          <p:nvPr>
            <p:ph type="pic" sz="quarter" idx="18" hasCustomPrompt="1"/>
          </p:nvPr>
        </p:nvSpPr>
        <p:spPr>
          <a:xfrm>
            <a:off x="1244164" y="1007388"/>
            <a:ext cx="2086411" cy="2086411"/>
          </a:xfrm>
          <a:prstGeom prst="ellipse">
            <a:avLst/>
          </a:prstGeom>
          <a:solidFill>
            <a:schemeClr val="tx2">
              <a:lumMod val="20000"/>
              <a:lumOff val="80000"/>
            </a:schemeClr>
          </a:solidFill>
          <a:ln w="31750">
            <a:noFill/>
          </a:ln>
        </p:spPr>
        <p:txBody>
          <a:bodyPr vert="horz" lIns="0" tIns="45720" rIns="0" bIns="45720" rtlCol="0" anchor="ctr">
            <a:normAutofit/>
          </a:bodyPr>
          <a:lstStyle>
            <a:lvl1pPr marL="0" indent="0" algn="ctr">
              <a:buNone/>
              <a:defRPr lang="pl-PL" sz="2000" dirty="0">
                <a:solidFill>
                  <a:schemeClr val="accent2"/>
                </a:solidFill>
              </a:defRPr>
            </a:lvl1pPr>
          </a:lstStyle>
          <a:p>
            <a:r>
              <a:rPr lang="pl-PL" dirty="0" err="1"/>
              <a:t>Click</a:t>
            </a:r>
            <a:r>
              <a:rPr lang="pl-PL" dirty="0"/>
              <a:t> to </a:t>
            </a:r>
            <a:r>
              <a:rPr lang="pl-PL" dirty="0" err="1"/>
              <a:t>add</a:t>
            </a:r>
            <a:r>
              <a:rPr lang="pl-PL" dirty="0"/>
              <a:t> image</a:t>
            </a:r>
          </a:p>
        </p:txBody>
      </p:sp>
      <p:sp>
        <p:nvSpPr>
          <p:cNvPr id="17" name="Symbol zastępczy tekstu 18">
            <a:extLst>
              <a:ext uri="{FF2B5EF4-FFF2-40B4-BE49-F238E27FC236}">
                <a16:creationId xmlns:a16="http://schemas.microsoft.com/office/drawing/2014/main" id="{AC9280D8-6656-6248-A5DD-E03A23E80957}"/>
              </a:ext>
            </a:extLst>
          </p:cNvPr>
          <p:cNvSpPr>
            <a:spLocks noGrp="1"/>
          </p:cNvSpPr>
          <p:nvPr>
            <p:ph type="body" sz="quarter" idx="19" hasCustomPrompt="1"/>
          </p:nvPr>
        </p:nvSpPr>
        <p:spPr>
          <a:xfrm>
            <a:off x="8288855" y="4235407"/>
            <a:ext cx="3221966" cy="1612814"/>
          </a:xfrm>
          <a:noFill/>
        </p:spPr>
        <p:txBody>
          <a:bodyPr vert="horz" wrap="square" lIns="0" tIns="45720" rIns="0" bIns="45720" rtlCol="0">
            <a:normAutofit/>
          </a:bodyPr>
          <a:lstStyle>
            <a:lvl1pPr marL="0" indent="0" algn="ctr">
              <a:buNone/>
              <a:defRPr lang="pl-PL" sz="1800" dirty="0">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p:txBody>
      </p:sp>
      <p:sp>
        <p:nvSpPr>
          <p:cNvPr id="23" name="Symbol zastępczy obrazu 7">
            <a:extLst>
              <a:ext uri="{FF2B5EF4-FFF2-40B4-BE49-F238E27FC236}">
                <a16:creationId xmlns:a16="http://schemas.microsoft.com/office/drawing/2014/main" id="{36080D10-C6DE-8B4E-B67F-0C4956534CE1}"/>
              </a:ext>
            </a:extLst>
          </p:cNvPr>
          <p:cNvSpPr>
            <a:spLocks noGrp="1"/>
          </p:cNvSpPr>
          <p:nvPr>
            <p:ph type="pic" sz="quarter" idx="21" hasCustomPrompt="1"/>
          </p:nvPr>
        </p:nvSpPr>
        <p:spPr>
          <a:xfrm>
            <a:off x="8848289" y="1007388"/>
            <a:ext cx="2086411" cy="2086411"/>
          </a:xfrm>
          <a:prstGeom prst="ellipse">
            <a:avLst/>
          </a:prstGeom>
          <a:solidFill>
            <a:schemeClr val="tx2">
              <a:lumMod val="20000"/>
              <a:lumOff val="80000"/>
            </a:schemeClr>
          </a:solidFill>
          <a:ln w="31750">
            <a:noFill/>
          </a:ln>
        </p:spPr>
        <p:txBody>
          <a:bodyPr vert="horz" lIns="0" tIns="45720" rIns="0" bIns="45720" rtlCol="0" anchor="ctr">
            <a:noAutofit/>
          </a:bodyPr>
          <a:lstStyle>
            <a:lvl1pPr marL="0" indent="0" algn="ctr">
              <a:buNone/>
              <a:defRPr lang="pl-PL" sz="2000" b="0" kern="1200" dirty="0">
                <a:solidFill>
                  <a:schemeClr val="accent2"/>
                </a:solidFill>
                <a:latin typeface="Roboto" panose="02000000000000000000" pitchFamily="2" charset="0"/>
                <a:ea typeface="Roboto" panose="02000000000000000000" pitchFamily="2" charset="0"/>
                <a:cs typeface="+mn-cs"/>
              </a:defRPr>
            </a:lvl1pPr>
          </a:lstStyle>
          <a:p>
            <a:r>
              <a:rPr lang="pl-PL" dirty="0" err="1"/>
              <a:t>Click</a:t>
            </a:r>
            <a:r>
              <a:rPr lang="pl-PL" dirty="0"/>
              <a:t> to </a:t>
            </a:r>
            <a:r>
              <a:rPr lang="pl-PL" dirty="0" err="1"/>
              <a:t>add</a:t>
            </a:r>
            <a:r>
              <a:rPr lang="pl-PL" dirty="0"/>
              <a:t> image</a:t>
            </a:r>
          </a:p>
        </p:txBody>
      </p:sp>
      <p:sp>
        <p:nvSpPr>
          <p:cNvPr id="25" name="Symbol zastępczy tekstu 18">
            <a:extLst>
              <a:ext uri="{FF2B5EF4-FFF2-40B4-BE49-F238E27FC236}">
                <a16:creationId xmlns:a16="http://schemas.microsoft.com/office/drawing/2014/main" id="{881E8792-81CE-F94F-8BEE-1854EB72A445}"/>
              </a:ext>
            </a:extLst>
          </p:cNvPr>
          <p:cNvSpPr>
            <a:spLocks noGrp="1"/>
          </p:cNvSpPr>
          <p:nvPr>
            <p:ph type="body" sz="quarter" idx="22" hasCustomPrompt="1"/>
          </p:nvPr>
        </p:nvSpPr>
        <p:spPr>
          <a:xfrm>
            <a:off x="4493360" y="4235407"/>
            <a:ext cx="3221966" cy="1612814"/>
          </a:xfrm>
          <a:noFill/>
        </p:spPr>
        <p:txBody>
          <a:bodyPr vert="horz" wrap="square" lIns="0" tIns="45720" rIns="0" bIns="45720" rtlCol="0">
            <a:normAutofit/>
          </a:bodyPr>
          <a:lstStyle>
            <a:lvl1pPr marL="0" indent="0" algn="ctr">
              <a:buNone/>
              <a:defRPr lang="pl-PL" sz="1800" dirty="0">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p:txBody>
      </p:sp>
      <p:sp>
        <p:nvSpPr>
          <p:cNvPr id="26" name="Symbol zastępczy obrazu 7">
            <a:extLst>
              <a:ext uri="{FF2B5EF4-FFF2-40B4-BE49-F238E27FC236}">
                <a16:creationId xmlns:a16="http://schemas.microsoft.com/office/drawing/2014/main" id="{45FB8F0B-6B1F-C343-8CCC-C156E2DBCDF5}"/>
              </a:ext>
            </a:extLst>
          </p:cNvPr>
          <p:cNvSpPr>
            <a:spLocks noGrp="1"/>
          </p:cNvSpPr>
          <p:nvPr>
            <p:ph type="pic" sz="quarter" idx="24" hasCustomPrompt="1"/>
          </p:nvPr>
        </p:nvSpPr>
        <p:spPr>
          <a:xfrm>
            <a:off x="5052794" y="1007388"/>
            <a:ext cx="2086411" cy="2086411"/>
          </a:xfrm>
          <a:prstGeom prst="ellipse">
            <a:avLst/>
          </a:prstGeom>
          <a:solidFill>
            <a:schemeClr val="tx2">
              <a:lumMod val="20000"/>
              <a:lumOff val="80000"/>
            </a:schemeClr>
          </a:solidFill>
          <a:ln w="31750">
            <a:noFill/>
          </a:ln>
        </p:spPr>
        <p:txBody>
          <a:bodyPr vert="horz" lIns="0" tIns="45720" rIns="0" bIns="45720" rtlCol="0" anchor="ctr">
            <a:normAutofit/>
          </a:bodyPr>
          <a:lstStyle>
            <a:lvl1pPr marL="0" indent="0" algn="ctr">
              <a:buNone/>
              <a:defRPr lang="pl-PL" sz="2000" dirty="0">
                <a:solidFill>
                  <a:schemeClr val="accent2"/>
                </a:solidFill>
              </a:defRPr>
            </a:lvl1pPr>
          </a:lstStyle>
          <a:p>
            <a:r>
              <a:rPr lang="pl-PL" dirty="0" err="1"/>
              <a:t>Click</a:t>
            </a:r>
            <a:r>
              <a:rPr lang="pl-PL" dirty="0"/>
              <a:t> to </a:t>
            </a:r>
            <a:r>
              <a:rPr lang="pl-PL" dirty="0" err="1"/>
              <a:t>add</a:t>
            </a:r>
            <a:r>
              <a:rPr lang="pl-PL" dirty="0"/>
              <a:t> image</a:t>
            </a:r>
          </a:p>
        </p:txBody>
      </p:sp>
      <p:sp>
        <p:nvSpPr>
          <p:cNvPr id="29" name="Symbol zastępczy tekstu 2">
            <a:extLst>
              <a:ext uri="{FF2B5EF4-FFF2-40B4-BE49-F238E27FC236}">
                <a16:creationId xmlns:a16="http://schemas.microsoft.com/office/drawing/2014/main" id="{D6329CE0-01F7-BE4D-9E53-FDBCA2D1FB58}"/>
              </a:ext>
            </a:extLst>
          </p:cNvPr>
          <p:cNvSpPr>
            <a:spLocks noGrp="1"/>
          </p:cNvSpPr>
          <p:nvPr>
            <p:ph type="body" sz="quarter" idx="25" hasCustomPrompt="1"/>
          </p:nvPr>
        </p:nvSpPr>
        <p:spPr>
          <a:xfrm>
            <a:off x="686300" y="3339716"/>
            <a:ext cx="3233531" cy="892175"/>
          </a:xfrm>
        </p:spPr>
        <p:txBody>
          <a:bodyPr anchor="b"/>
          <a:lstStyle>
            <a:lvl1pPr marL="0" indent="0" algn="ctr">
              <a:buNone/>
              <a:defRPr b="1"/>
            </a:lvl1pPr>
          </a:lstStyle>
          <a:p>
            <a:r>
              <a:rPr lang="pl-PL" dirty="0"/>
              <a:t>First and </a:t>
            </a:r>
            <a:r>
              <a:rPr lang="pl-PL" dirty="0" err="1"/>
              <a:t>last</a:t>
            </a:r>
            <a:r>
              <a:rPr lang="pl-PL" dirty="0"/>
              <a:t> </a:t>
            </a:r>
            <a:r>
              <a:rPr lang="pl-PL" dirty="0" err="1"/>
              <a:t>name</a:t>
            </a:r>
            <a:endParaRPr lang="pl-PL" dirty="0"/>
          </a:p>
        </p:txBody>
      </p:sp>
      <p:sp>
        <p:nvSpPr>
          <p:cNvPr id="30" name="Symbol zastępczy tekstu 2">
            <a:extLst>
              <a:ext uri="{FF2B5EF4-FFF2-40B4-BE49-F238E27FC236}">
                <a16:creationId xmlns:a16="http://schemas.microsoft.com/office/drawing/2014/main" id="{FF614BC6-5140-8848-80C0-EF5FAC4BA306}"/>
              </a:ext>
            </a:extLst>
          </p:cNvPr>
          <p:cNvSpPr>
            <a:spLocks noGrp="1"/>
          </p:cNvSpPr>
          <p:nvPr>
            <p:ph type="body" sz="quarter" idx="26" hasCustomPrompt="1"/>
          </p:nvPr>
        </p:nvSpPr>
        <p:spPr>
          <a:xfrm>
            <a:off x="4479235" y="3339716"/>
            <a:ext cx="3233531" cy="892175"/>
          </a:xfrm>
        </p:spPr>
        <p:txBody>
          <a:bodyPr anchor="b"/>
          <a:lstStyle>
            <a:lvl1pPr marL="0" indent="0" algn="ctr">
              <a:buNone/>
              <a:defRPr b="1"/>
            </a:lvl1pPr>
          </a:lstStyle>
          <a:p>
            <a:r>
              <a:rPr lang="pl-PL" dirty="0"/>
              <a:t>First and </a:t>
            </a:r>
            <a:r>
              <a:rPr lang="pl-PL" dirty="0" err="1"/>
              <a:t>last</a:t>
            </a:r>
            <a:r>
              <a:rPr lang="pl-PL" dirty="0"/>
              <a:t> </a:t>
            </a:r>
            <a:r>
              <a:rPr lang="pl-PL" dirty="0" err="1"/>
              <a:t>name</a:t>
            </a:r>
            <a:endParaRPr lang="pl-PL" dirty="0"/>
          </a:p>
        </p:txBody>
      </p:sp>
      <p:sp>
        <p:nvSpPr>
          <p:cNvPr id="31" name="Symbol zastępczy tekstu 2">
            <a:extLst>
              <a:ext uri="{FF2B5EF4-FFF2-40B4-BE49-F238E27FC236}">
                <a16:creationId xmlns:a16="http://schemas.microsoft.com/office/drawing/2014/main" id="{9D463FF2-2C47-0C41-AAE8-FB0328B82639}"/>
              </a:ext>
            </a:extLst>
          </p:cNvPr>
          <p:cNvSpPr>
            <a:spLocks noGrp="1"/>
          </p:cNvSpPr>
          <p:nvPr>
            <p:ph type="body" sz="quarter" idx="27" hasCustomPrompt="1"/>
          </p:nvPr>
        </p:nvSpPr>
        <p:spPr>
          <a:xfrm>
            <a:off x="8288882" y="3339716"/>
            <a:ext cx="3233531" cy="892175"/>
          </a:xfrm>
        </p:spPr>
        <p:txBody>
          <a:bodyPr anchor="b"/>
          <a:lstStyle>
            <a:lvl1pPr marL="0" indent="0" algn="ctr">
              <a:buNone/>
              <a:defRPr b="1"/>
            </a:lvl1pPr>
          </a:lstStyle>
          <a:p>
            <a:r>
              <a:rPr lang="pl-PL" dirty="0"/>
              <a:t>First and </a:t>
            </a:r>
            <a:r>
              <a:rPr lang="pl-PL" dirty="0" err="1"/>
              <a:t>last</a:t>
            </a:r>
            <a:r>
              <a:rPr lang="pl-PL" dirty="0"/>
              <a:t> </a:t>
            </a:r>
            <a:r>
              <a:rPr lang="pl-PL" dirty="0" err="1"/>
              <a:t>name</a:t>
            </a:r>
            <a:endParaRPr lang="pl-PL" dirty="0"/>
          </a:p>
        </p:txBody>
      </p:sp>
    </p:spTree>
    <p:extLst>
      <p:ext uri="{BB962C8B-B14F-4D97-AF65-F5344CB8AC3E}">
        <p14:creationId xmlns:p14="http://schemas.microsoft.com/office/powerpoint/2010/main" val="1151327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peaker [4]">
    <p:bg>
      <p:bgPr>
        <a:solidFill>
          <a:schemeClr val="bg1"/>
        </a:solidFill>
        <a:effectLst/>
      </p:bgPr>
    </p:bg>
    <p:spTree>
      <p:nvGrpSpPr>
        <p:cNvPr id="1" name=""/>
        <p:cNvGrpSpPr/>
        <p:nvPr/>
      </p:nvGrpSpPr>
      <p:grpSpPr>
        <a:xfrm>
          <a:off x="0" y="0"/>
          <a:ext cx="0" cy="0"/>
          <a:chOff x="0" y="0"/>
          <a:chExt cx="0" cy="0"/>
        </a:xfrm>
      </p:grpSpPr>
      <p:sp>
        <p:nvSpPr>
          <p:cNvPr id="18" name="Prostokąt 17">
            <a:extLst>
              <a:ext uri="{FF2B5EF4-FFF2-40B4-BE49-F238E27FC236}">
                <a16:creationId xmlns:a16="http://schemas.microsoft.com/office/drawing/2014/main" id="{6E041CC6-0B79-7B44-94F8-76A2908BFDB9}"/>
              </a:ext>
            </a:extLst>
          </p:cNvPr>
          <p:cNvSpPr/>
          <p:nvPr userDrawn="1"/>
        </p:nvSpPr>
        <p:spPr>
          <a:xfrm>
            <a:off x="0" y="0"/>
            <a:ext cx="12192000" cy="23921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14" name="Symbol zastępczy tekstu 18">
            <a:extLst>
              <a:ext uri="{FF2B5EF4-FFF2-40B4-BE49-F238E27FC236}">
                <a16:creationId xmlns:a16="http://schemas.microsoft.com/office/drawing/2014/main" id="{20FC3B1B-C376-2C4A-9589-B0D60292BF71}"/>
              </a:ext>
            </a:extLst>
          </p:cNvPr>
          <p:cNvSpPr>
            <a:spLocks noGrp="1"/>
          </p:cNvSpPr>
          <p:nvPr>
            <p:ph type="body" sz="quarter" idx="17" hasCustomPrompt="1"/>
          </p:nvPr>
        </p:nvSpPr>
        <p:spPr>
          <a:xfrm>
            <a:off x="684730" y="4235407"/>
            <a:ext cx="2531545" cy="1612814"/>
          </a:xfrm>
          <a:noFill/>
        </p:spPr>
        <p:txBody>
          <a:bodyPr vert="horz" wrap="square" lIns="0" tIns="45720" rIns="0" bIns="45720" rtlCol="0">
            <a:normAutofit/>
          </a:bodyPr>
          <a:lstStyle>
            <a:lvl1pPr marL="0" indent="0" algn="ctr">
              <a:buNone/>
              <a:defRPr lang="pl-PL" sz="1800" dirty="0">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a:p>
            <a:pPr marL="228600" lvl="0" indent="-228600"/>
            <a:endParaRPr lang="pl-PL" dirty="0"/>
          </a:p>
        </p:txBody>
      </p:sp>
      <p:sp>
        <p:nvSpPr>
          <p:cNvPr id="16" name="Symbol zastępczy obrazu 7">
            <a:extLst>
              <a:ext uri="{FF2B5EF4-FFF2-40B4-BE49-F238E27FC236}">
                <a16:creationId xmlns:a16="http://schemas.microsoft.com/office/drawing/2014/main" id="{12D214F1-A949-8D46-980F-8F7B64EEE7A0}"/>
              </a:ext>
            </a:extLst>
          </p:cNvPr>
          <p:cNvSpPr>
            <a:spLocks noGrp="1"/>
          </p:cNvSpPr>
          <p:nvPr>
            <p:ph type="pic" sz="quarter" idx="18" hasCustomPrompt="1"/>
          </p:nvPr>
        </p:nvSpPr>
        <p:spPr>
          <a:xfrm>
            <a:off x="907296" y="1007388"/>
            <a:ext cx="2086411" cy="2086411"/>
          </a:xfrm>
          <a:prstGeom prst="ellipse">
            <a:avLst/>
          </a:prstGeom>
          <a:solidFill>
            <a:schemeClr val="tx2">
              <a:lumMod val="20000"/>
              <a:lumOff val="80000"/>
            </a:schemeClr>
          </a:solidFill>
          <a:ln w="31750">
            <a:noFill/>
          </a:ln>
        </p:spPr>
        <p:txBody>
          <a:bodyPr vert="horz" lIns="0" tIns="45720" rIns="0" bIns="45720" rtlCol="0" anchor="ctr">
            <a:normAutofit/>
          </a:bodyPr>
          <a:lstStyle>
            <a:lvl1pPr marL="0" indent="0" algn="ctr">
              <a:buNone/>
              <a:defRPr lang="pl-PL" sz="2000" dirty="0">
                <a:solidFill>
                  <a:schemeClr val="accent2"/>
                </a:solidFill>
              </a:defRPr>
            </a:lvl1pPr>
          </a:lstStyle>
          <a:p>
            <a:r>
              <a:rPr lang="pl-PL" dirty="0" err="1"/>
              <a:t>Click</a:t>
            </a:r>
            <a:r>
              <a:rPr lang="pl-PL" dirty="0"/>
              <a:t> to </a:t>
            </a:r>
            <a:r>
              <a:rPr lang="pl-PL" dirty="0" err="1"/>
              <a:t>add</a:t>
            </a:r>
            <a:r>
              <a:rPr lang="pl-PL" dirty="0"/>
              <a:t> image</a:t>
            </a:r>
          </a:p>
        </p:txBody>
      </p:sp>
      <p:sp>
        <p:nvSpPr>
          <p:cNvPr id="17" name="Symbol zastępczy tekstu 18">
            <a:extLst>
              <a:ext uri="{FF2B5EF4-FFF2-40B4-BE49-F238E27FC236}">
                <a16:creationId xmlns:a16="http://schemas.microsoft.com/office/drawing/2014/main" id="{0801E402-DBAE-A941-BD45-C1E7B400A380}"/>
              </a:ext>
            </a:extLst>
          </p:cNvPr>
          <p:cNvSpPr>
            <a:spLocks noGrp="1"/>
          </p:cNvSpPr>
          <p:nvPr>
            <p:ph type="body" sz="quarter" idx="19" hasCustomPrompt="1"/>
          </p:nvPr>
        </p:nvSpPr>
        <p:spPr>
          <a:xfrm>
            <a:off x="3447516" y="4235407"/>
            <a:ext cx="2531545" cy="1612814"/>
          </a:xfrm>
          <a:noFill/>
        </p:spPr>
        <p:txBody>
          <a:bodyPr vert="horz" wrap="square" lIns="0" tIns="45720" rIns="0" bIns="45720" rtlCol="0">
            <a:normAutofit/>
          </a:bodyPr>
          <a:lstStyle>
            <a:lvl1pPr marL="0" indent="0" algn="ctr">
              <a:buNone/>
              <a:defRPr lang="pl-PL" sz="1800" dirty="0">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p:txBody>
      </p:sp>
      <p:sp>
        <p:nvSpPr>
          <p:cNvPr id="23" name="Symbol zastępczy obrazu 7">
            <a:extLst>
              <a:ext uri="{FF2B5EF4-FFF2-40B4-BE49-F238E27FC236}">
                <a16:creationId xmlns:a16="http://schemas.microsoft.com/office/drawing/2014/main" id="{D0E6F4A3-DE04-4E4F-A800-E98D1DB8EDBB}"/>
              </a:ext>
            </a:extLst>
          </p:cNvPr>
          <p:cNvSpPr>
            <a:spLocks noGrp="1"/>
          </p:cNvSpPr>
          <p:nvPr>
            <p:ph type="pic" sz="quarter" idx="21" hasCustomPrompt="1"/>
          </p:nvPr>
        </p:nvSpPr>
        <p:spPr>
          <a:xfrm>
            <a:off x="3670082" y="1007388"/>
            <a:ext cx="2086411" cy="2086411"/>
          </a:xfrm>
          <a:prstGeom prst="ellipse">
            <a:avLst/>
          </a:prstGeom>
          <a:solidFill>
            <a:schemeClr val="tx2">
              <a:lumMod val="20000"/>
              <a:lumOff val="80000"/>
            </a:schemeClr>
          </a:solidFill>
          <a:ln w="31750">
            <a:noFill/>
          </a:ln>
        </p:spPr>
        <p:txBody>
          <a:bodyPr vert="horz" lIns="0" tIns="45720" rIns="0" bIns="45720" rtlCol="0" anchor="ctr">
            <a:noAutofit/>
          </a:bodyPr>
          <a:lstStyle>
            <a:lvl1pPr marL="0" indent="0" algn="ctr" defTabSz="914400" rtl="0" eaLnBrk="1" latinLnBrk="0" hangingPunct="1">
              <a:lnSpc>
                <a:spcPct val="120000"/>
              </a:lnSpc>
              <a:spcBef>
                <a:spcPts val="400"/>
              </a:spcBef>
              <a:spcAft>
                <a:spcPts val="400"/>
              </a:spcAft>
              <a:buSzPct val="90000"/>
              <a:buFont typeface="Wingdings" pitchFamily="2" charset="2"/>
              <a:buNone/>
              <a:defRPr lang="pl-PL" sz="2000" b="0" kern="1200" dirty="0">
                <a:solidFill>
                  <a:schemeClr val="accent2"/>
                </a:solidFill>
                <a:latin typeface="Roboto" panose="02000000000000000000" pitchFamily="2" charset="0"/>
                <a:ea typeface="Roboto" panose="02000000000000000000" pitchFamily="2" charset="0"/>
                <a:cs typeface="+mn-cs"/>
              </a:defRPr>
            </a:lvl1pPr>
          </a:lstStyle>
          <a:p>
            <a:r>
              <a:rPr lang="pl-PL" dirty="0" err="1"/>
              <a:t>Click</a:t>
            </a:r>
            <a:r>
              <a:rPr lang="pl-PL" dirty="0"/>
              <a:t> to </a:t>
            </a:r>
            <a:r>
              <a:rPr lang="pl-PL" dirty="0" err="1"/>
              <a:t>add</a:t>
            </a:r>
            <a:r>
              <a:rPr lang="pl-PL" dirty="0"/>
              <a:t> image</a:t>
            </a:r>
          </a:p>
        </p:txBody>
      </p:sp>
      <p:sp>
        <p:nvSpPr>
          <p:cNvPr id="25" name="Symbol zastępczy tekstu 18">
            <a:extLst>
              <a:ext uri="{FF2B5EF4-FFF2-40B4-BE49-F238E27FC236}">
                <a16:creationId xmlns:a16="http://schemas.microsoft.com/office/drawing/2014/main" id="{D3B35467-6B6B-734A-8549-0B9564FBBCB3}"/>
              </a:ext>
            </a:extLst>
          </p:cNvPr>
          <p:cNvSpPr>
            <a:spLocks noGrp="1"/>
          </p:cNvSpPr>
          <p:nvPr>
            <p:ph type="body" sz="quarter" idx="22" hasCustomPrompt="1"/>
          </p:nvPr>
        </p:nvSpPr>
        <p:spPr>
          <a:xfrm>
            <a:off x="6210302" y="4239681"/>
            <a:ext cx="2531545" cy="1612814"/>
          </a:xfrm>
          <a:noFill/>
        </p:spPr>
        <p:txBody>
          <a:bodyPr vert="horz" wrap="square" lIns="0" tIns="45720" rIns="0" bIns="45720" rtlCol="0">
            <a:normAutofit/>
          </a:bodyPr>
          <a:lstStyle>
            <a:lvl1pPr marL="0" indent="0" algn="ctr">
              <a:buNone/>
              <a:defRPr lang="pl-PL" sz="1800" dirty="0">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p:txBody>
      </p:sp>
      <p:sp>
        <p:nvSpPr>
          <p:cNvPr id="26" name="Symbol zastępczy obrazu 7">
            <a:extLst>
              <a:ext uri="{FF2B5EF4-FFF2-40B4-BE49-F238E27FC236}">
                <a16:creationId xmlns:a16="http://schemas.microsoft.com/office/drawing/2014/main" id="{F1E465D4-DFCB-3649-9EC7-73B3935E9C12}"/>
              </a:ext>
            </a:extLst>
          </p:cNvPr>
          <p:cNvSpPr>
            <a:spLocks noGrp="1"/>
          </p:cNvSpPr>
          <p:nvPr>
            <p:ph type="pic" sz="quarter" idx="24" hasCustomPrompt="1"/>
          </p:nvPr>
        </p:nvSpPr>
        <p:spPr>
          <a:xfrm>
            <a:off x="6432868" y="1011662"/>
            <a:ext cx="2086411" cy="2086411"/>
          </a:xfrm>
          <a:prstGeom prst="ellipse">
            <a:avLst/>
          </a:prstGeom>
          <a:solidFill>
            <a:schemeClr val="tx2">
              <a:lumMod val="20000"/>
              <a:lumOff val="80000"/>
            </a:schemeClr>
          </a:solidFill>
          <a:ln w="31750">
            <a:noFill/>
          </a:ln>
        </p:spPr>
        <p:txBody>
          <a:bodyPr vert="horz" lIns="0" tIns="45720" rIns="0" bIns="45720" rtlCol="0" anchor="ctr">
            <a:normAutofit/>
          </a:bodyPr>
          <a:lstStyle>
            <a:lvl1pPr marL="0" indent="0" algn="ctr" defTabSz="914400" rtl="0" eaLnBrk="1" latinLnBrk="0" hangingPunct="1">
              <a:lnSpc>
                <a:spcPct val="120000"/>
              </a:lnSpc>
              <a:spcBef>
                <a:spcPts val="400"/>
              </a:spcBef>
              <a:spcAft>
                <a:spcPts val="400"/>
              </a:spcAft>
              <a:buSzPct val="90000"/>
              <a:buFont typeface="Wingdings" pitchFamily="2" charset="2"/>
              <a:buNone/>
              <a:defRPr lang="pl-PL" sz="2000" b="0" kern="1200" dirty="0">
                <a:solidFill>
                  <a:schemeClr val="accent2"/>
                </a:solidFill>
                <a:latin typeface="Roboto" panose="02000000000000000000" pitchFamily="2" charset="0"/>
                <a:ea typeface="Roboto" panose="02000000000000000000" pitchFamily="2" charset="0"/>
                <a:cs typeface="+mn-cs"/>
              </a:defRPr>
            </a:lvl1pPr>
          </a:lstStyle>
          <a:p>
            <a:r>
              <a:rPr lang="pl-PL" dirty="0" err="1"/>
              <a:t>Click</a:t>
            </a:r>
            <a:r>
              <a:rPr lang="pl-PL" dirty="0"/>
              <a:t> to </a:t>
            </a:r>
            <a:r>
              <a:rPr lang="pl-PL" dirty="0" err="1"/>
              <a:t>add</a:t>
            </a:r>
            <a:r>
              <a:rPr lang="pl-PL" dirty="0"/>
              <a:t> image</a:t>
            </a:r>
          </a:p>
        </p:txBody>
      </p:sp>
      <p:sp>
        <p:nvSpPr>
          <p:cNvPr id="29" name="Symbol zastępczy tekstu 18">
            <a:extLst>
              <a:ext uri="{FF2B5EF4-FFF2-40B4-BE49-F238E27FC236}">
                <a16:creationId xmlns:a16="http://schemas.microsoft.com/office/drawing/2014/main" id="{15F3E870-8305-7A4C-A73C-69C759E94A6A}"/>
              </a:ext>
            </a:extLst>
          </p:cNvPr>
          <p:cNvSpPr>
            <a:spLocks noGrp="1"/>
          </p:cNvSpPr>
          <p:nvPr>
            <p:ph type="body" sz="quarter" idx="25" hasCustomPrompt="1"/>
          </p:nvPr>
        </p:nvSpPr>
        <p:spPr>
          <a:xfrm>
            <a:off x="8981943" y="4235407"/>
            <a:ext cx="2531545" cy="1612814"/>
          </a:xfrm>
          <a:noFill/>
        </p:spPr>
        <p:txBody>
          <a:bodyPr vert="horz" wrap="square" lIns="0" tIns="45720" rIns="0" bIns="45720" rtlCol="0">
            <a:normAutofit/>
          </a:bodyPr>
          <a:lstStyle>
            <a:lvl1pPr marL="0" indent="0" algn="ctr">
              <a:buNone/>
              <a:defRPr lang="pl-PL" sz="1800" dirty="0">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p:txBody>
      </p:sp>
      <p:sp>
        <p:nvSpPr>
          <p:cNvPr id="30" name="Symbol zastępczy obrazu 7">
            <a:extLst>
              <a:ext uri="{FF2B5EF4-FFF2-40B4-BE49-F238E27FC236}">
                <a16:creationId xmlns:a16="http://schemas.microsoft.com/office/drawing/2014/main" id="{1263D1A8-179A-8646-881C-0F5E62D423FF}"/>
              </a:ext>
            </a:extLst>
          </p:cNvPr>
          <p:cNvSpPr>
            <a:spLocks noGrp="1"/>
          </p:cNvSpPr>
          <p:nvPr>
            <p:ph type="pic" sz="quarter" idx="27" hasCustomPrompt="1"/>
          </p:nvPr>
        </p:nvSpPr>
        <p:spPr>
          <a:xfrm>
            <a:off x="9204509" y="1007388"/>
            <a:ext cx="2086411" cy="2086411"/>
          </a:xfrm>
          <a:prstGeom prst="ellipse">
            <a:avLst/>
          </a:prstGeom>
          <a:solidFill>
            <a:schemeClr val="tx2">
              <a:lumMod val="20000"/>
              <a:lumOff val="80000"/>
            </a:schemeClr>
          </a:solidFill>
          <a:ln w="31750">
            <a:noFill/>
          </a:ln>
        </p:spPr>
        <p:txBody>
          <a:bodyPr vert="horz" lIns="0" tIns="45720" rIns="0" bIns="45720" rtlCol="0" anchor="ctr">
            <a:normAutofit/>
          </a:bodyPr>
          <a:lstStyle>
            <a:lvl1pPr marL="0" indent="0" algn="ctr" defTabSz="914400" rtl="0" eaLnBrk="1" latinLnBrk="0" hangingPunct="1">
              <a:lnSpc>
                <a:spcPct val="120000"/>
              </a:lnSpc>
              <a:spcBef>
                <a:spcPts val="400"/>
              </a:spcBef>
              <a:spcAft>
                <a:spcPts val="400"/>
              </a:spcAft>
              <a:buSzPct val="90000"/>
              <a:buFont typeface="Wingdings" pitchFamily="2" charset="2"/>
              <a:buNone/>
              <a:defRPr lang="pl-PL" sz="2000" b="0" kern="1200" dirty="0">
                <a:solidFill>
                  <a:schemeClr val="accent2"/>
                </a:solidFill>
                <a:latin typeface="Roboto" panose="02000000000000000000" pitchFamily="2" charset="0"/>
                <a:ea typeface="Roboto" panose="02000000000000000000" pitchFamily="2" charset="0"/>
                <a:cs typeface="+mn-cs"/>
              </a:defRPr>
            </a:lvl1pPr>
          </a:lstStyle>
          <a:p>
            <a:r>
              <a:rPr lang="pl-PL" dirty="0" err="1"/>
              <a:t>Click</a:t>
            </a:r>
            <a:r>
              <a:rPr lang="pl-PL" dirty="0"/>
              <a:t> to </a:t>
            </a:r>
            <a:r>
              <a:rPr lang="pl-PL" dirty="0" err="1"/>
              <a:t>add</a:t>
            </a:r>
            <a:r>
              <a:rPr lang="pl-PL" dirty="0"/>
              <a:t> image</a:t>
            </a:r>
          </a:p>
        </p:txBody>
      </p:sp>
      <p:sp>
        <p:nvSpPr>
          <p:cNvPr id="31" name="Symbol zastępczy tekstu 2">
            <a:extLst>
              <a:ext uri="{FF2B5EF4-FFF2-40B4-BE49-F238E27FC236}">
                <a16:creationId xmlns:a16="http://schemas.microsoft.com/office/drawing/2014/main" id="{74B7C8B7-5174-7B43-8AD5-972D3DE4CE65}"/>
              </a:ext>
            </a:extLst>
          </p:cNvPr>
          <p:cNvSpPr>
            <a:spLocks noGrp="1"/>
          </p:cNvSpPr>
          <p:nvPr>
            <p:ph type="body" sz="quarter" idx="28" hasCustomPrompt="1"/>
          </p:nvPr>
        </p:nvSpPr>
        <p:spPr>
          <a:xfrm>
            <a:off x="686300" y="3339716"/>
            <a:ext cx="2529975" cy="892175"/>
          </a:xfrm>
        </p:spPr>
        <p:txBody>
          <a:bodyPr anchor="b"/>
          <a:lstStyle>
            <a:lvl1pPr marL="0" indent="0" algn="ctr">
              <a:buNone/>
              <a:defRPr b="1"/>
            </a:lvl1pPr>
          </a:lstStyle>
          <a:p>
            <a:r>
              <a:rPr lang="pl-PL" dirty="0"/>
              <a:t>First and </a:t>
            </a:r>
            <a:r>
              <a:rPr lang="pl-PL" dirty="0" err="1"/>
              <a:t>last</a:t>
            </a:r>
            <a:r>
              <a:rPr lang="pl-PL" dirty="0"/>
              <a:t> </a:t>
            </a:r>
            <a:r>
              <a:rPr lang="pl-PL" dirty="0" err="1"/>
              <a:t>name</a:t>
            </a:r>
            <a:endParaRPr lang="pl-PL" dirty="0"/>
          </a:p>
        </p:txBody>
      </p:sp>
      <p:sp>
        <p:nvSpPr>
          <p:cNvPr id="32" name="Symbol zastępczy tekstu 2">
            <a:extLst>
              <a:ext uri="{FF2B5EF4-FFF2-40B4-BE49-F238E27FC236}">
                <a16:creationId xmlns:a16="http://schemas.microsoft.com/office/drawing/2014/main" id="{C45D1DBC-9C36-C64B-80A4-507D567E5CE3}"/>
              </a:ext>
            </a:extLst>
          </p:cNvPr>
          <p:cNvSpPr>
            <a:spLocks noGrp="1"/>
          </p:cNvSpPr>
          <p:nvPr>
            <p:ph type="body" sz="quarter" idx="29" hasCustomPrompt="1"/>
          </p:nvPr>
        </p:nvSpPr>
        <p:spPr>
          <a:xfrm>
            <a:off x="3455626" y="3339716"/>
            <a:ext cx="2529975" cy="892175"/>
          </a:xfrm>
        </p:spPr>
        <p:txBody>
          <a:bodyPr anchor="b"/>
          <a:lstStyle>
            <a:lvl1pPr marL="0" indent="0" algn="ctr">
              <a:buNone/>
              <a:defRPr b="1"/>
            </a:lvl1pPr>
          </a:lstStyle>
          <a:p>
            <a:r>
              <a:rPr lang="pl-PL" dirty="0"/>
              <a:t>First and </a:t>
            </a:r>
            <a:r>
              <a:rPr lang="pl-PL" dirty="0" err="1"/>
              <a:t>last</a:t>
            </a:r>
            <a:r>
              <a:rPr lang="pl-PL" dirty="0"/>
              <a:t> </a:t>
            </a:r>
            <a:r>
              <a:rPr lang="pl-PL" dirty="0" err="1"/>
              <a:t>name</a:t>
            </a:r>
            <a:endParaRPr lang="pl-PL" dirty="0"/>
          </a:p>
        </p:txBody>
      </p:sp>
      <p:sp>
        <p:nvSpPr>
          <p:cNvPr id="33" name="Symbol zastępczy tekstu 2">
            <a:extLst>
              <a:ext uri="{FF2B5EF4-FFF2-40B4-BE49-F238E27FC236}">
                <a16:creationId xmlns:a16="http://schemas.microsoft.com/office/drawing/2014/main" id="{1CEC1F19-041C-A946-895D-A67DC29A03A2}"/>
              </a:ext>
            </a:extLst>
          </p:cNvPr>
          <p:cNvSpPr>
            <a:spLocks noGrp="1"/>
          </p:cNvSpPr>
          <p:nvPr>
            <p:ph type="body" sz="quarter" idx="30" hasCustomPrompt="1"/>
          </p:nvPr>
        </p:nvSpPr>
        <p:spPr>
          <a:xfrm>
            <a:off x="6216243" y="3339716"/>
            <a:ext cx="2529975" cy="892175"/>
          </a:xfrm>
        </p:spPr>
        <p:txBody>
          <a:bodyPr anchor="b"/>
          <a:lstStyle>
            <a:lvl1pPr marL="0" indent="0" algn="ctr">
              <a:buNone/>
              <a:defRPr b="1"/>
            </a:lvl1pPr>
          </a:lstStyle>
          <a:p>
            <a:r>
              <a:rPr lang="pl-PL" dirty="0"/>
              <a:t>First and </a:t>
            </a:r>
            <a:r>
              <a:rPr lang="pl-PL" dirty="0" err="1"/>
              <a:t>last</a:t>
            </a:r>
            <a:r>
              <a:rPr lang="pl-PL" dirty="0"/>
              <a:t> </a:t>
            </a:r>
            <a:r>
              <a:rPr lang="pl-PL" dirty="0" err="1"/>
              <a:t>name</a:t>
            </a:r>
            <a:endParaRPr lang="pl-PL" dirty="0"/>
          </a:p>
        </p:txBody>
      </p:sp>
      <p:sp>
        <p:nvSpPr>
          <p:cNvPr id="34" name="Symbol zastępczy tekstu 2">
            <a:extLst>
              <a:ext uri="{FF2B5EF4-FFF2-40B4-BE49-F238E27FC236}">
                <a16:creationId xmlns:a16="http://schemas.microsoft.com/office/drawing/2014/main" id="{1652DC79-575A-B845-B046-186FB69E148E}"/>
              </a:ext>
            </a:extLst>
          </p:cNvPr>
          <p:cNvSpPr>
            <a:spLocks noGrp="1"/>
          </p:cNvSpPr>
          <p:nvPr>
            <p:ph type="body" sz="quarter" idx="31" hasCustomPrompt="1"/>
          </p:nvPr>
        </p:nvSpPr>
        <p:spPr>
          <a:xfrm>
            <a:off x="8994277" y="3339716"/>
            <a:ext cx="2529975" cy="892175"/>
          </a:xfrm>
        </p:spPr>
        <p:txBody>
          <a:bodyPr anchor="b"/>
          <a:lstStyle>
            <a:lvl1pPr marL="0" indent="0" algn="ctr">
              <a:buNone/>
              <a:defRPr b="1"/>
            </a:lvl1pPr>
          </a:lstStyle>
          <a:p>
            <a:r>
              <a:rPr lang="pl-PL" dirty="0"/>
              <a:t>First and </a:t>
            </a:r>
            <a:r>
              <a:rPr lang="pl-PL" dirty="0" err="1"/>
              <a:t>last</a:t>
            </a:r>
            <a:r>
              <a:rPr lang="pl-PL" dirty="0"/>
              <a:t> </a:t>
            </a:r>
            <a:r>
              <a:rPr lang="pl-PL" dirty="0" err="1"/>
              <a:t>name</a:t>
            </a:r>
            <a:endParaRPr lang="pl-PL" dirty="0"/>
          </a:p>
        </p:txBody>
      </p:sp>
      <p:grpSp>
        <p:nvGrpSpPr>
          <p:cNvPr id="15" name="Grupa 14">
            <a:extLst>
              <a:ext uri="{FF2B5EF4-FFF2-40B4-BE49-F238E27FC236}">
                <a16:creationId xmlns:a16="http://schemas.microsoft.com/office/drawing/2014/main" id="{3702C287-7FCA-7346-9982-99A4FB22505B}"/>
              </a:ext>
            </a:extLst>
          </p:cNvPr>
          <p:cNvGrpSpPr/>
          <p:nvPr userDrawn="1"/>
        </p:nvGrpSpPr>
        <p:grpSpPr>
          <a:xfrm rot="16200000">
            <a:off x="10759145" y="116519"/>
            <a:ext cx="1552722" cy="1319684"/>
            <a:chOff x="9572138" y="165530"/>
            <a:chExt cx="2619861" cy="2226662"/>
          </a:xfrm>
        </p:grpSpPr>
        <p:sp>
          <p:nvSpPr>
            <p:cNvPr id="19" name="Owal 18">
              <a:extLst>
                <a:ext uri="{FF2B5EF4-FFF2-40B4-BE49-F238E27FC236}">
                  <a16:creationId xmlns:a16="http://schemas.microsoft.com/office/drawing/2014/main" id="{4C165C9A-DB4B-7746-8903-B137E63DCB27}"/>
                </a:ext>
              </a:extLst>
            </p:cNvPr>
            <p:cNvSpPr/>
            <p:nvPr userDrawn="1"/>
          </p:nvSpPr>
          <p:spPr>
            <a:xfrm>
              <a:off x="9720993" y="942841"/>
              <a:ext cx="129093" cy="1290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Dowolny kształt 19">
              <a:extLst>
                <a:ext uri="{FF2B5EF4-FFF2-40B4-BE49-F238E27FC236}">
                  <a16:creationId xmlns:a16="http://schemas.microsoft.com/office/drawing/2014/main" id="{7BCDFA4F-9C25-9E48-A034-5E3D8BA352AA}"/>
                </a:ext>
              </a:extLst>
            </p:cNvPr>
            <p:cNvSpPr/>
            <p:nvPr userDrawn="1"/>
          </p:nvSpPr>
          <p:spPr>
            <a:xfrm>
              <a:off x="9572138" y="888762"/>
              <a:ext cx="2619861" cy="1503429"/>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21" name="Dowolny kształt 20">
              <a:extLst>
                <a:ext uri="{FF2B5EF4-FFF2-40B4-BE49-F238E27FC236}">
                  <a16:creationId xmlns:a16="http://schemas.microsoft.com/office/drawing/2014/main" id="{BBEFFF08-6CC0-7242-A3D6-2A23D86E7E62}"/>
                </a:ext>
              </a:extLst>
            </p:cNvPr>
            <p:cNvSpPr/>
            <p:nvPr userDrawn="1"/>
          </p:nvSpPr>
          <p:spPr>
            <a:xfrm>
              <a:off x="10128035" y="165530"/>
              <a:ext cx="2063964" cy="2226662"/>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grpSp>
    </p:spTree>
    <p:extLst>
      <p:ext uri="{BB962C8B-B14F-4D97-AF65-F5344CB8AC3E}">
        <p14:creationId xmlns:p14="http://schemas.microsoft.com/office/powerpoint/2010/main" val="2327827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peaker [1] Dark">
    <p:bg>
      <p:bgPr>
        <a:solidFill>
          <a:schemeClr val="bg1"/>
        </a:solidFill>
        <a:effectLst/>
      </p:bgPr>
    </p:bg>
    <p:spTree>
      <p:nvGrpSpPr>
        <p:cNvPr id="1" name=""/>
        <p:cNvGrpSpPr/>
        <p:nvPr/>
      </p:nvGrpSpPr>
      <p:grpSpPr>
        <a:xfrm>
          <a:off x="0" y="0"/>
          <a:ext cx="0" cy="0"/>
          <a:chOff x="0" y="0"/>
          <a:chExt cx="0" cy="0"/>
        </a:xfrm>
      </p:grpSpPr>
      <p:sp>
        <p:nvSpPr>
          <p:cNvPr id="18" name="Prostokąt 17">
            <a:extLst>
              <a:ext uri="{FF2B5EF4-FFF2-40B4-BE49-F238E27FC236}">
                <a16:creationId xmlns:a16="http://schemas.microsoft.com/office/drawing/2014/main" id="{6E041CC6-0B79-7B44-94F8-76A2908BFDB9}"/>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grpSp>
        <p:nvGrpSpPr>
          <p:cNvPr id="2" name="Grupa 1">
            <a:extLst>
              <a:ext uri="{FF2B5EF4-FFF2-40B4-BE49-F238E27FC236}">
                <a16:creationId xmlns:a16="http://schemas.microsoft.com/office/drawing/2014/main" id="{6DD83E60-FD91-9444-84E0-2EB18DDDAB82}"/>
              </a:ext>
            </a:extLst>
          </p:cNvPr>
          <p:cNvGrpSpPr/>
          <p:nvPr userDrawn="1"/>
        </p:nvGrpSpPr>
        <p:grpSpPr>
          <a:xfrm>
            <a:off x="4223603" y="178304"/>
            <a:ext cx="3744578" cy="3744578"/>
            <a:chOff x="2755900" y="404664"/>
            <a:chExt cx="5989637" cy="5989637"/>
          </a:xfrm>
        </p:grpSpPr>
        <p:sp>
          <p:nvSpPr>
            <p:cNvPr id="14" name="Owal 13">
              <a:extLst>
                <a:ext uri="{FF2B5EF4-FFF2-40B4-BE49-F238E27FC236}">
                  <a16:creationId xmlns:a16="http://schemas.microsoft.com/office/drawing/2014/main" id="{FA7C7494-8312-FE48-9C82-D680CB136B96}"/>
                </a:ext>
              </a:extLst>
            </p:cNvPr>
            <p:cNvSpPr/>
            <p:nvPr userDrawn="1"/>
          </p:nvSpPr>
          <p:spPr>
            <a:xfrm>
              <a:off x="2755900" y="404664"/>
              <a:ext cx="5989637" cy="5989637"/>
            </a:xfrm>
            <a:prstGeom prst="ellipse">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algn="ctr">
                <a:buClr>
                  <a:srgbClr val="000000"/>
                </a:buClr>
                <a:buSzPts val="1400"/>
              </a:pPr>
              <a:endParaRPr lang="pl-PL" sz="1400" kern="0">
                <a:solidFill>
                  <a:srgbClr val="FFFFFF"/>
                </a:solidFill>
                <a:latin typeface="Roboto"/>
                <a:ea typeface="Roboto"/>
              </a:endParaRPr>
            </a:p>
          </p:txBody>
        </p:sp>
        <p:sp>
          <p:nvSpPr>
            <p:cNvPr id="16" name="Owal 15">
              <a:extLst>
                <a:ext uri="{FF2B5EF4-FFF2-40B4-BE49-F238E27FC236}">
                  <a16:creationId xmlns:a16="http://schemas.microsoft.com/office/drawing/2014/main" id="{639CF175-D5AC-864E-9B34-2773BDFCFDE0}"/>
                </a:ext>
              </a:extLst>
            </p:cNvPr>
            <p:cNvSpPr/>
            <p:nvPr userDrawn="1"/>
          </p:nvSpPr>
          <p:spPr>
            <a:xfrm>
              <a:off x="3446462" y="1095226"/>
              <a:ext cx="4608512" cy="4608512"/>
            </a:xfrm>
            <a:prstGeom prst="ellipse">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algn="ctr">
                <a:buClr>
                  <a:srgbClr val="000000"/>
                </a:buClr>
                <a:buSzPts val="1400"/>
              </a:pPr>
              <a:endParaRPr lang="pl-PL" sz="1400" kern="0">
                <a:solidFill>
                  <a:srgbClr val="FFFFFF"/>
                </a:solidFill>
                <a:latin typeface="Roboto"/>
                <a:ea typeface="Roboto"/>
              </a:endParaRPr>
            </a:p>
          </p:txBody>
        </p:sp>
      </p:grpSp>
      <p:sp>
        <p:nvSpPr>
          <p:cNvPr id="24" name="Symbol zastępczy tekstu 18">
            <a:extLst>
              <a:ext uri="{FF2B5EF4-FFF2-40B4-BE49-F238E27FC236}">
                <a16:creationId xmlns:a16="http://schemas.microsoft.com/office/drawing/2014/main" id="{0E092D40-D393-3D42-B71B-2215BA14E472}"/>
              </a:ext>
            </a:extLst>
          </p:cNvPr>
          <p:cNvSpPr>
            <a:spLocks noGrp="1"/>
          </p:cNvSpPr>
          <p:nvPr>
            <p:ph type="body" sz="quarter" idx="17" hasCustomPrompt="1"/>
          </p:nvPr>
        </p:nvSpPr>
        <p:spPr>
          <a:xfrm>
            <a:off x="2063750" y="4818573"/>
            <a:ext cx="8064285" cy="1274723"/>
          </a:xfrm>
          <a:noFill/>
        </p:spPr>
        <p:txBody>
          <a:bodyPr vert="horz" wrap="square" lIns="0" tIns="45720" rIns="0" bIns="45720" rtlCol="0">
            <a:normAutofit/>
          </a:bodyPr>
          <a:lstStyle>
            <a:lvl1pPr marL="0" indent="0" algn="ctr">
              <a:buNone/>
              <a:defRPr lang="pl-PL" sz="1800" dirty="0">
                <a:solidFill>
                  <a:schemeClr val="bg1"/>
                </a:solidFill>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p:txBody>
      </p:sp>
      <p:sp>
        <p:nvSpPr>
          <p:cNvPr id="13" name="Symbol zastępczy obrazu 7">
            <a:extLst>
              <a:ext uri="{FF2B5EF4-FFF2-40B4-BE49-F238E27FC236}">
                <a16:creationId xmlns:a16="http://schemas.microsoft.com/office/drawing/2014/main" id="{D4396C5E-9BB5-420D-9DE7-C2E3D9DD56D4}"/>
              </a:ext>
            </a:extLst>
          </p:cNvPr>
          <p:cNvSpPr>
            <a:spLocks noGrp="1"/>
          </p:cNvSpPr>
          <p:nvPr userDrawn="1">
            <p:ph type="pic" sz="quarter" idx="18" hasCustomPrompt="1"/>
          </p:nvPr>
        </p:nvSpPr>
        <p:spPr>
          <a:xfrm>
            <a:off x="5052795" y="1007388"/>
            <a:ext cx="2086411" cy="2086411"/>
          </a:xfrm>
          <a:prstGeom prst="ellipse">
            <a:avLst/>
          </a:prstGeom>
          <a:solidFill>
            <a:schemeClr val="tx2">
              <a:lumMod val="20000"/>
              <a:lumOff val="80000"/>
            </a:schemeClr>
          </a:solidFill>
          <a:ln w="31750">
            <a:noFill/>
          </a:ln>
        </p:spPr>
        <p:txBody>
          <a:bodyPr anchor="ctr">
            <a:normAutofit/>
          </a:bodyPr>
          <a:lstStyle>
            <a:lvl1pPr marL="0" indent="0" algn="ctr">
              <a:buNone/>
              <a:defRPr sz="180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image</a:t>
            </a:r>
          </a:p>
        </p:txBody>
      </p:sp>
      <p:sp>
        <p:nvSpPr>
          <p:cNvPr id="15" name="Symbol zastępczy tekstu 2">
            <a:extLst>
              <a:ext uri="{FF2B5EF4-FFF2-40B4-BE49-F238E27FC236}">
                <a16:creationId xmlns:a16="http://schemas.microsoft.com/office/drawing/2014/main" id="{F42EBC0B-6566-0449-882A-4FE01D0CC8EB}"/>
              </a:ext>
            </a:extLst>
          </p:cNvPr>
          <p:cNvSpPr>
            <a:spLocks noGrp="1"/>
          </p:cNvSpPr>
          <p:nvPr>
            <p:ph type="body" sz="quarter" idx="19" hasCustomPrompt="1"/>
          </p:nvPr>
        </p:nvSpPr>
        <p:spPr>
          <a:xfrm>
            <a:off x="2063750" y="3922882"/>
            <a:ext cx="8064500" cy="892175"/>
          </a:xfrm>
        </p:spPr>
        <p:txBody>
          <a:bodyPr anchor="b"/>
          <a:lstStyle>
            <a:lvl1pPr marL="0" indent="0" algn="ctr">
              <a:buNone/>
              <a:defRPr b="1">
                <a:solidFill>
                  <a:schemeClr val="bg1"/>
                </a:solidFill>
              </a:defRPr>
            </a:lvl1pPr>
          </a:lstStyle>
          <a:p>
            <a:r>
              <a:rPr lang="pl-PL" dirty="0"/>
              <a:t>First and </a:t>
            </a:r>
            <a:r>
              <a:rPr lang="pl-PL" dirty="0" err="1"/>
              <a:t>last</a:t>
            </a:r>
            <a:r>
              <a:rPr lang="pl-PL" dirty="0"/>
              <a:t> </a:t>
            </a:r>
            <a:r>
              <a:rPr lang="pl-PL" dirty="0" err="1"/>
              <a:t>name</a:t>
            </a:r>
            <a:endParaRPr lang="pl-PL" dirty="0"/>
          </a:p>
        </p:txBody>
      </p:sp>
      <p:grpSp>
        <p:nvGrpSpPr>
          <p:cNvPr id="17" name="Grupa 16">
            <a:extLst>
              <a:ext uri="{FF2B5EF4-FFF2-40B4-BE49-F238E27FC236}">
                <a16:creationId xmlns:a16="http://schemas.microsoft.com/office/drawing/2014/main" id="{15883461-61C5-6546-BD57-7AF8F09F34B5}"/>
              </a:ext>
            </a:extLst>
          </p:cNvPr>
          <p:cNvGrpSpPr/>
          <p:nvPr userDrawn="1"/>
        </p:nvGrpSpPr>
        <p:grpSpPr>
          <a:xfrm rot="10800000" flipH="1">
            <a:off x="9120337" y="-3"/>
            <a:ext cx="3079986" cy="2060849"/>
            <a:chOff x="9408368" y="4995447"/>
            <a:chExt cx="2783632" cy="1862554"/>
          </a:xfrm>
        </p:grpSpPr>
        <p:sp>
          <p:nvSpPr>
            <p:cNvPr id="23" name="Dowolny kształt 22">
              <a:extLst>
                <a:ext uri="{FF2B5EF4-FFF2-40B4-BE49-F238E27FC236}">
                  <a16:creationId xmlns:a16="http://schemas.microsoft.com/office/drawing/2014/main" id="{57A1CFE6-E736-7946-BBC6-2B0A4A70277C}"/>
                </a:ext>
              </a:extLst>
            </p:cNvPr>
            <p:cNvSpPr/>
            <p:nvPr userDrawn="1"/>
          </p:nvSpPr>
          <p:spPr>
            <a:xfrm>
              <a:off x="9408368" y="5260588"/>
              <a:ext cx="2783632" cy="1597411"/>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25" name="Dowolny kształt 24">
              <a:extLst>
                <a:ext uri="{FF2B5EF4-FFF2-40B4-BE49-F238E27FC236}">
                  <a16:creationId xmlns:a16="http://schemas.microsoft.com/office/drawing/2014/main" id="{335033C7-8946-A344-B8D6-451909117824}"/>
                </a:ext>
              </a:extLst>
            </p:cNvPr>
            <p:cNvSpPr/>
            <p:nvPr userDrawn="1"/>
          </p:nvSpPr>
          <p:spPr>
            <a:xfrm>
              <a:off x="10465540" y="4995447"/>
              <a:ext cx="1726460" cy="1862554"/>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dirty="0"/>
            </a:p>
          </p:txBody>
        </p:sp>
      </p:grpSp>
      <p:pic>
        <p:nvPicPr>
          <p:cNvPr id="29" name="Grafika 28">
            <a:extLst>
              <a:ext uri="{FF2B5EF4-FFF2-40B4-BE49-F238E27FC236}">
                <a16:creationId xmlns:a16="http://schemas.microsoft.com/office/drawing/2014/main" id="{340687C9-14FA-F641-82B6-88E84638E9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5857" y="6464765"/>
            <a:ext cx="946285" cy="144000"/>
          </a:xfrm>
          <a:prstGeom prst="rect">
            <a:avLst/>
          </a:prstGeom>
        </p:spPr>
      </p:pic>
      <p:sp>
        <p:nvSpPr>
          <p:cNvPr id="3" name="Owal 2">
            <a:extLst>
              <a:ext uri="{FF2B5EF4-FFF2-40B4-BE49-F238E27FC236}">
                <a16:creationId xmlns:a16="http://schemas.microsoft.com/office/drawing/2014/main" id="{704EC896-381C-8C4B-B3A6-12B898129265}"/>
              </a:ext>
            </a:extLst>
          </p:cNvPr>
          <p:cNvSpPr/>
          <p:nvPr userDrawn="1"/>
        </p:nvSpPr>
        <p:spPr>
          <a:xfrm>
            <a:off x="11522142" y="2420888"/>
            <a:ext cx="144016" cy="1440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8631810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peaker - Gradient and Outlines">
    <p:bg>
      <p:bgPr>
        <a:solidFill>
          <a:schemeClr val="bg1"/>
        </a:solidFill>
        <a:effectLst/>
      </p:bgPr>
    </p:bg>
    <p:spTree>
      <p:nvGrpSpPr>
        <p:cNvPr id="1" name=""/>
        <p:cNvGrpSpPr/>
        <p:nvPr/>
      </p:nvGrpSpPr>
      <p:grpSpPr>
        <a:xfrm>
          <a:off x="0" y="0"/>
          <a:ext cx="0" cy="0"/>
          <a:chOff x="0" y="0"/>
          <a:chExt cx="0" cy="0"/>
        </a:xfrm>
      </p:grpSpPr>
      <p:sp>
        <p:nvSpPr>
          <p:cNvPr id="24" name="Symbol zastępczy tekstu 18">
            <a:extLst>
              <a:ext uri="{FF2B5EF4-FFF2-40B4-BE49-F238E27FC236}">
                <a16:creationId xmlns:a16="http://schemas.microsoft.com/office/drawing/2014/main" id="{0E092D40-D393-3D42-B71B-2215BA14E472}"/>
              </a:ext>
            </a:extLst>
          </p:cNvPr>
          <p:cNvSpPr>
            <a:spLocks noGrp="1"/>
          </p:cNvSpPr>
          <p:nvPr>
            <p:ph type="body" sz="quarter" idx="17" hasCustomPrompt="1"/>
          </p:nvPr>
        </p:nvSpPr>
        <p:spPr>
          <a:xfrm>
            <a:off x="2063750" y="4235407"/>
            <a:ext cx="8064285" cy="1612814"/>
          </a:xfrm>
          <a:noFill/>
        </p:spPr>
        <p:txBody>
          <a:bodyPr vert="horz" wrap="square" lIns="0" tIns="45720" rIns="0" bIns="45720" rtlCol="0">
            <a:normAutofit/>
          </a:bodyPr>
          <a:lstStyle>
            <a:lvl1pPr marL="0" indent="0" algn="ctr">
              <a:buNone/>
              <a:defRPr lang="pl-PL" sz="1800" dirty="0">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p:txBody>
      </p:sp>
      <p:sp>
        <p:nvSpPr>
          <p:cNvPr id="18" name="Prostokąt 17">
            <a:extLst>
              <a:ext uri="{FF2B5EF4-FFF2-40B4-BE49-F238E27FC236}">
                <a16:creationId xmlns:a16="http://schemas.microsoft.com/office/drawing/2014/main" id="{6E041CC6-0B79-7B44-94F8-76A2908BFDB9}"/>
              </a:ext>
            </a:extLst>
          </p:cNvPr>
          <p:cNvSpPr/>
          <p:nvPr userDrawn="1"/>
        </p:nvSpPr>
        <p:spPr>
          <a:xfrm>
            <a:off x="0" y="0"/>
            <a:ext cx="12192000" cy="23921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13" name="Symbol zastępczy obrazu 7">
            <a:extLst>
              <a:ext uri="{FF2B5EF4-FFF2-40B4-BE49-F238E27FC236}">
                <a16:creationId xmlns:a16="http://schemas.microsoft.com/office/drawing/2014/main" id="{D4396C5E-9BB5-420D-9DE7-C2E3D9DD56D4}"/>
              </a:ext>
            </a:extLst>
          </p:cNvPr>
          <p:cNvSpPr>
            <a:spLocks noGrp="1"/>
          </p:cNvSpPr>
          <p:nvPr userDrawn="1">
            <p:ph type="pic" sz="quarter" idx="18" hasCustomPrompt="1"/>
          </p:nvPr>
        </p:nvSpPr>
        <p:spPr>
          <a:xfrm>
            <a:off x="5052795" y="1007388"/>
            <a:ext cx="2086411" cy="2086411"/>
          </a:xfrm>
          <a:prstGeom prst="ellipse">
            <a:avLst/>
          </a:prstGeom>
          <a:solidFill>
            <a:schemeClr val="tx2">
              <a:lumMod val="20000"/>
              <a:lumOff val="80000"/>
            </a:schemeClr>
          </a:solidFill>
          <a:ln w="31750">
            <a:noFill/>
          </a:ln>
        </p:spPr>
        <p:txBody>
          <a:bodyPr anchor="ctr">
            <a:normAutofit/>
          </a:bodyPr>
          <a:lstStyle>
            <a:lvl1pPr marL="0" indent="0" algn="ctr">
              <a:buNone/>
              <a:defRPr sz="180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image</a:t>
            </a:r>
          </a:p>
        </p:txBody>
      </p:sp>
      <p:sp>
        <p:nvSpPr>
          <p:cNvPr id="15" name="Symbol zastępczy tekstu 2">
            <a:extLst>
              <a:ext uri="{FF2B5EF4-FFF2-40B4-BE49-F238E27FC236}">
                <a16:creationId xmlns:a16="http://schemas.microsoft.com/office/drawing/2014/main" id="{F42EBC0B-6566-0449-882A-4FE01D0CC8EB}"/>
              </a:ext>
            </a:extLst>
          </p:cNvPr>
          <p:cNvSpPr>
            <a:spLocks noGrp="1"/>
          </p:cNvSpPr>
          <p:nvPr>
            <p:ph type="body" sz="quarter" idx="19" hasCustomPrompt="1"/>
          </p:nvPr>
        </p:nvSpPr>
        <p:spPr>
          <a:xfrm>
            <a:off x="2063750" y="3339716"/>
            <a:ext cx="8064500" cy="892175"/>
          </a:xfrm>
        </p:spPr>
        <p:txBody>
          <a:bodyPr anchor="b"/>
          <a:lstStyle>
            <a:lvl1pPr marL="0" indent="0" algn="ctr">
              <a:buNone/>
              <a:defRPr b="1"/>
            </a:lvl1pPr>
          </a:lstStyle>
          <a:p>
            <a:r>
              <a:rPr lang="pl-PL" dirty="0"/>
              <a:t>First and </a:t>
            </a:r>
            <a:r>
              <a:rPr lang="pl-PL" dirty="0" err="1"/>
              <a:t>last</a:t>
            </a:r>
            <a:r>
              <a:rPr lang="pl-PL" dirty="0"/>
              <a:t> </a:t>
            </a:r>
            <a:r>
              <a:rPr lang="pl-PL" dirty="0" err="1"/>
              <a:t>name</a:t>
            </a:r>
            <a:endParaRPr lang="pl-PL" dirty="0"/>
          </a:p>
        </p:txBody>
      </p:sp>
      <p:grpSp>
        <p:nvGrpSpPr>
          <p:cNvPr id="22" name="Grupa 21">
            <a:extLst>
              <a:ext uri="{FF2B5EF4-FFF2-40B4-BE49-F238E27FC236}">
                <a16:creationId xmlns:a16="http://schemas.microsoft.com/office/drawing/2014/main" id="{1DD3546F-9E47-C843-8A97-112C36CD40F2}"/>
              </a:ext>
            </a:extLst>
          </p:cNvPr>
          <p:cNvGrpSpPr/>
          <p:nvPr userDrawn="1"/>
        </p:nvGrpSpPr>
        <p:grpSpPr>
          <a:xfrm>
            <a:off x="551384" y="260648"/>
            <a:ext cx="3450979" cy="3303079"/>
            <a:chOff x="3433431" y="543216"/>
            <a:chExt cx="9244043" cy="8847868"/>
          </a:xfrm>
        </p:grpSpPr>
        <p:sp>
          <p:nvSpPr>
            <p:cNvPr id="23" name="Łuk blokowy 22">
              <a:extLst>
                <a:ext uri="{FF2B5EF4-FFF2-40B4-BE49-F238E27FC236}">
                  <a16:creationId xmlns:a16="http://schemas.microsoft.com/office/drawing/2014/main" id="{939F8F1D-1775-D547-8F7D-CE19211775D3}"/>
                </a:ext>
              </a:extLst>
            </p:cNvPr>
            <p:cNvSpPr/>
            <p:nvPr/>
          </p:nvSpPr>
          <p:spPr>
            <a:xfrm rot="5400000">
              <a:off x="3433431" y="4324916"/>
              <a:ext cx="5066168" cy="5066168"/>
            </a:xfrm>
            <a:prstGeom prst="blockArc">
              <a:avLst>
                <a:gd name="adj1" fmla="val 10790409"/>
                <a:gd name="adj2" fmla="val 16201009"/>
                <a:gd name="adj3" fmla="val 21612"/>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latin typeface="Roboto" panose="02000000000000000000" pitchFamily="2" charset="0"/>
              </a:endParaRPr>
            </a:p>
          </p:txBody>
        </p:sp>
        <p:sp>
          <p:nvSpPr>
            <p:cNvPr id="25" name="Wycinek okręgu 8">
              <a:extLst>
                <a:ext uri="{FF2B5EF4-FFF2-40B4-BE49-F238E27FC236}">
                  <a16:creationId xmlns:a16="http://schemas.microsoft.com/office/drawing/2014/main" id="{9238F26B-CABD-6F42-97CD-0E87712E5A11}"/>
                </a:ext>
              </a:extLst>
            </p:cNvPr>
            <p:cNvSpPr/>
            <p:nvPr/>
          </p:nvSpPr>
          <p:spPr>
            <a:xfrm>
              <a:off x="5039980" y="5414036"/>
              <a:ext cx="1842615" cy="1842615"/>
            </a:xfrm>
            <a:prstGeom prst="pie">
              <a:avLst>
                <a:gd name="adj1" fmla="val 10800000"/>
                <a:gd name="adj2" fmla="val 16200000"/>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latin typeface="Roboto" panose="02000000000000000000" pitchFamily="2" charset="0"/>
              </a:endParaRPr>
            </a:p>
          </p:txBody>
        </p:sp>
        <p:sp>
          <p:nvSpPr>
            <p:cNvPr id="26" name="Owal 25">
              <a:extLst>
                <a:ext uri="{FF2B5EF4-FFF2-40B4-BE49-F238E27FC236}">
                  <a16:creationId xmlns:a16="http://schemas.microsoft.com/office/drawing/2014/main" id="{6A6C94E1-1724-0044-B54F-9FC0C83F5075}"/>
                </a:ext>
              </a:extLst>
            </p:cNvPr>
            <p:cNvSpPr/>
            <p:nvPr/>
          </p:nvSpPr>
          <p:spPr>
            <a:xfrm>
              <a:off x="6445002" y="543216"/>
              <a:ext cx="230788" cy="230788"/>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aseline="0" dirty="0">
                <a:latin typeface="Roboto" panose="02000000000000000000" pitchFamily="2" charset="0"/>
              </a:endParaRPr>
            </a:p>
          </p:txBody>
        </p:sp>
        <p:sp>
          <p:nvSpPr>
            <p:cNvPr id="27" name="Wycinek okręgu 22">
              <a:extLst>
                <a:ext uri="{FF2B5EF4-FFF2-40B4-BE49-F238E27FC236}">
                  <a16:creationId xmlns:a16="http://schemas.microsoft.com/office/drawing/2014/main" id="{23CD4BCC-13A0-E443-BDC2-AE0AEE82A0B2}"/>
                </a:ext>
              </a:extLst>
            </p:cNvPr>
            <p:cNvSpPr/>
            <p:nvPr/>
          </p:nvSpPr>
          <p:spPr>
            <a:xfrm>
              <a:off x="10834859" y="1009779"/>
              <a:ext cx="1842615" cy="1842615"/>
            </a:xfrm>
            <a:prstGeom prst="pie">
              <a:avLst>
                <a:gd name="adj1" fmla="val 10800000"/>
                <a:gd name="adj2" fmla="val 16200000"/>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latin typeface="Roboto" panose="02000000000000000000" pitchFamily="2" charset="0"/>
              </a:endParaRPr>
            </a:p>
          </p:txBody>
        </p:sp>
        <p:sp>
          <p:nvSpPr>
            <p:cNvPr id="28" name="Pierścień 27">
              <a:extLst>
                <a:ext uri="{FF2B5EF4-FFF2-40B4-BE49-F238E27FC236}">
                  <a16:creationId xmlns:a16="http://schemas.microsoft.com/office/drawing/2014/main" id="{E4FE6284-B867-4F4C-8665-8325926A6649}"/>
                </a:ext>
              </a:extLst>
            </p:cNvPr>
            <p:cNvSpPr/>
            <p:nvPr/>
          </p:nvSpPr>
          <p:spPr>
            <a:xfrm>
              <a:off x="6416029" y="626976"/>
              <a:ext cx="5123606" cy="5123606"/>
            </a:xfrm>
            <a:prstGeom prst="donut">
              <a:avLst>
                <a:gd name="adj" fmla="val 21512"/>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grpSp>
    </p:spTree>
    <p:extLst>
      <p:ext uri="{BB962C8B-B14F-4D97-AF65-F5344CB8AC3E}">
        <p14:creationId xmlns:p14="http://schemas.microsoft.com/office/powerpoint/2010/main" val="22647531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file Big Photo and Quote">
    <p:bg>
      <p:bgPr>
        <a:solidFill>
          <a:schemeClr val="bg1"/>
        </a:solidFill>
        <a:effectLst/>
      </p:bgPr>
    </p:bg>
    <p:spTree>
      <p:nvGrpSpPr>
        <p:cNvPr id="1" name=""/>
        <p:cNvGrpSpPr/>
        <p:nvPr/>
      </p:nvGrpSpPr>
      <p:grpSpPr>
        <a:xfrm>
          <a:off x="0" y="0"/>
          <a:ext cx="0" cy="0"/>
          <a:chOff x="0" y="0"/>
          <a:chExt cx="0" cy="0"/>
        </a:xfrm>
      </p:grpSpPr>
      <p:sp>
        <p:nvSpPr>
          <p:cNvPr id="24" name="Symbol zastępczy tekstu 18">
            <a:extLst>
              <a:ext uri="{FF2B5EF4-FFF2-40B4-BE49-F238E27FC236}">
                <a16:creationId xmlns:a16="http://schemas.microsoft.com/office/drawing/2014/main" id="{0E092D40-D393-3D42-B71B-2215BA14E472}"/>
              </a:ext>
            </a:extLst>
          </p:cNvPr>
          <p:cNvSpPr>
            <a:spLocks noGrp="1"/>
          </p:cNvSpPr>
          <p:nvPr>
            <p:ph type="body" sz="quarter" idx="17" hasCustomPrompt="1"/>
          </p:nvPr>
        </p:nvSpPr>
        <p:spPr>
          <a:xfrm>
            <a:off x="5519738" y="2737193"/>
            <a:ext cx="5991224" cy="1037225"/>
          </a:xfrm>
          <a:noFill/>
        </p:spPr>
        <p:txBody>
          <a:bodyPr vert="horz" wrap="square" lIns="0" tIns="45720" rIns="0" bIns="45720" rtlCol="0">
            <a:normAutofit/>
          </a:bodyPr>
          <a:lstStyle>
            <a:lvl1pPr marL="0" indent="0" algn="l">
              <a:buNone/>
              <a:defRPr lang="pl-PL" sz="1800" dirty="0">
                <a:latin typeface="Roboto" panose="02000000000000000000" pitchFamily="2" charset="0"/>
                <a:ea typeface="Roboto" panose="02000000000000000000" pitchFamily="2" charset="0"/>
              </a:defRPr>
            </a:lvl1pPr>
          </a:lstStyle>
          <a:p>
            <a:pPr marL="228600" lvl="0" indent="-228600"/>
            <a:r>
              <a:rPr lang="pl-PL" dirty="0"/>
              <a:t>Stanowisko</a:t>
            </a:r>
          </a:p>
        </p:txBody>
      </p:sp>
      <p:sp>
        <p:nvSpPr>
          <p:cNvPr id="3" name="Symbol zastępczy tekstu 2">
            <a:extLst>
              <a:ext uri="{FF2B5EF4-FFF2-40B4-BE49-F238E27FC236}">
                <a16:creationId xmlns:a16="http://schemas.microsoft.com/office/drawing/2014/main" id="{8DD5617C-A44E-0D43-A0A0-54689A3BF6E1}"/>
              </a:ext>
            </a:extLst>
          </p:cNvPr>
          <p:cNvSpPr>
            <a:spLocks noGrp="1"/>
          </p:cNvSpPr>
          <p:nvPr>
            <p:ph type="body" sz="quarter" idx="18" hasCustomPrompt="1"/>
          </p:nvPr>
        </p:nvSpPr>
        <p:spPr>
          <a:xfrm>
            <a:off x="5519739" y="1240180"/>
            <a:ext cx="5991224" cy="1497613"/>
          </a:xfrm>
        </p:spPr>
        <p:txBody>
          <a:bodyPr anchor="b">
            <a:normAutofit/>
          </a:bodyPr>
          <a:lstStyle>
            <a:lvl1pPr marL="0" indent="0">
              <a:buNone/>
              <a:defRPr sz="2400" b="1">
                <a:latin typeface="Roboto" panose="02000000000000000000" pitchFamily="2" charset="0"/>
                <a:ea typeface="Roboto" panose="02000000000000000000" pitchFamily="2" charset="0"/>
              </a:defRPr>
            </a:lvl1pPr>
          </a:lstStyle>
          <a:p>
            <a:r>
              <a:rPr lang="pl-PL" dirty="0"/>
              <a:t>Imię i Nazwisko</a:t>
            </a:r>
          </a:p>
        </p:txBody>
      </p:sp>
      <p:sp>
        <p:nvSpPr>
          <p:cNvPr id="5" name="Symbol zastępczy tekstu 4">
            <a:extLst>
              <a:ext uri="{FF2B5EF4-FFF2-40B4-BE49-F238E27FC236}">
                <a16:creationId xmlns:a16="http://schemas.microsoft.com/office/drawing/2014/main" id="{F9DC2B6A-B300-B545-9FCF-D6D74CE22619}"/>
              </a:ext>
            </a:extLst>
          </p:cNvPr>
          <p:cNvSpPr>
            <a:spLocks noGrp="1"/>
          </p:cNvSpPr>
          <p:nvPr>
            <p:ph type="body" sz="quarter" idx="20" hasCustomPrompt="1"/>
          </p:nvPr>
        </p:nvSpPr>
        <p:spPr>
          <a:xfrm>
            <a:off x="5519738" y="4005263"/>
            <a:ext cx="5991225" cy="2016125"/>
          </a:xfrm>
        </p:spPr>
        <p:txBody>
          <a:bodyPr vert="horz" lIns="0" tIns="45720" rIns="0" bIns="45720" rtlCol="0">
            <a:normAutofit/>
          </a:bodyPr>
          <a:lstStyle>
            <a:lvl1pPr marL="0" indent="0">
              <a:buNone/>
              <a:defRPr lang="pl-PL">
                <a:latin typeface="Roboto Slab" pitchFamily="2" charset="0"/>
                <a:ea typeface="Roboto Slab" pitchFamily="2" charset="0"/>
              </a:defRPr>
            </a:lvl1pPr>
          </a:lstStyle>
          <a:p>
            <a:pPr lvl="0"/>
            <a:r>
              <a:rPr lang="pl-PL" dirty="0"/>
              <a:t>„Wstawy cytat..”</a:t>
            </a:r>
          </a:p>
        </p:txBody>
      </p:sp>
      <p:sp>
        <p:nvSpPr>
          <p:cNvPr id="13" name="Symbol zastępczy obrazu 12">
            <a:extLst>
              <a:ext uri="{FF2B5EF4-FFF2-40B4-BE49-F238E27FC236}">
                <a16:creationId xmlns:a16="http://schemas.microsoft.com/office/drawing/2014/main" id="{A0844117-28C1-6846-AB39-ED6FA541A7A8}"/>
              </a:ext>
            </a:extLst>
          </p:cNvPr>
          <p:cNvSpPr>
            <a:spLocks noGrp="1"/>
          </p:cNvSpPr>
          <p:nvPr>
            <p:ph type="pic" sz="quarter" idx="13" hasCustomPrompt="1"/>
          </p:nvPr>
        </p:nvSpPr>
        <p:spPr>
          <a:xfrm>
            <a:off x="0" y="0"/>
            <a:ext cx="4598988" cy="6858000"/>
          </a:xfrm>
          <a:custGeom>
            <a:avLst/>
            <a:gdLst>
              <a:gd name="connsiteX0" fmla="*/ 0 w 4598988"/>
              <a:gd name="connsiteY0" fmla="*/ 0 h 6858000"/>
              <a:gd name="connsiteX1" fmla="*/ 3702501 w 4598988"/>
              <a:gd name="connsiteY1" fmla="*/ 0 h 6858000"/>
              <a:gd name="connsiteX2" fmla="*/ 3794771 w 4598988"/>
              <a:gd name="connsiteY2" fmla="*/ 4659 h 6858000"/>
              <a:gd name="connsiteX3" fmla="*/ 4570883 w 4598988"/>
              <a:gd name="connsiteY3" fmla="*/ 655533 h 6858000"/>
              <a:gd name="connsiteX4" fmla="*/ 4598988 w 4598988"/>
              <a:gd name="connsiteY4" fmla="*/ 802623 h 6858000"/>
              <a:gd name="connsiteX5" fmla="*/ 4598988 w 4598988"/>
              <a:gd name="connsiteY5" fmla="*/ 6858000 h 6858000"/>
              <a:gd name="connsiteX6" fmla="*/ 0 w 45989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8988" h="6858000">
                <a:moveTo>
                  <a:pt x="0" y="0"/>
                </a:moveTo>
                <a:lnTo>
                  <a:pt x="3702501" y="0"/>
                </a:lnTo>
                <a:lnTo>
                  <a:pt x="3794771" y="4659"/>
                </a:lnTo>
                <a:cubicBezTo>
                  <a:pt x="4166489" y="42409"/>
                  <a:pt x="4471529" y="305703"/>
                  <a:pt x="4570883" y="655533"/>
                </a:cubicBezTo>
                <a:lnTo>
                  <a:pt x="4598988" y="802623"/>
                </a:lnTo>
                <a:lnTo>
                  <a:pt x="4598988" y="6858000"/>
                </a:lnTo>
                <a:lnTo>
                  <a:pt x="0" y="6858000"/>
                </a:lnTo>
                <a:close/>
              </a:path>
            </a:pathLst>
          </a:custGeom>
          <a:solidFill>
            <a:schemeClr val="tx2">
              <a:lumMod val="20000"/>
              <a:lumOff val="80000"/>
            </a:schemeClr>
          </a:solidFill>
          <a:ln w="31750">
            <a:noFill/>
          </a:ln>
        </p:spPr>
        <p:txBody>
          <a:bodyPr vert="horz" wrap="square" lIns="0" tIns="45720" rIns="0" bIns="45720" rtlCol="0" anchor="ctr">
            <a:noAutofit/>
          </a:bodyPr>
          <a:lstStyle>
            <a:lvl1pPr marL="0" indent="0" algn="ctr">
              <a:buNone/>
              <a:defRPr lang="pl-PL" dirty="0">
                <a:solidFill>
                  <a:schemeClr val="accent2"/>
                </a:solidFill>
              </a:defRPr>
            </a:lvl1pPr>
          </a:lstStyle>
          <a:p>
            <a:r>
              <a:rPr lang="pl-PL" dirty="0"/>
              <a:t>Kliknij, aby dodać obrazek</a:t>
            </a:r>
          </a:p>
        </p:txBody>
      </p:sp>
    </p:spTree>
    <p:extLst>
      <p:ext uri="{BB962C8B-B14F-4D97-AF65-F5344CB8AC3E}">
        <p14:creationId xmlns:p14="http://schemas.microsoft.com/office/powerpoint/2010/main" val="79391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ontent - 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93012" y="6356350"/>
            <a:ext cx="2535237" cy="365125"/>
          </a:xfrm>
          <a:prstGeom prst="rect">
            <a:avLst/>
          </a:prstGeom>
        </p:spPr>
        <p:txBody>
          <a:bodyPr/>
          <a:lstStyle>
            <a:lvl1pPr>
              <a:defRPr>
                <a:latin typeface="Roboto" panose="02000000000000000000" pitchFamily="2" charset="0"/>
                <a:ea typeface="Roboto" panose="02000000000000000000" pitchFamily="2" charset="0"/>
              </a:defRPr>
            </a:lvl1pPr>
          </a:lstStyle>
          <a:p>
            <a:fld id="{2DF0A7F1-8DDE-AB40-ABD1-86832C9EAD8A}" type="datetimeFigureOut">
              <a:rPr lang="pl-PL" smtClean="0"/>
              <a:pPr/>
              <a:t>28.05.2024</a:t>
            </a:fld>
            <a:endParaRPr lang="pl-PL" dirty="0"/>
          </a:p>
        </p:txBody>
      </p:sp>
      <p:sp>
        <p:nvSpPr>
          <p:cNvPr id="3" name="Footer Placeholder 2"/>
          <p:cNvSpPr>
            <a:spLocks noGrp="1"/>
          </p:cNvSpPr>
          <p:nvPr>
            <p:ph type="ftr" sz="quarter" idx="11"/>
          </p:nvPr>
        </p:nvSpPr>
        <p:spPr>
          <a:xfrm>
            <a:off x="1373188" y="6356350"/>
            <a:ext cx="5989636" cy="365125"/>
          </a:xfrm>
          <a:prstGeom prst="rect">
            <a:avLst/>
          </a:prstGeom>
        </p:spPr>
        <p:txBody>
          <a:bodyPr/>
          <a:lstStyle>
            <a:lvl1pPr>
              <a:defRPr>
                <a:latin typeface="Roboto" panose="02000000000000000000" pitchFamily="2" charset="0"/>
                <a:ea typeface="Roboto" panose="02000000000000000000" pitchFamily="2" charset="0"/>
              </a:defRPr>
            </a:lvl1pPr>
          </a:lstStyle>
          <a:p>
            <a:endParaRPr lang="pl-PL" dirty="0"/>
          </a:p>
        </p:txBody>
      </p:sp>
      <p:sp>
        <p:nvSpPr>
          <p:cNvPr id="4" name="Slide Number Placeholder 3"/>
          <p:cNvSpPr>
            <a:spLocks noGrp="1"/>
          </p:cNvSpPr>
          <p:nvPr>
            <p:ph type="sldNum" sz="quarter" idx="12"/>
          </p:nvPr>
        </p:nvSpPr>
        <p:spPr>
          <a:xfrm>
            <a:off x="681039" y="6356350"/>
            <a:ext cx="576261" cy="365125"/>
          </a:xfrm>
          <a:prstGeom prst="rect">
            <a:avLst/>
          </a:prstGeom>
        </p:spPr>
        <p:txBody>
          <a:bodyPr/>
          <a:lstStyle>
            <a:lvl1pPr>
              <a:defRPr>
                <a:latin typeface="Roboto" panose="02000000000000000000" pitchFamily="2" charset="0"/>
                <a:ea typeface="Roboto" panose="02000000000000000000" pitchFamily="2" charset="0"/>
              </a:defRPr>
            </a:lvl1pPr>
          </a:lstStyle>
          <a:p>
            <a:fld id="{82F84508-4418-4F44-8CB3-6C056C4313D3}" type="slidenum">
              <a:rPr lang="pl-PL" smtClean="0"/>
              <a:pPr/>
              <a:t>‹Nr.›</a:t>
            </a:fld>
            <a:endParaRPr lang="pl-PL" dirty="0"/>
          </a:p>
        </p:txBody>
      </p:sp>
    </p:spTree>
    <p:extLst>
      <p:ext uri="{BB962C8B-B14F-4D97-AF65-F5344CB8AC3E}">
        <p14:creationId xmlns:p14="http://schemas.microsoft.com/office/powerpoint/2010/main" val="31773991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file Big Photo">
    <p:bg>
      <p:bgPr>
        <a:solidFill>
          <a:schemeClr val="bg1"/>
        </a:solidFill>
        <a:effectLst/>
      </p:bgPr>
    </p:bg>
    <p:spTree>
      <p:nvGrpSpPr>
        <p:cNvPr id="1" name=""/>
        <p:cNvGrpSpPr/>
        <p:nvPr/>
      </p:nvGrpSpPr>
      <p:grpSpPr>
        <a:xfrm>
          <a:off x="0" y="0"/>
          <a:ext cx="0" cy="0"/>
          <a:chOff x="0" y="0"/>
          <a:chExt cx="0" cy="0"/>
        </a:xfrm>
      </p:grpSpPr>
      <p:sp>
        <p:nvSpPr>
          <p:cNvPr id="24" name="Symbol zastępczy tekstu 18">
            <a:extLst>
              <a:ext uri="{FF2B5EF4-FFF2-40B4-BE49-F238E27FC236}">
                <a16:creationId xmlns:a16="http://schemas.microsoft.com/office/drawing/2014/main" id="{0E092D40-D393-3D42-B71B-2215BA14E472}"/>
              </a:ext>
            </a:extLst>
          </p:cNvPr>
          <p:cNvSpPr>
            <a:spLocks noGrp="1"/>
          </p:cNvSpPr>
          <p:nvPr>
            <p:ph type="body" sz="quarter" idx="17" hasCustomPrompt="1"/>
          </p:nvPr>
        </p:nvSpPr>
        <p:spPr>
          <a:xfrm>
            <a:off x="5519738" y="2737193"/>
            <a:ext cx="5991224" cy="3356103"/>
          </a:xfrm>
          <a:noFill/>
        </p:spPr>
        <p:txBody>
          <a:bodyPr vert="horz" wrap="square" lIns="0" tIns="45720" rIns="0" bIns="45720" rtlCol="0">
            <a:normAutofit/>
          </a:bodyPr>
          <a:lstStyle>
            <a:lvl1pPr marL="0" indent="0" algn="l">
              <a:buNone/>
              <a:defRPr lang="pl-PL" sz="1800" dirty="0">
                <a:latin typeface="Roboto" panose="02000000000000000000" pitchFamily="2" charset="0"/>
                <a:ea typeface="Roboto" panose="02000000000000000000" pitchFamily="2" charset="0"/>
              </a:defRPr>
            </a:lvl1pPr>
          </a:lstStyle>
          <a:p>
            <a:pPr marL="228600" lvl="0" indent="-228600"/>
            <a:r>
              <a:rPr lang="pl-PL" dirty="0"/>
              <a:t>Stanowisko</a:t>
            </a:r>
          </a:p>
        </p:txBody>
      </p:sp>
      <p:sp>
        <p:nvSpPr>
          <p:cNvPr id="3" name="Symbol zastępczy tekstu 2">
            <a:extLst>
              <a:ext uri="{FF2B5EF4-FFF2-40B4-BE49-F238E27FC236}">
                <a16:creationId xmlns:a16="http://schemas.microsoft.com/office/drawing/2014/main" id="{8DD5617C-A44E-0D43-A0A0-54689A3BF6E1}"/>
              </a:ext>
            </a:extLst>
          </p:cNvPr>
          <p:cNvSpPr>
            <a:spLocks noGrp="1"/>
          </p:cNvSpPr>
          <p:nvPr>
            <p:ph type="body" sz="quarter" idx="18" hasCustomPrompt="1"/>
          </p:nvPr>
        </p:nvSpPr>
        <p:spPr>
          <a:xfrm>
            <a:off x="5519739" y="1240180"/>
            <a:ext cx="5991224" cy="1497613"/>
          </a:xfrm>
        </p:spPr>
        <p:txBody>
          <a:bodyPr anchor="b">
            <a:normAutofit/>
          </a:bodyPr>
          <a:lstStyle>
            <a:lvl1pPr marL="0" indent="0">
              <a:buNone/>
              <a:defRPr sz="2400" b="1">
                <a:latin typeface="Roboto" panose="02000000000000000000" pitchFamily="2" charset="0"/>
                <a:ea typeface="Roboto" panose="02000000000000000000" pitchFamily="2" charset="0"/>
              </a:defRPr>
            </a:lvl1pPr>
          </a:lstStyle>
          <a:p>
            <a:r>
              <a:rPr lang="pl-PL" dirty="0"/>
              <a:t>Imię i Nazwisko</a:t>
            </a:r>
          </a:p>
        </p:txBody>
      </p:sp>
      <p:sp>
        <p:nvSpPr>
          <p:cNvPr id="6" name="Symbol zastępczy obrazu 5">
            <a:extLst>
              <a:ext uri="{FF2B5EF4-FFF2-40B4-BE49-F238E27FC236}">
                <a16:creationId xmlns:a16="http://schemas.microsoft.com/office/drawing/2014/main" id="{31BABAC7-9734-7047-817E-D059272FAC1E}"/>
              </a:ext>
            </a:extLst>
          </p:cNvPr>
          <p:cNvSpPr>
            <a:spLocks noGrp="1"/>
          </p:cNvSpPr>
          <p:nvPr>
            <p:ph type="pic" sz="quarter" idx="13" hasCustomPrompt="1"/>
          </p:nvPr>
        </p:nvSpPr>
        <p:spPr>
          <a:xfrm>
            <a:off x="0" y="0"/>
            <a:ext cx="4598988" cy="6858000"/>
          </a:xfrm>
          <a:custGeom>
            <a:avLst/>
            <a:gdLst>
              <a:gd name="connsiteX0" fmla="*/ 0 w 4598988"/>
              <a:gd name="connsiteY0" fmla="*/ 0 h 6858000"/>
              <a:gd name="connsiteX1" fmla="*/ 3702501 w 4598988"/>
              <a:gd name="connsiteY1" fmla="*/ 0 h 6858000"/>
              <a:gd name="connsiteX2" fmla="*/ 3794771 w 4598988"/>
              <a:gd name="connsiteY2" fmla="*/ 4659 h 6858000"/>
              <a:gd name="connsiteX3" fmla="*/ 4570883 w 4598988"/>
              <a:gd name="connsiteY3" fmla="*/ 655533 h 6858000"/>
              <a:gd name="connsiteX4" fmla="*/ 4598988 w 4598988"/>
              <a:gd name="connsiteY4" fmla="*/ 802623 h 6858000"/>
              <a:gd name="connsiteX5" fmla="*/ 4598988 w 4598988"/>
              <a:gd name="connsiteY5" fmla="*/ 6858000 h 6858000"/>
              <a:gd name="connsiteX6" fmla="*/ 0 w 45989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8988" h="6858000">
                <a:moveTo>
                  <a:pt x="0" y="0"/>
                </a:moveTo>
                <a:lnTo>
                  <a:pt x="3702501" y="0"/>
                </a:lnTo>
                <a:lnTo>
                  <a:pt x="3794771" y="4659"/>
                </a:lnTo>
                <a:cubicBezTo>
                  <a:pt x="4166489" y="42409"/>
                  <a:pt x="4471529" y="305703"/>
                  <a:pt x="4570883" y="655533"/>
                </a:cubicBezTo>
                <a:lnTo>
                  <a:pt x="4598988" y="802623"/>
                </a:lnTo>
                <a:lnTo>
                  <a:pt x="4598988" y="6858000"/>
                </a:lnTo>
                <a:lnTo>
                  <a:pt x="0" y="6858000"/>
                </a:lnTo>
                <a:close/>
              </a:path>
            </a:pathLst>
          </a:custGeom>
          <a:solidFill>
            <a:schemeClr val="tx2">
              <a:lumMod val="20000"/>
              <a:lumOff val="80000"/>
            </a:schemeClr>
          </a:solidFill>
          <a:ln w="31750">
            <a:noFill/>
          </a:ln>
        </p:spPr>
        <p:txBody>
          <a:bodyPr vert="horz" wrap="square" lIns="0" tIns="45720" rIns="0" bIns="45720" rtlCol="0" anchor="ctr">
            <a:noAutofit/>
          </a:bodyPr>
          <a:lstStyle>
            <a:lvl1pPr marL="0" indent="0" algn="ctr">
              <a:buNone/>
              <a:defRPr lang="pl-PL" dirty="0">
                <a:solidFill>
                  <a:schemeClr val="accent2"/>
                </a:solidFill>
              </a:defRPr>
            </a:lvl1pPr>
          </a:lstStyle>
          <a:p>
            <a:r>
              <a:rPr lang="pl-PL" dirty="0"/>
              <a:t>Kliknij, aby dodać obrazek</a:t>
            </a:r>
          </a:p>
        </p:txBody>
      </p:sp>
    </p:spTree>
    <p:extLst>
      <p:ext uri="{BB962C8B-B14F-4D97-AF65-F5344CB8AC3E}">
        <p14:creationId xmlns:p14="http://schemas.microsoft.com/office/powerpoint/2010/main" val="31932190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file Small Photo Shapes and Mask">
    <p:bg>
      <p:bgPr>
        <a:solidFill>
          <a:schemeClr val="bg1"/>
        </a:solidFill>
        <a:effectLst/>
      </p:bgPr>
    </p:bg>
    <p:spTree>
      <p:nvGrpSpPr>
        <p:cNvPr id="1" name=""/>
        <p:cNvGrpSpPr/>
        <p:nvPr/>
      </p:nvGrpSpPr>
      <p:grpSpPr>
        <a:xfrm>
          <a:off x="0" y="0"/>
          <a:ext cx="0" cy="0"/>
          <a:chOff x="0" y="0"/>
          <a:chExt cx="0" cy="0"/>
        </a:xfrm>
      </p:grpSpPr>
      <p:sp>
        <p:nvSpPr>
          <p:cNvPr id="11" name="Symbol zastępczy tekstu 18">
            <a:extLst>
              <a:ext uri="{FF2B5EF4-FFF2-40B4-BE49-F238E27FC236}">
                <a16:creationId xmlns:a16="http://schemas.microsoft.com/office/drawing/2014/main" id="{703F3E79-FBB4-4461-A4B0-173019E59EC1}"/>
              </a:ext>
            </a:extLst>
          </p:cNvPr>
          <p:cNvSpPr>
            <a:spLocks noGrp="1"/>
          </p:cNvSpPr>
          <p:nvPr>
            <p:ph type="body" sz="quarter" idx="17" hasCustomPrompt="1"/>
          </p:nvPr>
        </p:nvSpPr>
        <p:spPr>
          <a:xfrm>
            <a:off x="4829174" y="3645024"/>
            <a:ext cx="5991224" cy="1800200"/>
          </a:xfrm>
          <a:noFill/>
        </p:spPr>
        <p:txBody>
          <a:bodyPr vert="horz" wrap="square" lIns="0" tIns="45720" rIns="0" bIns="45720" rtlCol="0">
            <a:normAutofit/>
          </a:bodyPr>
          <a:lstStyle>
            <a:lvl1pPr marL="0" indent="0" algn="l">
              <a:buNone/>
              <a:defRPr lang="pl-PL" sz="1800" dirty="0">
                <a:latin typeface="Roboto" panose="02000000000000000000" pitchFamily="2" charset="0"/>
                <a:ea typeface="Roboto" panose="02000000000000000000" pitchFamily="2" charset="0"/>
              </a:defRPr>
            </a:lvl1pPr>
          </a:lstStyle>
          <a:p>
            <a:pPr marL="228600" lvl="0" indent="-228600"/>
            <a:r>
              <a:rPr lang="pl-PL" dirty="0"/>
              <a:t>Stanowisko</a:t>
            </a:r>
          </a:p>
        </p:txBody>
      </p:sp>
      <p:sp>
        <p:nvSpPr>
          <p:cNvPr id="12" name="Symbol zastępczy tekstu 2">
            <a:extLst>
              <a:ext uri="{FF2B5EF4-FFF2-40B4-BE49-F238E27FC236}">
                <a16:creationId xmlns:a16="http://schemas.microsoft.com/office/drawing/2014/main" id="{16A5B9E3-9728-40E4-BBEC-174070FC5061}"/>
              </a:ext>
            </a:extLst>
          </p:cNvPr>
          <p:cNvSpPr>
            <a:spLocks noGrp="1"/>
          </p:cNvSpPr>
          <p:nvPr>
            <p:ph type="body" sz="quarter" idx="18" hasCustomPrompt="1"/>
          </p:nvPr>
        </p:nvSpPr>
        <p:spPr>
          <a:xfrm>
            <a:off x="4829175" y="2148011"/>
            <a:ext cx="5991224" cy="1497613"/>
          </a:xfrm>
        </p:spPr>
        <p:txBody>
          <a:bodyPr anchor="b">
            <a:normAutofit/>
          </a:bodyPr>
          <a:lstStyle>
            <a:lvl1pPr marL="0" indent="0">
              <a:buNone/>
              <a:defRPr sz="2400" b="1">
                <a:latin typeface="Roboto" panose="02000000000000000000" pitchFamily="2" charset="0"/>
                <a:ea typeface="Roboto" panose="02000000000000000000" pitchFamily="2" charset="0"/>
              </a:defRPr>
            </a:lvl1pPr>
          </a:lstStyle>
          <a:p>
            <a:r>
              <a:rPr lang="pl-PL" dirty="0"/>
              <a:t>Imię i Nazwisko</a:t>
            </a:r>
          </a:p>
        </p:txBody>
      </p:sp>
      <p:sp>
        <p:nvSpPr>
          <p:cNvPr id="13" name="Symbol zastępczy obrazu 7">
            <a:extLst>
              <a:ext uri="{FF2B5EF4-FFF2-40B4-BE49-F238E27FC236}">
                <a16:creationId xmlns:a16="http://schemas.microsoft.com/office/drawing/2014/main" id="{F0BAED6B-B8E2-4989-B13B-12F20F222B62}"/>
              </a:ext>
            </a:extLst>
          </p:cNvPr>
          <p:cNvSpPr>
            <a:spLocks noGrp="1"/>
          </p:cNvSpPr>
          <p:nvPr>
            <p:ph type="pic" sz="quarter" idx="20" hasCustomPrompt="1"/>
          </p:nvPr>
        </p:nvSpPr>
        <p:spPr>
          <a:xfrm>
            <a:off x="2055290" y="2148011"/>
            <a:ext cx="2534238" cy="2534238"/>
          </a:xfrm>
          <a:prstGeom prst="ellipse">
            <a:avLst/>
          </a:prstGeom>
          <a:solidFill>
            <a:schemeClr val="tx2">
              <a:lumMod val="20000"/>
              <a:lumOff val="80000"/>
            </a:schemeClr>
          </a:solidFill>
          <a:ln w="31750">
            <a:noFill/>
          </a:ln>
        </p:spPr>
        <p:txBody>
          <a:bodyPr anchor="ctr">
            <a:normAutofit/>
          </a:bodyPr>
          <a:lstStyle>
            <a:lvl1pPr marL="0" marR="0" indent="0" algn="ctr" fontAlgn="auto">
              <a:buClrTx/>
              <a:buNone/>
              <a:tabLst/>
              <a:defRPr sz="18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grpSp>
        <p:nvGrpSpPr>
          <p:cNvPr id="32" name="Grupa 31">
            <a:extLst>
              <a:ext uri="{FF2B5EF4-FFF2-40B4-BE49-F238E27FC236}">
                <a16:creationId xmlns:a16="http://schemas.microsoft.com/office/drawing/2014/main" id="{ED5265FB-925F-5049-809B-9D2546BC32D8}"/>
              </a:ext>
            </a:extLst>
          </p:cNvPr>
          <p:cNvGrpSpPr/>
          <p:nvPr userDrawn="1"/>
        </p:nvGrpSpPr>
        <p:grpSpPr>
          <a:xfrm>
            <a:off x="-528736" y="4843027"/>
            <a:ext cx="3540160" cy="2398375"/>
            <a:chOff x="-528736" y="4788424"/>
            <a:chExt cx="3620758" cy="2452978"/>
          </a:xfrm>
        </p:grpSpPr>
        <p:sp>
          <p:nvSpPr>
            <p:cNvPr id="33" name="Dowolny kształt 32">
              <a:extLst>
                <a:ext uri="{FF2B5EF4-FFF2-40B4-BE49-F238E27FC236}">
                  <a16:creationId xmlns:a16="http://schemas.microsoft.com/office/drawing/2014/main" id="{EF28E646-CCEF-B64C-8B98-16C70FF03946}"/>
                </a:ext>
              </a:extLst>
            </p:cNvPr>
            <p:cNvSpPr/>
            <p:nvPr userDrawn="1"/>
          </p:nvSpPr>
          <p:spPr>
            <a:xfrm flipH="1">
              <a:off x="12036" y="5081795"/>
              <a:ext cx="3079986" cy="1767478"/>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dirty="0"/>
            </a:p>
          </p:txBody>
        </p:sp>
        <p:sp>
          <p:nvSpPr>
            <p:cNvPr id="34" name="Dowolny kształt 33">
              <a:extLst>
                <a:ext uri="{FF2B5EF4-FFF2-40B4-BE49-F238E27FC236}">
                  <a16:creationId xmlns:a16="http://schemas.microsoft.com/office/drawing/2014/main" id="{98D66150-2323-6847-94BB-6ED7BB20FB80}"/>
                </a:ext>
              </a:extLst>
            </p:cNvPr>
            <p:cNvSpPr/>
            <p:nvPr userDrawn="1"/>
          </p:nvSpPr>
          <p:spPr>
            <a:xfrm rot="10800000">
              <a:off x="-528736" y="5498243"/>
              <a:ext cx="3138158" cy="1743159"/>
            </a:xfrm>
            <a:custGeom>
              <a:avLst/>
              <a:gdLst>
                <a:gd name="connsiteX0" fmla="*/ 10184 w 3138158"/>
                <a:gd name="connsiteY0" fmla="*/ 0 h 1743159"/>
                <a:gd name="connsiteX1" fmla="*/ 3127974 w 3138158"/>
                <a:gd name="connsiteY1" fmla="*/ 0 h 1743159"/>
                <a:gd name="connsiteX2" fmla="*/ 3130057 w 3138158"/>
                <a:gd name="connsiteY2" fmla="*/ 13651 h 1743159"/>
                <a:gd name="connsiteX3" fmla="*/ 3138158 w 3138158"/>
                <a:gd name="connsiteY3" fmla="*/ 174080 h 1743159"/>
                <a:gd name="connsiteX4" fmla="*/ 1569079 w 3138158"/>
                <a:gd name="connsiteY4" fmla="*/ 1743159 h 1743159"/>
                <a:gd name="connsiteX5" fmla="*/ 0 w 3138158"/>
                <a:gd name="connsiteY5" fmla="*/ 174080 h 1743159"/>
                <a:gd name="connsiteX6" fmla="*/ 8101 w 3138158"/>
                <a:gd name="connsiteY6" fmla="*/ 13651 h 174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158" h="1743159">
                  <a:moveTo>
                    <a:pt x="10184" y="0"/>
                  </a:moveTo>
                  <a:lnTo>
                    <a:pt x="3127974" y="0"/>
                  </a:lnTo>
                  <a:lnTo>
                    <a:pt x="3130057" y="13651"/>
                  </a:lnTo>
                  <a:cubicBezTo>
                    <a:pt x="3135414" y="66399"/>
                    <a:pt x="3138158" y="119919"/>
                    <a:pt x="3138158" y="174080"/>
                  </a:cubicBezTo>
                  <a:cubicBezTo>
                    <a:pt x="3138158" y="1040658"/>
                    <a:pt x="2435657" y="1743159"/>
                    <a:pt x="1569079" y="1743159"/>
                  </a:cubicBezTo>
                  <a:cubicBezTo>
                    <a:pt x="702501" y="1743159"/>
                    <a:pt x="0" y="1040658"/>
                    <a:pt x="0" y="174080"/>
                  </a:cubicBezTo>
                  <a:cubicBezTo>
                    <a:pt x="0" y="119919"/>
                    <a:pt x="2744" y="66399"/>
                    <a:pt x="8101" y="13651"/>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35" name="Dowolny kształt 34">
              <a:extLst>
                <a:ext uri="{FF2B5EF4-FFF2-40B4-BE49-F238E27FC236}">
                  <a16:creationId xmlns:a16="http://schemas.microsoft.com/office/drawing/2014/main" id="{0ECFCC33-658D-1547-9403-6C234B36285A}"/>
                </a:ext>
              </a:extLst>
            </p:cNvPr>
            <p:cNvSpPr/>
            <p:nvPr userDrawn="1"/>
          </p:nvSpPr>
          <p:spPr>
            <a:xfrm flipH="1">
              <a:off x="12037" y="4788424"/>
              <a:ext cx="1910264" cy="2060850"/>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dirty="0"/>
            </a:p>
          </p:txBody>
        </p:sp>
      </p:grpSp>
    </p:spTree>
    <p:extLst>
      <p:ext uri="{BB962C8B-B14F-4D97-AF65-F5344CB8AC3E}">
        <p14:creationId xmlns:p14="http://schemas.microsoft.com/office/powerpoint/2010/main" val="18796136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file Small Photo Shapes ">
    <p:bg>
      <p:bgPr>
        <a:solidFill>
          <a:schemeClr val="bg1"/>
        </a:solidFill>
        <a:effectLst/>
      </p:bgPr>
    </p:bg>
    <p:spTree>
      <p:nvGrpSpPr>
        <p:cNvPr id="1" name=""/>
        <p:cNvGrpSpPr/>
        <p:nvPr/>
      </p:nvGrpSpPr>
      <p:grpSpPr>
        <a:xfrm>
          <a:off x="0" y="0"/>
          <a:ext cx="0" cy="0"/>
          <a:chOff x="0" y="0"/>
          <a:chExt cx="0" cy="0"/>
        </a:xfrm>
      </p:grpSpPr>
      <p:sp>
        <p:nvSpPr>
          <p:cNvPr id="11" name="Symbol zastępczy tekstu 18">
            <a:extLst>
              <a:ext uri="{FF2B5EF4-FFF2-40B4-BE49-F238E27FC236}">
                <a16:creationId xmlns:a16="http://schemas.microsoft.com/office/drawing/2014/main" id="{703F3E79-FBB4-4461-A4B0-173019E59EC1}"/>
              </a:ext>
            </a:extLst>
          </p:cNvPr>
          <p:cNvSpPr>
            <a:spLocks noGrp="1"/>
          </p:cNvSpPr>
          <p:nvPr>
            <p:ph type="body" sz="quarter" idx="17" hasCustomPrompt="1"/>
          </p:nvPr>
        </p:nvSpPr>
        <p:spPr>
          <a:xfrm>
            <a:off x="4137025" y="3645024"/>
            <a:ext cx="5991224" cy="1800200"/>
          </a:xfrm>
          <a:noFill/>
        </p:spPr>
        <p:txBody>
          <a:bodyPr vert="horz" wrap="square" lIns="0" tIns="45720" rIns="0" bIns="45720" rtlCol="0">
            <a:normAutofit/>
          </a:bodyPr>
          <a:lstStyle>
            <a:lvl1pPr marL="0" indent="0" algn="l">
              <a:buNone/>
              <a:defRPr lang="pl-PL" sz="1800" dirty="0">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p:txBody>
      </p:sp>
      <p:sp>
        <p:nvSpPr>
          <p:cNvPr id="12" name="Symbol zastępczy tekstu 2">
            <a:extLst>
              <a:ext uri="{FF2B5EF4-FFF2-40B4-BE49-F238E27FC236}">
                <a16:creationId xmlns:a16="http://schemas.microsoft.com/office/drawing/2014/main" id="{16A5B9E3-9728-40E4-BBEC-174070FC5061}"/>
              </a:ext>
            </a:extLst>
          </p:cNvPr>
          <p:cNvSpPr>
            <a:spLocks noGrp="1"/>
          </p:cNvSpPr>
          <p:nvPr>
            <p:ph type="body" sz="quarter" idx="18" hasCustomPrompt="1"/>
          </p:nvPr>
        </p:nvSpPr>
        <p:spPr>
          <a:xfrm>
            <a:off x="4137026" y="2148011"/>
            <a:ext cx="5991224" cy="1497613"/>
          </a:xfrm>
        </p:spPr>
        <p:txBody>
          <a:bodyPr anchor="b">
            <a:normAutofit/>
          </a:bodyPr>
          <a:lstStyle>
            <a:lvl1pPr marL="0" indent="0">
              <a:buNone/>
              <a:defRPr sz="2400" b="1">
                <a:latin typeface="Roboto" panose="02000000000000000000" pitchFamily="2" charset="0"/>
                <a:ea typeface="Roboto" panose="02000000000000000000" pitchFamily="2" charset="0"/>
              </a:defRPr>
            </a:lvl1pPr>
          </a:lstStyle>
          <a:p>
            <a:r>
              <a:rPr lang="pl-PL" dirty="0"/>
              <a:t>First and </a:t>
            </a:r>
            <a:r>
              <a:rPr lang="pl-PL" dirty="0" err="1"/>
              <a:t>last</a:t>
            </a:r>
            <a:r>
              <a:rPr lang="pl-PL" dirty="0"/>
              <a:t> </a:t>
            </a:r>
            <a:r>
              <a:rPr lang="pl-PL" dirty="0" err="1"/>
              <a:t>name</a:t>
            </a:r>
            <a:endParaRPr lang="pl-PL" dirty="0"/>
          </a:p>
        </p:txBody>
      </p:sp>
      <p:sp>
        <p:nvSpPr>
          <p:cNvPr id="8" name="Prostokąt 7">
            <a:extLst>
              <a:ext uri="{FF2B5EF4-FFF2-40B4-BE49-F238E27FC236}">
                <a16:creationId xmlns:a16="http://schemas.microsoft.com/office/drawing/2014/main" id="{7BB42386-35A7-F24A-A149-31DC912DF2CF}"/>
              </a:ext>
            </a:extLst>
          </p:cNvPr>
          <p:cNvSpPr/>
          <p:nvPr userDrawn="1"/>
        </p:nvSpPr>
        <p:spPr>
          <a:xfrm rot="5400000">
            <a:off x="-2108993" y="2108995"/>
            <a:ext cx="6858000" cy="2640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13" name="Symbol zastępczy obrazu 7">
            <a:extLst>
              <a:ext uri="{FF2B5EF4-FFF2-40B4-BE49-F238E27FC236}">
                <a16:creationId xmlns:a16="http://schemas.microsoft.com/office/drawing/2014/main" id="{F0BAED6B-B8E2-4989-B13B-12F20F222B62}"/>
              </a:ext>
            </a:extLst>
          </p:cNvPr>
          <p:cNvSpPr>
            <a:spLocks noGrp="1"/>
          </p:cNvSpPr>
          <p:nvPr>
            <p:ph type="pic" sz="quarter" idx="20" hasCustomPrompt="1"/>
          </p:nvPr>
        </p:nvSpPr>
        <p:spPr>
          <a:xfrm>
            <a:off x="1373188" y="2148011"/>
            <a:ext cx="2534238" cy="2534238"/>
          </a:xfrm>
          <a:prstGeom prst="ellipse">
            <a:avLst/>
          </a:prstGeom>
          <a:solidFill>
            <a:schemeClr val="tx2">
              <a:lumMod val="20000"/>
              <a:lumOff val="80000"/>
            </a:schemeClr>
          </a:solidFill>
          <a:ln w="31750">
            <a:noFill/>
          </a:ln>
        </p:spPr>
        <p:txBody>
          <a:bodyPr anchor="ctr">
            <a:normAutofit/>
          </a:bodyPr>
          <a:lstStyle>
            <a:lvl1pPr marL="0" marR="0" indent="0" algn="ctr" fontAlgn="auto">
              <a:buClrTx/>
              <a:buNone/>
              <a:tabLst/>
              <a:defRPr sz="180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image</a:t>
            </a:r>
          </a:p>
        </p:txBody>
      </p:sp>
      <p:grpSp>
        <p:nvGrpSpPr>
          <p:cNvPr id="19" name="Grupa 18">
            <a:extLst>
              <a:ext uri="{FF2B5EF4-FFF2-40B4-BE49-F238E27FC236}">
                <a16:creationId xmlns:a16="http://schemas.microsoft.com/office/drawing/2014/main" id="{D8FA9CDD-50F2-E64A-8262-B42139AB65A1}"/>
              </a:ext>
            </a:extLst>
          </p:cNvPr>
          <p:cNvGrpSpPr/>
          <p:nvPr userDrawn="1"/>
        </p:nvGrpSpPr>
        <p:grpSpPr>
          <a:xfrm>
            <a:off x="-528736" y="4843027"/>
            <a:ext cx="3540160" cy="2398375"/>
            <a:chOff x="-528736" y="4788424"/>
            <a:chExt cx="3620758" cy="2452978"/>
          </a:xfrm>
        </p:grpSpPr>
        <p:sp>
          <p:nvSpPr>
            <p:cNvPr id="20" name="Dowolny kształt 19">
              <a:extLst>
                <a:ext uri="{FF2B5EF4-FFF2-40B4-BE49-F238E27FC236}">
                  <a16:creationId xmlns:a16="http://schemas.microsoft.com/office/drawing/2014/main" id="{6AF55816-3E0F-9D49-9F07-999F512E61DF}"/>
                </a:ext>
              </a:extLst>
            </p:cNvPr>
            <p:cNvSpPr/>
            <p:nvPr userDrawn="1"/>
          </p:nvSpPr>
          <p:spPr>
            <a:xfrm flipH="1">
              <a:off x="12036" y="5081795"/>
              <a:ext cx="3079986" cy="1767478"/>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dirty="0"/>
            </a:p>
          </p:txBody>
        </p:sp>
        <p:sp>
          <p:nvSpPr>
            <p:cNvPr id="21" name="Dowolny kształt 20">
              <a:extLst>
                <a:ext uri="{FF2B5EF4-FFF2-40B4-BE49-F238E27FC236}">
                  <a16:creationId xmlns:a16="http://schemas.microsoft.com/office/drawing/2014/main" id="{2E2AD2D6-7B0B-144D-B9EE-18A90872D014}"/>
                </a:ext>
              </a:extLst>
            </p:cNvPr>
            <p:cNvSpPr/>
            <p:nvPr userDrawn="1"/>
          </p:nvSpPr>
          <p:spPr>
            <a:xfrm rot="10800000">
              <a:off x="-528736" y="5498243"/>
              <a:ext cx="3138158" cy="1743159"/>
            </a:xfrm>
            <a:custGeom>
              <a:avLst/>
              <a:gdLst>
                <a:gd name="connsiteX0" fmla="*/ 10184 w 3138158"/>
                <a:gd name="connsiteY0" fmla="*/ 0 h 1743159"/>
                <a:gd name="connsiteX1" fmla="*/ 3127974 w 3138158"/>
                <a:gd name="connsiteY1" fmla="*/ 0 h 1743159"/>
                <a:gd name="connsiteX2" fmla="*/ 3130057 w 3138158"/>
                <a:gd name="connsiteY2" fmla="*/ 13651 h 1743159"/>
                <a:gd name="connsiteX3" fmla="*/ 3138158 w 3138158"/>
                <a:gd name="connsiteY3" fmla="*/ 174080 h 1743159"/>
                <a:gd name="connsiteX4" fmla="*/ 1569079 w 3138158"/>
                <a:gd name="connsiteY4" fmla="*/ 1743159 h 1743159"/>
                <a:gd name="connsiteX5" fmla="*/ 0 w 3138158"/>
                <a:gd name="connsiteY5" fmla="*/ 174080 h 1743159"/>
                <a:gd name="connsiteX6" fmla="*/ 8101 w 3138158"/>
                <a:gd name="connsiteY6" fmla="*/ 13651 h 174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158" h="1743159">
                  <a:moveTo>
                    <a:pt x="10184" y="0"/>
                  </a:moveTo>
                  <a:lnTo>
                    <a:pt x="3127974" y="0"/>
                  </a:lnTo>
                  <a:lnTo>
                    <a:pt x="3130057" y="13651"/>
                  </a:lnTo>
                  <a:cubicBezTo>
                    <a:pt x="3135414" y="66399"/>
                    <a:pt x="3138158" y="119919"/>
                    <a:pt x="3138158" y="174080"/>
                  </a:cubicBezTo>
                  <a:cubicBezTo>
                    <a:pt x="3138158" y="1040658"/>
                    <a:pt x="2435657" y="1743159"/>
                    <a:pt x="1569079" y="1743159"/>
                  </a:cubicBezTo>
                  <a:cubicBezTo>
                    <a:pt x="702501" y="1743159"/>
                    <a:pt x="0" y="1040658"/>
                    <a:pt x="0" y="174080"/>
                  </a:cubicBezTo>
                  <a:cubicBezTo>
                    <a:pt x="0" y="119919"/>
                    <a:pt x="2744" y="66399"/>
                    <a:pt x="8101" y="13651"/>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22" name="Dowolny kształt 21">
              <a:extLst>
                <a:ext uri="{FF2B5EF4-FFF2-40B4-BE49-F238E27FC236}">
                  <a16:creationId xmlns:a16="http://schemas.microsoft.com/office/drawing/2014/main" id="{A465BA39-DA02-8A47-9269-49D8A9D48325}"/>
                </a:ext>
              </a:extLst>
            </p:cNvPr>
            <p:cNvSpPr/>
            <p:nvPr userDrawn="1"/>
          </p:nvSpPr>
          <p:spPr>
            <a:xfrm flipH="1">
              <a:off x="12037" y="4788424"/>
              <a:ext cx="1910264" cy="2060850"/>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dirty="0"/>
            </a:p>
          </p:txBody>
        </p:sp>
      </p:grpSp>
    </p:spTree>
    <p:extLst>
      <p:ext uri="{BB962C8B-B14F-4D97-AF65-F5344CB8AC3E}">
        <p14:creationId xmlns:p14="http://schemas.microsoft.com/office/powerpoint/2010/main" val="42606227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ofile Small Photo Shapes Dark">
    <p:bg>
      <p:bgPr>
        <a:solidFill>
          <a:schemeClr val="tx2"/>
        </a:solidFill>
        <a:effectLst/>
      </p:bgPr>
    </p:bg>
    <p:spTree>
      <p:nvGrpSpPr>
        <p:cNvPr id="1" name=""/>
        <p:cNvGrpSpPr/>
        <p:nvPr/>
      </p:nvGrpSpPr>
      <p:grpSpPr>
        <a:xfrm>
          <a:off x="0" y="0"/>
          <a:ext cx="0" cy="0"/>
          <a:chOff x="0" y="0"/>
          <a:chExt cx="0" cy="0"/>
        </a:xfrm>
      </p:grpSpPr>
      <p:sp>
        <p:nvSpPr>
          <p:cNvPr id="11" name="Symbol zastępczy tekstu 18">
            <a:extLst>
              <a:ext uri="{FF2B5EF4-FFF2-40B4-BE49-F238E27FC236}">
                <a16:creationId xmlns:a16="http://schemas.microsoft.com/office/drawing/2014/main" id="{703F3E79-FBB4-4461-A4B0-173019E59EC1}"/>
              </a:ext>
            </a:extLst>
          </p:cNvPr>
          <p:cNvSpPr>
            <a:spLocks noGrp="1"/>
          </p:cNvSpPr>
          <p:nvPr>
            <p:ph type="body" sz="quarter" idx="17" hasCustomPrompt="1"/>
          </p:nvPr>
        </p:nvSpPr>
        <p:spPr>
          <a:xfrm>
            <a:off x="4829174" y="3645024"/>
            <a:ext cx="5991224" cy="1800200"/>
          </a:xfrm>
          <a:noFill/>
        </p:spPr>
        <p:txBody>
          <a:bodyPr vert="horz" wrap="square" lIns="0" tIns="45720" rIns="0" bIns="45720" rtlCol="0">
            <a:normAutofit/>
          </a:bodyPr>
          <a:lstStyle>
            <a:lvl1pPr marL="0" indent="0" algn="l">
              <a:buNone/>
              <a:defRPr lang="pl-PL" sz="1800" dirty="0">
                <a:solidFill>
                  <a:schemeClr val="bg1"/>
                </a:solidFill>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p:txBody>
      </p:sp>
      <p:sp>
        <p:nvSpPr>
          <p:cNvPr id="12" name="Symbol zastępczy tekstu 2">
            <a:extLst>
              <a:ext uri="{FF2B5EF4-FFF2-40B4-BE49-F238E27FC236}">
                <a16:creationId xmlns:a16="http://schemas.microsoft.com/office/drawing/2014/main" id="{16A5B9E3-9728-40E4-BBEC-174070FC5061}"/>
              </a:ext>
            </a:extLst>
          </p:cNvPr>
          <p:cNvSpPr>
            <a:spLocks noGrp="1"/>
          </p:cNvSpPr>
          <p:nvPr>
            <p:ph type="body" sz="quarter" idx="18" hasCustomPrompt="1"/>
          </p:nvPr>
        </p:nvSpPr>
        <p:spPr>
          <a:xfrm>
            <a:off x="4829175" y="2148011"/>
            <a:ext cx="5991224" cy="1497613"/>
          </a:xfrm>
        </p:spPr>
        <p:txBody>
          <a:bodyPr anchor="b">
            <a:normAutofit/>
          </a:bodyPr>
          <a:lstStyle>
            <a:lvl1pPr marL="0" indent="0">
              <a:buNone/>
              <a:defRPr sz="2400" b="1">
                <a:solidFill>
                  <a:schemeClr val="bg1"/>
                </a:solidFill>
                <a:latin typeface="Roboto" panose="02000000000000000000" pitchFamily="2" charset="0"/>
                <a:ea typeface="Roboto" panose="02000000000000000000" pitchFamily="2" charset="0"/>
              </a:defRPr>
            </a:lvl1pPr>
          </a:lstStyle>
          <a:p>
            <a:r>
              <a:rPr lang="pl-PL" dirty="0"/>
              <a:t>First and </a:t>
            </a:r>
            <a:r>
              <a:rPr lang="pl-PL" dirty="0" err="1"/>
              <a:t>last</a:t>
            </a:r>
            <a:r>
              <a:rPr lang="pl-PL" dirty="0"/>
              <a:t> </a:t>
            </a:r>
            <a:r>
              <a:rPr lang="pl-PL" dirty="0" err="1"/>
              <a:t>name</a:t>
            </a:r>
            <a:endParaRPr lang="pl-PL" dirty="0"/>
          </a:p>
        </p:txBody>
      </p:sp>
      <p:grpSp>
        <p:nvGrpSpPr>
          <p:cNvPr id="20" name="Grupa 19">
            <a:extLst>
              <a:ext uri="{FF2B5EF4-FFF2-40B4-BE49-F238E27FC236}">
                <a16:creationId xmlns:a16="http://schemas.microsoft.com/office/drawing/2014/main" id="{9E2CA010-9ED4-3B43-83F5-1AFF6662C6C3}"/>
              </a:ext>
            </a:extLst>
          </p:cNvPr>
          <p:cNvGrpSpPr/>
          <p:nvPr userDrawn="1"/>
        </p:nvGrpSpPr>
        <p:grpSpPr>
          <a:xfrm>
            <a:off x="692627" y="1700646"/>
            <a:ext cx="3744578" cy="3744578"/>
            <a:chOff x="2755900" y="404664"/>
            <a:chExt cx="5989637" cy="5989637"/>
          </a:xfrm>
        </p:grpSpPr>
        <p:sp>
          <p:nvSpPr>
            <p:cNvPr id="21" name="Owal 20">
              <a:extLst>
                <a:ext uri="{FF2B5EF4-FFF2-40B4-BE49-F238E27FC236}">
                  <a16:creationId xmlns:a16="http://schemas.microsoft.com/office/drawing/2014/main" id="{3E52AF8C-BEC5-DA4C-8F1D-EDE2D22E90DF}"/>
                </a:ext>
              </a:extLst>
            </p:cNvPr>
            <p:cNvSpPr/>
            <p:nvPr userDrawn="1"/>
          </p:nvSpPr>
          <p:spPr>
            <a:xfrm>
              <a:off x="2755900" y="404664"/>
              <a:ext cx="5989637" cy="5989637"/>
            </a:xfrm>
            <a:prstGeom prst="ellipse">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algn="ctr">
                <a:buClr>
                  <a:srgbClr val="000000"/>
                </a:buClr>
                <a:buSzPts val="1400"/>
              </a:pPr>
              <a:endParaRPr lang="pl-PL" sz="1400" kern="0">
                <a:solidFill>
                  <a:srgbClr val="FFFFFF"/>
                </a:solidFill>
                <a:latin typeface="Roboto"/>
                <a:ea typeface="Roboto"/>
              </a:endParaRPr>
            </a:p>
          </p:txBody>
        </p:sp>
        <p:sp>
          <p:nvSpPr>
            <p:cNvPr id="22" name="Owal 21">
              <a:extLst>
                <a:ext uri="{FF2B5EF4-FFF2-40B4-BE49-F238E27FC236}">
                  <a16:creationId xmlns:a16="http://schemas.microsoft.com/office/drawing/2014/main" id="{F86647A5-7681-2941-B0C2-95A26CED3B19}"/>
                </a:ext>
              </a:extLst>
            </p:cNvPr>
            <p:cNvSpPr/>
            <p:nvPr userDrawn="1"/>
          </p:nvSpPr>
          <p:spPr>
            <a:xfrm>
              <a:off x="3446462" y="1095226"/>
              <a:ext cx="4608512" cy="4608512"/>
            </a:xfrm>
            <a:prstGeom prst="ellipse">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algn="ctr">
                <a:buClr>
                  <a:srgbClr val="000000"/>
                </a:buClr>
                <a:buSzPts val="1400"/>
              </a:pPr>
              <a:endParaRPr lang="pl-PL" sz="1400" kern="0">
                <a:solidFill>
                  <a:srgbClr val="FFFFFF"/>
                </a:solidFill>
                <a:latin typeface="Roboto"/>
                <a:ea typeface="Roboto"/>
              </a:endParaRPr>
            </a:p>
          </p:txBody>
        </p:sp>
      </p:grpSp>
      <p:sp>
        <p:nvSpPr>
          <p:cNvPr id="24" name="Symbol zastępczy obrazu 7">
            <a:extLst>
              <a:ext uri="{FF2B5EF4-FFF2-40B4-BE49-F238E27FC236}">
                <a16:creationId xmlns:a16="http://schemas.microsoft.com/office/drawing/2014/main" id="{85DAF1C6-FF9B-3243-8014-285E028111D1}"/>
              </a:ext>
            </a:extLst>
          </p:cNvPr>
          <p:cNvSpPr>
            <a:spLocks noGrp="1"/>
          </p:cNvSpPr>
          <p:nvPr>
            <p:ph type="pic" sz="quarter" idx="20" hasCustomPrompt="1"/>
          </p:nvPr>
        </p:nvSpPr>
        <p:spPr>
          <a:xfrm>
            <a:off x="1521819" y="2529730"/>
            <a:ext cx="2086411" cy="2086411"/>
          </a:xfrm>
          <a:prstGeom prst="ellipse">
            <a:avLst/>
          </a:prstGeom>
          <a:solidFill>
            <a:schemeClr val="tx2">
              <a:lumMod val="20000"/>
              <a:lumOff val="80000"/>
            </a:schemeClr>
          </a:solidFill>
          <a:ln w="31750">
            <a:noFill/>
          </a:ln>
        </p:spPr>
        <p:txBody>
          <a:bodyPr anchor="ctr">
            <a:normAutofit/>
          </a:bodyPr>
          <a:lstStyle>
            <a:lvl1pPr marL="0" indent="0" algn="ctr">
              <a:buNone/>
              <a:defRPr sz="180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image</a:t>
            </a:r>
          </a:p>
        </p:txBody>
      </p:sp>
      <p:pic>
        <p:nvPicPr>
          <p:cNvPr id="26" name="Grafika 25">
            <a:extLst>
              <a:ext uri="{FF2B5EF4-FFF2-40B4-BE49-F238E27FC236}">
                <a16:creationId xmlns:a16="http://schemas.microsoft.com/office/drawing/2014/main" id="{327ABF29-81ED-D945-AF1C-A3FAD73B2D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5857" y="6464765"/>
            <a:ext cx="946285" cy="144000"/>
          </a:xfrm>
          <a:prstGeom prst="rect">
            <a:avLst/>
          </a:prstGeom>
        </p:spPr>
      </p:pic>
      <p:grpSp>
        <p:nvGrpSpPr>
          <p:cNvPr id="17" name="Grupa 16">
            <a:extLst>
              <a:ext uri="{FF2B5EF4-FFF2-40B4-BE49-F238E27FC236}">
                <a16:creationId xmlns:a16="http://schemas.microsoft.com/office/drawing/2014/main" id="{846BB7C5-5C3C-7144-9813-3FFC20F6325F}"/>
              </a:ext>
            </a:extLst>
          </p:cNvPr>
          <p:cNvGrpSpPr/>
          <p:nvPr userDrawn="1"/>
        </p:nvGrpSpPr>
        <p:grpSpPr>
          <a:xfrm rot="10800000" flipH="1">
            <a:off x="9120337" y="-3"/>
            <a:ext cx="3079986" cy="2060849"/>
            <a:chOff x="9408368" y="4995447"/>
            <a:chExt cx="2783632" cy="1862554"/>
          </a:xfrm>
        </p:grpSpPr>
        <p:sp>
          <p:nvSpPr>
            <p:cNvPr id="18" name="Dowolny kształt 17">
              <a:extLst>
                <a:ext uri="{FF2B5EF4-FFF2-40B4-BE49-F238E27FC236}">
                  <a16:creationId xmlns:a16="http://schemas.microsoft.com/office/drawing/2014/main" id="{8D887955-8288-B34C-AE91-8C269774207F}"/>
                </a:ext>
              </a:extLst>
            </p:cNvPr>
            <p:cNvSpPr/>
            <p:nvPr userDrawn="1"/>
          </p:nvSpPr>
          <p:spPr>
            <a:xfrm>
              <a:off x="9408368" y="5260588"/>
              <a:ext cx="2783632" cy="1597411"/>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19" name="Dowolny kształt 18">
              <a:extLst>
                <a:ext uri="{FF2B5EF4-FFF2-40B4-BE49-F238E27FC236}">
                  <a16:creationId xmlns:a16="http://schemas.microsoft.com/office/drawing/2014/main" id="{325672FA-0AA3-334E-9B28-B33F1FB0CECD}"/>
                </a:ext>
              </a:extLst>
            </p:cNvPr>
            <p:cNvSpPr/>
            <p:nvPr userDrawn="1"/>
          </p:nvSpPr>
          <p:spPr>
            <a:xfrm>
              <a:off x="10465540" y="4995447"/>
              <a:ext cx="1726460" cy="1862554"/>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dirty="0"/>
            </a:p>
          </p:txBody>
        </p:sp>
      </p:grpSp>
      <p:sp>
        <p:nvSpPr>
          <p:cNvPr id="23" name="Owal 22">
            <a:extLst>
              <a:ext uri="{FF2B5EF4-FFF2-40B4-BE49-F238E27FC236}">
                <a16:creationId xmlns:a16="http://schemas.microsoft.com/office/drawing/2014/main" id="{6DAACDA9-C7B1-904A-A332-3511CFFC1F6D}"/>
              </a:ext>
            </a:extLst>
          </p:cNvPr>
          <p:cNvSpPr/>
          <p:nvPr userDrawn="1"/>
        </p:nvSpPr>
        <p:spPr>
          <a:xfrm>
            <a:off x="11522142" y="2420888"/>
            <a:ext cx="144016" cy="1440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6644379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31FD11-D4EB-F349-A244-1BC13AA5B98F}"/>
              </a:ext>
            </a:extLst>
          </p:cNvPr>
          <p:cNvSpPr>
            <a:spLocks noGrp="1"/>
          </p:cNvSpPr>
          <p:nvPr>
            <p:ph type="title"/>
          </p:nvPr>
        </p:nvSpPr>
        <p:spPr/>
        <p:txBody>
          <a:bodyPr lIns="0"/>
          <a:lstStyle>
            <a:lvl1pPr>
              <a:defRPr>
                <a:latin typeface="Roboto" panose="02000000000000000000" pitchFamily="2" charset="0"/>
                <a:ea typeface="Roboto" panose="02000000000000000000" pitchFamily="2" charset="0"/>
              </a:defRPr>
            </a:lvl1pPr>
          </a:lstStyle>
          <a:p>
            <a:r>
              <a:rPr lang="pl-PL" dirty="0"/>
              <a:t>Kliknij, aby edytować</a:t>
            </a:r>
          </a:p>
        </p:txBody>
      </p:sp>
      <p:sp>
        <p:nvSpPr>
          <p:cNvPr id="3" name="Symbol zastępczy daty 2">
            <a:extLst>
              <a:ext uri="{FF2B5EF4-FFF2-40B4-BE49-F238E27FC236}">
                <a16:creationId xmlns:a16="http://schemas.microsoft.com/office/drawing/2014/main" id="{D3E005BF-7244-1D4A-BB97-C85F270F8250}"/>
              </a:ext>
            </a:extLst>
          </p:cNvPr>
          <p:cNvSpPr>
            <a:spLocks noGrp="1"/>
          </p:cNvSpPr>
          <p:nvPr>
            <p:ph type="dt" sz="half" idx="10"/>
          </p:nvPr>
        </p:nvSpPr>
        <p:spPr/>
        <p:txBody>
          <a:bodyPr/>
          <a:lstStyle>
            <a:lvl1pPr>
              <a:defRPr>
                <a:latin typeface="Roboto" panose="02000000000000000000" pitchFamily="2" charset="0"/>
                <a:ea typeface="Roboto" panose="02000000000000000000" pitchFamily="2" charset="0"/>
              </a:defRPr>
            </a:lvl1pPr>
          </a:lstStyle>
          <a:p>
            <a:fld id="{2DF0A7F1-8DDE-AB40-ABD1-86832C9EAD8A}" type="datetimeFigureOut">
              <a:rPr lang="pl-PL" smtClean="0"/>
              <a:pPr/>
              <a:t>28.05.2024</a:t>
            </a:fld>
            <a:endParaRPr lang="pl-PL" dirty="0"/>
          </a:p>
        </p:txBody>
      </p:sp>
      <p:sp>
        <p:nvSpPr>
          <p:cNvPr id="4" name="Symbol zastępczy stopki 3">
            <a:extLst>
              <a:ext uri="{FF2B5EF4-FFF2-40B4-BE49-F238E27FC236}">
                <a16:creationId xmlns:a16="http://schemas.microsoft.com/office/drawing/2014/main" id="{7CE38F39-D96F-364D-B193-56BBB633852A}"/>
              </a:ext>
            </a:extLst>
          </p:cNvPr>
          <p:cNvSpPr>
            <a:spLocks noGrp="1"/>
          </p:cNvSpPr>
          <p:nvPr>
            <p:ph type="ftr" sz="quarter" idx="11"/>
          </p:nvPr>
        </p:nvSpPr>
        <p:spPr/>
        <p:txBody>
          <a:bodyPr/>
          <a:lstStyle>
            <a:lvl1pPr>
              <a:defRPr>
                <a:latin typeface="Roboto" panose="02000000000000000000" pitchFamily="2" charset="0"/>
                <a:ea typeface="Roboto" panose="02000000000000000000" pitchFamily="2" charset="0"/>
              </a:defRPr>
            </a:lvl1pPr>
          </a:lstStyle>
          <a:p>
            <a:endParaRPr lang="pl-PL" dirty="0"/>
          </a:p>
        </p:txBody>
      </p:sp>
      <p:sp>
        <p:nvSpPr>
          <p:cNvPr id="5" name="Symbol zastępczy numeru slajdu 4">
            <a:extLst>
              <a:ext uri="{FF2B5EF4-FFF2-40B4-BE49-F238E27FC236}">
                <a16:creationId xmlns:a16="http://schemas.microsoft.com/office/drawing/2014/main" id="{B1042CF3-E3B6-1349-9AA2-C55AC9D9AA98}"/>
              </a:ext>
            </a:extLst>
          </p:cNvPr>
          <p:cNvSpPr>
            <a:spLocks noGrp="1"/>
          </p:cNvSpPr>
          <p:nvPr>
            <p:ph type="sldNum" sz="quarter" idx="12"/>
          </p:nvPr>
        </p:nvSpPr>
        <p:spPr/>
        <p:txBody>
          <a:bodyPr/>
          <a:lstStyle>
            <a:lvl1pPr>
              <a:defRPr>
                <a:latin typeface="Roboto" panose="02000000000000000000" pitchFamily="2" charset="0"/>
                <a:ea typeface="Roboto" panose="02000000000000000000" pitchFamily="2" charset="0"/>
              </a:defRPr>
            </a:lvl1pPr>
          </a:lstStyle>
          <a:p>
            <a:fld id="{82F84508-4418-4F44-8CB3-6C056C4313D3}" type="slidenum">
              <a:rPr lang="pl-PL" smtClean="0"/>
              <a:pPr/>
              <a:t>‹Nr.›</a:t>
            </a:fld>
            <a:endParaRPr lang="pl-PL" dirty="0"/>
          </a:p>
        </p:txBody>
      </p:sp>
      <p:sp>
        <p:nvSpPr>
          <p:cNvPr id="24" name="Symbol zastępczy obrazu 16">
            <a:extLst>
              <a:ext uri="{FF2B5EF4-FFF2-40B4-BE49-F238E27FC236}">
                <a16:creationId xmlns:a16="http://schemas.microsoft.com/office/drawing/2014/main" id="{86931452-4549-0B4D-966C-6B43CBFF40CD}"/>
              </a:ext>
            </a:extLst>
          </p:cNvPr>
          <p:cNvSpPr>
            <a:spLocks noGrp="1"/>
          </p:cNvSpPr>
          <p:nvPr>
            <p:ph type="pic" sz="quarter" idx="13" hasCustomPrompt="1"/>
          </p:nvPr>
        </p:nvSpPr>
        <p:spPr>
          <a:xfrm>
            <a:off x="2062164" y="1484784"/>
            <a:ext cx="2535236" cy="2672119"/>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
        <p:nvSpPr>
          <p:cNvPr id="25" name="Symbol zastępczy obrazu 16">
            <a:extLst>
              <a:ext uri="{FF2B5EF4-FFF2-40B4-BE49-F238E27FC236}">
                <a16:creationId xmlns:a16="http://schemas.microsoft.com/office/drawing/2014/main" id="{C6FDA77A-7BE0-8A48-B7FF-ADFF59AFDC61}"/>
              </a:ext>
            </a:extLst>
          </p:cNvPr>
          <p:cNvSpPr>
            <a:spLocks noGrp="1"/>
          </p:cNvSpPr>
          <p:nvPr>
            <p:ph type="pic" sz="quarter" idx="18" hasCustomPrompt="1"/>
          </p:nvPr>
        </p:nvSpPr>
        <p:spPr>
          <a:xfrm>
            <a:off x="4827588" y="1484784"/>
            <a:ext cx="2535236" cy="2672119"/>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
        <p:nvSpPr>
          <p:cNvPr id="26" name="Symbol zastępczy obrazu 16">
            <a:extLst>
              <a:ext uri="{FF2B5EF4-FFF2-40B4-BE49-F238E27FC236}">
                <a16:creationId xmlns:a16="http://schemas.microsoft.com/office/drawing/2014/main" id="{9AC037A9-97E5-FC4F-B9BB-E0ACE3BD8B2D}"/>
              </a:ext>
            </a:extLst>
          </p:cNvPr>
          <p:cNvSpPr>
            <a:spLocks noGrp="1"/>
          </p:cNvSpPr>
          <p:nvPr>
            <p:ph type="pic" sz="quarter" idx="19" hasCustomPrompt="1"/>
          </p:nvPr>
        </p:nvSpPr>
        <p:spPr>
          <a:xfrm>
            <a:off x="7593013" y="1481162"/>
            <a:ext cx="2535236" cy="2672119"/>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
        <p:nvSpPr>
          <p:cNvPr id="40" name="Symbol zastępczy tekstu 27">
            <a:extLst>
              <a:ext uri="{FF2B5EF4-FFF2-40B4-BE49-F238E27FC236}">
                <a16:creationId xmlns:a16="http://schemas.microsoft.com/office/drawing/2014/main" id="{D840B54D-F0BA-4B72-B371-1666F18047DD}"/>
              </a:ext>
            </a:extLst>
          </p:cNvPr>
          <p:cNvSpPr>
            <a:spLocks noGrp="1"/>
          </p:cNvSpPr>
          <p:nvPr>
            <p:ph type="body" sz="quarter" idx="21"/>
          </p:nvPr>
        </p:nvSpPr>
        <p:spPr>
          <a:xfrm>
            <a:off x="2071483" y="5368537"/>
            <a:ext cx="2525711" cy="821943"/>
          </a:xfrm>
        </p:spPr>
        <p:txBody>
          <a:bodyPr anchor="t">
            <a:normAutofit/>
          </a:bodyPr>
          <a:lstStyle>
            <a:lvl1pPr marL="0" indent="0" algn="ctr">
              <a:buNone/>
              <a:defRPr sz="1800" b="0">
                <a:latin typeface="Roboto" panose="02000000000000000000" pitchFamily="2" charset="0"/>
                <a:ea typeface="Roboto" panose="02000000000000000000" pitchFamily="2" charset="0"/>
              </a:defRPr>
            </a:lvl1pPr>
          </a:lstStyle>
          <a:p>
            <a:r>
              <a:rPr lang="pl-PL" dirty="0"/>
              <a:t>Kliknij, aby edytować</a:t>
            </a:r>
          </a:p>
        </p:txBody>
      </p:sp>
      <p:sp>
        <p:nvSpPr>
          <p:cNvPr id="41" name="Symbol zastępczy tekstu 27">
            <a:extLst>
              <a:ext uri="{FF2B5EF4-FFF2-40B4-BE49-F238E27FC236}">
                <a16:creationId xmlns:a16="http://schemas.microsoft.com/office/drawing/2014/main" id="{F13438FF-D31F-45E8-B419-B1F90FDBD961}"/>
              </a:ext>
            </a:extLst>
          </p:cNvPr>
          <p:cNvSpPr>
            <a:spLocks noGrp="1"/>
          </p:cNvSpPr>
          <p:nvPr>
            <p:ph type="body" sz="quarter" idx="23"/>
          </p:nvPr>
        </p:nvSpPr>
        <p:spPr>
          <a:xfrm>
            <a:off x="4836908" y="5368538"/>
            <a:ext cx="2525711" cy="821943"/>
          </a:xfrm>
        </p:spPr>
        <p:txBody>
          <a:bodyPr anchor="t">
            <a:normAutofit/>
          </a:bodyPr>
          <a:lstStyle>
            <a:lvl1pPr marL="0" indent="0" algn="ctr">
              <a:buNone/>
              <a:defRPr sz="1800" b="0">
                <a:latin typeface="Roboto" panose="02000000000000000000" pitchFamily="2" charset="0"/>
                <a:ea typeface="Roboto" panose="02000000000000000000" pitchFamily="2" charset="0"/>
              </a:defRPr>
            </a:lvl1pPr>
          </a:lstStyle>
          <a:p>
            <a:r>
              <a:rPr lang="pl-PL" dirty="0"/>
              <a:t>Kliknij, aby edytować</a:t>
            </a:r>
          </a:p>
        </p:txBody>
      </p:sp>
      <p:cxnSp>
        <p:nvCxnSpPr>
          <p:cNvPr id="42" name="Łącznik prosty 41">
            <a:extLst>
              <a:ext uri="{FF2B5EF4-FFF2-40B4-BE49-F238E27FC236}">
                <a16:creationId xmlns:a16="http://schemas.microsoft.com/office/drawing/2014/main" id="{F0AC3713-E8A2-4E48-B3C1-702C8E180485}"/>
              </a:ext>
            </a:extLst>
          </p:cNvPr>
          <p:cNvCxnSpPr>
            <a:cxnSpLocks/>
          </p:cNvCxnSpPr>
          <p:nvPr userDrawn="1"/>
        </p:nvCxnSpPr>
        <p:spPr>
          <a:xfrm flipH="1">
            <a:off x="2752521" y="5292908"/>
            <a:ext cx="1152524"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cxnSp>
        <p:nvCxnSpPr>
          <p:cNvPr id="43" name="Łącznik prosty 42">
            <a:extLst>
              <a:ext uri="{FF2B5EF4-FFF2-40B4-BE49-F238E27FC236}">
                <a16:creationId xmlns:a16="http://schemas.microsoft.com/office/drawing/2014/main" id="{71F5005F-6F68-4BDE-9585-441B5A77AFB6}"/>
              </a:ext>
            </a:extLst>
          </p:cNvPr>
          <p:cNvCxnSpPr>
            <a:cxnSpLocks/>
          </p:cNvCxnSpPr>
          <p:nvPr userDrawn="1"/>
        </p:nvCxnSpPr>
        <p:spPr>
          <a:xfrm flipH="1">
            <a:off x="5529056" y="5285054"/>
            <a:ext cx="1152524"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44" name="Symbol zastępczy tekstu 27">
            <a:extLst>
              <a:ext uri="{FF2B5EF4-FFF2-40B4-BE49-F238E27FC236}">
                <a16:creationId xmlns:a16="http://schemas.microsoft.com/office/drawing/2014/main" id="{A0DB7AA0-EB56-4C32-9313-6F314BF2875E}"/>
              </a:ext>
            </a:extLst>
          </p:cNvPr>
          <p:cNvSpPr>
            <a:spLocks noGrp="1"/>
          </p:cNvSpPr>
          <p:nvPr>
            <p:ph type="body" sz="quarter" idx="28"/>
          </p:nvPr>
        </p:nvSpPr>
        <p:spPr>
          <a:xfrm>
            <a:off x="7614236" y="5368538"/>
            <a:ext cx="2525711" cy="821943"/>
          </a:xfrm>
        </p:spPr>
        <p:txBody>
          <a:bodyPr anchor="t">
            <a:normAutofit/>
          </a:bodyPr>
          <a:lstStyle>
            <a:lvl1pPr marL="0" indent="0" algn="ctr">
              <a:buNone/>
              <a:defRPr sz="1800" b="0">
                <a:latin typeface="Roboto" panose="02000000000000000000" pitchFamily="2" charset="0"/>
                <a:ea typeface="Roboto" panose="02000000000000000000" pitchFamily="2" charset="0"/>
              </a:defRPr>
            </a:lvl1pPr>
          </a:lstStyle>
          <a:p>
            <a:r>
              <a:rPr lang="pl-PL" dirty="0"/>
              <a:t>Kliknij, aby edytować</a:t>
            </a:r>
          </a:p>
        </p:txBody>
      </p:sp>
      <p:cxnSp>
        <p:nvCxnSpPr>
          <p:cNvPr id="45" name="Łącznik prosty 44">
            <a:extLst>
              <a:ext uri="{FF2B5EF4-FFF2-40B4-BE49-F238E27FC236}">
                <a16:creationId xmlns:a16="http://schemas.microsoft.com/office/drawing/2014/main" id="{DC256FFE-646A-4CF4-86D5-55228F83AA8E}"/>
              </a:ext>
            </a:extLst>
          </p:cNvPr>
          <p:cNvCxnSpPr>
            <a:cxnSpLocks/>
          </p:cNvCxnSpPr>
          <p:nvPr userDrawn="1"/>
        </p:nvCxnSpPr>
        <p:spPr>
          <a:xfrm flipH="1">
            <a:off x="8306384" y="5285054"/>
            <a:ext cx="1152524"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46" name="Symbol zastępczy tekstu 3">
            <a:extLst>
              <a:ext uri="{FF2B5EF4-FFF2-40B4-BE49-F238E27FC236}">
                <a16:creationId xmlns:a16="http://schemas.microsoft.com/office/drawing/2014/main" id="{AA310FFD-A5E1-4032-8E2B-4636BB012D45}"/>
              </a:ext>
            </a:extLst>
          </p:cNvPr>
          <p:cNvSpPr>
            <a:spLocks noGrp="1"/>
          </p:cNvSpPr>
          <p:nvPr>
            <p:ph type="body" sz="quarter" idx="29" hasCustomPrompt="1"/>
          </p:nvPr>
        </p:nvSpPr>
        <p:spPr>
          <a:xfrm>
            <a:off x="2071483" y="4315527"/>
            <a:ext cx="2527505" cy="884755"/>
          </a:xfrm>
        </p:spPr>
        <p:txBody>
          <a:bodyPr anchor="b"/>
          <a:lstStyle>
            <a:lvl1pPr marL="0" indent="0" algn="ctr">
              <a:buNone/>
              <a:defRPr b="1"/>
            </a:lvl1pPr>
          </a:lstStyle>
          <a:p>
            <a:r>
              <a:rPr lang="pl-PL" dirty="0"/>
              <a:t>Dodaj tekst</a:t>
            </a:r>
          </a:p>
        </p:txBody>
      </p:sp>
      <p:sp>
        <p:nvSpPr>
          <p:cNvPr id="47" name="Symbol zastępczy tekstu 3">
            <a:extLst>
              <a:ext uri="{FF2B5EF4-FFF2-40B4-BE49-F238E27FC236}">
                <a16:creationId xmlns:a16="http://schemas.microsoft.com/office/drawing/2014/main" id="{656814B5-23D1-43CE-8624-356E353EBCDE}"/>
              </a:ext>
            </a:extLst>
          </p:cNvPr>
          <p:cNvSpPr>
            <a:spLocks noGrp="1"/>
          </p:cNvSpPr>
          <p:nvPr>
            <p:ph type="body" sz="quarter" idx="31" hasCustomPrompt="1"/>
          </p:nvPr>
        </p:nvSpPr>
        <p:spPr>
          <a:xfrm>
            <a:off x="4823648" y="4315527"/>
            <a:ext cx="2527505" cy="884755"/>
          </a:xfrm>
        </p:spPr>
        <p:txBody>
          <a:bodyPr anchor="b"/>
          <a:lstStyle>
            <a:lvl1pPr marL="0" indent="0" algn="ctr">
              <a:buNone/>
              <a:defRPr b="1"/>
            </a:lvl1pPr>
          </a:lstStyle>
          <a:p>
            <a:r>
              <a:rPr lang="pl-PL" dirty="0"/>
              <a:t>Dodaj tekst</a:t>
            </a:r>
          </a:p>
        </p:txBody>
      </p:sp>
      <p:sp>
        <p:nvSpPr>
          <p:cNvPr id="48" name="Symbol zastępczy tekstu 3">
            <a:extLst>
              <a:ext uri="{FF2B5EF4-FFF2-40B4-BE49-F238E27FC236}">
                <a16:creationId xmlns:a16="http://schemas.microsoft.com/office/drawing/2014/main" id="{4647B6C3-6B96-4B05-863C-844A7831905D}"/>
              </a:ext>
            </a:extLst>
          </p:cNvPr>
          <p:cNvSpPr>
            <a:spLocks noGrp="1"/>
          </p:cNvSpPr>
          <p:nvPr>
            <p:ph type="body" sz="quarter" idx="32" hasCustomPrompt="1"/>
          </p:nvPr>
        </p:nvSpPr>
        <p:spPr>
          <a:xfrm>
            <a:off x="7602707" y="4315527"/>
            <a:ext cx="2527505" cy="884755"/>
          </a:xfrm>
        </p:spPr>
        <p:txBody>
          <a:bodyPr anchor="b"/>
          <a:lstStyle>
            <a:lvl1pPr marL="0" indent="0" algn="ctr">
              <a:buNone/>
              <a:defRPr b="1"/>
            </a:lvl1pPr>
          </a:lstStyle>
          <a:p>
            <a:r>
              <a:rPr lang="pl-PL" dirty="0"/>
              <a:t>Dodaj tekst</a:t>
            </a:r>
          </a:p>
        </p:txBody>
      </p:sp>
      <p:cxnSp>
        <p:nvCxnSpPr>
          <p:cNvPr id="19" name="Łącznik prosty 18">
            <a:extLst>
              <a:ext uri="{FF2B5EF4-FFF2-40B4-BE49-F238E27FC236}">
                <a16:creationId xmlns:a16="http://schemas.microsoft.com/office/drawing/2014/main" id="{8079389E-FE67-F041-AE8D-68CD6FD97A68}"/>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67938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m [3] - Full Width">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31FD11-D4EB-F349-A244-1BC13AA5B98F}"/>
              </a:ext>
            </a:extLst>
          </p:cNvPr>
          <p:cNvSpPr>
            <a:spLocks noGrp="1"/>
          </p:cNvSpPr>
          <p:nvPr>
            <p:ph type="title"/>
          </p:nvPr>
        </p:nvSpPr>
        <p:spPr/>
        <p:txBody>
          <a:bodyPr lIns="0"/>
          <a:lstStyle>
            <a:lvl1pPr>
              <a:defRPr>
                <a:latin typeface="Roboto" panose="02000000000000000000" pitchFamily="2" charset="0"/>
                <a:ea typeface="Roboto" panose="02000000000000000000" pitchFamily="2" charset="0"/>
              </a:defRPr>
            </a:lvl1pPr>
          </a:lstStyle>
          <a:p>
            <a:r>
              <a:rPr lang="pl-PL" dirty="0"/>
              <a:t>Kliknij, aby edytować</a:t>
            </a:r>
          </a:p>
        </p:txBody>
      </p:sp>
      <p:sp>
        <p:nvSpPr>
          <p:cNvPr id="3" name="Symbol zastępczy daty 2">
            <a:extLst>
              <a:ext uri="{FF2B5EF4-FFF2-40B4-BE49-F238E27FC236}">
                <a16:creationId xmlns:a16="http://schemas.microsoft.com/office/drawing/2014/main" id="{D3E005BF-7244-1D4A-BB97-C85F270F8250}"/>
              </a:ext>
            </a:extLst>
          </p:cNvPr>
          <p:cNvSpPr>
            <a:spLocks noGrp="1"/>
          </p:cNvSpPr>
          <p:nvPr>
            <p:ph type="dt" sz="half" idx="10"/>
          </p:nvPr>
        </p:nvSpPr>
        <p:spPr/>
        <p:txBody>
          <a:bodyPr/>
          <a:lstStyle>
            <a:lvl1pPr>
              <a:defRPr>
                <a:latin typeface="Roboto" panose="02000000000000000000" pitchFamily="2" charset="0"/>
                <a:ea typeface="Roboto" panose="02000000000000000000" pitchFamily="2" charset="0"/>
              </a:defRPr>
            </a:lvl1pPr>
          </a:lstStyle>
          <a:p>
            <a:fld id="{2DF0A7F1-8DDE-AB40-ABD1-86832C9EAD8A}" type="datetimeFigureOut">
              <a:rPr lang="pl-PL" smtClean="0"/>
              <a:pPr/>
              <a:t>28.05.2024</a:t>
            </a:fld>
            <a:endParaRPr lang="pl-PL" dirty="0"/>
          </a:p>
        </p:txBody>
      </p:sp>
      <p:sp>
        <p:nvSpPr>
          <p:cNvPr id="4" name="Symbol zastępczy stopki 3">
            <a:extLst>
              <a:ext uri="{FF2B5EF4-FFF2-40B4-BE49-F238E27FC236}">
                <a16:creationId xmlns:a16="http://schemas.microsoft.com/office/drawing/2014/main" id="{7CE38F39-D96F-364D-B193-56BBB633852A}"/>
              </a:ext>
            </a:extLst>
          </p:cNvPr>
          <p:cNvSpPr>
            <a:spLocks noGrp="1"/>
          </p:cNvSpPr>
          <p:nvPr>
            <p:ph type="ftr" sz="quarter" idx="11"/>
          </p:nvPr>
        </p:nvSpPr>
        <p:spPr/>
        <p:txBody>
          <a:bodyPr/>
          <a:lstStyle>
            <a:lvl1pPr>
              <a:defRPr>
                <a:latin typeface="Roboto" panose="02000000000000000000" pitchFamily="2" charset="0"/>
                <a:ea typeface="Roboto" panose="02000000000000000000" pitchFamily="2" charset="0"/>
              </a:defRPr>
            </a:lvl1pPr>
          </a:lstStyle>
          <a:p>
            <a:endParaRPr lang="pl-PL" dirty="0"/>
          </a:p>
        </p:txBody>
      </p:sp>
      <p:sp>
        <p:nvSpPr>
          <p:cNvPr id="5" name="Symbol zastępczy numeru slajdu 4">
            <a:extLst>
              <a:ext uri="{FF2B5EF4-FFF2-40B4-BE49-F238E27FC236}">
                <a16:creationId xmlns:a16="http://schemas.microsoft.com/office/drawing/2014/main" id="{B1042CF3-E3B6-1349-9AA2-C55AC9D9AA98}"/>
              </a:ext>
            </a:extLst>
          </p:cNvPr>
          <p:cNvSpPr>
            <a:spLocks noGrp="1"/>
          </p:cNvSpPr>
          <p:nvPr>
            <p:ph type="sldNum" sz="quarter" idx="12"/>
          </p:nvPr>
        </p:nvSpPr>
        <p:spPr/>
        <p:txBody>
          <a:bodyPr/>
          <a:lstStyle>
            <a:lvl1pPr>
              <a:defRPr>
                <a:latin typeface="Roboto" panose="02000000000000000000" pitchFamily="2" charset="0"/>
                <a:ea typeface="Roboto" panose="02000000000000000000" pitchFamily="2" charset="0"/>
              </a:defRPr>
            </a:lvl1pPr>
          </a:lstStyle>
          <a:p>
            <a:fld id="{82F84508-4418-4F44-8CB3-6C056C4313D3}" type="slidenum">
              <a:rPr lang="pl-PL" smtClean="0"/>
              <a:pPr/>
              <a:t>‹Nr.›</a:t>
            </a:fld>
            <a:endParaRPr lang="pl-PL" dirty="0"/>
          </a:p>
        </p:txBody>
      </p:sp>
      <p:sp>
        <p:nvSpPr>
          <p:cNvPr id="24" name="Symbol zastępczy obrazu 16">
            <a:extLst>
              <a:ext uri="{FF2B5EF4-FFF2-40B4-BE49-F238E27FC236}">
                <a16:creationId xmlns:a16="http://schemas.microsoft.com/office/drawing/2014/main" id="{86931452-4549-0B4D-966C-6B43CBFF40CD}"/>
              </a:ext>
            </a:extLst>
          </p:cNvPr>
          <p:cNvSpPr>
            <a:spLocks noGrp="1"/>
          </p:cNvSpPr>
          <p:nvPr>
            <p:ph type="pic" sz="quarter" idx="13" hasCustomPrompt="1"/>
          </p:nvPr>
        </p:nvSpPr>
        <p:spPr>
          <a:xfrm>
            <a:off x="675930" y="1484784"/>
            <a:ext cx="3222000" cy="2672119"/>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insert image</a:t>
            </a:r>
          </a:p>
        </p:txBody>
      </p:sp>
      <p:sp>
        <p:nvSpPr>
          <p:cNvPr id="25" name="Symbol zastępczy obrazu 16">
            <a:extLst>
              <a:ext uri="{FF2B5EF4-FFF2-40B4-BE49-F238E27FC236}">
                <a16:creationId xmlns:a16="http://schemas.microsoft.com/office/drawing/2014/main" id="{C6FDA77A-7BE0-8A48-B7FF-ADFF59AFDC61}"/>
              </a:ext>
            </a:extLst>
          </p:cNvPr>
          <p:cNvSpPr>
            <a:spLocks noGrp="1"/>
          </p:cNvSpPr>
          <p:nvPr>
            <p:ph type="pic" sz="quarter" idx="18" hasCustomPrompt="1"/>
          </p:nvPr>
        </p:nvSpPr>
        <p:spPr>
          <a:xfrm>
            <a:off x="4485000" y="1484784"/>
            <a:ext cx="3222000" cy="2672119"/>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insert image</a:t>
            </a:r>
          </a:p>
        </p:txBody>
      </p:sp>
      <p:sp>
        <p:nvSpPr>
          <p:cNvPr id="26" name="Symbol zastępczy obrazu 16">
            <a:extLst>
              <a:ext uri="{FF2B5EF4-FFF2-40B4-BE49-F238E27FC236}">
                <a16:creationId xmlns:a16="http://schemas.microsoft.com/office/drawing/2014/main" id="{9AC037A9-97E5-FC4F-B9BB-E0ACE3BD8B2D}"/>
              </a:ext>
            </a:extLst>
          </p:cNvPr>
          <p:cNvSpPr>
            <a:spLocks noGrp="1"/>
          </p:cNvSpPr>
          <p:nvPr>
            <p:ph type="pic" sz="quarter" idx="19" hasCustomPrompt="1"/>
          </p:nvPr>
        </p:nvSpPr>
        <p:spPr>
          <a:xfrm>
            <a:off x="8294070" y="1481162"/>
            <a:ext cx="3222000" cy="2672119"/>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insert image</a:t>
            </a:r>
          </a:p>
        </p:txBody>
      </p:sp>
      <p:sp>
        <p:nvSpPr>
          <p:cNvPr id="40" name="Symbol zastępczy tekstu 27">
            <a:extLst>
              <a:ext uri="{FF2B5EF4-FFF2-40B4-BE49-F238E27FC236}">
                <a16:creationId xmlns:a16="http://schemas.microsoft.com/office/drawing/2014/main" id="{D840B54D-F0BA-4B72-B371-1666F18047DD}"/>
              </a:ext>
            </a:extLst>
          </p:cNvPr>
          <p:cNvSpPr>
            <a:spLocks noGrp="1"/>
          </p:cNvSpPr>
          <p:nvPr>
            <p:ph type="body" sz="quarter" idx="21"/>
          </p:nvPr>
        </p:nvSpPr>
        <p:spPr>
          <a:xfrm>
            <a:off x="685248" y="5368537"/>
            <a:ext cx="3222000" cy="821943"/>
          </a:xfrm>
        </p:spPr>
        <p:txBody>
          <a:bodyPr anchor="t">
            <a:normAutofit/>
          </a:bodyPr>
          <a:lstStyle>
            <a:lvl1pPr marL="0" indent="0" algn="ctr">
              <a:buNone/>
              <a:defRPr sz="1800" b="0">
                <a:latin typeface="Roboto" panose="02000000000000000000" pitchFamily="2" charset="0"/>
                <a:ea typeface="Roboto" panose="02000000000000000000" pitchFamily="2" charset="0"/>
              </a:defRPr>
            </a:lvl1pPr>
          </a:lstStyle>
          <a:p>
            <a:r>
              <a:rPr lang="pl-PL" dirty="0"/>
              <a:t>Kliknij, aby edytować</a:t>
            </a:r>
          </a:p>
        </p:txBody>
      </p:sp>
      <p:sp>
        <p:nvSpPr>
          <p:cNvPr id="41" name="Symbol zastępczy tekstu 27">
            <a:extLst>
              <a:ext uri="{FF2B5EF4-FFF2-40B4-BE49-F238E27FC236}">
                <a16:creationId xmlns:a16="http://schemas.microsoft.com/office/drawing/2014/main" id="{F13438FF-D31F-45E8-B419-B1F90FDBD961}"/>
              </a:ext>
            </a:extLst>
          </p:cNvPr>
          <p:cNvSpPr>
            <a:spLocks noGrp="1"/>
          </p:cNvSpPr>
          <p:nvPr>
            <p:ph type="body" sz="quarter" idx="23"/>
          </p:nvPr>
        </p:nvSpPr>
        <p:spPr>
          <a:xfrm>
            <a:off x="4485000" y="5368538"/>
            <a:ext cx="3222000" cy="821943"/>
          </a:xfrm>
        </p:spPr>
        <p:txBody>
          <a:bodyPr anchor="t">
            <a:normAutofit/>
          </a:bodyPr>
          <a:lstStyle>
            <a:lvl1pPr marL="0" indent="0" algn="ctr">
              <a:buNone/>
              <a:defRPr sz="1800" b="0">
                <a:latin typeface="Roboto" panose="02000000000000000000" pitchFamily="2" charset="0"/>
                <a:ea typeface="Roboto" panose="02000000000000000000" pitchFamily="2" charset="0"/>
              </a:defRPr>
            </a:lvl1pPr>
          </a:lstStyle>
          <a:p>
            <a:r>
              <a:rPr lang="pl-PL" dirty="0"/>
              <a:t>Kliknij, aby edytować</a:t>
            </a:r>
          </a:p>
        </p:txBody>
      </p:sp>
      <p:cxnSp>
        <p:nvCxnSpPr>
          <p:cNvPr id="42" name="Łącznik prosty 41">
            <a:extLst>
              <a:ext uri="{FF2B5EF4-FFF2-40B4-BE49-F238E27FC236}">
                <a16:creationId xmlns:a16="http://schemas.microsoft.com/office/drawing/2014/main" id="{F0AC3713-E8A2-4E48-B3C1-702C8E180485}"/>
              </a:ext>
            </a:extLst>
          </p:cNvPr>
          <p:cNvCxnSpPr>
            <a:cxnSpLocks/>
          </p:cNvCxnSpPr>
          <p:nvPr userDrawn="1"/>
        </p:nvCxnSpPr>
        <p:spPr>
          <a:xfrm flipH="1">
            <a:off x="1719986" y="5292908"/>
            <a:ext cx="1152524"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cxnSp>
        <p:nvCxnSpPr>
          <p:cNvPr id="43" name="Łącznik prosty 42">
            <a:extLst>
              <a:ext uri="{FF2B5EF4-FFF2-40B4-BE49-F238E27FC236}">
                <a16:creationId xmlns:a16="http://schemas.microsoft.com/office/drawing/2014/main" id="{71F5005F-6F68-4BDE-9585-441B5A77AFB6}"/>
              </a:ext>
            </a:extLst>
          </p:cNvPr>
          <p:cNvCxnSpPr>
            <a:cxnSpLocks/>
          </p:cNvCxnSpPr>
          <p:nvPr userDrawn="1"/>
        </p:nvCxnSpPr>
        <p:spPr>
          <a:xfrm flipH="1">
            <a:off x="5529056" y="5285054"/>
            <a:ext cx="1152524"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44" name="Symbol zastępczy tekstu 27">
            <a:extLst>
              <a:ext uri="{FF2B5EF4-FFF2-40B4-BE49-F238E27FC236}">
                <a16:creationId xmlns:a16="http://schemas.microsoft.com/office/drawing/2014/main" id="{A0DB7AA0-EB56-4C32-9313-6F314BF2875E}"/>
              </a:ext>
            </a:extLst>
          </p:cNvPr>
          <p:cNvSpPr>
            <a:spLocks noGrp="1"/>
          </p:cNvSpPr>
          <p:nvPr>
            <p:ph type="body" sz="quarter" idx="28"/>
          </p:nvPr>
        </p:nvSpPr>
        <p:spPr>
          <a:xfrm>
            <a:off x="8315292" y="5368538"/>
            <a:ext cx="3222000" cy="821943"/>
          </a:xfrm>
        </p:spPr>
        <p:txBody>
          <a:bodyPr anchor="t">
            <a:normAutofit/>
          </a:bodyPr>
          <a:lstStyle>
            <a:lvl1pPr marL="0" indent="0" algn="ctr">
              <a:buNone/>
              <a:defRPr sz="1800" b="0">
                <a:latin typeface="Roboto" panose="02000000000000000000" pitchFamily="2" charset="0"/>
                <a:ea typeface="Roboto" panose="02000000000000000000" pitchFamily="2" charset="0"/>
              </a:defRPr>
            </a:lvl1pPr>
          </a:lstStyle>
          <a:p>
            <a:r>
              <a:rPr lang="pl-PL" dirty="0"/>
              <a:t>Kliknij, aby edytować</a:t>
            </a:r>
          </a:p>
        </p:txBody>
      </p:sp>
      <p:cxnSp>
        <p:nvCxnSpPr>
          <p:cNvPr id="45" name="Łącznik prosty 44">
            <a:extLst>
              <a:ext uri="{FF2B5EF4-FFF2-40B4-BE49-F238E27FC236}">
                <a16:creationId xmlns:a16="http://schemas.microsoft.com/office/drawing/2014/main" id="{DC256FFE-646A-4CF4-86D5-55228F83AA8E}"/>
              </a:ext>
            </a:extLst>
          </p:cNvPr>
          <p:cNvCxnSpPr>
            <a:cxnSpLocks/>
          </p:cNvCxnSpPr>
          <p:nvPr userDrawn="1"/>
        </p:nvCxnSpPr>
        <p:spPr>
          <a:xfrm flipH="1">
            <a:off x="9338501" y="5285054"/>
            <a:ext cx="1152524"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46" name="Symbol zastępczy tekstu 3">
            <a:extLst>
              <a:ext uri="{FF2B5EF4-FFF2-40B4-BE49-F238E27FC236}">
                <a16:creationId xmlns:a16="http://schemas.microsoft.com/office/drawing/2014/main" id="{AA310FFD-A5E1-4032-8E2B-4636BB012D45}"/>
              </a:ext>
            </a:extLst>
          </p:cNvPr>
          <p:cNvSpPr>
            <a:spLocks noGrp="1"/>
          </p:cNvSpPr>
          <p:nvPr>
            <p:ph type="body" sz="quarter" idx="29" hasCustomPrompt="1"/>
          </p:nvPr>
        </p:nvSpPr>
        <p:spPr>
          <a:xfrm>
            <a:off x="685248" y="4315527"/>
            <a:ext cx="3222000" cy="884755"/>
          </a:xfrm>
        </p:spPr>
        <p:txBody>
          <a:bodyPr anchor="b"/>
          <a:lstStyle>
            <a:lvl1pPr marL="0" indent="0" algn="ctr">
              <a:buNone/>
              <a:defRPr b="1"/>
            </a:lvl1pPr>
          </a:lstStyle>
          <a:p>
            <a:r>
              <a:rPr lang="pl-PL" dirty="0"/>
              <a:t>Dodaj tekst</a:t>
            </a:r>
          </a:p>
        </p:txBody>
      </p:sp>
      <p:sp>
        <p:nvSpPr>
          <p:cNvPr id="47" name="Symbol zastępczy tekstu 3">
            <a:extLst>
              <a:ext uri="{FF2B5EF4-FFF2-40B4-BE49-F238E27FC236}">
                <a16:creationId xmlns:a16="http://schemas.microsoft.com/office/drawing/2014/main" id="{656814B5-23D1-43CE-8624-356E353EBCDE}"/>
              </a:ext>
            </a:extLst>
          </p:cNvPr>
          <p:cNvSpPr>
            <a:spLocks noGrp="1"/>
          </p:cNvSpPr>
          <p:nvPr>
            <p:ph type="body" sz="quarter" idx="31" hasCustomPrompt="1"/>
          </p:nvPr>
        </p:nvSpPr>
        <p:spPr>
          <a:xfrm>
            <a:off x="4485000" y="4315527"/>
            <a:ext cx="3222000" cy="884755"/>
          </a:xfrm>
        </p:spPr>
        <p:txBody>
          <a:bodyPr anchor="b"/>
          <a:lstStyle>
            <a:lvl1pPr marL="0" indent="0" algn="ctr">
              <a:buNone/>
              <a:defRPr b="1"/>
            </a:lvl1pPr>
          </a:lstStyle>
          <a:p>
            <a:r>
              <a:rPr lang="pl-PL" dirty="0"/>
              <a:t>Dodaj tekst</a:t>
            </a:r>
          </a:p>
        </p:txBody>
      </p:sp>
      <p:sp>
        <p:nvSpPr>
          <p:cNvPr id="48" name="Symbol zastępczy tekstu 3">
            <a:extLst>
              <a:ext uri="{FF2B5EF4-FFF2-40B4-BE49-F238E27FC236}">
                <a16:creationId xmlns:a16="http://schemas.microsoft.com/office/drawing/2014/main" id="{4647B6C3-6B96-4B05-863C-844A7831905D}"/>
              </a:ext>
            </a:extLst>
          </p:cNvPr>
          <p:cNvSpPr>
            <a:spLocks noGrp="1"/>
          </p:cNvSpPr>
          <p:nvPr>
            <p:ph type="body" sz="quarter" idx="32" hasCustomPrompt="1"/>
          </p:nvPr>
        </p:nvSpPr>
        <p:spPr>
          <a:xfrm>
            <a:off x="8303763" y="4315527"/>
            <a:ext cx="3222000" cy="884755"/>
          </a:xfrm>
        </p:spPr>
        <p:txBody>
          <a:bodyPr anchor="b"/>
          <a:lstStyle>
            <a:lvl1pPr marL="0" indent="0" algn="ctr">
              <a:buNone/>
              <a:defRPr b="1"/>
            </a:lvl1pPr>
          </a:lstStyle>
          <a:p>
            <a:r>
              <a:rPr lang="pl-PL" dirty="0"/>
              <a:t>Dodaj tekst</a:t>
            </a:r>
          </a:p>
        </p:txBody>
      </p:sp>
      <p:cxnSp>
        <p:nvCxnSpPr>
          <p:cNvPr id="19" name="Łącznik prosty 18">
            <a:extLst>
              <a:ext uri="{FF2B5EF4-FFF2-40B4-BE49-F238E27FC236}">
                <a16:creationId xmlns:a16="http://schemas.microsoft.com/office/drawing/2014/main" id="{8079389E-FE67-F041-AE8D-68CD6FD97A68}"/>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04413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m [4]">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31FD11-D4EB-F349-A244-1BC13AA5B98F}"/>
              </a:ext>
            </a:extLst>
          </p:cNvPr>
          <p:cNvSpPr>
            <a:spLocks noGrp="1"/>
          </p:cNvSpPr>
          <p:nvPr>
            <p:ph type="title"/>
          </p:nvPr>
        </p:nvSpPr>
        <p:spPr/>
        <p:txBody>
          <a:bodyPr lIns="0"/>
          <a:lstStyle>
            <a:lvl1pPr>
              <a:defRPr>
                <a:latin typeface="Roboto" panose="02000000000000000000" pitchFamily="2" charset="0"/>
                <a:ea typeface="Roboto" panose="02000000000000000000" pitchFamily="2" charset="0"/>
              </a:defRPr>
            </a:lvl1pPr>
          </a:lstStyle>
          <a:p>
            <a:r>
              <a:rPr lang="pl-PL" dirty="0"/>
              <a:t>Kliknij, aby edytować</a:t>
            </a:r>
          </a:p>
        </p:txBody>
      </p:sp>
      <p:sp>
        <p:nvSpPr>
          <p:cNvPr id="3" name="Symbol zastępczy daty 2">
            <a:extLst>
              <a:ext uri="{FF2B5EF4-FFF2-40B4-BE49-F238E27FC236}">
                <a16:creationId xmlns:a16="http://schemas.microsoft.com/office/drawing/2014/main" id="{D3E005BF-7244-1D4A-BB97-C85F270F8250}"/>
              </a:ext>
            </a:extLst>
          </p:cNvPr>
          <p:cNvSpPr>
            <a:spLocks noGrp="1"/>
          </p:cNvSpPr>
          <p:nvPr>
            <p:ph type="dt" sz="half" idx="10"/>
          </p:nvPr>
        </p:nvSpPr>
        <p:spPr/>
        <p:txBody>
          <a:bodyPr/>
          <a:lstStyle>
            <a:lvl1pPr>
              <a:defRPr>
                <a:latin typeface="Roboto" panose="02000000000000000000" pitchFamily="2" charset="0"/>
                <a:ea typeface="Roboto" panose="02000000000000000000" pitchFamily="2" charset="0"/>
              </a:defRPr>
            </a:lvl1pPr>
          </a:lstStyle>
          <a:p>
            <a:fld id="{2DF0A7F1-8DDE-AB40-ABD1-86832C9EAD8A}" type="datetimeFigureOut">
              <a:rPr lang="pl-PL" smtClean="0"/>
              <a:pPr/>
              <a:t>28.05.2024</a:t>
            </a:fld>
            <a:endParaRPr lang="pl-PL" dirty="0"/>
          </a:p>
        </p:txBody>
      </p:sp>
      <p:sp>
        <p:nvSpPr>
          <p:cNvPr id="4" name="Symbol zastępczy stopki 3">
            <a:extLst>
              <a:ext uri="{FF2B5EF4-FFF2-40B4-BE49-F238E27FC236}">
                <a16:creationId xmlns:a16="http://schemas.microsoft.com/office/drawing/2014/main" id="{7CE38F39-D96F-364D-B193-56BBB633852A}"/>
              </a:ext>
            </a:extLst>
          </p:cNvPr>
          <p:cNvSpPr>
            <a:spLocks noGrp="1"/>
          </p:cNvSpPr>
          <p:nvPr>
            <p:ph type="ftr" sz="quarter" idx="11"/>
          </p:nvPr>
        </p:nvSpPr>
        <p:spPr/>
        <p:txBody>
          <a:bodyPr/>
          <a:lstStyle>
            <a:lvl1pPr>
              <a:defRPr>
                <a:latin typeface="Roboto" panose="02000000000000000000" pitchFamily="2" charset="0"/>
                <a:ea typeface="Roboto" panose="02000000000000000000" pitchFamily="2" charset="0"/>
              </a:defRPr>
            </a:lvl1pPr>
          </a:lstStyle>
          <a:p>
            <a:endParaRPr lang="pl-PL" dirty="0"/>
          </a:p>
        </p:txBody>
      </p:sp>
      <p:sp>
        <p:nvSpPr>
          <p:cNvPr id="5" name="Symbol zastępczy numeru slajdu 4">
            <a:extLst>
              <a:ext uri="{FF2B5EF4-FFF2-40B4-BE49-F238E27FC236}">
                <a16:creationId xmlns:a16="http://schemas.microsoft.com/office/drawing/2014/main" id="{B1042CF3-E3B6-1349-9AA2-C55AC9D9AA98}"/>
              </a:ext>
            </a:extLst>
          </p:cNvPr>
          <p:cNvSpPr>
            <a:spLocks noGrp="1"/>
          </p:cNvSpPr>
          <p:nvPr>
            <p:ph type="sldNum" sz="quarter" idx="12"/>
          </p:nvPr>
        </p:nvSpPr>
        <p:spPr/>
        <p:txBody>
          <a:bodyPr/>
          <a:lstStyle>
            <a:lvl1pPr>
              <a:defRPr>
                <a:latin typeface="Roboto" panose="02000000000000000000" pitchFamily="2" charset="0"/>
                <a:ea typeface="Roboto" panose="02000000000000000000" pitchFamily="2" charset="0"/>
              </a:defRPr>
            </a:lvl1pPr>
          </a:lstStyle>
          <a:p>
            <a:fld id="{82F84508-4418-4F44-8CB3-6C056C4313D3}" type="slidenum">
              <a:rPr lang="pl-PL" smtClean="0"/>
              <a:pPr/>
              <a:t>‹Nr.›</a:t>
            </a:fld>
            <a:endParaRPr lang="pl-PL" dirty="0"/>
          </a:p>
        </p:txBody>
      </p:sp>
      <p:sp>
        <p:nvSpPr>
          <p:cNvPr id="11" name="Symbol zastępczy obrazu 16">
            <a:extLst>
              <a:ext uri="{FF2B5EF4-FFF2-40B4-BE49-F238E27FC236}">
                <a16:creationId xmlns:a16="http://schemas.microsoft.com/office/drawing/2014/main" id="{EBDD1FBE-541D-40A3-A21B-D99505B69B2D}"/>
              </a:ext>
            </a:extLst>
          </p:cNvPr>
          <p:cNvSpPr>
            <a:spLocks noGrp="1"/>
          </p:cNvSpPr>
          <p:nvPr>
            <p:ph type="pic" sz="quarter" idx="13" hasCustomPrompt="1"/>
          </p:nvPr>
        </p:nvSpPr>
        <p:spPr>
          <a:xfrm>
            <a:off x="681039" y="1484784"/>
            <a:ext cx="2535236" cy="2672119"/>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
        <p:nvSpPr>
          <p:cNvPr id="12" name="Symbol zastępczy obrazu 16">
            <a:extLst>
              <a:ext uri="{FF2B5EF4-FFF2-40B4-BE49-F238E27FC236}">
                <a16:creationId xmlns:a16="http://schemas.microsoft.com/office/drawing/2014/main" id="{9A820C7A-874B-4006-92F4-14444C335DE8}"/>
              </a:ext>
            </a:extLst>
          </p:cNvPr>
          <p:cNvSpPr>
            <a:spLocks noGrp="1"/>
          </p:cNvSpPr>
          <p:nvPr>
            <p:ph type="pic" sz="quarter" idx="18" hasCustomPrompt="1"/>
          </p:nvPr>
        </p:nvSpPr>
        <p:spPr>
          <a:xfrm>
            <a:off x="3446463" y="1484784"/>
            <a:ext cx="2535236" cy="2672119"/>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
        <p:nvSpPr>
          <p:cNvPr id="13" name="Symbol zastępczy obrazu 16">
            <a:extLst>
              <a:ext uri="{FF2B5EF4-FFF2-40B4-BE49-F238E27FC236}">
                <a16:creationId xmlns:a16="http://schemas.microsoft.com/office/drawing/2014/main" id="{FA401A54-4461-49C6-B8C0-6E7BC1537250}"/>
              </a:ext>
            </a:extLst>
          </p:cNvPr>
          <p:cNvSpPr>
            <a:spLocks noGrp="1"/>
          </p:cNvSpPr>
          <p:nvPr>
            <p:ph type="pic" sz="quarter" idx="19" hasCustomPrompt="1"/>
          </p:nvPr>
        </p:nvSpPr>
        <p:spPr>
          <a:xfrm>
            <a:off x="6211888" y="1481162"/>
            <a:ext cx="2535236" cy="2672119"/>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
        <p:nvSpPr>
          <p:cNvPr id="14" name="Symbol zastępczy obrazu 16">
            <a:extLst>
              <a:ext uri="{FF2B5EF4-FFF2-40B4-BE49-F238E27FC236}">
                <a16:creationId xmlns:a16="http://schemas.microsoft.com/office/drawing/2014/main" id="{F3288686-D009-4AC8-ACE5-166DEEC6DFE7}"/>
              </a:ext>
            </a:extLst>
          </p:cNvPr>
          <p:cNvSpPr>
            <a:spLocks noGrp="1"/>
          </p:cNvSpPr>
          <p:nvPr>
            <p:ph type="pic" sz="quarter" idx="20" hasCustomPrompt="1"/>
          </p:nvPr>
        </p:nvSpPr>
        <p:spPr>
          <a:xfrm>
            <a:off x="8980690" y="1484784"/>
            <a:ext cx="2535236" cy="2672119"/>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
        <p:nvSpPr>
          <p:cNvPr id="30" name="Symbol zastępczy tekstu 27">
            <a:extLst>
              <a:ext uri="{FF2B5EF4-FFF2-40B4-BE49-F238E27FC236}">
                <a16:creationId xmlns:a16="http://schemas.microsoft.com/office/drawing/2014/main" id="{DA230F1A-C2C4-46CC-B71F-9E36E811D916}"/>
              </a:ext>
            </a:extLst>
          </p:cNvPr>
          <p:cNvSpPr>
            <a:spLocks noGrp="1"/>
          </p:cNvSpPr>
          <p:nvPr>
            <p:ph type="body" sz="quarter" idx="21"/>
          </p:nvPr>
        </p:nvSpPr>
        <p:spPr>
          <a:xfrm>
            <a:off x="680711" y="5368538"/>
            <a:ext cx="2525711" cy="821943"/>
          </a:xfrm>
        </p:spPr>
        <p:txBody>
          <a:bodyPr anchor="t">
            <a:normAutofit/>
          </a:bodyPr>
          <a:lstStyle>
            <a:lvl1pPr marL="0" indent="0" algn="ctr">
              <a:buNone/>
              <a:defRPr sz="1800" b="0">
                <a:latin typeface="Roboto" panose="02000000000000000000" pitchFamily="2" charset="0"/>
                <a:ea typeface="Roboto" panose="02000000000000000000" pitchFamily="2" charset="0"/>
              </a:defRPr>
            </a:lvl1pPr>
          </a:lstStyle>
          <a:p>
            <a:r>
              <a:rPr lang="pl-PL" dirty="0"/>
              <a:t>Kliknij, aby edytować</a:t>
            </a:r>
          </a:p>
        </p:txBody>
      </p:sp>
      <p:cxnSp>
        <p:nvCxnSpPr>
          <p:cNvPr id="31" name="Łącznik prosty 30">
            <a:extLst>
              <a:ext uri="{FF2B5EF4-FFF2-40B4-BE49-F238E27FC236}">
                <a16:creationId xmlns:a16="http://schemas.microsoft.com/office/drawing/2014/main" id="{DEDD961F-0953-45D4-A652-E6154D6ACDD6}"/>
              </a:ext>
            </a:extLst>
          </p:cNvPr>
          <p:cNvCxnSpPr>
            <a:cxnSpLocks/>
          </p:cNvCxnSpPr>
          <p:nvPr userDrawn="1"/>
        </p:nvCxnSpPr>
        <p:spPr>
          <a:xfrm flipH="1">
            <a:off x="1361749" y="5292909"/>
            <a:ext cx="1152524"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32" name="Symbol zastępczy tekstu 3">
            <a:extLst>
              <a:ext uri="{FF2B5EF4-FFF2-40B4-BE49-F238E27FC236}">
                <a16:creationId xmlns:a16="http://schemas.microsoft.com/office/drawing/2014/main" id="{8AAF722E-659C-438B-8CDB-82B634C18924}"/>
              </a:ext>
            </a:extLst>
          </p:cNvPr>
          <p:cNvSpPr>
            <a:spLocks noGrp="1"/>
          </p:cNvSpPr>
          <p:nvPr>
            <p:ph type="body" sz="quarter" idx="22" hasCustomPrompt="1"/>
          </p:nvPr>
        </p:nvSpPr>
        <p:spPr>
          <a:xfrm>
            <a:off x="680711" y="4315528"/>
            <a:ext cx="2527505" cy="884755"/>
          </a:xfrm>
        </p:spPr>
        <p:txBody>
          <a:bodyPr anchor="b"/>
          <a:lstStyle>
            <a:lvl1pPr marL="0" indent="0" algn="ctr">
              <a:buNone/>
              <a:defRPr b="1"/>
            </a:lvl1pPr>
          </a:lstStyle>
          <a:p>
            <a:r>
              <a:rPr lang="pl-PL" dirty="0"/>
              <a:t>Dodaj tekst</a:t>
            </a:r>
          </a:p>
        </p:txBody>
      </p:sp>
      <p:sp>
        <p:nvSpPr>
          <p:cNvPr id="33" name="Symbol zastępczy tekstu 27">
            <a:extLst>
              <a:ext uri="{FF2B5EF4-FFF2-40B4-BE49-F238E27FC236}">
                <a16:creationId xmlns:a16="http://schemas.microsoft.com/office/drawing/2014/main" id="{FE474BC4-EB72-4EC7-844C-7A24B143E5EE}"/>
              </a:ext>
            </a:extLst>
          </p:cNvPr>
          <p:cNvSpPr>
            <a:spLocks noGrp="1"/>
          </p:cNvSpPr>
          <p:nvPr>
            <p:ph type="body" sz="quarter" idx="27"/>
          </p:nvPr>
        </p:nvSpPr>
        <p:spPr>
          <a:xfrm>
            <a:off x="3454400" y="5368538"/>
            <a:ext cx="2525711" cy="821943"/>
          </a:xfrm>
        </p:spPr>
        <p:txBody>
          <a:bodyPr anchor="t">
            <a:normAutofit/>
          </a:bodyPr>
          <a:lstStyle>
            <a:lvl1pPr marL="0" indent="0" algn="ctr">
              <a:buNone/>
              <a:defRPr sz="1800" b="0">
                <a:latin typeface="Roboto" panose="02000000000000000000" pitchFamily="2" charset="0"/>
                <a:ea typeface="Roboto" panose="02000000000000000000" pitchFamily="2" charset="0"/>
              </a:defRPr>
            </a:lvl1pPr>
          </a:lstStyle>
          <a:p>
            <a:r>
              <a:rPr lang="pl-PL" dirty="0"/>
              <a:t>Kliknij, aby edytować</a:t>
            </a:r>
          </a:p>
        </p:txBody>
      </p:sp>
      <p:cxnSp>
        <p:nvCxnSpPr>
          <p:cNvPr id="34" name="Łącznik prosty 33">
            <a:extLst>
              <a:ext uri="{FF2B5EF4-FFF2-40B4-BE49-F238E27FC236}">
                <a16:creationId xmlns:a16="http://schemas.microsoft.com/office/drawing/2014/main" id="{AC6C188A-B398-4A66-BFCB-024829C6250B}"/>
              </a:ext>
            </a:extLst>
          </p:cNvPr>
          <p:cNvCxnSpPr>
            <a:cxnSpLocks/>
          </p:cNvCxnSpPr>
          <p:nvPr userDrawn="1"/>
        </p:nvCxnSpPr>
        <p:spPr>
          <a:xfrm flipH="1">
            <a:off x="4135438" y="5292909"/>
            <a:ext cx="1152524"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35" name="Symbol zastępczy tekstu 3">
            <a:extLst>
              <a:ext uri="{FF2B5EF4-FFF2-40B4-BE49-F238E27FC236}">
                <a16:creationId xmlns:a16="http://schemas.microsoft.com/office/drawing/2014/main" id="{030B854A-C498-4A4D-AC22-439AFA4A427B}"/>
              </a:ext>
            </a:extLst>
          </p:cNvPr>
          <p:cNvSpPr>
            <a:spLocks noGrp="1"/>
          </p:cNvSpPr>
          <p:nvPr>
            <p:ph type="body" sz="quarter" idx="29" hasCustomPrompt="1"/>
          </p:nvPr>
        </p:nvSpPr>
        <p:spPr>
          <a:xfrm>
            <a:off x="3454400" y="4315528"/>
            <a:ext cx="2527505" cy="884755"/>
          </a:xfrm>
        </p:spPr>
        <p:txBody>
          <a:bodyPr anchor="b"/>
          <a:lstStyle>
            <a:lvl1pPr marL="0" indent="0" algn="ctr">
              <a:buNone/>
              <a:defRPr b="1"/>
            </a:lvl1pPr>
          </a:lstStyle>
          <a:p>
            <a:r>
              <a:rPr lang="pl-PL" dirty="0"/>
              <a:t>Dodaj tekst</a:t>
            </a:r>
          </a:p>
        </p:txBody>
      </p:sp>
      <p:sp>
        <p:nvSpPr>
          <p:cNvPr id="36" name="Symbol zastępczy tekstu 27">
            <a:extLst>
              <a:ext uri="{FF2B5EF4-FFF2-40B4-BE49-F238E27FC236}">
                <a16:creationId xmlns:a16="http://schemas.microsoft.com/office/drawing/2014/main" id="{944ADB1E-FFCE-490A-814F-3C96A330845B}"/>
              </a:ext>
            </a:extLst>
          </p:cNvPr>
          <p:cNvSpPr>
            <a:spLocks noGrp="1"/>
          </p:cNvSpPr>
          <p:nvPr>
            <p:ph type="body" sz="quarter" idx="30"/>
          </p:nvPr>
        </p:nvSpPr>
        <p:spPr>
          <a:xfrm>
            <a:off x="6219825" y="5368538"/>
            <a:ext cx="2525711" cy="821943"/>
          </a:xfrm>
        </p:spPr>
        <p:txBody>
          <a:bodyPr anchor="t">
            <a:normAutofit/>
          </a:bodyPr>
          <a:lstStyle>
            <a:lvl1pPr marL="0" indent="0" algn="ctr">
              <a:buNone/>
              <a:defRPr sz="1800" b="0">
                <a:latin typeface="Roboto" panose="02000000000000000000" pitchFamily="2" charset="0"/>
                <a:ea typeface="Roboto" panose="02000000000000000000" pitchFamily="2" charset="0"/>
              </a:defRPr>
            </a:lvl1pPr>
          </a:lstStyle>
          <a:p>
            <a:r>
              <a:rPr lang="pl-PL" dirty="0"/>
              <a:t>Kliknij, aby edytować</a:t>
            </a:r>
          </a:p>
        </p:txBody>
      </p:sp>
      <p:cxnSp>
        <p:nvCxnSpPr>
          <p:cNvPr id="37" name="Łącznik prosty 36">
            <a:extLst>
              <a:ext uri="{FF2B5EF4-FFF2-40B4-BE49-F238E27FC236}">
                <a16:creationId xmlns:a16="http://schemas.microsoft.com/office/drawing/2014/main" id="{971C43EA-3890-4C8A-8812-CD3FAE30C720}"/>
              </a:ext>
            </a:extLst>
          </p:cNvPr>
          <p:cNvCxnSpPr>
            <a:cxnSpLocks/>
          </p:cNvCxnSpPr>
          <p:nvPr userDrawn="1"/>
        </p:nvCxnSpPr>
        <p:spPr>
          <a:xfrm flipH="1">
            <a:off x="6900863" y="5292909"/>
            <a:ext cx="1152524"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38" name="Symbol zastępczy tekstu 3">
            <a:extLst>
              <a:ext uri="{FF2B5EF4-FFF2-40B4-BE49-F238E27FC236}">
                <a16:creationId xmlns:a16="http://schemas.microsoft.com/office/drawing/2014/main" id="{52AE9A94-5426-46B8-841A-37511B776E31}"/>
              </a:ext>
            </a:extLst>
          </p:cNvPr>
          <p:cNvSpPr>
            <a:spLocks noGrp="1"/>
          </p:cNvSpPr>
          <p:nvPr>
            <p:ph type="body" sz="quarter" idx="32" hasCustomPrompt="1"/>
          </p:nvPr>
        </p:nvSpPr>
        <p:spPr>
          <a:xfrm>
            <a:off x="6219825" y="4315528"/>
            <a:ext cx="2527505" cy="884755"/>
          </a:xfrm>
        </p:spPr>
        <p:txBody>
          <a:bodyPr anchor="b"/>
          <a:lstStyle>
            <a:lvl1pPr marL="0" indent="0" algn="ctr">
              <a:buNone/>
              <a:defRPr b="1"/>
            </a:lvl1pPr>
          </a:lstStyle>
          <a:p>
            <a:r>
              <a:rPr lang="pl-PL" dirty="0"/>
              <a:t>Dodaj tekst</a:t>
            </a:r>
          </a:p>
        </p:txBody>
      </p:sp>
      <p:sp>
        <p:nvSpPr>
          <p:cNvPr id="39" name="Symbol zastępczy tekstu 27">
            <a:extLst>
              <a:ext uri="{FF2B5EF4-FFF2-40B4-BE49-F238E27FC236}">
                <a16:creationId xmlns:a16="http://schemas.microsoft.com/office/drawing/2014/main" id="{37784A98-0DE8-4EC9-9BE6-01CF07AE8BE6}"/>
              </a:ext>
            </a:extLst>
          </p:cNvPr>
          <p:cNvSpPr>
            <a:spLocks noGrp="1"/>
          </p:cNvSpPr>
          <p:nvPr>
            <p:ph type="body" sz="quarter" idx="33"/>
          </p:nvPr>
        </p:nvSpPr>
        <p:spPr>
          <a:xfrm>
            <a:off x="8983662" y="5368538"/>
            <a:ext cx="2525711" cy="821943"/>
          </a:xfrm>
        </p:spPr>
        <p:txBody>
          <a:bodyPr anchor="t">
            <a:normAutofit/>
          </a:bodyPr>
          <a:lstStyle>
            <a:lvl1pPr marL="0" indent="0" algn="ctr">
              <a:buNone/>
              <a:defRPr sz="1800" b="0">
                <a:latin typeface="Roboto" panose="02000000000000000000" pitchFamily="2" charset="0"/>
                <a:ea typeface="Roboto" panose="02000000000000000000" pitchFamily="2" charset="0"/>
              </a:defRPr>
            </a:lvl1pPr>
          </a:lstStyle>
          <a:p>
            <a:r>
              <a:rPr lang="pl-PL" dirty="0"/>
              <a:t>Kliknij, aby edytować</a:t>
            </a:r>
          </a:p>
        </p:txBody>
      </p:sp>
      <p:cxnSp>
        <p:nvCxnSpPr>
          <p:cNvPr id="40" name="Łącznik prosty 39">
            <a:extLst>
              <a:ext uri="{FF2B5EF4-FFF2-40B4-BE49-F238E27FC236}">
                <a16:creationId xmlns:a16="http://schemas.microsoft.com/office/drawing/2014/main" id="{A5CD66AB-6196-4AFD-85F5-531A88D0DD14}"/>
              </a:ext>
            </a:extLst>
          </p:cNvPr>
          <p:cNvCxnSpPr>
            <a:cxnSpLocks/>
          </p:cNvCxnSpPr>
          <p:nvPr userDrawn="1"/>
        </p:nvCxnSpPr>
        <p:spPr>
          <a:xfrm flipH="1">
            <a:off x="9664700" y="5292909"/>
            <a:ext cx="1152524"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41" name="Symbol zastępczy tekstu 3">
            <a:extLst>
              <a:ext uri="{FF2B5EF4-FFF2-40B4-BE49-F238E27FC236}">
                <a16:creationId xmlns:a16="http://schemas.microsoft.com/office/drawing/2014/main" id="{284DD6C5-CC79-45DE-B3B5-F00BF09CD755}"/>
              </a:ext>
            </a:extLst>
          </p:cNvPr>
          <p:cNvSpPr>
            <a:spLocks noGrp="1"/>
          </p:cNvSpPr>
          <p:nvPr>
            <p:ph type="body" sz="quarter" idx="35" hasCustomPrompt="1"/>
          </p:nvPr>
        </p:nvSpPr>
        <p:spPr>
          <a:xfrm>
            <a:off x="8983662" y="4315528"/>
            <a:ext cx="2527505" cy="884755"/>
          </a:xfrm>
        </p:spPr>
        <p:txBody>
          <a:bodyPr anchor="b"/>
          <a:lstStyle>
            <a:lvl1pPr marL="0" indent="0" algn="ctr">
              <a:buNone/>
              <a:defRPr b="1"/>
            </a:lvl1pPr>
          </a:lstStyle>
          <a:p>
            <a:r>
              <a:rPr lang="pl-PL" dirty="0"/>
              <a:t>Dodaj tekst</a:t>
            </a:r>
          </a:p>
        </p:txBody>
      </p:sp>
      <p:cxnSp>
        <p:nvCxnSpPr>
          <p:cNvPr id="23" name="Łącznik prosty 22">
            <a:extLst>
              <a:ext uri="{FF2B5EF4-FFF2-40B4-BE49-F238E27FC236}">
                <a16:creationId xmlns:a16="http://schemas.microsoft.com/office/drawing/2014/main" id="{CCDEFA9F-948C-2146-BD8B-D721AF3C1C42}"/>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7704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bout - Big Photo [2]">
    <p:spTree>
      <p:nvGrpSpPr>
        <p:cNvPr id="1" name=""/>
        <p:cNvGrpSpPr/>
        <p:nvPr/>
      </p:nvGrpSpPr>
      <p:grpSpPr>
        <a:xfrm>
          <a:off x="0" y="0"/>
          <a:ext cx="0" cy="0"/>
          <a:chOff x="0" y="0"/>
          <a:chExt cx="0" cy="0"/>
        </a:xfrm>
      </p:grpSpPr>
      <p:sp>
        <p:nvSpPr>
          <p:cNvPr id="8" name="Symbol zastępczy obrazu 16">
            <a:extLst>
              <a:ext uri="{FF2B5EF4-FFF2-40B4-BE49-F238E27FC236}">
                <a16:creationId xmlns:a16="http://schemas.microsoft.com/office/drawing/2014/main" id="{FE17BEC3-746B-1447-8314-CD3CDCF25F25}"/>
              </a:ext>
            </a:extLst>
          </p:cNvPr>
          <p:cNvSpPr>
            <a:spLocks noGrp="1"/>
          </p:cNvSpPr>
          <p:nvPr>
            <p:ph type="pic" sz="quarter" idx="15" hasCustomPrompt="1"/>
          </p:nvPr>
        </p:nvSpPr>
        <p:spPr>
          <a:xfrm>
            <a:off x="0" y="2708920"/>
            <a:ext cx="7362825" cy="3600400"/>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
        <p:nvSpPr>
          <p:cNvPr id="13" name="Symbol zastępczy obrazu 16">
            <a:extLst>
              <a:ext uri="{FF2B5EF4-FFF2-40B4-BE49-F238E27FC236}">
                <a16:creationId xmlns:a16="http://schemas.microsoft.com/office/drawing/2014/main" id="{C14F969E-61D2-2F40-87F5-8E8839DC0437}"/>
              </a:ext>
            </a:extLst>
          </p:cNvPr>
          <p:cNvSpPr>
            <a:spLocks noGrp="1"/>
          </p:cNvSpPr>
          <p:nvPr>
            <p:ph type="pic" sz="quarter" idx="16" hasCustomPrompt="1"/>
          </p:nvPr>
        </p:nvSpPr>
        <p:spPr>
          <a:xfrm>
            <a:off x="7593013" y="2708920"/>
            <a:ext cx="4598987" cy="3600400"/>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
        <p:nvSpPr>
          <p:cNvPr id="10" name="Symbol zastępczy tekstu 24">
            <a:extLst>
              <a:ext uri="{FF2B5EF4-FFF2-40B4-BE49-F238E27FC236}">
                <a16:creationId xmlns:a16="http://schemas.microsoft.com/office/drawing/2014/main" id="{9712A85A-59CC-3743-9270-70D0950A517A}"/>
              </a:ext>
            </a:extLst>
          </p:cNvPr>
          <p:cNvSpPr>
            <a:spLocks noGrp="1"/>
          </p:cNvSpPr>
          <p:nvPr>
            <p:ph type="body" sz="quarter" idx="21"/>
          </p:nvPr>
        </p:nvSpPr>
        <p:spPr>
          <a:xfrm>
            <a:off x="3446463" y="549491"/>
            <a:ext cx="8064499" cy="1799389"/>
          </a:xfrm>
        </p:spPr>
        <p:txBody>
          <a:bodyPr/>
          <a:lstStyle>
            <a:lvl1pPr marL="0" indent="0">
              <a:buNone/>
              <a:defRPr>
                <a:solidFill>
                  <a:schemeClr val="tx1"/>
                </a:solidFill>
              </a:defRPr>
            </a:lvl1pPr>
          </a:lstStyle>
          <a:p>
            <a:r>
              <a:rPr lang="pl-PL" dirty="0"/>
              <a:t>Kliknij, aby edytować</a:t>
            </a:r>
          </a:p>
        </p:txBody>
      </p:sp>
      <p:cxnSp>
        <p:nvCxnSpPr>
          <p:cNvPr id="9" name="Łącznik prosty 8">
            <a:extLst>
              <a:ext uri="{FF2B5EF4-FFF2-40B4-BE49-F238E27FC236}">
                <a16:creationId xmlns:a16="http://schemas.microsoft.com/office/drawing/2014/main" id="{BF8A1FF1-0948-F04A-8EDC-0D3718E03B63}"/>
              </a:ext>
            </a:extLst>
          </p:cNvPr>
          <p:cNvCxnSpPr>
            <a:cxnSpLocks/>
          </p:cNvCxnSpPr>
          <p:nvPr userDrawn="1"/>
        </p:nvCxnSpPr>
        <p:spPr>
          <a:xfrm flipH="1">
            <a:off x="684982" y="1255165"/>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1" name="Tytuł 1">
            <a:extLst>
              <a:ext uri="{FF2B5EF4-FFF2-40B4-BE49-F238E27FC236}">
                <a16:creationId xmlns:a16="http://schemas.microsoft.com/office/drawing/2014/main" id="{FEBCD8C6-12C1-7642-A6D7-C924D24DF834}"/>
              </a:ext>
            </a:extLst>
          </p:cNvPr>
          <p:cNvSpPr>
            <a:spLocks noGrp="1"/>
          </p:cNvSpPr>
          <p:nvPr>
            <p:ph type="title" hasCustomPrompt="1"/>
          </p:nvPr>
        </p:nvSpPr>
        <p:spPr>
          <a:xfrm>
            <a:off x="681039" y="1"/>
            <a:ext cx="2535236" cy="1124980"/>
          </a:xfrm>
        </p:spPr>
        <p:txBody>
          <a:bodyPr lIns="0"/>
          <a:lstStyle>
            <a:lvl1pPr>
              <a:defRPr>
                <a:latin typeface="Roboto" panose="02000000000000000000" pitchFamily="2" charset="0"/>
                <a:ea typeface="Roboto" panose="02000000000000000000" pitchFamily="2" charset="0"/>
              </a:defRPr>
            </a:lvl1pPr>
          </a:lstStyle>
          <a:p>
            <a:r>
              <a:rPr lang="pl-PL" dirty="0"/>
              <a:t>Edytuj</a:t>
            </a:r>
          </a:p>
        </p:txBody>
      </p:sp>
    </p:spTree>
    <p:extLst>
      <p:ext uri="{BB962C8B-B14F-4D97-AF65-F5344CB8AC3E}">
        <p14:creationId xmlns:p14="http://schemas.microsoft.com/office/powerpoint/2010/main" val="36951272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bout - Big Photo [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31FD11-D4EB-F349-A244-1BC13AA5B98F}"/>
              </a:ext>
            </a:extLst>
          </p:cNvPr>
          <p:cNvSpPr>
            <a:spLocks noGrp="1"/>
          </p:cNvSpPr>
          <p:nvPr>
            <p:ph type="title" hasCustomPrompt="1"/>
          </p:nvPr>
        </p:nvSpPr>
        <p:spPr>
          <a:xfrm>
            <a:off x="681039" y="1008113"/>
            <a:ext cx="4608511" cy="1124980"/>
          </a:xfrm>
        </p:spPr>
        <p:txBody>
          <a:bodyPr lIns="0"/>
          <a:lstStyle>
            <a:lvl1pPr>
              <a:defRPr>
                <a:latin typeface="Roboto" panose="02000000000000000000" pitchFamily="2" charset="0"/>
                <a:ea typeface="Roboto" panose="02000000000000000000" pitchFamily="2" charset="0"/>
              </a:defRPr>
            </a:lvl1pPr>
          </a:lstStyle>
          <a:p>
            <a:r>
              <a:rPr lang="pl-PL" dirty="0" err="1"/>
              <a:t>Click</a:t>
            </a:r>
            <a:r>
              <a:rPr lang="pl-PL" dirty="0"/>
              <a:t> to </a:t>
            </a:r>
            <a:r>
              <a:rPr lang="pl-PL" dirty="0" err="1"/>
              <a:t>edit</a:t>
            </a:r>
            <a:endParaRPr lang="pl-PL" dirty="0"/>
          </a:p>
        </p:txBody>
      </p:sp>
      <p:sp>
        <p:nvSpPr>
          <p:cNvPr id="12" name="Symbol zastępczy obrazu 16">
            <a:extLst>
              <a:ext uri="{FF2B5EF4-FFF2-40B4-BE49-F238E27FC236}">
                <a16:creationId xmlns:a16="http://schemas.microsoft.com/office/drawing/2014/main" id="{245700B2-B55F-7E4B-8C41-AC45F73C2834}"/>
              </a:ext>
            </a:extLst>
          </p:cNvPr>
          <p:cNvSpPr>
            <a:spLocks noGrp="1"/>
          </p:cNvSpPr>
          <p:nvPr>
            <p:ph type="pic" sz="quarter" idx="13" hasCustomPrompt="1"/>
          </p:nvPr>
        </p:nvSpPr>
        <p:spPr>
          <a:xfrm>
            <a:off x="5519738" y="0"/>
            <a:ext cx="3226594" cy="3573016"/>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image</a:t>
            </a:r>
          </a:p>
        </p:txBody>
      </p:sp>
      <p:sp>
        <p:nvSpPr>
          <p:cNvPr id="16" name="Symbol zastępczy obrazu 16">
            <a:extLst>
              <a:ext uri="{FF2B5EF4-FFF2-40B4-BE49-F238E27FC236}">
                <a16:creationId xmlns:a16="http://schemas.microsoft.com/office/drawing/2014/main" id="{AFF7E1DA-B650-E64A-9D89-367FB5A20E3C}"/>
              </a:ext>
            </a:extLst>
          </p:cNvPr>
          <p:cNvSpPr>
            <a:spLocks noGrp="1"/>
          </p:cNvSpPr>
          <p:nvPr>
            <p:ph type="pic" sz="quarter" idx="14" hasCustomPrompt="1"/>
          </p:nvPr>
        </p:nvSpPr>
        <p:spPr>
          <a:xfrm>
            <a:off x="8982258" y="1196753"/>
            <a:ext cx="3226594" cy="2376264"/>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image</a:t>
            </a:r>
          </a:p>
        </p:txBody>
      </p:sp>
      <p:sp>
        <p:nvSpPr>
          <p:cNvPr id="17" name="Symbol zastępczy obrazu 16">
            <a:extLst>
              <a:ext uri="{FF2B5EF4-FFF2-40B4-BE49-F238E27FC236}">
                <a16:creationId xmlns:a16="http://schemas.microsoft.com/office/drawing/2014/main" id="{1E805C37-6DFF-8D4D-B2D3-E4F235564997}"/>
              </a:ext>
            </a:extLst>
          </p:cNvPr>
          <p:cNvSpPr>
            <a:spLocks noGrp="1"/>
          </p:cNvSpPr>
          <p:nvPr>
            <p:ph type="pic" sz="quarter" idx="15" hasCustomPrompt="1"/>
          </p:nvPr>
        </p:nvSpPr>
        <p:spPr>
          <a:xfrm>
            <a:off x="5519738" y="3789040"/>
            <a:ext cx="4608512" cy="2376264"/>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image</a:t>
            </a:r>
          </a:p>
        </p:txBody>
      </p:sp>
      <p:sp>
        <p:nvSpPr>
          <p:cNvPr id="10" name="Symbol zastępczy tekstu 24">
            <a:extLst>
              <a:ext uri="{FF2B5EF4-FFF2-40B4-BE49-F238E27FC236}">
                <a16:creationId xmlns:a16="http://schemas.microsoft.com/office/drawing/2014/main" id="{2AFD5255-757D-6D48-9A5E-C3A25354207B}"/>
              </a:ext>
            </a:extLst>
          </p:cNvPr>
          <p:cNvSpPr>
            <a:spLocks noGrp="1"/>
          </p:cNvSpPr>
          <p:nvPr>
            <p:ph type="body" sz="quarter" idx="20" hasCustomPrompt="1"/>
          </p:nvPr>
        </p:nvSpPr>
        <p:spPr>
          <a:xfrm>
            <a:off x="681039" y="2492896"/>
            <a:ext cx="4601185" cy="3672408"/>
          </a:xfrm>
        </p:spPr>
        <p:txBody>
          <a:bodyPr/>
          <a:lstStyle>
            <a:lvl1pPr marL="0" indent="0">
              <a:buNone/>
              <a:defRPr>
                <a:solidFill>
                  <a:schemeClr val="tx1"/>
                </a:solidFill>
              </a:defRPr>
            </a:lvl1pPr>
          </a:lstStyle>
          <a:p>
            <a:r>
              <a:rPr lang="pl-PL" dirty="0" err="1"/>
              <a:t>Click</a:t>
            </a:r>
            <a:r>
              <a:rPr lang="pl-PL" dirty="0"/>
              <a:t> to </a:t>
            </a:r>
            <a:r>
              <a:rPr lang="pl-PL" dirty="0" err="1"/>
              <a:t>edit</a:t>
            </a:r>
            <a:endParaRPr lang="pl-PL" dirty="0"/>
          </a:p>
        </p:txBody>
      </p:sp>
      <p:cxnSp>
        <p:nvCxnSpPr>
          <p:cNvPr id="8" name="Łącznik prosty 7">
            <a:extLst>
              <a:ext uri="{FF2B5EF4-FFF2-40B4-BE49-F238E27FC236}">
                <a16:creationId xmlns:a16="http://schemas.microsoft.com/office/drawing/2014/main" id="{A6007A5A-3FC3-9546-A224-3B4EC35CE94A}"/>
              </a:ext>
            </a:extLst>
          </p:cNvPr>
          <p:cNvCxnSpPr>
            <a:cxnSpLocks/>
          </p:cNvCxnSpPr>
          <p:nvPr userDrawn="1"/>
        </p:nvCxnSpPr>
        <p:spPr>
          <a:xfrm flipH="1">
            <a:off x="684982" y="2290662"/>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22325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About - Big Photo Title Only [2]">
    <p:spTree>
      <p:nvGrpSpPr>
        <p:cNvPr id="1" name=""/>
        <p:cNvGrpSpPr/>
        <p:nvPr/>
      </p:nvGrpSpPr>
      <p:grpSpPr>
        <a:xfrm>
          <a:off x="0" y="0"/>
          <a:ext cx="0" cy="0"/>
          <a:chOff x="0" y="0"/>
          <a:chExt cx="0" cy="0"/>
        </a:xfrm>
      </p:grpSpPr>
      <p:sp>
        <p:nvSpPr>
          <p:cNvPr id="8" name="Symbol zastępczy obrazu 16">
            <a:extLst>
              <a:ext uri="{FF2B5EF4-FFF2-40B4-BE49-F238E27FC236}">
                <a16:creationId xmlns:a16="http://schemas.microsoft.com/office/drawing/2014/main" id="{FE17BEC3-746B-1447-8314-CD3CDCF25F25}"/>
              </a:ext>
            </a:extLst>
          </p:cNvPr>
          <p:cNvSpPr>
            <a:spLocks noGrp="1"/>
          </p:cNvSpPr>
          <p:nvPr>
            <p:ph type="pic" sz="quarter" idx="15" hasCustomPrompt="1"/>
          </p:nvPr>
        </p:nvSpPr>
        <p:spPr>
          <a:xfrm>
            <a:off x="0" y="1700808"/>
            <a:ext cx="7362825" cy="4608512"/>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
        <p:nvSpPr>
          <p:cNvPr id="13" name="Symbol zastępczy obrazu 16">
            <a:extLst>
              <a:ext uri="{FF2B5EF4-FFF2-40B4-BE49-F238E27FC236}">
                <a16:creationId xmlns:a16="http://schemas.microsoft.com/office/drawing/2014/main" id="{C14F969E-61D2-2F40-87F5-8E8839DC0437}"/>
              </a:ext>
            </a:extLst>
          </p:cNvPr>
          <p:cNvSpPr>
            <a:spLocks noGrp="1"/>
          </p:cNvSpPr>
          <p:nvPr>
            <p:ph type="pic" sz="quarter" idx="16" hasCustomPrompt="1"/>
          </p:nvPr>
        </p:nvSpPr>
        <p:spPr>
          <a:xfrm>
            <a:off x="7593013" y="1700808"/>
            <a:ext cx="4598987" cy="4608512"/>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cxnSp>
        <p:nvCxnSpPr>
          <p:cNvPr id="9" name="Łącznik prosty 8">
            <a:extLst>
              <a:ext uri="{FF2B5EF4-FFF2-40B4-BE49-F238E27FC236}">
                <a16:creationId xmlns:a16="http://schemas.microsoft.com/office/drawing/2014/main" id="{BF8A1FF1-0948-F04A-8EDC-0D3718E03B63}"/>
              </a:ext>
            </a:extLst>
          </p:cNvPr>
          <p:cNvCxnSpPr>
            <a:cxnSpLocks/>
          </p:cNvCxnSpPr>
          <p:nvPr userDrawn="1"/>
        </p:nvCxnSpPr>
        <p:spPr>
          <a:xfrm flipH="1">
            <a:off x="684982" y="1255165"/>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6" name="Tytuł 1">
            <a:extLst>
              <a:ext uri="{FF2B5EF4-FFF2-40B4-BE49-F238E27FC236}">
                <a16:creationId xmlns:a16="http://schemas.microsoft.com/office/drawing/2014/main" id="{4B935520-F31C-8042-B73A-5182B13C4A30}"/>
              </a:ext>
            </a:extLst>
          </p:cNvPr>
          <p:cNvSpPr>
            <a:spLocks noGrp="1"/>
          </p:cNvSpPr>
          <p:nvPr>
            <p:ph type="title"/>
          </p:nvPr>
        </p:nvSpPr>
        <p:spPr>
          <a:xfrm>
            <a:off x="681038" y="1"/>
            <a:ext cx="4334841" cy="1124980"/>
          </a:xfrm>
        </p:spPr>
        <p:txBody>
          <a:bodyPr lIns="0"/>
          <a:lstStyle>
            <a:lvl1pPr>
              <a:defRPr>
                <a:latin typeface="Roboto" panose="02000000000000000000" pitchFamily="2" charset="0"/>
                <a:ea typeface="Roboto" panose="02000000000000000000" pitchFamily="2" charset="0"/>
              </a:defRPr>
            </a:lvl1pPr>
          </a:lstStyle>
          <a:p>
            <a:r>
              <a:rPr lang="pl-PL" dirty="0"/>
              <a:t>Kliknij, aby edytować</a:t>
            </a:r>
          </a:p>
        </p:txBody>
      </p:sp>
    </p:spTree>
    <p:extLst>
      <p:ext uri="{BB962C8B-B14F-4D97-AF65-F5344CB8AC3E}">
        <p14:creationId xmlns:p14="http://schemas.microsoft.com/office/powerpoint/2010/main" val="229863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Two Columns">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31FD11-D4EB-F349-A244-1BC13AA5B98F}"/>
              </a:ext>
            </a:extLst>
          </p:cNvPr>
          <p:cNvSpPr>
            <a:spLocks noGrp="1"/>
          </p:cNvSpPr>
          <p:nvPr>
            <p:ph type="title" hasCustomPrompt="1"/>
          </p:nvPr>
        </p:nvSpPr>
        <p:spPr/>
        <p:txBody>
          <a:bodyPr lIns="0"/>
          <a:lstStyle>
            <a:lvl1pPr>
              <a:defRPr>
                <a:latin typeface="Roboto" panose="02000000000000000000" pitchFamily="2" charset="0"/>
                <a:ea typeface="Roboto" panose="02000000000000000000" pitchFamily="2" charset="0"/>
              </a:defRPr>
            </a:lvl1pPr>
          </a:lstStyle>
          <a:p>
            <a:r>
              <a:rPr lang="pl-PL" dirty="0" err="1"/>
              <a:t>Edytuł</a:t>
            </a:r>
            <a:r>
              <a:rPr lang="pl-PL" dirty="0"/>
              <a:t> nagłówek</a:t>
            </a:r>
          </a:p>
        </p:txBody>
      </p:sp>
      <p:sp>
        <p:nvSpPr>
          <p:cNvPr id="3" name="Symbol zastępczy daty 2">
            <a:extLst>
              <a:ext uri="{FF2B5EF4-FFF2-40B4-BE49-F238E27FC236}">
                <a16:creationId xmlns:a16="http://schemas.microsoft.com/office/drawing/2014/main" id="{D3E005BF-7244-1D4A-BB97-C85F270F8250}"/>
              </a:ext>
            </a:extLst>
          </p:cNvPr>
          <p:cNvSpPr>
            <a:spLocks noGrp="1"/>
          </p:cNvSpPr>
          <p:nvPr>
            <p:ph type="dt" sz="half" idx="10"/>
          </p:nvPr>
        </p:nvSpPr>
        <p:spPr>
          <a:xfrm>
            <a:off x="7593012" y="6356350"/>
            <a:ext cx="2535237" cy="365125"/>
          </a:xfrm>
          <a:prstGeom prst="rect">
            <a:avLst/>
          </a:prstGeom>
        </p:spPr>
        <p:txBody>
          <a:bodyPr/>
          <a:lstStyle>
            <a:lvl1pPr>
              <a:defRPr>
                <a:latin typeface="Roboto" panose="02000000000000000000" pitchFamily="2" charset="0"/>
                <a:ea typeface="Roboto" panose="02000000000000000000" pitchFamily="2" charset="0"/>
              </a:defRPr>
            </a:lvl1pPr>
          </a:lstStyle>
          <a:p>
            <a:fld id="{2DF0A7F1-8DDE-AB40-ABD1-86832C9EAD8A}" type="datetimeFigureOut">
              <a:rPr lang="pl-PL" smtClean="0"/>
              <a:pPr/>
              <a:t>28.05.2024</a:t>
            </a:fld>
            <a:endParaRPr lang="pl-PL" dirty="0"/>
          </a:p>
        </p:txBody>
      </p:sp>
      <p:sp>
        <p:nvSpPr>
          <p:cNvPr id="4" name="Symbol zastępczy stopki 3">
            <a:extLst>
              <a:ext uri="{FF2B5EF4-FFF2-40B4-BE49-F238E27FC236}">
                <a16:creationId xmlns:a16="http://schemas.microsoft.com/office/drawing/2014/main" id="{7CE38F39-D96F-364D-B193-56BBB633852A}"/>
              </a:ext>
            </a:extLst>
          </p:cNvPr>
          <p:cNvSpPr>
            <a:spLocks noGrp="1"/>
          </p:cNvSpPr>
          <p:nvPr>
            <p:ph type="ftr" sz="quarter" idx="11"/>
          </p:nvPr>
        </p:nvSpPr>
        <p:spPr>
          <a:xfrm>
            <a:off x="1373188" y="6356350"/>
            <a:ext cx="5989636" cy="365125"/>
          </a:xfrm>
          <a:prstGeom prst="rect">
            <a:avLst/>
          </a:prstGeom>
        </p:spPr>
        <p:txBody>
          <a:bodyPr/>
          <a:lstStyle>
            <a:lvl1pPr>
              <a:defRPr>
                <a:latin typeface="Roboto" panose="02000000000000000000" pitchFamily="2" charset="0"/>
                <a:ea typeface="Roboto" panose="02000000000000000000" pitchFamily="2" charset="0"/>
              </a:defRPr>
            </a:lvl1pPr>
          </a:lstStyle>
          <a:p>
            <a:endParaRPr lang="pl-PL" dirty="0"/>
          </a:p>
        </p:txBody>
      </p:sp>
      <p:sp>
        <p:nvSpPr>
          <p:cNvPr id="5" name="Symbol zastępczy numeru slajdu 4">
            <a:extLst>
              <a:ext uri="{FF2B5EF4-FFF2-40B4-BE49-F238E27FC236}">
                <a16:creationId xmlns:a16="http://schemas.microsoft.com/office/drawing/2014/main" id="{B1042CF3-E3B6-1349-9AA2-C55AC9D9AA98}"/>
              </a:ext>
            </a:extLst>
          </p:cNvPr>
          <p:cNvSpPr>
            <a:spLocks noGrp="1"/>
          </p:cNvSpPr>
          <p:nvPr>
            <p:ph type="sldNum" sz="quarter" idx="12"/>
          </p:nvPr>
        </p:nvSpPr>
        <p:spPr>
          <a:xfrm>
            <a:off x="681039" y="6356350"/>
            <a:ext cx="576261" cy="365125"/>
          </a:xfrm>
          <a:prstGeom prst="rect">
            <a:avLst/>
          </a:prstGeom>
        </p:spPr>
        <p:txBody>
          <a:bodyPr/>
          <a:lstStyle>
            <a:lvl1pPr>
              <a:defRPr>
                <a:latin typeface="Roboto" panose="02000000000000000000" pitchFamily="2" charset="0"/>
                <a:ea typeface="Roboto" panose="02000000000000000000" pitchFamily="2" charset="0"/>
              </a:defRPr>
            </a:lvl1pPr>
          </a:lstStyle>
          <a:p>
            <a:fld id="{82F84508-4418-4F44-8CB3-6C056C4313D3}" type="slidenum">
              <a:rPr lang="pl-PL" smtClean="0"/>
              <a:pPr/>
              <a:t>‹Nr.›</a:t>
            </a:fld>
            <a:endParaRPr lang="pl-PL" dirty="0"/>
          </a:p>
        </p:txBody>
      </p:sp>
      <p:sp>
        <p:nvSpPr>
          <p:cNvPr id="6" name="Content Placeholder 2">
            <a:extLst>
              <a:ext uri="{FF2B5EF4-FFF2-40B4-BE49-F238E27FC236}">
                <a16:creationId xmlns:a16="http://schemas.microsoft.com/office/drawing/2014/main" id="{960C15C8-E7C2-2947-964A-78AEBFC027D7}"/>
              </a:ext>
            </a:extLst>
          </p:cNvPr>
          <p:cNvSpPr>
            <a:spLocks noGrp="1"/>
          </p:cNvSpPr>
          <p:nvPr>
            <p:ph idx="1"/>
          </p:nvPr>
        </p:nvSpPr>
        <p:spPr>
          <a:xfrm>
            <a:off x="681039" y="1484784"/>
            <a:ext cx="5299074" cy="4608512"/>
          </a:xfrm>
        </p:spPr>
        <p:txBody>
          <a:bodyPr vert="horz" lIns="0" tIns="45720" rIns="0" bIns="45720" rtlCol="0">
            <a:normAutofit/>
          </a:bodyPr>
          <a:lstStyle>
            <a:lvl1pPr>
              <a:defRPr lang="pl-PL" dirty="0"/>
            </a:lvl1pPr>
          </a:lstStyle>
          <a:p>
            <a:pPr lvl="0"/>
            <a:r>
              <a:rPr lang="pl-PL" dirty="0"/>
              <a:t>Kliknij, aby edytować</a:t>
            </a:r>
          </a:p>
        </p:txBody>
      </p:sp>
      <p:cxnSp>
        <p:nvCxnSpPr>
          <p:cNvPr id="7" name="Łącznik prosty 6">
            <a:extLst>
              <a:ext uri="{FF2B5EF4-FFF2-40B4-BE49-F238E27FC236}">
                <a16:creationId xmlns:a16="http://schemas.microsoft.com/office/drawing/2014/main" id="{BAFCE026-4EF2-3844-BB84-6450150A56FE}"/>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3738BB78-ECD9-493D-A3D0-C1B8F90CD26D}"/>
              </a:ext>
            </a:extLst>
          </p:cNvPr>
          <p:cNvSpPr>
            <a:spLocks noGrp="1"/>
          </p:cNvSpPr>
          <p:nvPr>
            <p:ph idx="13"/>
          </p:nvPr>
        </p:nvSpPr>
        <p:spPr>
          <a:xfrm>
            <a:off x="6211889" y="1491857"/>
            <a:ext cx="5299074" cy="4608512"/>
          </a:xfrm>
        </p:spPr>
        <p:txBody>
          <a:bodyPr vert="horz" lIns="0" tIns="45720" rIns="0" bIns="45720" rtlCol="0">
            <a:normAutofit/>
          </a:bodyPr>
          <a:lstStyle>
            <a:lvl1pPr>
              <a:defRPr lang="pl-PL" dirty="0"/>
            </a:lvl1pPr>
          </a:lstStyle>
          <a:p>
            <a:pPr lvl="0"/>
            <a:r>
              <a:rPr lang="pl-PL" dirty="0"/>
              <a:t>Kliknij, aby edytować</a:t>
            </a:r>
          </a:p>
        </p:txBody>
      </p:sp>
    </p:spTree>
    <p:extLst>
      <p:ext uri="{BB962C8B-B14F-4D97-AF65-F5344CB8AC3E}">
        <p14:creationId xmlns:p14="http://schemas.microsoft.com/office/powerpoint/2010/main" val="13268183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About - Big Photo Title Only [3]">
    <p:spTree>
      <p:nvGrpSpPr>
        <p:cNvPr id="1" name=""/>
        <p:cNvGrpSpPr/>
        <p:nvPr/>
      </p:nvGrpSpPr>
      <p:grpSpPr>
        <a:xfrm>
          <a:off x="0" y="0"/>
          <a:ext cx="0" cy="0"/>
          <a:chOff x="0" y="0"/>
          <a:chExt cx="0" cy="0"/>
        </a:xfrm>
      </p:grpSpPr>
      <p:sp>
        <p:nvSpPr>
          <p:cNvPr id="8" name="Symbol zastępczy obrazu 16">
            <a:extLst>
              <a:ext uri="{FF2B5EF4-FFF2-40B4-BE49-F238E27FC236}">
                <a16:creationId xmlns:a16="http://schemas.microsoft.com/office/drawing/2014/main" id="{FE17BEC3-746B-1447-8314-CD3CDCF25F25}"/>
              </a:ext>
            </a:extLst>
          </p:cNvPr>
          <p:cNvSpPr>
            <a:spLocks noGrp="1"/>
          </p:cNvSpPr>
          <p:nvPr>
            <p:ph type="pic" sz="quarter" idx="15" hasCustomPrompt="1"/>
          </p:nvPr>
        </p:nvSpPr>
        <p:spPr>
          <a:xfrm>
            <a:off x="1" y="1700808"/>
            <a:ext cx="3906838" cy="4608512"/>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
        <p:nvSpPr>
          <p:cNvPr id="13" name="Symbol zastępczy obrazu 16">
            <a:extLst>
              <a:ext uri="{FF2B5EF4-FFF2-40B4-BE49-F238E27FC236}">
                <a16:creationId xmlns:a16="http://schemas.microsoft.com/office/drawing/2014/main" id="{C14F969E-61D2-2F40-87F5-8E8839DC0437}"/>
              </a:ext>
            </a:extLst>
          </p:cNvPr>
          <p:cNvSpPr>
            <a:spLocks noGrp="1"/>
          </p:cNvSpPr>
          <p:nvPr>
            <p:ph type="pic" sz="quarter" idx="16" hasCustomPrompt="1"/>
          </p:nvPr>
        </p:nvSpPr>
        <p:spPr>
          <a:xfrm>
            <a:off x="8285163" y="1700808"/>
            <a:ext cx="3906837" cy="4608512"/>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cxnSp>
        <p:nvCxnSpPr>
          <p:cNvPr id="9" name="Łącznik prosty 8">
            <a:extLst>
              <a:ext uri="{FF2B5EF4-FFF2-40B4-BE49-F238E27FC236}">
                <a16:creationId xmlns:a16="http://schemas.microsoft.com/office/drawing/2014/main" id="{BF8A1FF1-0948-F04A-8EDC-0D3718E03B63}"/>
              </a:ext>
            </a:extLst>
          </p:cNvPr>
          <p:cNvCxnSpPr>
            <a:cxnSpLocks/>
          </p:cNvCxnSpPr>
          <p:nvPr userDrawn="1"/>
        </p:nvCxnSpPr>
        <p:spPr>
          <a:xfrm flipH="1">
            <a:off x="684982" y="1255165"/>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0" name="Symbol zastępczy obrazu 16">
            <a:extLst>
              <a:ext uri="{FF2B5EF4-FFF2-40B4-BE49-F238E27FC236}">
                <a16:creationId xmlns:a16="http://schemas.microsoft.com/office/drawing/2014/main" id="{5C5D0A80-A70C-D044-BE04-61065F17BFD0}"/>
              </a:ext>
            </a:extLst>
          </p:cNvPr>
          <p:cNvSpPr>
            <a:spLocks noGrp="1"/>
          </p:cNvSpPr>
          <p:nvPr>
            <p:ph type="pic" sz="quarter" idx="17" hasCustomPrompt="1"/>
          </p:nvPr>
        </p:nvSpPr>
        <p:spPr>
          <a:xfrm>
            <a:off x="4127789" y="1700808"/>
            <a:ext cx="3906838" cy="4608512"/>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
        <p:nvSpPr>
          <p:cNvPr id="11" name="Tytuł 1">
            <a:extLst>
              <a:ext uri="{FF2B5EF4-FFF2-40B4-BE49-F238E27FC236}">
                <a16:creationId xmlns:a16="http://schemas.microsoft.com/office/drawing/2014/main" id="{47D5A746-E0C9-A149-A39F-3C4D8A5D9421}"/>
              </a:ext>
            </a:extLst>
          </p:cNvPr>
          <p:cNvSpPr>
            <a:spLocks noGrp="1"/>
          </p:cNvSpPr>
          <p:nvPr>
            <p:ph type="title"/>
          </p:nvPr>
        </p:nvSpPr>
        <p:spPr>
          <a:xfrm>
            <a:off x="681038" y="1"/>
            <a:ext cx="4406849" cy="1124980"/>
          </a:xfrm>
        </p:spPr>
        <p:txBody>
          <a:bodyPr lIns="0"/>
          <a:lstStyle>
            <a:lvl1pPr>
              <a:defRPr>
                <a:latin typeface="Roboto" panose="02000000000000000000" pitchFamily="2" charset="0"/>
                <a:ea typeface="Roboto" panose="02000000000000000000" pitchFamily="2" charset="0"/>
              </a:defRPr>
            </a:lvl1pPr>
          </a:lstStyle>
          <a:p>
            <a:r>
              <a:rPr lang="pl-PL" dirty="0"/>
              <a:t>Kliknij, aby edytować</a:t>
            </a:r>
          </a:p>
        </p:txBody>
      </p:sp>
    </p:spTree>
    <p:extLst>
      <p:ext uri="{BB962C8B-B14F-4D97-AF65-F5344CB8AC3E}">
        <p14:creationId xmlns:p14="http://schemas.microsoft.com/office/powerpoint/2010/main" val="25799277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About - Big Photo Title Only [4]">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31FD11-D4EB-F349-A244-1BC13AA5B98F}"/>
              </a:ext>
            </a:extLst>
          </p:cNvPr>
          <p:cNvSpPr>
            <a:spLocks noGrp="1"/>
          </p:cNvSpPr>
          <p:nvPr>
            <p:ph type="title" hasCustomPrompt="1"/>
          </p:nvPr>
        </p:nvSpPr>
        <p:spPr>
          <a:xfrm>
            <a:off x="681039" y="1008113"/>
            <a:ext cx="4608511" cy="1124980"/>
          </a:xfrm>
        </p:spPr>
        <p:txBody>
          <a:bodyPr lIns="0"/>
          <a:lstStyle>
            <a:lvl1pPr>
              <a:defRPr>
                <a:latin typeface="Roboto" panose="02000000000000000000" pitchFamily="2" charset="0"/>
                <a:ea typeface="Roboto" panose="02000000000000000000" pitchFamily="2" charset="0"/>
              </a:defRPr>
            </a:lvl1pPr>
          </a:lstStyle>
          <a:p>
            <a:r>
              <a:rPr lang="pl-PL" dirty="0" err="1"/>
              <a:t>Click</a:t>
            </a:r>
            <a:r>
              <a:rPr lang="pl-PL" dirty="0"/>
              <a:t> to </a:t>
            </a:r>
            <a:r>
              <a:rPr lang="pl-PL" dirty="0" err="1"/>
              <a:t>edit</a:t>
            </a:r>
            <a:endParaRPr lang="pl-PL" dirty="0"/>
          </a:p>
        </p:txBody>
      </p:sp>
      <p:sp>
        <p:nvSpPr>
          <p:cNvPr id="12" name="Symbol zastępczy obrazu 16">
            <a:extLst>
              <a:ext uri="{FF2B5EF4-FFF2-40B4-BE49-F238E27FC236}">
                <a16:creationId xmlns:a16="http://schemas.microsoft.com/office/drawing/2014/main" id="{245700B2-B55F-7E4B-8C41-AC45F73C2834}"/>
              </a:ext>
            </a:extLst>
          </p:cNvPr>
          <p:cNvSpPr>
            <a:spLocks noGrp="1"/>
          </p:cNvSpPr>
          <p:nvPr>
            <p:ph type="pic" sz="quarter" idx="13" hasCustomPrompt="1"/>
          </p:nvPr>
        </p:nvSpPr>
        <p:spPr>
          <a:xfrm>
            <a:off x="5519738" y="0"/>
            <a:ext cx="3226594" cy="3573016"/>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image</a:t>
            </a:r>
          </a:p>
        </p:txBody>
      </p:sp>
      <p:sp>
        <p:nvSpPr>
          <p:cNvPr id="16" name="Symbol zastępczy obrazu 16">
            <a:extLst>
              <a:ext uri="{FF2B5EF4-FFF2-40B4-BE49-F238E27FC236}">
                <a16:creationId xmlns:a16="http://schemas.microsoft.com/office/drawing/2014/main" id="{AFF7E1DA-B650-E64A-9D89-367FB5A20E3C}"/>
              </a:ext>
            </a:extLst>
          </p:cNvPr>
          <p:cNvSpPr>
            <a:spLocks noGrp="1"/>
          </p:cNvSpPr>
          <p:nvPr>
            <p:ph type="pic" sz="quarter" idx="14" hasCustomPrompt="1"/>
          </p:nvPr>
        </p:nvSpPr>
        <p:spPr>
          <a:xfrm>
            <a:off x="8982258" y="1196753"/>
            <a:ext cx="3226594" cy="2376264"/>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image</a:t>
            </a:r>
          </a:p>
        </p:txBody>
      </p:sp>
      <p:sp>
        <p:nvSpPr>
          <p:cNvPr id="17" name="Symbol zastępczy obrazu 16">
            <a:extLst>
              <a:ext uri="{FF2B5EF4-FFF2-40B4-BE49-F238E27FC236}">
                <a16:creationId xmlns:a16="http://schemas.microsoft.com/office/drawing/2014/main" id="{1E805C37-6DFF-8D4D-B2D3-E4F235564997}"/>
              </a:ext>
            </a:extLst>
          </p:cNvPr>
          <p:cNvSpPr>
            <a:spLocks noGrp="1"/>
          </p:cNvSpPr>
          <p:nvPr>
            <p:ph type="pic" sz="quarter" idx="15" hasCustomPrompt="1"/>
          </p:nvPr>
        </p:nvSpPr>
        <p:spPr>
          <a:xfrm>
            <a:off x="5519738" y="3789040"/>
            <a:ext cx="4608512" cy="2376264"/>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image</a:t>
            </a:r>
          </a:p>
        </p:txBody>
      </p:sp>
      <p:cxnSp>
        <p:nvCxnSpPr>
          <p:cNvPr id="8" name="Łącznik prosty 7">
            <a:extLst>
              <a:ext uri="{FF2B5EF4-FFF2-40B4-BE49-F238E27FC236}">
                <a16:creationId xmlns:a16="http://schemas.microsoft.com/office/drawing/2014/main" id="{A6007A5A-3FC3-9546-A224-3B4EC35CE94A}"/>
              </a:ext>
            </a:extLst>
          </p:cNvPr>
          <p:cNvCxnSpPr>
            <a:cxnSpLocks/>
          </p:cNvCxnSpPr>
          <p:nvPr userDrawn="1"/>
        </p:nvCxnSpPr>
        <p:spPr>
          <a:xfrm flipH="1">
            <a:off x="684982" y="2290662"/>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9" name="Symbol zastępczy obrazu 16">
            <a:extLst>
              <a:ext uri="{FF2B5EF4-FFF2-40B4-BE49-F238E27FC236}">
                <a16:creationId xmlns:a16="http://schemas.microsoft.com/office/drawing/2014/main" id="{8A266A24-5975-5048-AFA0-27CE76FA1624}"/>
              </a:ext>
            </a:extLst>
          </p:cNvPr>
          <p:cNvSpPr>
            <a:spLocks noGrp="1"/>
          </p:cNvSpPr>
          <p:nvPr>
            <p:ph type="pic" sz="quarter" idx="16" hasCustomPrompt="1"/>
          </p:nvPr>
        </p:nvSpPr>
        <p:spPr>
          <a:xfrm>
            <a:off x="-9524" y="2852935"/>
            <a:ext cx="5293336" cy="3312369"/>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image</a:t>
            </a:r>
          </a:p>
        </p:txBody>
      </p:sp>
    </p:spTree>
    <p:extLst>
      <p:ext uri="{BB962C8B-B14F-4D97-AF65-F5344CB8AC3E}">
        <p14:creationId xmlns:p14="http://schemas.microsoft.com/office/powerpoint/2010/main" val="39624795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About - Big Photo Title Only [4]">
    <p:spTree>
      <p:nvGrpSpPr>
        <p:cNvPr id="1" name=""/>
        <p:cNvGrpSpPr/>
        <p:nvPr/>
      </p:nvGrpSpPr>
      <p:grpSpPr>
        <a:xfrm>
          <a:off x="0" y="0"/>
          <a:ext cx="0" cy="0"/>
          <a:chOff x="0" y="0"/>
          <a:chExt cx="0" cy="0"/>
        </a:xfrm>
      </p:grpSpPr>
      <p:sp>
        <p:nvSpPr>
          <p:cNvPr id="12" name="Symbol zastępczy obrazu 16">
            <a:extLst>
              <a:ext uri="{FF2B5EF4-FFF2-40B4-BE49-F238E27FC236}">
                <a16:creationId xmlns:a16="http://schemas.microsoft.com/office/drawing/2014/main" id="{245700B2-B55F-7E4B-8C41-AC45F73C2834}"/>
              </a:ext>
            </a:extLst>
          </p:cNvPr>
          <p:cNvSpPr>
            <a:spLocks noGrp="1"/>
          </p:cNvSpPr>
          <p:nvPr>
            <p:ph type="pic" sz="quarter" idx="13" hasCustomPrompt="1"/>
          </p:nvPr>
        </p:nvSpPr>
        <p:spPr>
          <a:xfrm>
            <a:off x="6220835" y="234265"/>
            <a:ext cx="2534444" cy="2363255"/>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
        <p:nvSpPr>
          <p:cNvPr id="16" name="Symbol zastępczy obrazu 16">
            <a:extLst>
              <a:ext uri="{FF2B5EF4-FFF2-40B4-BE49-F238E27FC236}">
                <a16:creationId xmlns:a16="http://schemas.microsoft.com/office/drawing/2014/main" id="{AFF7E1DA-B650-E64A-9D89-367FB5A20E3C}"/>
              </a:ext>
            </a:extLst>
          </p:cNvPr>
          <p:cNvSpPr>
            <a:spLocks noGrp="1"/>
          </p:cNvSpPr>
          <p:nvPr>
            <p:ph type="pic" sz="quarter" idx="14" hasCustomPrompt="1"/>
          </p:nvPr>
        </p:nvSpPr>
        <p:spPr>
          <a:xfrm>
            <a:off x="8991205" y="221257"/>
            <a:ext cx="2528704" cy="2376264"/>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
        <p:nvSpPr>
          <p:cNvPr id="17" name="Symbol zastępczy obrazu 16">
            <a:extLst>
              <a:ext uri="{FF2B5EF4-FFF2-40B4-BE49-F238E27FC236}">
                <a16:creationId xmlns:a16="http://schemas.microsoft.com/office/drawing/2014/main" id="{1E805C37-6DFF-8D4D-B2D3-E4F235564997}"/>
              </a:ext>
            </a:extLst>
          </p:cNvPr>
          <p:cNvSpPr>
            <a:spLocks noGrp="1"/>
          </p:cNvSpPr>
          <p:nvPr>
            <p:ph type="pic" sz="quarter" idx="15" hasCustomPrompt="1"/>
          </p:nvPr>
        </p:nvSpPr>
        <p:spPr>
          <a:xfrm>
            <a:off x="6211887" y="2852936"/>
            <a:ext cx="5299075" cy="3367014"/>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
        <p:nvSpPr>
          <p:cNvPr id="9" name="Symbol zastępczy obrazu 16">
            <a:extLst>
              <a:ext uri="{FF2B5EF4-FFF2-40B4-BE49-F238E27FC236}">
                <a16:creationId xmlns:a16="http://schemas.microsoft.com/office/drawing/2014/main" id="{8A266A24-5975-5048-AFA0-27CE76FA1624}"/>
              </a:ext>
            </a:extLst>
          </p:cNvPr>
          <p:cNvSpPr>
            <a:spLocks noGrp="1"/>
          </p:cNvSpPr>
          <p:nvPr>
            <p:ph type="pic" sz="quarter" idx="16" hasCustomPrompt="1"/>
          </p:nvPr>
        </p:nvSpPr>
        <p:spPr>
          <a:xfrm>
            <a:off x="692854" y="229393"/>
            <a:ext cx="5293336" cy="2368127"/>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
        <p:nvSpPr>
          <p:cNvPr id="10" name="Tytuł 1">
            <a:extLst>
              <a:ext uri="{FF2B5EF4-FFF2-40B4-BE49-F238E27FC236}">
                <a16:creationId xmlns:a16="http://schemas.microsoft.com/office/drawing/2014/main" id="{217B336C-BD5B-C342-B098-30D2D9B8C9E4}"/>
              </a:ext>
            </a:extLst>
          </p:cNvPr>
          <p:cNvSpPr>
            <a:spLocks noGrp="1"/>
          </p:cNvSpPr>
          <p:nvPr>
            <p:ph type="title"/>
          </p:nvPr>
        </p:nvSpPr>
        <p:spPr>
          <a:xfrm>
            <a:off x="681039" y="2852936"/>
            <a:ext cx="4608511" cy="1124980"/>
          </a:xfrm>
        </p:spPr>
        <p:txBody>
          <a:bodyPr lIns="0"/>
          <a:lstStyle>
            <a:lvl1pPr>
              <a:defRPr>
                <a:latin typeface="Roboto" panose="02000000000000000000" pitchFamily="2" charset="0"/>
                <a:ea typeface="Roboto" panose="02000000000000000000" pitchFamily="2" charset="0"/>
              </a:defRPr>
            </a:lvl1pPr>
          </a:lstStyle>
          <a:p>
            <a:r>
              <a:rPr lang="pl-PL" dirty="0"/>
              <a:t>Kliknij, aby edytować</a:t>
            </a:r>
          </a:p>
        </p:txBody>
      </p:sp>
      <p:sp>
        <p:nvSpPr>
          <p:cNvPr id="11" name="Symbol zastępczy tekstu 24">
            <a:extLst>
              <a:ext uri="{FF2B5EF4-FFF2-40B4-BE49-F238E27FC236}">
                <a16:creationId xmlns:a16="http://schemas.microsoft.com/office/drawing/2014/main" id="{F855A82A-E101-D941-B483-F70D85FE8309}"/>
              </a:ext>
            </a:extLst>
          </p:cNvPr>
          <p:cNvSpPr>
            <a:spLocks noGrp="1"/>
          </p:cNvSpPr>
          <p:nvPr>
            <p:ph type="body" sz="quarter" idx="20"/>
          </p:nvPr>
        </p:nvSpPr>
        <p:spPr>
          <a:xfrm>
            <a:off x="681039" y="4337719"/>
            <a:ext cx="4601185" cy="1899593"/>
          </a:xfrm>
        </p:spPr>
        <p:txBody>
          <a:bodyPr/>
          <a:lstStyle>
            <a:lvl1pPr marL="0" indent="0">
              <a:buNone/>
              <a:defRPr>
                <a:solidFill>
                  <a:schemeClr val="tx1"/>
                </a:solidFill>
              </a:defRPr>
            </a:lvl1pPr>
          </a:lstStyle>
          <a:p>
            <a:r>
              <a:rPr lang="pl-PL" dirty="0"/>
              <a:t>Kliknij, aby edytować</a:t>
            </a:r>
          </a:p>
        </p:txBody>
      </p:sp>
      <p:cxnSp>
        <p:nvCxnSpPr>
          <p:cNvPr id="13" name="Łącznik prosty 12">
            <a:extLst>
              <a:ext uri="{FF2B5EF4-FFF2-40B4-BE49-F238E27FC236}">
                <a16:creationId xmlns:a16="http://schemas.microsoft.com/office/drawing/2014/main" id="{082E3268-8F22-1543-86F8-69AE4C06AD5F}"/>
              </a:ext>
            </a:extLst>
          </p:cNvPr>
          <p:cNvCxnSpPr>
            <a:cxnSpLocks/>
          </p:cNvCxnSpPr>
          <p:nvPr userDrawn="1"/>
        </p:nvCxnSpPr>
        <p:spPr>
          <a:xfrm flipH="1">
            <a:off x="684982" y="4135485"/>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79969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hapter Number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3188" y="744008"/>
            <a:ext cx="6681787" cy="2684992"/>
          </a:xfrm>
        </p:spPr>
        <p:txBody>
          <a:bodyPr anchor="b">
            <a:normAutofit/>
          </a:bodyPr>
          <a:lstStyle>
            <a:lvl1pPr>
              <a:defRPr lang="pl-PL" sz="3600" b="1" kern="1200" dirty="0">
                <a:solidFill>
                  <a:schemeClr val="bg2"/>
                </a:solidFill>
                <a:latin typeface="Roboto" panose="02000000000000000000" pitchFamily="2" charset="0"/>
                <a:ea typeface="Roboto" panose="02000000000000000000" pitchFamily="2" charset="0"/>
                <a:cs typeface="+mj-cs"/>
              </a:defRPr>
            </a:lvl1pPr>
          </a:lstStyle>
          <a:p>
            <a:r>
              <a:rPr lang="pl-PL" dirty="0" err="1"/>
              <a:t>Click</a:t>
            </a:r>
            <a:r>
              <a:rPr lang="pl-PL" dirty="0"/>
              <a:t> to </a:t>
            </a:r>
            <a:r>
              <a:rPr lang="pl-PL" dirty="0" err="1"/>
              <a:t>edit</a:t>
            </a:r>
            <a:endParaRPr lang="en-US" dirty="0"/>
          </a:p>
        </p:txBody>
      </p:sp>
      <p:sp>
        <p:nvSpPr>
          <p:cNvPr id="3" name="Text Placeholder 2"/>
          <p:cNvSpPr>
            <a:spLocks noGrp="1"/>
          </p:cNvSpPr>
          <p:nvPr>
            <p:ph type="body" idx="1" hasCustomPrompt="1"/>
          </p:nvPr>
        </p:nvSpPr>
        <p:spPr>
          <a:xfrm>
            <a:off x="1373188" y="3544201"/>
            <a:ext cx="6681787" cy="1411974"/>
          </a:xfrm>
        </p:spPr>
        <p:txBody>
          <a:bodyPr>
            <a:normAutofit/>
          </a:bodyPr>
          <a:lstStyle>
            <a:lvl1pPr marL="0" indent="0">
              <a:buNone/>
              <a:defRPr lang="pl-PL" sz="2400" b="0" kern="1200">
                <a:solidFill>
                  <a:schemeClr val="bg2"/>
                </a:solidFill>
                <a:latin typeface="Roboto" panose="02000000000000000000" pitchFamily="2" charset="0"/>
                <a:ea typeface="Roboto" panose="02000000000000000000" pitchFamily="2" charset="0"/>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err="1"/>
              <a:t>Click</a:t>
            </a:r>
            <a:r>
              <a:rPr lang="pl-PL" dirty="0"/>
              <a:t> to </a:t>
            </a:r>
            <a:r>
              <a:rPr lang="pl-PL" dirty="0" err="1"/>
              <a:t>add</a:t>
            </a:r>
            <a:r>
              <a:rPr lang="pl-PL" dirty="0"/>
              <a:t> </a:t>
            </a:r>
            <a:r>
              <a:rPr lang="pl-PL" dirty="0" err="1"/>
              <a:t>content</a:t>
            </a:r>
            <a:endParaRPr lang="pl-PL" dirty="0"/>
          </a:p>
        </p:txBody>
      </p:sp>
      <p:cxnSp>
        <p:nvCxnSpPr>
          <p:cNvPr id="10" name="Łącznik prosty 9">
            <a:extLst>
              <a:ext uri="{FF2B5EF4-FFF2-40B4-BE49-F238E27FC236}">
                <a16:creationId xmlns:a16="http://schemas.microsoft.com/office/drawing/2014/main" id="{3B1B9D95-86E1-4DAA-A219-C1FCD67E711C}"/>
              </a:ext>
            </a:extLst>
          </p:cNvPr>
          <p:cNvCxnSpPr>
            <a:cxnSpLocks/>
          </p:cNvCxnSpPr>
          <p:nvPr userDrawn="1"/>
        </p:nvCxnSpPr>
        <p:spPr>
          <a:xfrm>
            <a:off x="1373188" y="3429000"/>
            <a:ext cx="1843087" cy="0"/>
          </a:xfrm>
          <a:prstGeom prst="line">
            <a:avLst/>
          </a:prstGeom>
          <a:ln w="19050">
            <a:gradFill flip="none" rotWithShape="1">
              <a:gsLst>
                <a:gs pos="0">
                  <a:schemeClr val="accent1"/>
                </a:gs>
                <a:gs pos="100000">
                  <a:schemeClr val="accent2"/>
                </a:gs>
              </a:gsLst>
              <a:lin ang="10800000" scaled="1"/>
              <a:tileRect/>
            </a:gradFill>
          </a:ln>
          <a:effectLst/>
        </p:spPr>
        <p:style>
          <a:lnRef idx="2">
            <a:schemeClr val="accent1"/>
          </a:lnRef>
          <a:fillRef idx="0">
            <a:schemeClr val="accent1"/>
          </a:fillRef>
          <a:effectRef idx="1">
            <a:schemeClr val="accent1"/>
          </a:effectRef>
          <a:fontRef idx="minor">
            <a:schemeClr val="tx1"/>
          </a:fontRef>
        </p:style>
      </p:cxnSp>
      <p:pic>
        <p:nvPicPr>
          <p:cNvPr id="7" name="Grafika 6">
            <a:extLst>
              <a:ext uri="{FF2B5EF4-FFF2-40B4-BE49-F238E27FC236}">
                <a16:creationId xmlns:a16="http://schemas.microsoft.com/office/drawing/2014/main" id="{95943F6F-087A-154B-9E14-4B66EF4737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575857" y="6464765"/>
            <a:ext cx="946285" cy="144000"/>
          </a:xfrm>
          <a:prstGeom prst="rect">
            <a:avLst/>
          </a:prstGeom>
        </p:spPr>
      </p:pic>
    </p:spTree>
    <p:extLst>
      <p:ext uri="{BB962C8B-B14F-4D97-AF65-F5344CB8AC3E}">
        <p14:creationId xmlns:p14="http://schemas.microsoft.com/office/powerpoint/2010/main" val="38498055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meline Vertical Start">
    <p:bg>
      <p:bgPr>
        <a:solidFill>
          <a:schemeClr val="tx2"/>
        </a:solidFill>
        <a:effectLst/>
      </p:bgPr>
    </p:bg>
    <p:spTree>
      <p:nvGrpSpPr>
        <p:cNvPr id="1" name=""/>
        <p:cNvGrpSpPr/>
        <p:nvPr/>
      </p:nvGrpSpPr>
      <p:grpSpPr>
        <a:xfrm>
          <a:off x="0" y="0"/>
          <a:ext cx="0" cy="0"/>
          <a:chOff x="0" y="0"/>
          <a:chExt cx="0" cy="0"/>
        </a:xfrm>
      </p:grpSpPr>
      <p:sp>
        <p:nvSpPr>
          <p:cNvPr id="28" name="Symbol zastępczy tekstu 27">
            <a:extLst>
              <a:ext uri="{FF2B5EF4-FFF2-40B4-BE49-F238E27FC236}">
                <a16:creationId xmlns:a16="http://schemas.microsoft.com/office/drawing/2014/main" id="{4884832E-E4B8-4ADC-8A09-F226364D575E}"/>
              </a:ext>
            </a:extLst>
          </p:cNvPr>
          <p:cNvSpPr>
            <a:spLocks noGrp="1"/>
          </p:cNvSpPr>
          <p:nvPr>
            <p:ph type="body" sz="quarter" idx="11"/>
          </p:nvPr>
        </p:nvSpPr>
        <p:spPr>
          <a:xfrm>
            <a:off x="6903244" y="1700985"/>
            <a:ext cx="3916362" cy="1152524"/>
          </a:xfrm>
        </p:spPr>
        <p:txBody>
          <a:bodyPr anchor="ctr"/>
          <a:lstStyle>
            <a:lvl1pPr marL="0" indent="0">
              <a:buNone/>
              <a:defRPr>
                <a:solidFill>
                  <a:schemeClr val="bg1"/>
                </a:solidFill>
                <a:latin typeface="Roboto" panose="02000000000000000000" pitchFamily="2" charset="0"/>
                <a:ea typeface="Roboto" panose="02000000000000000000" pitchFamily="2" charset="0"/>
              </a:defRPr>
            </a:lvl1pPr>
          </a:lstStyle>
          <a:p>
            <a:pPr lvl="0"/>
            <a:r>
              <a:rPr lang="pl-PL" dirty="0"/>
              <a:t>Kliknij, aby edytować</a:t>
            </a:r>
          </a:p>
        </p:txBody>
      </p:sp>
      <p:sp>
        <p:nvSpPr>
          <p:cNvPr id="3" name="Owal 2">
            <a:extLst>
              <a:ext uri="{FF2B5EF4-FFF2-40B4-BE49-F238E27FC236}">
                <a16:creationId xmlns:a16="http://schemas.microsoft.com/office/drawing/2014/main" id="{213A9413-FE0C-4805-A31A-C833E3814240}"/>
              </a:ext>
            </a:extLst>
          </p:cNvPr>
          <p:cNvSpPr/>
          <p:nvPr userDrawn="1"/>
        </p:nvSpPr>
        <p:spPr>
          <a:xfrm>
            <a:off x="5520530" y="1700984"/>
            <a:ext cx="1152525" cy="115252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2"/>
              </a:solidFill>
              <a:latin typeface="Roboto" panose="02000000000000000000" pitchFamily="2" charset="0"/>
            </a:endParaRPr>
          </a:p>
        </p:txBody>
      </p:sp>
      <p:sp>
        <p:nvSpPr>
          <p:cNvPr id="25" name="Symbol zastępczy tekstu 24">
            <a:extLst>
              <a:ext uri="{FF2B5EF4-FFF2-40B4-BE49-F238E27FC236}">
                <a16:creationId xmlns:a16="http://schemas.microsoft.com/office/drawing/2014/main" id="{E1639D43-8164-46CA-8AB6-B76DAC594D0F}"/>
              </a:ext>
            </a:extLst>
          </p:cNvPr>
          <p:cNvSpPr>
            <a:spLocks noGrp="1"/>
          </p:cNvSpPr>
          <p:nvPr>
            <p:ph type="body" sz="quarter" idx="10" hasCustomPrompt="1"/>
          </p:nvPr>
        </p:nvSpPr>
        <p:spPr>
          <a:xfrm>
            <a:off x="5520530" y="1700985"/>
            <a:ext cx="1152523" cy="1152524"/>
          </a:xfrm>
        </p:spPr>
        <p:txBody>
          <a:bodyPr anchor="ctr">
            <a:noAutofit/>
          </a:bodyPr>
          <a:lstStyle>
            <a:lvl1pPr marL="0" indent="0" algn="ctr">
              <a:lnSpc>
                <a:spcPct val="100000"/>
              </a:lnSpc>
              <a:buFont typeface="Arial" panose="020B0604020202020204" pitchFamily="34" charset="0"/>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pl-PL" dirty="0"/>
              <a:t>#</a:t>
            </a:r>
          </a:p>
        </p:txBody>
      </p:sp>
      <p:sp>
        <p:nvSpPr>
          <p:cNvPr id="42" name="Symbol zastępczy tekstu 27">
            <a:extLst>
              <a:ext uri="{FF2B5EF4-FFF2-40B4-BE49-F238E27FC236}">
                <a16:creationId xmlns:a16="http://schemas.microsoft.com/office/drawing/2014/main" id="{75AD1B0D-663F-7644-92A1-EA7C49A12377}"/>
              </a:ext>
            </a:extLst>
          </p:cNvPr>
          <p:cNvSpPr>
            <a:spLocks noGrp="1"/>
          </p:cNvSpPr>
          <p:nvPr>
            <p:ph type="body" sz="quarter" idx="12"/>
          </p:nvPr>
        </p:nvSpPr>
        <p:spPr>
          <a:xfrm>
            <a:off x="1372394" y="3429512"/>
            <a:ext cx="3916362" cy="1152524"/>
          </a:xfrm>
        </p:spPr>
        <p:txBody>
          <a:bodyPr anchor="ctr"/>
          <a:lstStyle>
            <a:lvl1pPr marL="0" indent="0" algn="r">
              <a:buNone/>
              <a:defRPr>
                <a:solidFill>
                  <a:schemeClr val="bg1"/>
                </a:solidFill>
                <a:latin typeface="Roboto" panose="02000000000000000000" pitchFamily="2" charset="0"/>
                <a:ea typeface="Roboto" panose="02000000000000000000" pitchFamily="2" charset="0"/>
              </a:defRPr>
            </a:lvl1pPr>
          </a:lstStyle>
          <a:p>
            <a:pPr lvl="0"/>
            <a:r>
              <a:rPr lang="pl-PL" dirty="0"/>
              <a:t>Kliknij, aby edytować</a:t>
            </a:r>
          </a:p>
        </p:txBody>
      </p:sp>
      <p:sp>
        <p:nvSpPr>
          <p:cNvPr id="45" name="Owal 44">
            <a:extLst>
              <a:ext uri="{FF2B5EF4-FFF2-40B4-BE49-F238E27FC236}">
                <a16:creationId xmlns:a16="http://schemas.microsoft.com/office/drawing/2014/main" id="{5D628117-7E78-9443-BA0F-125BD0958061}"/>
              </a:ext>
            </a:extLst>
          </p:cNvPr>
          <p:cNvSpPr/>
          <p:nvPr userDrawn="1"/>
        </p:nvSpPr>
        <p:spPr>
          <a:xfrm>
            <a:off x="5520530" y="3429511"/>
            <a:ext cx="1152525" cy="1152525"/>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2"/>
              </a:solidFill>
              <a:latin typeface="Roboto" panose="02000000000000000000" pitchFamily="2" charset="0"/>
            </a:endParaRPr>
          </a:p>
        </p:txBody>
      </p:sp>
      <p:sp>
        <p:nvSpPr>
          <p:cNvPr id="46" name="Symbol zastępczy tekstu 24">
            <a:extLst>
              <a:ext uri="{FF2B5EF4-FFF2-40B4-BE49-F238E27FC236}">
                <a16:creationId xmlns:a16="http://schemas.microsoft.com/office/drawing/2014/main" id="{42890E22-D7C7-3C4B-A0C1-8662D1BC8DAE}"/>
              </a:ext>
            </a:extLst>
          </p:cNvPr>
          <p:cNvSpPr>
            <a:spLocks noGrp="1"/>
          </p:cNvSpPr>
          <p:nvPr>
            <p:ph type="body" sz="quarter" idx="13" hasCustomPrompt="1"/>
          </p:nvPr>
        </p:nvSpPr>
        <p:spPr>
          <a:xfrm>
            <a:off x="5520530" y="3429512"/>
            <a:ext cx="1152523" cy="1152524"/>
          </a:xfrm>
        </p:spPr>
        <p:txBody>
          <a:bodyPr anchor="ctr">
            <a:noAutofit/>
          </a:bodyPr>
          <a:lstStyle>
            <a:lvl1pPr marL="0" indent="0" algn="ctr">
              <a:lnSpc>
                <a:spcPct val="100000"/>
              </a:lnSpc>
              <a:buFont typeface="Arial" panose="020B0604020202020204" pitchFamily="34" charset="0"/>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pl-PL" dirty="0"/>
              <a:t>#</a:t>
            </a:r>
          </a:p>
        </p:txBody>
      </p:sp>
      <p:sp>
        <p:nvSpPr>
          <p:cNvPr id="47" name="Symbol zastępczy tekstu 27">
            <a:extLst>
              <a:ext uri="{FF2B5EF4-FFF2-40B4-BE49-F238E27FC236}">
                <a16:creationId xmlns:a16="http://schemas.microsoft.com/office/drawing/2014/main" id="{920C2DBD-509C-FA4B-B05F-0E2E6081DAE7}"/>
              </a:ext>
            </a:extLst>
          </p:cNvPr>
          <p:cNvSpPr>
            <a:spLocks noGrp="1"/>
          </p:cNvSpPr>
          <p:nvPr>
            <p:ph type="body" sz="quarter" idx="14"/>
          </p:nvPr>
        </p:nvSpPr>
        <p:spPr>
          <a:xfrm>
            <a:off x="6908210" y="5158038"/>
            <a:ext cx="3916362" cy="1152524"/>
          </a:xfrm>
        </p:spPr>
        <p:txBody>
          <a:bodyPr anchor="ctr"/>
          <a:lstStyle>
            <a:lvl1pPr marL="0" indent="0">
              <a:buNone/>
              <a:defRPr>
                <a:solidFill>
                  <a:schemeClr val="bg1"/>
                </a:solidFill>
                <a:latin typeface="Roboto" panose="02000000000000000000" pitchFamily="2" charset="0"/>
                <a:ea typeface="Roboto" panose="02000000000000000000" pitchFamily="2" charset="0"/>
              </a:defRPr>
            </a:lvl1pPr>
          </a:lstStyle>
          <a:p>
            <a:pPr lvl="0"/>
            <a:r>
              <a:rPr lang="pl-PL" dirty="0"/>
              <a:t>Kliknij, aby edytować</a:t>
            </a:r>
          </a:p>
        </p:txBody>
      </p:sp>
      <p:sp>
        <p:nvSpPr>
          <p:cNvPr id="48" name="Owal 47">
            <a:extLst>
              <a:ext uri="{FF2B5EF4-FFF2-40B4-BE49-F238E27FC236}">
                <a16:creationId xmlns:a16="http://schemas.microsoft.com/office/drawing/2014/main" id="{59CC2BC7-D098-7945-8610-A23A98324D6B}"/>
              </a:ext>
            </a:extLst>
          </p:cNvPr>
          <p:cNvSpPr/>
          <p:nvPr userDrawn="1"/>
        </p:nvSpPr>
        <p:spPr>
          <a:xfrm>
            <a:off x="5525496" y="5158037"/>
            <a:ext cx="1152525" cy="115252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0" i="0">
              <a:solidFill>
                <a:schemeClr val="tx2"/>
              </a:solidFill>
              <a:latin typeface="Roboto Light" panose="02000000000000000000" pitchFamily="2" charset="0"/>
              <a:ea typeface="Roboto Light" panose="02000000000000000000" pitchFamily="2" charset="0"/>
            </a:endParaRPr>
          </a:p>
        </p:txBody>
      </p:sp>
      <p:sp>
        <p:nvSpPr>
          <p:cNvPr id="49" name="Symbol zastępczy tekstu 24">
            <a:extLst>
              <a:ext uri="{FF2B5EF4-FFF2-40B4-BE49-F238E27FC236}">
                <a16:creationId xmlns:a16="http://schemas.microsoft.com/office/drawing/2014/main" id="{C93D98FC-5118-0941-90C9-0BDE927F2FEB}"/>
              </a:ext>
            </a:extLst>
          </p:cNvPr>
          <p:cNvSpPr>
            <a:spLocks noGrp="1"/>
          </p:cNvSpPr>
          <p:nvPr>
            <p:ph type="body" sz="quarter" idx="15" hasCustomPrompt="1"/>
          </p:nvPr>
        </p:nvSpPr>
        <p:spPr>
          <a:xfrm>
            <a:off x="5525496" y="5158038"/>
            <a:ext cx="1152523" cy="1152524"/>
          </a:xfrm>
        </p:spPr>
        <p:txBody>
          <a:bodyPr anchor="ctr">
            <a:noAutofit/>
          </a:bodyPr>
          <a:lstStyle>
            <a:lvl1pPr marL="0" indent="0" algn="ctr">
              <a:lnSpc>
                <a:spcPct val="100000"/>
              </a:lnSpc>
              <a:buFont typeface="Arial" panose="020B0604020202020204" pitchFamily="34" charset="0"/>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marL="0" marR="0" lvl="0" indent="0" algn="ctr" defTabSz="914400" rtl="0" eaLnBrk="1" fontAlgn="auto" latinLnBrk="0" hangingPunct="1">
              <a:lnSpc>
                <a:spcPct val="100000"/>
              </a:lnSpc>
              <a:spcBef>
                <a:spcPts val="1000"/>
              </a:spcBef>
              <a:spcAft>
                <a:spcPts val="0"/>
              </a:spcAft>
              <a:buClrTx/>
              <a:buSzPct val="78000"/>
              <a:buFont typeface="Arial" panose="020B0604020202020204" pitchFamily="34" charset="0"/>
              <a:buNone/>
              <a:tabLst/>
              <a:defRPr/>
            </a:pPr>
            <a:r>
              <a:rPr lang="pl-PL" dirty="0"/>
              <a:t>#</a:t>
            </a:r>
          </a:p>
        </p:txBody>
      </p:sp>
      <p:cxnSp>
        <p:nvCxnSpPr>
          <p:cNvPr id="9" name="Łącznik prosty 8">
            <a:extLst>
              <a:ext uri="{FF2B5EF4-FFF2-40B4-BE49-F238E27FC236}">
                <a16:creationId xmlns:a16="http://schemas.microsoft.com/office/drawing/2014/main" id="{A7D2D666-5EAF-A242-8633-B20A6BC3A498}"/>
              </a:ext>
            </a:extLst>
          </p:cNvPr>
          <p:cNvCxnSpPr>
            <a:cxnSpLocks/>
            <a:stCxn id="25" idx="2"/>
            <a:endCxn id="46" idx="0"/>
          </p:cNvCxnSpPr>
          <p:nvPr userDrawn="1"/>
        </p:nvCxnSpPr>
        <p:spPr>
          <a:xfrm>
            <a:off x="6096792" y="2853509"/>
            <a:ext cx="0" cy="576003"/>
          </a:xfrm>
          <a:prstGeom prst="lin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Łącznik prosty 10">
            <a:extLst>
              <a:ext uri="{FF2B5EF4-FFF2-40B4-BE49-F238E27FC236}">
                <a16:creationId xmlns:a16="http://schemas.microsoft.com/office/drawing/2014/main" id="{97EE8DCC-B43D-E145-8877-1089385D219F}"/>
              </a:ext>
            </a:extLst>
          </p:cNvPr>
          <p:cNvCxnSpPr>
            <a:stCxn id="46" idx="2"/>
            <a:endCxn id="48" idx="0"/>
          </p:cNvCxnSpPr>
          <p:nvPr userDrawn="1"/>
        </p:nvCxnSpPr>
        <p:spPr>
          <a:xfrm>
            <a:off x="6096792" y="4582036"/>
            <a:ext cx="4967" cy="576001"/>
          </a:xfrm>
          <a:prstGeom prst="lin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36" name="Tytuł 1">
            <a:extLst>
              <a:ext uri="{FF2B5EF4-FFF2-40B4-BE49-F238E27FC236}">
                <a16:creationId xmlns:a16="http://schemas.microsoft.com/office/drawing/2014/main" id="{E9EB969D-5C7F-7F4F-B5C3-BEC805158BC1}"/>
              </a:ext>
            </a:extLst>
          </p:cNvPr>
          <p:cNvSpPr>
            <a:spLocks noGrp="1"/>
          </p:cNvSpPr>
          <p:nvPr>
            <p:ph type="title"/>
          </p:nvPr>
        </p:nvSpPr>
        <p:spPr>
          <a:xfrm>
            <a:off x="681039" y="1"/>
            <a:ext cx="10829924" cy="1124980"/>
          </a:xfrm>
        </p:spPr>
        <p:txBody>
          <a:bodyPr lIns="0"/>
          <a:lstStyle>
            <a:lvl1pPr>
              <a:defRPr>
                <a:solidFill>
                  <a:schemeClr val="bg1"/>
                </a:solidFill>
                <a:latin typeface="Roboto" panose="02000000000000000000" pitchFamily="2" charset="0"/>
                <a:ea typeface="Roboto" panose="02000000000000000000" pitchFamily="2" charset="0"/>
              </a:defRPr>
            </a:lvl1pPr>
          </a:lstStyle>
          <a:p>
            <a:r>
              <a:rPr lang="pl-PL" dirty="0"/>
              <a:t>Kliknij, aby edytować</a:t>
            </a:r>
          </a:p>
        </p:txBody>
      </p:sp>
      <p:cxnSp>
        <p:nvCxnSpPr>
          <p:cNvPr id="22" name="Łącznik prosty 21">
            <a:extLst>
              <a:ext uri="{FF2B5EF4-FFF2-40B4-BE49-F238E27FC236}">
                <a16:creationId xmlns:a16="http://schemas.microsoft.com/office/drawing/2014/main" id="{CB4E2A4D-9473-0D43-9914-E5A725878EFB}"/>
              </a:ext>
            </a:extLst>
          </p:cNvPr>
          <p:cNvCxnSpPr>
            <a:cxnSpLocks/>
          </p:cNvCxnSpPr>
          <p:nvPr userDrawn="1"/>
        </p:nvCxnSpPr>
        <p:spPr>
          <a:xfrm>
            <a:off x="6096000" y="6321930"/>
            <a:ext cx="1" cy="536070"/>
          </a:xfrm>
          <a:prstGeom prst="lin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pic>
        <p:nvPicPr>
          <p:cNvPr id="23" name="Grafika 22">
            <a:extLst>
              <a:ext uri="{FF2B5EF4-FFF2-40B4-BE49-F238E27FC236}">
                <a16:creationId xmlns:a16="http://schemas.microsoft.com/office/drawing/2014/main" id="{EC5920C6-32D4-894B-82FE-E5E77BEB5C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5857" y="6464765"/>
            <a:ext cx="946285" cy="144000"/>
          </a:xfrm>
          <a:prstGeom prst="rect">
            <a:avLst/>
          </a:prstGeom>
        </p:spPr>
      </p:pic>
      <p:grpSp>
        <p:nvGrpSpPr>
          <p:cNvPr id="20" name="Grupa 19">
            <a:extLst>
              <a:ext uri="{FF2B5EF4-FFF2-40B4-BE49-F238E27FC236}">
                <a16:creationId xmlns:a16="http://schemas.microsoft.com/office/drawing/2014/main" id="{6C4EB5AC-E024-AB43-81F9-339C52252369}"/>
              </a:ext>
            </a:extLst>
          </p:cNvPr>
          <p:cNvGrpSpPr/>
          <p:nvPr userDrawn="1"/>
        </p:nvGrpSpPr>
        <p:grpSpPr>
          <a:xfrm rot="5400000">
            <a:off x="-150054" y="5008450"/>
            <a:ext cx="1999604" cy="1699496"/>
            <a:chOff x="9572138" y="165530"/>
            <a:chExt cx="2619861" cy="2226662"/>
          </a:xfrm>
        </p:grpSpPr>
        <p:sp>
          <p:nvSpPr>
            <p:cNvPr id="21" name="Owal 20">
              <a:extLst>
                <a:ext uri="{FF2B5EF4-FFF2-40B4-BE49-F238E27FC236}">
                  <a16:creationId xmlns:a16="http://schemas.microsoft.com/office/drawing/2014/main" id="{EED5F82A-4B63-7D44-87A4-A974512CDE66}"/>
                </a:ext>
              </a:extLst>
            </p:cNvPr>
            <p:cNvSpPr/>
            <p:nvPr userDrawn="1"/>
          </p:nvSpPr>
          <p:spPr>
            <a:xfrm>
              <a:off x="9720993" y="942841"/>
              <a:ext cx="129093" cy="1290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Dowolny kształt 23">
              <a:extLst>
                <a:ext uri="{FF2B5EF4-FFF2-40B4-BE49-F238E27FC236}">
                  <a16:creationId xmlns:a16="http://schemas.microsoft.com/office/drawing/2014/main" id="{C95CECF6-03AA-5C4C-B901-11FC243C2160}"/>
                </a:ext>
              </a:extLst>
            </p:cNvPr>
            <p:cNvSpPr/>
            <p:nvPr userDrawn="1"/>
          </p:nvSpPr>
          <p:spPr>
            <a:xfrm>
              <a:off x="9572138" y="888762"/>
              <a:ext cx="2619861" cy="1503429"/>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26" name="Dowolny kształt 25">
              <a:extLst>
                <a:ext uri="{FF2B5EF4-FFF2-40B4-BE49-F238E27FC236}">
                  <a16:creationId xmlns:a16="http://schemas.microsoft.com/office/drawing/2014/main" id="{ADEB2445-ED67-ED42-B180-93EAC9A84D04}"/>
                </a:ext>
              </a:extLst>
            </p:cNvPr>
            <p:cNvSpPr/>
            <p:nvPr userDrawn="1"/>
          </p:nvSpPr>
          <p:spPr>
            <a:xfrm>
              <a:off x="10128035" y="165530"/>
              <a:ext cx="2063964" cy="2226662"/>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grpSp>
    </p:spTree>
    <p:extLst>
      <p:ext uri="{BB962C8B-B14F-4D97-AF65-F5344CB8AC3E}">
        <p14:creationId xmlns:p14="http://schemas.microsoft.com/office/powerpoint/2010/main" val="31468106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meline Vertical Content">
    <p:bg>
      <p:bgPr>
        <a:solidFill>
          <a:schemeClr val="tx2"/>
        </a:solidFill>
        <a:effectLst/>
      </p:bgPr>
    </p:bg>
    <p:spTree>
      <p:nvGrpSpPr>
        <p:cNvPr id="1" name=""/>
        <p:cNvGrpSpPr/>
        <p:nvPr/>
      </p:nvGrpSpPr>
      <p:grpSpPr>
        <a:xfrm>
          <a:off x="0" y="0"/>
          <a:ext cx="0" cy="0"/>
          <a:chOff x="0" y="0"/>
          <a:chExt cx="0" cy="0"/>
        </a:xfrm>
      </p:grpSpPr>
      <p:sp>
        <p:nvSpPr>
          <p:cNvPr id="28" name="Symbol zastępczy tekstu 27">
            <a:extLst>
              <a:ext uri="{FF2B5EF4-FFF2-40B4-BE49-F238E27FC236}">
                <a16:creationId xmlns:a16="http://schemas.microsoft.com/office/drawing/2014/main" id="{4884832E-E4B8-4ADC-8A09-F226364D575E}"/>
              </a:ext>
            </a:extLst>
          </p:cNvPr>
          <p:cNvSpPr>
            <a:spLocks noGrp="1"/>
          </p:cNvSpPr>
          <p:nvPr>
            <p:ph type="body" sz="quarter" idx="11"/>
          </p:nvPr>
        </p:nvSpPr>
        <p:spPr>
          <a:xfrm>
            <a:off x="6903244" y="1052067"/>
            <a:ext cx="3916362" cy="1152524"/>
          </a:xfrm>
        </p:spPr>
        <p:txBody>
          <a:bodyPr anchor="ctr"/>
          <a:lstStyle>
            <a:lvl1pPr marL="0" indent="0">
              <a:buNone/>
              <a:defRPr>
                <a:solidFill>
                  <a:schemeClr val="bg1"/>
                </a:solidFill>
                <a:latin typeface="Roboto" panose="02000000000000000000" pitchFamily="2" charset="0"/>
                <a:ea typeface="Roboto" panose="02000000000000000000" pitchFamily="2" charset="0"/>
              </a:defRPr>
            </a:lvl1pPr>
          </a:lstStyle>
          <a:p>
            <a:pPr lvl="0"/>
            <a:r>
              <a:rPr lang="pl-PL" dirty="0"/>
              <a:t>Kliknij, aby edytować</a:t>
            </a:r>
          </a:p>
        </p:txBody>
      </p:sp>
      <p:sp>
        <p:nvSpPr>
          <p:cNvPr id="3" name="Owal 2">
            <a:extLst>
              <a:ext uri="{FF2B5EF4-FFF2-40B4-BE49-F238E27FC236}">
                <a16:creationId xmlns:a16="http://schemas.microsoft.com/office/drawing/2014/main" id="{213A9413-FE0C-4805-A31A-C833E3814240}"/>
              </a:ext>
            </a:extLst>
          </p:cNvPr>
          <p:cNvSpPr/>
          <p:nvPr userDrawn="1"/>
        </p:nvSpPr>
        <p:spPr>
          <a:xfrm>
            <a:off x="5520530" y="1052066"/>
            <a:ext cx="1152525" cy="1152525"/>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2"/>
              </a:solidFill>
              <a:latin typeface="Roboto" panose="02000000000000000000" pitchFamily="2" charset="0"/>
            </a:endParaRPr>
          </a:p>
        </p:txBody>
      </p:sp>
      <p:sp>
        <p:nvSpPr>
          <p:cNvPr id="25" name="Symbol zastępczy tekstu 24">
            <a:extLst>
              <a:ext uri="{FF2B5EF4-FFF2-40B4-BE49-F238E27FC236}">
                <a16:creationId xmlns:a16="http://schemas.microsoft.com/office/drawing/2014/main" id="{E1639D43-8164-46CA-8AB6-B76DAC594D0F}"/>
              </a:ext>
            </a:extLst>
          </p:cNvPr>
          <p:cNvSpPr>
            <a:spLocks noGrp="1"/>
          </p:cNvSpPr>
          <p:nvPr>
            <p:ph type="body" sz="quarter" idx="10" hasCustomPrompt="1"/>
          </p:nvPr>
        </p:nvSpPr>
        <p:spPr>
          <a:xfrm>
            <a:off x="5520530" y="1052067"/>
            <a:ext cx="1152523" cy="1152524"/>
          </a:xfrm>
        </p:spPr>
        <p:txBody>
          <a:bodyPr anchor="ctr">
            <a:noAutofit/>
          </a:bodyPr>
          <a:lstStyle>
            <a:lvl1pPr marL="0" indent="0" algn="ctr">
              <a:lnSpc>
                <a:spcPct val="100000"/>
              </a:lnSpc>
              <a:buFont typeface="Arial" panose="020B0604020202020204" pitchFamily="34" charset="0"/>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pl-PL" dirty="0"/>
              <a:t>#</a:t>
            </a:r>
          </a:p>
        </p:txBody>
      </p:sp>
      <p:sp>
        <p:nvSpPr>
          <p:cNvPr id="42" name="Symbol zastępczy tekstu 27">
            <a:extLst>
              <a:ext uri="{FF2B5EF4-FFF2-40B4-BE49-F238E27FC236}">
                <a16:creationId xmlns:a16="http://schemas.microsoft.com/office/drawing/2014/main" id="{75AD1B0D-663F-7644-92A1-EA7C49A12377}"/>
              </a:ext>
            </a:extLst>
          </p:cNvPr>
          <p:cNvSpPr>
            <a:spLocks noGrp="1"/>
          </p:cNvSpPr>
          <p:nvPr>
            <p:ph type="body" sz="quarter" idx="12"/>
          </p:nvPr>
        </p:nvSpPr>
        <p:spPr>
          <a:xfrm>
            <a:off x="1372394" y="2780594"/>
            <a:ext cx="3916362" cy="1152524"/>
          </a:xfrm>
        </p:spPr>
        <p:txBody>
          <a:bodyPr anchor="ctr"/>
          <a:lstStyle>
            <a:lvl1pPr marL="0" indent="0" algn="r">
              <a:buNone/>
              <a:defRPr>
                <a:solidFill>
                  <a:schemeClr val="bg1"/>
                </a:solidFill>
                <a:latin typeface="Roboto" panose="02000000000000000000" pitchFamily="2" charset="0"/>
                <a:ea typeface="Roboto" panose="02000000000000000000" pitchFamily="2" charset="0"/>
              </a:defRPr>
            </a:lvl1pPr>
          </a:lstStyle>
          <a:p>
            <a:pPr lvl="0"/>
            <a:r>
              <a:rPr lang="pl-PL" dirty="0"/>
              <a:t>Kliknij, aby edytować</a:t>
            </a:r>
          </a:p>
        </p:txBody>
      </p:sp>
      <p:sp>
        <p:nvSpPr>
          <p:cNvPr id="45" name="Owal 44">
            <a:extLst>
              <a:ext uri="{FF2B5EF4-FFF2-40B4-BE49-F238E27FC236}">
                <a16:creationId xmlns:a16="http://schemas.microsoft.com/office/drawing/2014/main" id="{5D628117-7E78-9443-BA0F-125BD0958061}"/>
              </a:ext>
            </a:extLst>
          </p:cNvPr>
          <p:cNvSpPr/>
          <p:nvPr userDrawn="1"/>
        </p:nvSpPr>
        <p:spPr>
          <a:xfrm>
            <a:off x="5520530" y="2780593"/>
            <a:ext cx="1152525" cy="1152525"/>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2"/>
              </a:solidFill>
              <a:latin typeface="Roboto" panose="02000000000000000000" pitchFamily="2" charset="0"/>
            </a:endParaRPr>
          </a:p>
        </p:txBody>
      </p:sp>
      <p:sp>
        <p:nvSpPr>
          <p:cNvPr id="46" name="Symbol zastępczy tekstu 24">
            <a:extLst>
              <a:ext uri="{FF2B5EF4-FFF2-40B4-BE49-F238E27FC236}">
                <a16:creationId xmlns:a16="http://schemas.microsoft.com/office/drawing/2014/main" id="{42890E22-D7C7-3C4B-A0C1-8662D1BC8DAE}"/>
              </a:ext>
            </a:extLst>
          </p:cNvPr>
          <p:cNvSpPr>
            <a:spLocks noGrp="1"/>
          </p:cNvSpPr>
          <p:nvPr>
            <p:ph type="body" sz="quarter" idx="13" hasCustomPrompt="1"/>
          </p:nvPr>
        </p:nvSpPr>
        <p:spPr>
          <a:xfrm>
            <a:off x="5520530" y="2780594"/>
            <a:ext cx="1152523" cy="1152524"/>
          </a:xfrm>
        </p:spPr>
        <p:txBody>
          <a:bodyPr anchor="ctr">
            <a:noAutofit/>
          </a:bodyPr>
          <a:lstStyle>
            <a:lvl1pPr marL="0" indent="0" algn="ctr">
              <a:lnSpc>
                <a:spcPct val="100000"/>
              </a:lnSpc>
              <a:buFont typeface="Arial" panose="020B0604020202020204" pitchFamily="34" charset="0"/>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pl-PL" dirty="0"/>
              <a:t>#</a:t>
            </a:r>
          </a:p>
        </p:txBody>
      </p:sp>
      <p:sp>
        <p:nvSpPr>
          <p:cNvPr id="47" name="Symbol zastępczy tekstu 27">
            <a:extLst>
              <a:ext uri="{FF2B5EF4-FFF2-40B4-BE49-F238E27FC236}">
                <a16:creationId xmlns:a16="http://schemas.microsoft.com/office/drawing/2014/main" id="{920C2DBD-509C-FA4B-B05F-0E2E6081DAE7}"/>
              </a:ext>
            </a:extLst>
          </p:cNvPr>
          <p:cNvSpPr>
            <a:spLocks noGrp="1"/>
          </p:cNvSpPr>
          <p:nvPr>
            <p:ph type="body" sz="quarter" idx="14"/>
          </p:nvPr>
        </p:nvSpPr>
        <p:spPr>
          <a:xfrm>
            <a:off x="6908210" y="4509120"/>
            <a:ext cx="3916362" cy="1152524"/>
          </a:xfrm>
        </p:spPr>
        <p:txBody>
          <a:bodyPr anchor="ctr"/>
          <a:lstStyle>
            <a:lvl1pPr marL="0" indent="0">
              <a:buNone/>
              <a:defRPr>
                <a:solidFill>
                  <a:schemeClr val="bg1"/>
                </a:solidFill>
                <a:latin typeface="Roboto" panose="02000000000000000000" pitchFamily="2" charset="0"/>
                <a:ea typeface="Roboto" panose="02000000000000000000" pitchFamily="2" charset="0"/>
              </a:defRPr>
            </a:lvl1pPr>
          </a:lstStyle>
          <a:p>
            <a:pPr lvl="0"/>
            <a:r>
              <a:rPr lang="pl-PL" dirty="0"/>
              <a:t>Kliknij, aby edytować</a:t>
            </a:r>
          </a:p>
        </p:txBody>
      </p:sp>
      <p:sp>
        <p:nvSpPr>
          <p:cNvPr id="48" name="Owal 47">
            <a:extLst>
              <a:ext uri="{FF2B5EF4-FFF2-40B4-BE49-F238E27FC236}">
                <a16:creationId xmlns:a16="http://schemas.microsoft.com/office/drawing/2014/main" id="{59CC2BC7-D098-7945-8610-A23A98324D6B}"/>
              </a:ext>
            </a:extLst>
          </p:cNvPr>
          <p:cNvSpPr/>
          <p:nvPr userDrawn="1"/>
        </p:nvSpPr>
        <p:spPr>
          <a:xfrm>
            <a:off x="5525496" y="4509119"/>
            <a:ext cx="1152525" cy="1152525"/>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0" i="0">
              <a:solidFill>
                <a:schemeClr val="tx2"/>
              </a:solidFill>
              <a:latin typeface="Roboto Light" panose="02000000000000000000" pitchFamily="2" charset="0"/>
              <a:ea typeface="Roboto Light" panose="02000000000000000000" pitchFamily="2" charset="0"/>
            </a:endParaRPr>
          </a:p>
        </p:txBody>
      </p:sp>
      <p:sp>
        <p:nvSpPr>
          <p:cNvPr id="49" name="Symbol zastępczy tekstu 24">
            <a:extLst>
              <a:ext uri="{FF2B5EF4-FFF2-40B4-BE49-F238E27FC236}">
                <a16:creationId xmlns:a16="http://schemas.microsoft.com/office/drawing/2014/main" id="{C93D98FC-5118-0941-90C9-0BDE927F2FEB}"/>
              </a:ext>
            </a:extLst>
          </p:cNvPr>
          <p:cNvSpPr>
            <a:spLocks noGrp="1"/>
          </p:cNvSpPr>
          <p:nvPr>
            <p:ph type="body" sz="quarter" idx="15" hasCustomPrompt="1"/>
          </p:nvPr>
        </p:nvSpPr>
        <p:spPr>
          <a:xfrm>
            <a:off x="5525496" y="4509120"/>
            <a:ext cx="1152523" cy="1152524"/>
          </a:xfrm>
        </p:spPr>
        <p:txBody>
          <a:bodyPr anchor="ctr">
            <a:noAutofit/>
          </a:bodyPr>
          <a:lstStyle>
            <a:lvl1pPr marL="0" indent="0" algn="ctr">
              <a:lnSpc>
                <a:spcPct val="100000"/>
              </a:lnSpc>
              <a:buFont typeface="Arial" panose="020B0604020202020204" pitchFamily="34" charset="0"/>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marL="0" marR="0" lvl="0" indent="0" algn="ctr" defTabSz="914400" rtl="0" eaLnBrk="1" fontAlgn="auto" latinLnBrk="0" hangingPunct="1">
              <a:lnSpc>
                <a:spcPct val="100000"/>
              </a:lnSpc>
              <a:spcBef>
                <a:spcPts val="1000"/>
              </a:spcBef>
              <a:spcAft>
                <a:spcPts val="0"/>
              </a:spcAft>
              <a:buClrTx/>
              <a:buSzPct val="78000"/>
              <a:buFont typeface="Arial" panose="020B0604020202020204" pitchFamily="34" charset="0"/>
              <a:buNone/>
              <a:tabLst/>
              <a:defRPr/>
            </a:pPr>
            <a:r>
              <a:rPr lang="pl-PL" dirty="0"/>
              <a:t>#</a:t>
            </a:r>
          </a:p>
        </p:txBody>
      </p:sp>
      <p:cxnSp>
        <p:nvCxnSpPr>
          <p:cNvPr id="9" name="Łącznik prosty 8">
            <a:extLst>
              <a:ext uri="{FF2B5EF4-FFF2-40B4-BE49-F238E27FC236}">
                <a16:creationId xmlns:a16="http://schemas.microsoft.com/office/drawing/2014/main" id="{A7D2D666-5EAF-A242-8633-B20A6BC3A498}"/>
              </a:ext>
            </a:extLst>
          </p:cNvPr>
          <p:cNvCxnSpPr>
            <a:cxnSpLocks/>
            <a:stCxn id="25" idx="2"/>
            <a:endCxn id="46" idx="0"/>
          </p:cNvCxnSpPr>
          <p:nvPr userDrawn="1"/>
        </p:nvCxnSpPr>
        <p:spPr>
          <a:xfrm>
            <a:off x="6096792" y="2204591"/>
            <a:ext cx="0" cy="576003"/>
          </a:xfrm>
          <a:prstGeom prst="line">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Łącznik prosty 10">
            <a:extLst>
              <a:ext uri="{FF2B5EF4-FFF2-40B4-BE49-F238E27FC236}">
                <a16:creationId xmlns:a16="http://schemas.microsoft.com/office/drawing/2014/main" id="{97EE8DCC-B43D-E145-8877-1089385D219F}"/>
              </a:ext>
            </a:extLst>
          </p:cNvPr>
          <p:cNvCxnSpPr>
            <a:stCxn id="46" idx="2"/>
            <a:endCxn id="48" idx="0"/>
          </p:cNvCxnSpPr>
          <p:nvPr userDrawn="1"/>
        </p:nvCxnSpPr>
        <p:spPr>
          <a:xfrm>
            <a:off x="6096792" y="3933118"/>
            <a:ext cx="4967" cy="576001"/>
          </a:xfrm>
          <a:prstGeom prst="line">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Łącznik prosty 13">
            <a:extLst>
              <a:ext uri="{FF2B5EF4-FFF2-40B4-BE49-F238E27FC236}">
                <a16:creationId xmlns:a16="http://schemas.microsoft.com/office/drawing/2014/main" id="{6C9AB59D-AB98-334C-B953-04960D05D193}"/>
              </a:ext>
            </a:extLst>
          </p:cNvPr>
          <p:cNvCxnSpPr>
            <a:cxnSpLocks/>
            <a:endCxn id="25" idx="0"/>
          </p:cNvCxnSpPr>
          <p:nvPr userDrawn="1"/>
        </p:nvCxnSpPr>
        <p:spPr>
          <a:xfrm>
            <a:off x="6096792" y="0"/>
            <a:ext cx="0" cy="1052067"/>
          </a:xfrm>
          <a:prstGeom prst="line">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Łącznik prosty 16">
            <a:extLst>
              <a:ext uri="{FF2B5EF4-FFF2-40B4-BE49-F238E27FC236}">
                <a16:creationId xmlns:a16="http://schemas.microsoft.com/office/drawing/2014/main" id="{DAC70D42-F84F-A740-A3DF-26E7550C183B}"/>
              </a:ext>
            </a:extLst>
          </p:cNvPr>
          <p:cNvCxnSpPr>
            <a:cxnSpLocks/>
            <a:stCxn id="48" idx="4"/>
          </p:cNvCxnSpPr>
          <p:nvPr userDrawn="1"/>
        </p:nvCxnSpPr>
        <p:spPr>
          <a:xfrm flipH="1">
            <a:off x="6096793" y="5661644"/>
            <a:ext cx="4966" cy="1196356"/>
          </a:xfrm>
          <a:prstGeom prst="line">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cxnSp>
      <p:pic>
        <p:nvPicPr>
          <p:cNvPr id="23" name="Grafika 22">
            <a:extLst>
              <a:ext uri="{FF2B5EF4-FFF2-40B4-BE49-F238E27FC236}">
                <a16:creationId xmlns:a16="http://schemas.microsoft.com/office/drawing/2014/main" id="{26EDF615-36C8-9048-A317-99B5F7969A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5857" y="6464765"/>
            <a:ext cx="946285" cy="144000"/>
          </a:xfrm>
          <a:prstGeom prst="rect">
            <a:avLst/>
          </a:prstGeom>
        </p:spPr>
      </p:pic>
      <p:grpSp>
        <p:nvGrpSpPr>
          <p:cNvPr id="20" name="Grupa 19">
            <a:extLst>
              <a:ext uri="{FF2B5EF4-FFF2-40B4-BE49-F238E27FC236}">
                <a16:creationId xmlns:a16="http://schemas.microsoft.com/office/drawing/2014/main" id="{A6FCACBE-83A4-DC44-B595-CF1B36447BC3}"/>
              </a:ext>
            </a:extLst>
          </p:cNvPr>
          <p:cNvGrpSpPr/>
          <p:nvPr userDrawn="1"/>
        </p:nvGrpSpPr>
        <p:grpSpPr>
          <a:xfrm rot="16200000">
            <a:off x="10342450" y="154124"/>
            <a:ext cx="1999604" cy="1699496"/>
            <a:chOff x="9572138" y="165530"/>
            <a:chExt cx="2619861" cy="2226662"/>
          </a:xfrm>
        </p:grpSpPr>
        <p:sp>
          <p:nvSpPr>
            <p:cNvPr id="21" name="Owal 20">
              <a:extLst>
                <a:ext uri="{FF2B5EF4-FFF2-40B4-BE49-F238E27FC236}">
                  <a16:creationId xmlns:a16="http://schemas.microsoft.com/office/drawing/2014/main" id="{7FFF07D0-B0EB-2247-87AD-80B080E55304}"/>
                </a:ext>
              </a:extLst>
            </p:cNvPr>
            <p:cNvSpPr/>
            <p:nvPr userDrawn="1"/>
          </p:nvSpPr>
          <p:spPr>
            <a:xfrm>
              <a:off x="9720993" y="942841"/>
              <a:ext cx="129093" cy="1290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Dowolny kształt 21">
              <a:extLst>
                <a:ext uri="{FF2B5EF4-FFF2-40B4-BE49-F238E27FC236}">
                  <a16:creationId xmlns:a16="http://schemas.microsoft.com/office/drawing/2014/main" id="{ECDB3811-ED71-534C-A3C2-DD03FE2F241F}"/>
                </a:ext>
              </a:extLst>
            </p:cNvPr>
            <p:cNvSpPr/>
            <p:nvPr userDrawn="1"/>
          </p:nvSpPr>
          <p:spPr>
            <a:xfrm>
              <a:off x="9572138" y="888762"/>
              <a:ext cx="2619861" cy="1503429"/>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24" name="Dowolny kształt 23">
              <a:extLst>
                <a:ext uri="{FF2B5EF4-FFF2-40B4-BE49-F238E27FC236}">
                  <a16:creationId xmlns:a16="http://schemas.microsoft.com/office/drawing/2014/main" id="{42F46E1D-C2CE-2B4D-B211-2911145B1093}"/>
                </a:ext>
              </a:extLst>
            </p:cNvPr>
            <p:cNvSpPr/>
            <p:nvPr userDrawn="1"/>
          </p:nvSpPr>
          <p:spPr>
            <a:xfrm>
              <a:off x="10128035" y="165530"/>
              <a:ext cx="2063964" cy="2226662"/>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grpSp>
    </p:spTree>
    <p:extLst>
      <p:ext uri="{BB962C8B-B14F-4D97-AF65-F5344CB8AC3E}">
        <p14:creationId xmlns:p14="http://schemas.microsoft.com/office/powerpoint/2010/main" val="35684706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meline Vertical End">
    <p:bg>
      <p:bgPr>
        <a:solidFill>
          <a:schemeClr val="tx2"/>
        </a:solidFill>
        <a:effectLst/>
      </p:bgPr>
    </p:bg>
    <p:spTree>
      <p:nvGrpSpPr>
        <p:cNvPr id="1" name=""/>
        <p:cNvGrpSpPr/>
        <p:nvPr/>
      </p:nvGrpSpPr>
      <p:grpSpPr>
        <a:xfrm>
          <a:off x="0" y="0"/>
          <a:ext cx="0" cy="0"/>
          <a:chOff x="0" y="0"/>
          <a:chExt cx="0" cy="0"/>
        </a:xfrm>
      </p:grpSpPr>
      <p:sp>
        <p:nvSpPr>
          <p:cNvPr id="28" name="Symbol zastępczy tekstu 27">
            <a:extLst>
              <a:ext uri="{FF2B5EF4-FFF2-40B4-BE49-F238E27FC236}">
                <a16:creationId xmlns:a16="http://schemas.microsoft.com/office/drawing/2014/main" id="{4884832E-E4B8-4ADC-8A09-F226364D575E}"/>
              </a:ext>
            </a:extLst>
          </p:cNvPr>
          <p:cNvSpPr>
            <a:spLocks noGrp="1"/>
          </p:cNvSpPr>
          <p:nvPr>
            <p:ph type="body" sz="quarter" idx="11"/>
          </p:nvPr>
        </p:nvSpPr>
        <p:spPr>
          <a:xfrm>
            <a:off x="6903244" y="1052067"/>
            <a:ext cx="3916362" cy="1152524"/>
          </a:xfrm>
        </p:spPr>
        <p:txBody>
          <a:bodyPr anchor="ctr"/>
          <a:lstStyle>
            <a:lvl1pPr marL="0" indent="0">
              <a:buNone/>
              <a:defRPr>
                <a:solidFill>
                  <a:schemeClr val="bg1"/>
                </a:solidFill>
                <a:latin typeface="Roboto" panose="02000000000000000000" pitchFamily="2" charset="0"/>
                <a:ea typeface="Roboto" panose="02000000000000000000" pitchFamily="2" charset="0"/>
              </a:defRPr>
            </a:lvl1pPr>
          </a:lstStyle>
          <a:p>
            <a:pPr lvl="0"/>
            <a:r>
              <a:rPr lang="pl-PL" dirty="0"/>
              <a:t>Kliknij, aby edytować</a:t>
            </a:r>
          </a:p>
        </p:txBody>
      </p:sp>
      <p:sp>
        <p:nvSpPr>
          <p:cNvPr id="3" name="Owal 2">
            <a:extLst>
              <a:ext uri="{FF2B5EF4-FFF2-40B4-BE49-F238E27FC236}">
                <a16:creationId xmlns:a16="http://schemas.microsoft.com/office/drawing/2014/main" id="{213A9413-FE0C-4805-A31A-C833E3814240}"/>
              </a:ext>
            </a:extLst>
          </p:cNvPr>
          <p:cNvSpPr/>
          <p:nvPr userDrawn="1"/>
        </p:nvSpPr>
        <p:spPr>
          <a:xfrm>
            <a:off x="5520530" y="1052066"/>
            <a:ext cx="1152525" cy="1152525"/>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2"/>
              </a:solidFill>
              <a:latin typeface="Roboto" panose="02000000000000000000" pitchFamily="2" charset="0"/>
            </a:endParaRPr>
          </a:p>
        </p:txBody>
      </p:sp>
      <p:sp>
        <p:nvSpPr>
          <p:cNvPr id="25" name="Symbol zastępczy tekstu 24">
            <a:extLst>
              <a:ext uri="{FF2B5EF4-FFF2-40B4-BE49-F238E27FC236}">
                <a16:creationId xmlns:a16="http://schemas.microsoft.com/office/drawing/2014/main" id="{E1639D43-8164-46CA-8AB6-B76DAC594D0F}"/>
              </a:ext>
            </a:extLst>
          </p:cNvPr>
          <p:cNvSpPr>
            <a:spLocks noGrp="1"/>
          </p:cNvSpPr>
          <p:nvPr>
            <p:ph type="body" sz="quarter" idx="10" hasCustomPrompt="1"/>
          </p:nvPr>
        </p:nvSpPr>
        <p:spPr>
          <a:xfrm>
            <a:off x="5520530" y="1052067"/>
            <a:ext cx="1152523" cy="1152524"/>
          </a:xfrm>
        </p:spPr>
        <p:txBody>
          <a:bodyPr anchor="ctr">
            <a:noAutofit/>
          </a:bodyPr>
          <a:lstStyle>
            <a:lvl1pPr marL="0" indent="0" algn="ctr">
              <a:lnSpc>
                <a:spcPct val="100000"/>
              </a:lnSpc>
              <a:buFont typeface="Arial" panose="020B0604020202020204" pitchFamily="34" charset="0"/>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pl-PL" dirty="0"/>
              <a:t>#</a:t>
            </a:r>
          </a:p>
        </p:txBody>
      </p:sp>
      <p:sp>
        <p:nvSpPr>
          <p:cNvPr id="42" name="Symbol zastępczy tekstu 27">
            <a:extLst>
              <a:ext uri="{FF2B5EF4-FFF2-40B4-BE49-F238E27FC236}">
                <a16:creationId xmlns:a16="http://schemas.microsoft.com/office/drawing/2014/main" id="{75AD1B0D-663F-7644-92A1-EA7C49A12377}"/>
              </a:ext>
            </a:extLst>
          </p:cNvPr>
          <p:cNvSpPr>
            <a:spLocks noGrp="1"/>
          </p:cNvSpPr>
          <p:nvPr>
            <p:ph type="body" sz="quarter" idx="12"/>
          </p:nvPr>
        </p:nvSpPr>
        <p:spPr>
          <a:xfrm>
            <a:off x="1372394" y="2780594"/>
            <a:ext cx="3916362" cy="1152524"/>
          </a:xfrm>
        </p:spPr>
        <p:txBody>
          <a:bodyPr anchor="ctr"/>
          <a:lstStyle>
            <a:lvl1pPr marL="0" indent="0" algn="r">
              <a:buNone/>
              <a:defRPr>
                <a:solidFill>
                  <a:schemeClr val="bg1"/>
                </a:solidFill>
                <a:latin typeface="Roboto" panose="02000000000000000000" pitchFamily="2" charset="0"/>
                <a:ea typeface="Roboto" panose="02000000000000000000" pitchFamily="2" charset="0"/>
              </a:defRPr>
            </a:lvl1pPr>
          </a:lstStyle>
          <a:p>
            <a:pPr lvl="0"/>
            <a:r>
              <a:rPr lang="pl-PL" dirty="0"/>
              <a:t>Kliknij, aby edytować</a:t>
            </a:r>
          </a:p>
        </p:txBody>
      </p:sp>
      <p:sp>
        <p:nvSpPr>
          <p:cNvPr id="45" name="Owal 44">
            <a:extLst>
              <a:ext uri="{FF2B5EF4-FFF2-40B4-BE49-F238E27FC236}">
                <a16:creationId xmlns:a16="http://schemas.microsoft.com/office/drawing/2014/main" id="{5D628117-7E78-9443-BA0F-125BD0958061}"/>
              </a:ext>
            </a:extLst>
          </p:cNvPr>
          <p:cNvSpPr/>
          <p:nvPr userDrawn="1"/>
        </p:nvSpPr>
        <p:spPr>
          <a:xfrm>
            <a:off x="5520530" y="2780593"/>
            <a:ext cx="1152525" cy="1152525"/>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2"/>
              </a:solidFill>
              <a:latin typeface="Roboto" panose="02000000000000000000" pitchFamily="2" charset="0"/>
            </a:endParaRPr>
          </a:p>
        </p:txBody>
      </p:sp>
      <p:sp>
        <p:nvSpPr>
          <p:cNvPr id="46" name="Symbol zastępczy tekstu 24">
            <a:extLst>
              <a:ext uri="{FF2B5EF4-FFF2-40B4-BE49-F238E27FC236}">
                <a16:creationId xmlns:a16="http://schemas.microsoft.com/office/drawing/2014/main" id="{42890E22-D7C7-3C4B-A0C1-8662D1BC8DAE}"/>
              </a:ext>
            </a:extLst>
          </p:cNvPr>
          <p:cNvSpPr>
            <a:spLocks noGrp="1"/>
          </p:cNvSpPr>
          <p:nvPr>
            <p:ph type="body" sz="quarter" idx="13" hasCustomPrompt="1"/>
          </p:nvPr>
        </p:nvSpPr>
        <p:spPr>
          <a:xfrm>
            <a:off x="5520530" y="2780594"/>
            <a:ext cx="1152523" cy="1152524"/>
          </a:xfrm>
        </p:spPr>
        <p:txBody>
          <a:bodyPr anchor="ctr">
            <a:noAutofit/>
          </a:bodyPr>
          <a:lstStyle>
            <a:lvl1pPr marL="0" indent="0" algn="ctr">
              <a:lnSpc>
                <a:spcPct val="100000"/>
              </a:lnSpc>
              <a:buFont typeface="Arial" panose="020B0604020202020204" pitchFamily="34" charset="0"/>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pl-PL" dirty="0"/>
              <a:t>#</a:t>
            </a:r>
          </a:p>
        </p:txBody>
      </p:sp>
      <p:sp>
        <p:nvSpPr>
          <p:cNvPr id="47" name="Symbol zastępczy tekstu 27">
            <a:extLst>
              <a:ext uri="{FF2B5EF4-FFF2-40B4-BE49-F238E27FC236}">
                <a16:creationId xmlns:a16="http://schemas.microsoft.com/office/drawing/2014/main" id="{920C2DBD-509C-FA4B-B05F-0E2E6081DAE7}"/>
              </a:ext>
            </a:extLst>
          </p:cNvPr>
          <p:cNvSpPr>
            <a:spLocks noGrp="1"/>
          </p:cNvSpPr>
          <p:nvPr>
            <p:ph type="body" sz="quarter" idx="14"/>
          </p:nvPr>
        </p:nvSpPr>
        <p:spPr>
          <a:xfrm>
            <a:off x="6908210" y="4509120"/>
            <a:ext cx="3916362" cy="1152524"/>
          </a:xfrm>
        </p:spPr>
        <p:txBody>
          <a:bodyPr anchor="ctr"/>
          <a:lstStyle>
            <a:lvl1pPr marL="0" indent="0">
              <a:buNone/>
              <a:defRPr>
                <a:solidFill>
                  <a:schemeClr val="bg1"/>
                </a:solidFill>
                <a:latin typeface="Roboto" panose="02000000000000000000" pitchFamily="2" charset="0"/>
                <a:ea typeface="Roboto" panose="02000000000000000000" pitchFamily="2" charset="0"/>
              </a:defRPr>
            </a:lvl1pPr>
          </a:lstStyle>
          <a:p>
            <a:pPr lvl="0"/>
            <a:r>
              <a:rPr lang="pl-PL" dirty="0"/>
              <a:t>Kliknij, aby edytować</a:t>
            </a:r>
          </a:p>
        </p:txBody>
      </p:sp>
      <p:sp>
        <p:nvSpPr>
          <p:cNvPr id="48" name="Owal 47">
            <a:extLst>
              <a:ext uri="{FF2B5EF4-FFF2-40B4-BE49-F238E27FC236}">
                <a16:creationId xmlns:a16="http://schemas.microsoft.com/office/drawing/2014/main" id="{59CC2BC7-D098-7945-8610-A23A98324D6B}"/>
              </a:ext>
            </a:extLst>
          </p:cNvPr>
          <p:cNvSpPr/>
          <p:nvPr userDrawn="1"/>
        </p:nvSpPr>
        <p:spPr>
          <a:xfrm>
            <a:off x="5525496" y="4509119"/>
            <a:ext cx="1152525" cy="1152525"/>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0" i="0">
              <a:solidFill>
                <a:schemeClr val="tx2"/>
              </a:solidFill>
              <a:latin typeface="Roboto Light" panose="02000000000000000000" pitchFamily="2" charset="0"/>
              <a:ea typeface="Roboto Light" panose="02000000000000000000" pitchFamily="2" charset="0"/>
            </a:endParaRPr>
          </a:p>
        </p:txBody>
      </p:sp>
      <p:sp>
        <p:nvSpPr>
          <p:cNvPr id="49" name="Symbol zastępczy tekstu 24">
            <a:extLst>
              <a:ext uri="{FF2B5EF4-FFF2-40B4-BE49-F238E27FC236}">
                <a16:creationId xmlns:a16="http://schemas.microsoft.com/office/drawing/2014/main" id="{C93D98FC-5118-0941-90C9-0BDE927F2FEB}"/>
              </a:ext>
            </a:extLst>
          </p:cNvPr>
          <p:cNvSpPr>
            <a:spLocks noGrp="1"/>
          </p:cNvSpPr>
          <p:nvPr>
            <p:ph type="body" sz="quarter" idx="15" hasCustomPrompt="1"/>
          </p:nvPr>
        </p:nvSpPr>
        <p:spPr>
          <a:xfrm>
            <a:off x="5525496" y="4509120"/>
            <a:ext cx="1152523" cy="1152524"/>
          </a:xfrm>
        </p:spPr>
        <p:txBody>
          <a:bodyPr anchor="ctr">
            <a:noAutofit/>
          </a:bodyPr>
          <a:lstStyle>
            <a:lvl1pPr marL="0" indent="0" algn="ctr">
              <a:lnSpc>
                <a:spcPct val="100000"/>
              </a:lnSpc>
              <a:buFont typeface="Arial" panose="020B0604020202020204" pitchFamily="34" charset="0"/>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marL="0" marR="0" lvl="0" indent="0" algn="ctr" defTabSz="914400" rtl="0" eaLnBrk="1" fontAlgn="auto" latinLnBrk="0" hangingPunct="1">
              <a:lnSpc>
                <a:spcPct val="100000"/>
              </a:lnSpc>
              <a:spcBef>
                <a:spcPts val="1000"/>
              </a:spcBef>
              <a:spcAft>
                <a:spcPts val="0"/>
              </a:spcAft>
              <a:buClrTx/>
              <a:buSzPct val="78000"/>
              <a:buFont typeface="Arial" panose="020B0604020202020204" pitchFamily="34" charset="0"/>
              <a:buNone/>
              <a:tabLst/>
              <a:defRPr/>
            </a:pPr>
            <a:r>
              <a:rPr lang="pl-PL" dirty="0"/>
              <a:t>#</a:t>
            </a:r>
          </a:p>
        </p:txBody>
      </p:sp>
      <p:cxnSp>
        <p:nvCxnSpPr>
          <p:cNvPr id="9" name="Łącznik prosty 8">
            <a:extLst>
              <a:ext uri="{FF2B5EF4-FFF2-40B4-BE49-F238E27FC236}">
                <a16:creationId xmlns:a16="http://schemas.microsoft.com/office/drawing/2014/main" id="{A7D2D666-5EAF-A242-8633-B20A6BC3A498}"/>
              </a:ext>
            </a:extLst>
          </p:cNvPr>
          <p:cNvCxnSpPr>
            <a:cxnSpLocks/>
            <a:stCxn id="25" idx="2"/>
            <a:endCxn id="46" idx="0"/>
          </p:cNvCxnSpPr>
          <p:nvPr userDrawn="1"/>
        </p:nvCxnSpPr>
        <p:spPr>
          <a:xfrm>
            <a:off x="6096792" y="2204591"/>
            <a:ext cx="0" cy="576003"/>
          </a:xfrm>
          <a:prstGeom prst="line">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Łącznik prosty 10">
            <a:extLst>
              <a:ext uri="{FF2B5EF4-FFF2-40B4-BE49-F238E27FC236}">
                <a16:creationId xmlns:a16="http://schemas.microsoft.com/office/drawing/2014/main" id="{97EE8DCC-B43D-E145-8877-1089385D219F}"/>
              </a:ext>
            </a:extLst>
          </p:cNvPr>
          <p:cNvCxnSpPr>
            <a:stCxn id="46" idx="2"/>
            <a:endCxn id="48" idx="0"/>
          </p:cNvCxnSpPr>
          <p:nvPr userDrawn="1"/>
        </p:nvCxnSpPr>
        <p:spPr>
          <a:xfrm>
            <a:off x="6096792" y="3933118"/>
            <a:ext cx="4967" cy="576001"/>
          </a:xfrm>
          <a:prstGeom prst="line">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Łącznik prosty 13">
            <a:extLst>
              <a:ext uri="{FF2B5EF4-FFF2-40B4-BE49-F238E27FC236}">
                <a16:creationId xmlns:a16="http://schemas.microsoft.com/office/drawing/2014/main" id="{6C9AB59D-AB98-334C-B953-04960D05D193}"/>
              </a:ext>
            </a:extLst>
          </p:cNvPr>
          <p:cNvCxnSpPr>
            <a:cxnSpLocks/>
            <a:endCxn id="25" idx="0"/>
          </p:cNvCxnSpPr>
          <p:nvPr userDrawn="1"/>
        </p:nvCxnSpPr>
        <p:spPr>
          <a:xfrm>
            <a:off x="6096792" y="0"/>
            <a:ext cx="0" cy="1052067"/>
          </a:xfrm>
          <a:prstGeom prst="line">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cxnSp>
      <p:sp>
        <p:nvSpPr>
          <p:cNvPr id="21" name="Owal 20">
            <a:extLst>
              <a:ext uri="{FF2B5EF4-FFF2-40B4-BE49-F238E27FC236}">
                <a16:creationId xmlns:a16="http://schemas.microsoft.com/office/drawing/2014/main" id="{7C583A6F-E64E-CB4E-81BF-DE57F969177C}"/>
              </a:ext>
            </a:extLst>
          </p:cNvPr>
          <p:cNvSpPr/>
          <p:nvPr userDrawn="1"/>
        </p:nvSpPr>
        <p:spPr>
          <a:xfrm>
            <a:off x="10821765" y="4533461"/>
            <a:ext cx="230402" cy="23040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pic>
        <p:nvPicPr>
          <p:cNvPr id="22" name="Grafika 21">
            <a:extLst>
              <a:ext uri="{FF2B5EF4-FFF2-40B4-BE49-F238E27FC236}">
                <a16:creationId xmlns:a16="http://schemas.microsoft.com/office/drawing/2014/main" id="{EA8AD2CA-45B0-2D42-A163-90E5C115F2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5857" y="6464765"/>
            <a:ext cx="946285" cy="144000"/>
          </a:xfrm>
          <a:prstGeom prst="rect">
            <a:avLst/>
          </a:prstGeom>
        </p:spPr>
      </p:pic>
      <p:grpSp>
        <p:nvGrpSpPr>
          <p:cNvPr id="20" name="Grupa 19">
            <a:extLst>
              <a:ext uri="{FF2B5EF4-FFF2-40B4-BE49-F238E27FC236}">
                <a16:creationId xmlns:a16="http://schemas.microsoft.com/office/drawing/2014/main" id="{1F1630DC-060A-0847-BB4B-1E6F414697AA}"/>
              </a:ext>
            </a:extLst>
          </p:cNvPr>
          <p:cNvGrpSpPr/>
          <p:nvPr userDrawn="1"/>
        </p:nvGrpSpPr>
        <p:grpSpPr>
          <a:xfrm rot="5400000">
            <a:off x="-150054" y="5008450"/>
            <a:ext cx="1999604" cy="1699496"/>
            <a:chOff x="9572138" y="165530"/>
            <a:chExt cx="2619861" cy="2226662"/>
          </a:xfrm>
        </p:grpSpPr>
        <p:sp>
          <p:nvSpPr>
            <p:cNvPr id="23" name="Owal 22">
              <a:extLst>
                <a:ext uri="{FF2B5EF4-FFF2-40B4-BE49-F238E27FC236}">
                  <a16:creationId xmlns:a16="http://schemas.microsoft.com/office/drawing/2014/main" id="{DDFF15AB-DD43-FF41-AFAA-1A6D9E3E2057}"/>
                </a:ext>
              </a:extLst>
            </p:cNvPr>
            <p:cNvSpPr/>
            <p:nvPr userDrawn="1"/>
          </p:nvSpPr>
          <p:spPr>
            <a:xfrm>
              <a:off x="9720993" y="942841"/>
              <a:ext cx="129093" cy="1290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Dowolny kształt 23">
              <a:extLst>
                <a:ext uri="{FF2B5EF4-FFF2-40B4-BE49-F238E27FC236}">
                  <a16:creationId xmlns:a16="http://schemas.microsoft.com/office/drawing/2014/main" id="{56D0A533-94FA-E343-9B95-CD151C365D2C}"/>
                </a:ext>
              </a:extLst>
            </p:cNvPr>
            <p:cNvSpPr/>
            <p:nvPr userDrawn="1"/>
          </p:nvSpPr>
          <p:spPr>
            <a:xfrm>
              <a:off x="9572138" y="888762"/>
              <a:ext cx="2619861" cy="1503429"/>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26" name="Dowolny kształt 25">
              <a:extLst>
                <a:ext uri="{FF2B5EF4-FFF2-40B4-BE49-F238E27FC236}">
                  <a16:creationId xmlns:a16="http://schemas.microsoft.com/office/drawing/2014/main" id="{BD5539EE-B297-534F-AEBC-C80C9ACC4C67}"/>
                </a:ext>
              </a:extLst>
            </p:cNvPr>
            <p:cNvSpPr/>
            <p:nvPr userDrawn="1"/>
          </p:nvSpPr>
          <p:spPr>
            <a:xfrm>
              <a:off x="10128035" y="165530"/>
              <a:ext cx="2063964" cy="2226662"/>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grpSp>
    </p:spTree>
    <p:extLst>
      <p:ext uri="{BB962C8B-B14F-4D97-AF65-F5344CB8AC3E}">
        <p14:creationId xmlns:p14="http://schemas.microsoft.com/office/powerpoint/2010/main" val="30290546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meline Vertical Start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Symbol zastępczy tekstu 27">
            <a:extLst>
              <a:ext uri="{FF2B5EF4-FFF2-40B4-BE49-F238E27FC236}">
                <a16:creationId xmlns:a16="http://schemas.microsoft.com/office/drawing/2014/main" id="{4884832E-E4B8-4ADC-8A09-F226364D575E}"/>
              </a:ext>
            </a:extLst>
          </p:cNvPr>
          <p:cNvSpPr>
            <a:spLocks noGrp="1"/>
          </p:cNvSpPr>
          <p:nvPr>
            <p:ph type="body" sz="quarter" idx="11"/>
          </p:nvPr>
        </p:nvSpPr>
        <p:spPr>
          <a:xfrm>
            <a:off x="6903244" y="1700985"/>
            <a:ext cx="3916362" cy="1152524"/>
          </a:xfrm>
        </p:spPr>
        <p:txBody>
          <a:bodyPr anchor="ctr"/>
          <a:lstStyle>
            <a:lvl1pPr marL="0" indent="0">
              <a:buNone/>
              <a:defRPr>
                <a:latin typeface="Roboto" panose="02000000000000000000" pitchFamily="2" charset="0"/>
                <a:ea typeface="Roboto" panose="02000000000000000000" pitchFamily="2" charset="0"/>
              </a:defRPr>
            </a:lvl1pPr>
          </a:lstStyle>
          <a:p>
            <a:pPr lvl="0"/>
            <a:r>
              <a:rPr lang="pl-PL" dirty="0"/>
              <a:t>Kliknij, aby edytować</a:t>
            </a:r>
          </a:p>
        </p:txBody>
      </p:sp>
      <p:sp>
        <p:nvSpPr>
          <p:cNvPr id="3" name="Owal 2">
            <a:extLst>
              <a:ext uri="{FF2B5EF4-FFF2-40B4-BE49-F238E27FC236}">
                <a16:creationId xmlns:a16="http://schemas.microsoft.com/office/drawing/2014/main" id="{213A9413-FE0C-4805-A31A-C833E3814240}"/>
              </a:ext>
            </a:extLst>
          </p:cNvPr>
          <p:cNvSpPr/>
          <p:nvPr userDrawn="1"/>
        </p:nvSpPr>
        <p:spPr>
          <a:xfrm>
            <a:off x="5520530" y="1700984"/>
            <a:ext cx="1152525" cy="1152525"/>
          </a:xfrm>
          <a:prstGeom prst="ellipse">
            <a:avLst/>
          </a:prstGeom>
          <a:noFill/>
          <a:ln w="25400">
            <a:gradFill flip="none" rotWithShape="1">
              <a:gsLst>
                <a:gs pos="0">
                  <a:schemeClr val="accent2"/>
                </a:gs>
                <a:gs pos="99000">
                  <a:schemeClr val="accent1"/>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2"/>
              </a:solidFill>
              <a:latin typeface="Roboto" panose="02000000000000000000" pitchFamily="2" charset="0"/>
            </a:endParaRPr>
          </a:p>
        </p:txBody>
      </p:sp>
      <p:sp>
        <p:nvSpPr>
          <p:cNvPr id="25" name="Symbol zastępczy tekstu 24">
            <a:extLst>
              <a:ext uri="{FF2B5EF4-FFF2-40B4-BE49-F238E27FC236}">
                <a16:creationId xmlns:a16="http://schemas.microsoft.com/office/drawing/2014/main" id="{E1639D43-8164-46CA-8AB6-B76DAC594D0F}"/>
              </a:ext>
            </a:extLst>
          </p:cNvPr>
          <p:cNvSpPr>
            <a:spLocks noGrp="1"/>
          </p:cNvSpPr>
          <p:nvPr>
            <p:ph type="body" sz="quarter" idx="10" hasCustomPrompt="1"/>
          </p:nvPr>
        </p:nvSpPr>
        <p:spPr>
          <a:xfrm>
            <a:off x="5520530" y="1700985"/>
            <a:ext cx="1152523" cy="1152524"/>
          </a:xfrm>
        </p:spPr>
        <p:txBody>
          <a:bodyPr anchor="ctr">
            <a:noAutofit/>
          </a:bodyPr>
          <a:lstStyle>
            <a:lvl1pPr marL="0" indent="0" algn="ctr">
              <a:buFont typeface="Arial" panose="020B0604020202020204" pitchFamily="34" charset="0"/>
              <a:buNone/>
              <a:defRPr sz="4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pl-PL" dirty="0"/>
              <a:t>#</a:t>
            </a:r>
          </a:p>
        </p:txBody>
      </p:sp>
      <p:sp>
        <p:nvSpPr>
          <p:cNvPr id="42" name="Symbol zastępczy tekstu 27">
            <a:extLst>
              <a:ext uri="{FF2B5EF4-FFF2-40B4-BE49-F238E27FC236}">
                <a16:creationId xmlns:a16="http://schemas.microsoft.com/office/drawing/2014/main" id="{75AD1B0D-663F-7644-92A1-EA7C49A12377}"/>
              </a:ext>
            </a:extLst>
          </p:cNvPr>
          <p:cNvSpPr>
            <a:spLocks noGrp="1"/>
          </p:cNvSpPr>
          <p:nvPr>
            <p:ph type="body" sz="quarter" idx="12"/>
          </p:nvPr>
        </p:nvSpPr>
        <p:spPr>
          <a:xfrm>
            <a:off x="1372394" y="3429512"/>
            <a:ext cx="3916362" cy="1152524"/>
          </a:xfrm>
        </p:spPr>
        <p:txBody>
          <a:bodyPr anchor="ctr"/>
          <a:lstStyle>
            <a:lvl1pPr marL="0" indent="0" algn="r">
              <a:buNone/>
              <a:defRPr>
                <a:latin typeface="Roboto" panose="02000000000000000000" pitchFamily="2" charset="0"/>
                <a:ea typeface="Roboto" panose="02000000000000000000" pitchFamily="2" charset="0"/>
              </a:defRPr>
            </a:lvl1pPr>
          </a:lstStyle>
          <a:p>
            <a:pPr lvl="0"/>
            <a:r>
              <a:rPr lang="pl-PL" dirty="0"/>
              <a:t>Kliknij, aby edytować</a:t>
            </a:r>
          </a:p>
        </p:txBody>
      </p:sp>
      <p:sp>
        <p:nvSpPr>
          <p:cNvPr id="45" name="Owal 44">
            <a:extLst>
              <a:ext uri="{FF2B5EF4-FFF2-40B4-BE49-F238E27FC236}">
                <a16:creationId xmlns:a16="http://schemas.microsoft.com/office/drawing/2014/main" id="{5D628117-7E78-9443-BA0F-125BD0958061}"/>
              </a:ext>
            </a:extLst>
          </p:cNvPr>
          <p:cNvSpPr/>
          <p:nvPr userDrawn="1"/>
        </p:nvSpPr>
        <p:spPr>
          <a:xfrm>
            <a:off x="5520530" y="3429511"/>
            <a:ext cx="1152525" cy="1152525"/>
          </a:xfrm>
          <a:prstGeom prst="ellipse">
            <a:avLst/>
          </a:prstGeom>
          <a:noFill/>
          <a:ln w="25400">
            <a:gradFill flip="none" rotWithShape="1">
              <a:gsLst>
                <a:gs pos="0">
                  <a:schemeClr val="accent2"/>
                </a:gs>
                <a:gs pos="99000">
                  <a:schemeClr val="accent1"/>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sp>
        <p:nvSpPr>
          <p:cNvPr id="46" name="Symbol zastępczy tekstu 24">
            <a:extLst>
              <a:ext uri="{FF2B5EF4-FFF2-40B4-BE49-F238E27FC236}">
                <a16:creationId xmlns:a16="http://schemas.microsoft.com/office/drawing/2014/main" id="{42890E22-D7C7-3C4B-A0C1-8662D1BC8DAE}"/>
              </a:ext>
            </a:extLst>
          </p:cNvPr>
          <p:cNvSpPr>
            <a:spLocks noGrp="1"/>
          </p:cNvSpPr>
          <p:nvPr>
            <p:ph type="body" sz="quarter" idx="13" hasCustomPrompt="1"/>
          </p:nvPr>
        </p:nvSpPr>
        <p:spPr>
          <a:xfrm>
            <a:off x="5520530" y="3429512"/>
            <a:ext cx="1152523" cy="1152524"/>
          </a:xfrm>
        </p:spPr>
        <p:txBody>
          <a:bodyPr anchor="ctr">
            <a:noAutofit/>
          </a:bodyPr>
          <a:lstStyle>
            <a:lvl1pPr marL="0" indent="0" algn="ctr">
              <a:buFont typeface="Arial" panose="020B0604020202020204" pitchFamily="34" charset="0"/>
              <a:buNone/>
              <a:defRPr sz="4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pl-PL" dirty="0"/>
              <a:t>#</a:t>
            </a:r>
          </a:p>
        </p:txBody>
      </p:sp>
      <p:sp>
        <p:nvSpPr>
          <p:cNvPr id="47" name="Symbol zastępczy tekstu 27">
            <a:extLst>
              <a:ext uri="{FF2B5EF4-FFF2-40B4-BE49-F238E27FC236}">
                <a16:creationId xmlns:a16="http://schemas.microsoft.com/office/drawing/2014/main" id="{920C2DBD-509C-FA4B-B05F-0E2E6081DAE7}"/>
              </a:ext>
            </a:extLst>
          </p:cNvPr>
          <p:cNvSpPr>
            <a:spLocks noGrp="1"/>
          </p:cNvSpPr>
          <p:nvPr>
            <p:ph type="body" sz="quarter" idx="14"/>
          </p:nvPr>
        </p:nvSpPr>
        <p:spPr>
          <a:xfrm>
            <a:off x="6908210" y="5158038"/>
            <a:ext cx="3916362" cy="1152524"/>
          </a:xfrm>
        </p:spPr>
        <p:txBody>
          <a:bodyPr anchor="ctr"/>
          <a:lstStyle>
            <a:lvl1pPr marL="0" indent="0">
              <a:buNone/>
              <a:defRPr>
                <a:latin typeface="Roboto" panose="02000000000000000000" pitchFamily="2" charset="0"/>
                <a:ea typeface="Roboto" panose="02000000000000000000" pitchFamily="2" charset="0"/>
              </a:defRPr>
            </a:lvl1pPr>
          </a:lstStyle>
          <a:p>
            <a:pPr lvl="0"/>
            <a:r>
              <a:rPr lang="pl-PL" dirty="0"/>
              <a:t>Kliknij, aby edytować</a:t>
            </a:r>
          </a:p>
        </p:txBody>
      </p:sp>
      <p:sp>
        <p:nvSpPr>
          <p:cNvPr id="48" name="Owal 47">
            <a:extLst>
              <a:ext uri="{FF2B5EF4-FFF2-40B4-BE49-F238E27FC236}">
                <a16:creationId xmlns:a16="http://schemas.microsoft.com/office/drawing/2014/main" id="{59CC2BC7-D098-7945-8610-A23A98324D6B}"/>
              </a:ext>
            </a:extLst>
          </p:cNvPr>
          <p:cNvSpPr/>
          <p:nvPr userDrawn="1"/>
        </p:nvSpPr>
        <p:spPr>
          <a:xfrm>
            <a:off x="5525496" y="5158037"/>
            <a:ext cx="1152525" cy="1152525"/>
          </a:xfrm>
          <a:prstGeom prst="ellipse">
            <a:avLst/>
          </a:prstGeom>
          <a:noFill/>
          <a:ln w="25400">
            <a:gradFill flip="none" rotWithShape="1">
              <a:gsLst>
                <a:gs pos="0">
                  <a:schemeClr val="accent2"/>
                </a:gs>
                <a:gs pos="99000">
                  <a:schemeClr val="accent1"/>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a:solidFill>
                <a:schemeClr val="tx2"/>
              </a:solidFill>
              <a:latin typeface="Roboto" panose="02000000000000000000" pitchFamily="2" charset="0"/>
            </a:endParaRPr>
          </a:p>
        </p:txBody>
      </p:sp>
      <p:sp>
        <p:nvSpPr>
          <p:cNvPr id="49" name="Symbol zastępczy tekstu 24">
            <a:extLst>
              <a:ext uri="{FF2B5EF4-FFF2-40B4-BE49-F238E27FC236}">
                <a16:creationId xmlns:a16="http://schemas.microsoft.com/office/drawing/2014/main" id="{C93D98FC-5118-0941-90C9-0BDE927F2FEB}"/>
              </a:ext>
            </a:extLst>
          </p:cNvPr>
          <p:cNvSpPr>
            <a:spLocks noGrp="1"/>
          </p:cNvSpPr>
          <p:nvPr>
            <p:ph type="body" sz="quarter" idx="15" hasCustomPrompt="1"/>
          </p:nvPr>
        </p:nvSpPr>
        <p:spPr>
          <a:xfrm>
            <a:off x="5525496" y="5158038"/>
            <a:ext cx="1152523" cy="1152524"/>
          </a:xfrm>
        </p:spPr>
        <p:txBody>
          <a:bodyPr anchor="ctr">
            <a:noAutofit/>
          </a:bodyPr>
          <a:lstStyle>
            <a:lvl1pPr marL="0" indent="0" algn="ctr">
              <a:buFont typeface="Arial" panose="020B0604020202020204" pitchFamily="34" charset="0"/>
              <a:buNone/>
              <a:defRPr sz="4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marL="0" marR="0" lvl="0" indent="0" algn="ctr" defTabSz="914400" rtl="0" eaLnBrk="1" fontAlgn="auto" latinLnBrk="0" hangingPunct="1">
              <a:lnSpc>
                <a:spcPct val="100000"/>
              </a:lnSpc>
              <a:spcBef>
                <a:spcPts val="1000"/>
              </a:spcBef>
              <a:spcAft>
                <a:spcPts val="0"/>
              </a:spcAft>
              <a:buClrTx/>
              <a:buSzPct val="78000"/>
              <a:buFont typeface="Arial" panose="020B0604020202020204" pitchFamily="34" charset="0"/>
              <a:buNone/>
              <a:tabLst/>
              <a:defRPr/>
            </a:pPr>
            <a:r>
              <a:rPr lang="pl-PL" dirty="0"/>
              <a:t>#</a:t>
            </a:r>
          </a:p>
        </p:txBody>
      </p:sp>
      <p:cxnSp>
        <p:nvCxnSpPr>
          <p:cNvPr id="9" name="Łącznik prosty 8">
            <a:extLst>
              <a:ext uri="{FF2B5EF4-FFF2-40B4-BE49-F238E27FC236}">
                <a16:creationId xmlns:a16="http://schemas.microsoft.com/office/drawing/2014/main" id="{A7D2D666-5EAF-A242-8633-B20A6BC3A498}"/>
              </a:ext>
            </a:extLst>
          </p:cNvPr>
          <p:cNvCxnSpPr>
            <a:cxnSpLocks/>
            <a:stCxn id="25" idx="2"/>
            <a:endCxn id="46" idx="0"/>
          </p:cNvCxnSpPr>
          <p:nvPr userDrawn="1"/>
        </p:nvCxnSpPr>
        <p:spPr>
          <a:xfrm>
            <a:off x="6096792" y="2853509"/>
            <a:ext cx="0" cy="576003"/>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cxnSp>
        <p:nvCxnSpPr>
          <p:cNvPr id="11" name="Łącznik prosty 10">
            <a:extLst>
              <a:ext uri="{FF2B5EF4-FFF2-40B4-BE49-F238E27FC236}">
                <a16:creationId xmlns:a16="http://schemas.microsoft.com/office/drawing/2014/main" id="{97EE8DCC-B43D-E145-8877-1089385D219F}"/>
              </a:ext>
            </a:extLst>
          </p:cNvPr>
          <p:cNvCxnSpPr>
            <a:stCxn id="46" idx="2"/>
            <a:endCxn id="48" idx="0"/>
          </p:cNvCxnSpPr>
          <p:nvPr userDrawn="1"/>
        </p:nvCxnSpPr>
        <p:spPr>
          <a:xfrm>
            <a:off x="6096792" y="4582036"/>
            <a:ext cx="4967" cy="576001"/>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sp>
        <p:nvSpPr>
          <p:cNvPr id="36" name="Tytuł 1">
            <a:extLst>
              <a:ext uri="{FF2B5EF4-FFF2-40B4-BE49-F238E27FC236}">
                <a16:creationId xmlns:a16="http://schemas.microsoft.com/office/drawing/2014/main" id="{E9EB969D-5C7F-7F4F-B5C3-BEC805158BC1}"/>
              </a:ext>
            </a:extLst>
          </p:cNvPr>
          <p:cNvSpPr>
            <a:spLocks noGrp="1"/>
          </p:cNvSpPr>
          <p:nvPr>
            <p:ph type="title"/>
          </p:nvPr>
        </p:nvSpPr>
        <p:spPr>
          <a:xfrm>
            <a:off x="681039" y="1"/>
            <a:ext cx="10829924" cy="1124980"/>
          </a:xfrm>
        </p:spPr>
        <p:txBody>
          <a:bodyPr lIns="0"/>
          <a:lstStyle>
            <a:lvl1pPr>
              <a:defRPr>
                <a:latin typeface="Roboto" panose="02000000000000000000" pitchFamily="2" charset="0"/>
                <a:ea typeface="Roboto" panose="02000000000000000000" pitchFamily="2" charset="0"/>
              </a:defRPr>
            </a:lvl1pPr>
          </a:lstStyle>
          <a:p>
            <a:r>
              <a:rPr lang="pl-PL" dirty="0"/>
              <a:t>Kliknij, aby edytować</a:t>
            </a:r>
          </a:p>
        </p:txBody>
      </p:sp>
      <p:cxnSp>
        <p:nvCxnSpPr>
          <p:cNvPr id="37" name="Łącznik prosty 36">
            <a:extLst>
              <a:ext uri="{FF2B5EF4-FFF2-40B4-BE49-F238E27FC236}">
                <a16:creationId xmlns:a16="http://schemas.microsoft.com/office/drawing/2014/main" id="{83EB446E-A7CB-FC4F-B8DD-9723948DA9F5}"/>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cxnSp>
        <p:nvCxnSpPr>
          <p:cNvPr id="15" name="Łącznik prosty 14">
            <a:extLst>
              <a:ext uri="{FF2B5EF4-FFF2-40B4-BE49-F238E27FC236}">
                <a16:creationId xmlns:a16="http://schemas.microsoft.com/office/drawing/2014/main" id="{A232BA1B-B26E-1E47-BF00-F6E198472E45}"/>
              </a:ext>
            </a:extLst>
          </p:cNvPr>
          <p:cNvCxnSpPr>
            <a:cxnSpLocks/>
          </p:cNvCxnSpPr>
          <p:nvPr userDrawn="1"/>
        </p:nvCxnSpPr>
        <p:spPr>
          <a:xfrm>
            <a:off x="6096000" y="6321930"/>
            <a:ext cx="1" cy="536070"/>
          </a:xfrm>
          <a:prstGeom prst="line">
            <a:avLst/>
          </a:prstGeom>
          <a:solidFill>
            <a:schemeClr val="bg1"/>
          </a:solidFill>
          <a:ln w="25400">
            <a:gradFill>
              <a:gsLst>
                <a:gs pos="0">
                  <a:schemeClr val="accent2"/>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5772318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Vertical Content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wal 2">
            <a:extLst>
              <a:ext uri="{FF2B5EF4-FFF2-40B4-BE49-F238E27FC236}">
                <a16:creationId xmlns:a16="http://schemas.microsoft.com/office/drawing/2014/main" id="{213A9413-FE0C-4805-A31A-C833E3814240}"/>
              </a:ext>
            </a:extLst>
          </p:cNvPr>
          <p:cNvSpPr/>
          <p:nvPr userDrawn="1"/>
        </p:nvSpPr>
        <p:spPr>
          <a:xfrm>
            <a:off x="5520530" y="1052066"/>
            <a:ext cx="1152525" cy="1152525"/>
          </a:xfrm>
          <a:prstGeom prst="ellipse">
            <a:avLst/>
          </a:prstGeom>
          <a:noFill/>
          <a:ln w="25400">
            <a:gradFill flip="none" rotWithShape="1">
              <a:gsLst>
                <a:gs pos="0">
                  <a:schemeClr val="accent2"/>
                </a:gs>
                <a:gs pos="99000">
                  <a:schemeClr val="accent1"/>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sp>
        <p:nvSpPr>
          <p:cNvPr id="45" name="Owal 44">
            <a:extLst>
              <a:ext uri="{FF2B5EF4-FFF2-40B4-BE49-F238E27FC236}">
                <a16:creationId xmlns:a16="http://schemas.microsoft.com/office/drawing/2014/main" id="{5D628117-7E78-9443-BA0F-125BD0958061}"/>
              </a:ext>
            </a:extLst>
          </p:cNvPr>
          <p:cNvSpPr/>
          <p:nvPr userDrawn="1"/>
        </p:nvSpPr>
        <p:spPr>
          <a:xfrm>
            <a:off x="5520530" y="2780593"/>
            <a:ext cx="1152525" cy="1152525"/>
          </a:xfrm>
          <a:prstGeom prst="ellipse">
            <a:avLst/>
          </a:prstGeom>
          <a:noFill/>
          <a:ln w="25400">
            <a:gradFill flip="none" rotWithShape="1">
              <a:gsLst>
                <a:gs pos="0">
                  <a:schemeClr val="accent2"/>
                </a:gs>
                <a:gs pos="99000">
                  <a:schemeClr val="accent1"/>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sp>
        <p:nvSpPr>
          <p:cNvPr id="48" name="Owal 47">
            <a:extLst>
              <a:ext uri="{FF2B5EF4-FFF2-40B4-BE49-F238E27FC236}">
                <a16:creationId xmlns:a16="http://schemas.microsoft.com/office/drawing/2014/main" id="{59CC2BC7-D098-7945-8610-A23A98324D6B}"/>
              </a:ext>
            </a:extLst>
          </p:cNvPr>
          <p:cNvSpPr/>
          <p:nvPr userDrawn="1"/>
        </p:nvSpPr>
        <p:spPr>
          <a:xfrm>
            <a:off x="5525496" y="4509119"/>
            <a:ext cx="1152525" cy="1152525"/>
          </a:xfrm>
          <a:prstGeom prst="ellipse">
            <a:avLst/>
          </a:prstGeom>
          <a:noFill/>
          <a:ln w="25400">
            <a:gradFill flip="none" rotWithShape="1">
              <a:gsLst>
                <a:gs pos="0">
                  <a:schemeClr val="accent2"/>
                </a:gs>
                <a:gs pos="99000">
                  <a:schemeClr val="accent1"/>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a:solidFill>
                <a:schemeClr val="tx2"/>
              </a:solidFill>
              <a:latin typeface="Roboto" panose="02000000000000000000" pitchFamily="2" charset="0"/>
            </a:endParaRPr>
          </a:p>
        </p:txBody>
      </p:sp>
      <p:sp>
        <p:nvSpPr>
          <p:cNvPr id="28" name="Symbol zastępczy tekstu 27">
            <a:extLst>
              <a:ext uri="{FF2B5EF4-FFF2-40B4-BE49-F238E27FC236}">
                <a16:creationId xmlns:a16="http://schemas.microsoft.com/office/drawing/2014/main" id="{4884832E-E4B8-4ADC-8A09-F226364D575E}"/>
              </a:ext>
            </a:extLst>
          </p:cNvPr>
          <p:cNvSpPr>
            <a:spLocks noGrp="1"/>
          </p:cNvSpPr>
          <p:nvPr>
            <p:ph type="body" sz="quarter" idx="11"/>
          </p:nvPr>
        </p:nvSpPr>
        <p:spPr>
          <a:xfrm>
            <a:off x="6903244" y="1052067"/>
            <a:ext cx="3916362" cy="1152524"/>
          </a:xfrm>
        </p:spPr>
        <p:txBody>
          <a:bodyPr anchor="ctr"/>
          <a:lstStyle>
            <a:lvl1pPr marL="0" indent="0">
              <a:buNone/>
              <a:defRPr>
                <a:latin typeface="Roboto" panose="02000000000000000000" pitchFamily="2" charset="0"/>
                <a:ea typeface="Roboto" panose="02000000000000000000" pitchFamily="2" charset="0"/>
              </a:defRPr>
            </a:lvl1pPr>
          </a:lstStyle>
          <a:p>
            <a:pPr lvl="0"/>
            <a:r>
              <a:rPr lang="pl-PL" dirty="0"/>
              <a:t>Kliknij, aby edytować</a:t>
            </a:r>
          </a:p>
        </p:txBody>
      </p:sp>
      <p:sp>
        <p:nvSpPr>
          <p:cNvPr id="25" name="Symbol zastępczy tekstu 24">
            <a:extLst>
              <a:ext uri="{FF2B5EF4-FFF2-40B4-BE49-F238E27FC236}">
                <a16:creationId xmlns:a16="http://schemas.microsoft.com/office/drawing/2014/main" id="{E1639D43-8164-46CA-8AB6-B76DAC594D0F}"/>
              </a:ext>
            </a:extLst>
          </p:cNvPr>
          <p:cNvSpPr>
            <a:spLocks noGrp="1"/>
          </p:cNvSpPr>
          <p:nvPr>
            <p:ph type="body" sz="quarter" idx="10" hasCustomPrompt="1"/>
          </p:nvPr>
        </p:nvSpPr>
        <p:spPr>
          <a:xfrm>
            <a:off x="5520530" y="1052067"/>
            <a:ext cx="1152523" cy="1152524"/>
          </a:xfrm>
        </p:spPr>
        <p:txBody>
          <a:bodyPr anchor="ctr">
            <a:noAutofit/>
          </a:bodyPr>
          <a:lstStyle>
            <a:lvl1pPr marL="0" indent="0" algn="ctr">
              <a:buFont typeface="Arial" panose="020B0604020202020204" pitchFamily="34" charset="0"/>
              <a:buNone/>
              <a:defRPr sz="4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pl-PL" dirty="0"/>
              <a:t>#</a:t>
            </a:r>
          </a:p>
        </p:txBody>
      </p:sp>
      <p:sp>
        <p:nvSpPr>
          <p:cNvPr id="42" name="Symbol zastępczy tekstu 27">
            <a:extLst>
              <a:ext uri="{FF2B5EF4-FFF2-40B4-BE49-F238E27FC236}">
                <a16:creationId xmlns:a16="http://schemas.microsoft.com/office/drawing/2014/main" id="{75AD1B0D-663F-7644-92A1-EA7C49A12377}"/>
              </a:ext>
            </a:extLst>
          </p:cNvPr>
          <p:cNvSpPr>
            <a:spLocks noGrp="1"/>
          </p:cNvSpPr>
          <p:nvPr>
            <p:ph type="body" sz="quarter" idx="12"/>
          </p:nvPr>
        </p:nvSpPr>
        <p:spPr>
          <a:xfrm>
            <a:off x="1372394" y="2780594"/>
            <a:ext cx="3916362" cy="1152524"/>
          </a:xfrm>
        </p:spPr>
        <p:txBody>
          <a:bodyPr anchor="ctr"/>
          <a:lstStyle>
            <a:lvl1pPr marL="0" indent="0" algn="r">
              <a:buNone/>
              <a:defRPr>
                <a:latin typeface="Roboto" panose="02000000000000000000" pitchFamily="2" charset="0"/>
                <a:ea typeface="Roboto" panose="02000000000000000000" pitchFamily="2" charset="0"/>
              </a:defRPr>
            </a:lvl1pPr>
          </a:lstStyle>
          <a:p>
            <a:pPr lvl="0"/>
            <a:r>
              <a:rPr lang="pl-PL" dirty="0"/>
              <a:t>Kliknij, aby edytować</a:t>
            </a:r>
          </a:p>
        </p:txBody>
      </p:sp>
      <p:sp>
        <p:nvSpPr>
          <p:cNvPr id="46" name="Symbol zastępczy tekstu 24">
            <a:extLst>
              <a:ext uri="{FF2B5EF4-FFF2-40B4-BE49-F238E27FC236}">
                <a16:creationId xmlns:a16="http://schemas.microsoft.com/office/drawing/2014/main" id="{42890E22-D7C7-3C4B-A0C1-8662D1BC8DAE}"/>
              </a:ext>
            </a:extLst>
          </p:cNvPr>
          <p:cNvSpPr>
            <a:spLocks noGrp="1"/>
          </p:cNvSpPr>
          <p:nvPr>
            <p:ph type="body" sz="quarter" idx="13" hasCustomPrompt="1"/>
          </p:nvPr>
        </p:nvSpPr>
        <p:spPr>
          <a:xfrm>
            <a:off x="5520530" y="2780594"/>
            <a:ext cx="1152523" cy="1152524"/>
          </a:xfrm>
        </p:spPr>
        <p:txBody>
          <a:bodyPr anchor="ctr">
            <a:noAutofit/>
          </a:bodyPr>
          <a:lstStyle>
            <a:lvl1pPr marL="0" indent="0" algn="ctr">
              <a:buFont typeface="Arial" panose="020B0604020202020204" pitchFamily="34" charset="0"/>
              <a:buNone/>
              <a:defRPr sz="4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pl-PL" dirty="0"/>
              <a:t>#</a:t>
            </a:r>
          </a:p>
        </p:txBody>
      </p:sp>
      <p:sp>
        <p:nvSpPr>
          <p:cNvPr id="47" name="Symbol zastępczy tekstu 27">
            <a:extLst>
              <a:ext uri="{FF2B5EF4-FFF2-40B4-BE49-F238E27FC236}">
                <a16:creationId xmlns:a16="http://schemas.microsoft.com/office/drawing/2014/main" id="{920C2DBD-509C-FA4B-B05F-0E2E6081DAE7}"/>
              </a:ext>
            </a:extLst>
          </p:cNvPr>
          <p:cNvSpPr>
            <a:spLocks noGrp="1"/>
          </p:cNvSpPr>
          <p:nvPr>
            <p:ph type="body" sz="quarter" idx="14"/>
          </p:nvPr>
        </p:nvSpPr>
        <p:spPr>
          <a:xfrm>
            <a:off x="6908210" y="4509120"/>
            <a:ext cx="3916362" cy="1152524"/>
          </a:xfrm>
        </p:spPr>
        <p:txBody>
          <a:bodyPr anchor="ctr"/>
          <a:lstStyle>
            <a:lvl1pPr marL="0" indent="0">
              <a:buNone/>
              <a:defRPr>
                <a:latin typeface="Roboto" panose="02000000000000000000" pitchFamily="2" charset="0"/>
                <a:ea typeface="Roboto" panose="02000000000000000000" pitchFamily="2" charset="0"/>
              </a:defRPr>
            </a:lvl1pPr>
          </a:lstStyle>
          <a:p>
            <a:pPr lvl="0"/>
            <a:r>
              <a:rPr lang="pl-PL" dirty="0"/>
              <a:t>Kliknij, aby edytować</a:t>
            </a:r>
          </a:p>
        </p:txBody>
      </p:sp>
      <p:sp>
        <p:nvSpPr>
          <p:cNvPr id="49" name="Symbol zastępczy tekstu 24">
            <a:extLst>
              <a:ext uri="{FF2B5EF4-FFF2-40B4-BE49-F238E27FC236}">
                <a16:creationId xmlns:a16="http://schemas.microsoft.com/office/drawing/2014/main" id="{C93D98FC-5118-0941-90C9-0BDE927F2FEB}"/>
              </a:ext>
            </a:extLst>
          </p:cNvPr>
          <p:cNvSpPr>
            <a:spLocks noGrp="1"/>
          </p:cNvSpPr>
          <p:nvPr>
            <p:ph type="body" sz="quarter" idx="15" hasCustomPrompt="1"/>
          </p:nvPr>
        </p:nvSpPr>
        <p:spPr>
          <a:xfrm>
            <a:off x="5525496" y="4509120"/>
            <a:ext cx="1152523" cy="1152524"/>
          </a:xfrm>
        </p:spPr>
        <p:txBody>
          <a:bodyPr anchor="ctr">
            <a:noAutofit/>
          </a:bodyPr>
          <a:lstStyle>
            <a:lvl1pPr marL="0" indent="0" algn="ctr">
              <a:buFont typeface="Arial" panose="020B0604020202020204" pitchFamily="34" charset="0"/>
              <a:buNone/>
              <a:defRPr sz="4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marL="0" marR="0" lvl="0" indent="0" algn="ctr" defTabSz="914400" rtl="0" eaLnBrk="1" fontAlgn="auto" latinLnBrk="0" hangingPunct="1">
              <a:lnSpc>
                <a:spcPct val="100000"/>
              </a:lnSpc>
              <a:spcBef>
                <a:spcPts val="1000"/>
              </a:spcBef>
              <a:spcAft>
                <a:spcPts val="0"/>
              </a:spcAft>
              <a:buClrTx/>
              <a:buSzPct val="78000"/>
              <a:buFont typeface="Arial" panose="020B0604020202020204" pitchFamily="34" charset="0"/>
              <a:buNone/>
              <a:tabLst/>
              <a:defRPr/>
            </a:pPr>
            <a:r>
              <a:rPr lang="pl-PL" dirty="0"/>
              <a:t>#</a:t>
            </a:r>
          </a:p>
        </p:txBody>
      </p:sp>
      <p:cxnSp>
        <p:nvCxnSpPr>
          <p:cNvPr id="9" name="Łącznik prosty 8">
            <a:extLst>
              <a:ext uri="{FF2B5EF4-FFF2-40B4-BE49-F238E27FC236}">
                <a16:creationId xmlns:a16="http://schemas.microsoft.com/office/drawing/2014/main" id="{A7D2D666-5EAF-A242-8633-B20A6BC3A498}"/>
              </a:ext>
            </a:extLst>
          </p:cNvPr>
          <p:cNvCxnSpPr>
            <a:cxnSpLocks/>
            <a:stCxn id="25" idx="2"/>
            <a:endCxn id="46" idx="0"/>
          </p:cNvCxnSpPr>
          <p:nvPr userDrawn="1"/>
        </p:nvCxnSpPr>
        <p:spPr>
          <a:xfrm>
            <a:off x="6096792" y="2204591"/>
            <a:ext cx="0" cy="576003"/>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cxnSp>
        <p:nvCxnSpPr>
          <p:cNvPr id="11" name="Łącznik prosty 10">
            <a:extLst>
              <a:ext uri="{FF2B5EF4-FFF2-40B4-BE49-F238E27FC236}">
                <a16:creationId xmlns:a16="http://schemas.microsoft.com/office/drawing/2014/main" id="{97EE8DCC-B43D-E145-8877-1089385D219F}"/>
              </a:ext>
            </a:extLst>
          </p:cNvPr>
          <p:cNvCxnSpPr>
            <a:stCxn id="46" idx="2"/>
            <a:endCxn id="48" idx="0"/>
          </p:cNvCxnSpPr>
          <p:nvPr userDrawn="1"/>
        </p:nvCxnSpPr>
        <p:spPr>
          <a:xfrm>
            <a:off x="6096792" y="3933118"/>
            <a:ext cx="4967" cy="576001"/>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Łącznik prosty 13">
            <a:extLst>
              <a:ext uri="{FF2B5EF4-FFF2-40B4-BE49-F238E27FC236}">
                <a16:creationId xmlns:a16="http://schemas.microsoft.com/office/drawing/2014/main" id="{6C9AB59D-AB98-334C-B953-04960D05D193}"/>
              </a:ext>
            </a:extLst>
          </p:cNvPr>
          <p:cNvCxnSpPr>
            <a:cxnSpLocks/>
            <a:endCxn id="25" idx="0"/>
          </p:cNvCxnSpPr>
          <p:nvPr userDrawn="1"/>
        </p:nvCxnSpPr>
        <p:spPr>
          <a:xfrm>
            <a:off x="6096792" y="0"/>
            <a:ext cx="0" cy="1052067"/>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Łącznik prosty 16">
            <a:extLst>
              <a:ext uri="{FF2B5EF4-FFF2-40B4-BE49-F238E27FC236}">
                <a16:creationId xmlns:a16="http://schemas.microsoft.com/office/drawing/2014/main" id="{DAC70D42-F84F-A740-A3DF-26E7550C183B}"/>
              </a:ext>
            </a:extLst>
          </p:cNvPr>
          <p:cNvCxnSpPr>
            <a:cxnSpLocks/>
            <a:stCxn id="48" idx="4"/>
          </p:cNvCxnSpPr>
          <p:nvPr userDrawn="1"/>
        </p:nvCxnSpPr>
        <p:spPr>
          <a:xfrm flipH="1">
            <a:off x="6096793" y="5661644"/>
            <a:ext cx="4966" cy="1196356"/>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55962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Vertical End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Symbol zastępczy tekstu 27">
            <a:extLst>
              <a:ext uri="{FF2B5EF4-FFF2-40B4-BE49-F238E27FC236}">
                <a16:creationId xmlns:a16="http://schemas.microsoft.com/office/drawing/2014/main" id="{4884832E-E4B8-4ADC-8A09-F226364D575E}"/>
              </a:ext>
            </a:extLst>
          </p:cNvPr>
          <p:cNvSpPr>
            <a:spLocks noGrp="1"/>
          </p:cNvSpPr>
          <p:nvPr>
            <p:ph type="body" sz="quarter" idx="11"/>
          </p:nvPr>
        </p:nvSpPr>
        <p:spPr>
          <a:xfrm>
            <a:off x="6903244" y="1052067"/>
            <a:ext cx="3916362" cy="1152524"/>
          </a:xfrm>
        </p:spPr>
        <p:txBody>
          <a:bodyPr anchor="ctr"/>
          <a:lstStyle>
            <a:lvl1pPr marL="0" indent="0">
              <a:buNone/>
              <a:defRPr>
                <a:latin typeface="Roboto" panose="02000000000000000000" pitchFamily="2" charset="0"/>
                <a:ea typeface="Roboto" panose="02000000000000000000" pitchFamily="2" charset="0"/>
              </a:defRPr>
            </a:lvl1pPr>
          </a:lstStyle>
          <a:p>
            <a:pPr lvl="0"/>
            <a:r>
              <a:rPr lang="pl-PL" dirty="0"/>
              <a:t>Kliknij, aby edytować</a:t>
            </a:r>
          </a:p>
        </p:txBody>
      </p:sp>
      <p:sp>
        <p:nvSpPr>
          <p:cNvPr id="3" name="Owal 2">
            <a:extLst>
              <a:ext uri="{FF2B5EF4-FFF2-40B4-BE49-F238E27FC236}">
                <a16:creationId xmlns:a16="http://schemas.microsoft.com/office/drawing/2014/main" id="{213A9413-FE0C-4805-A31A-C833E3814240}"/>
              </a:ext>
            </a:extLst>
          </p:cNvPr>
          <p:cNvSpPr/>
          <p:nvPr userDrawn="1"/>
        </p:nvSpPr>
        <p:spPr>
          <a:xfrm>
            <a:off x="5520530" y="1052066"/>
            <a:ext cx="1152525" cy="1152525"/>
          </a:xfrm>
          <a:prstGeom prst="ellipse">
            <a:avLst/>
          </a:prstGeom>
          <a:noFill/>
          <a:ln w="25400">
            <a:gradFill flip="none" rotWithShape="1">
              <a:gsLst>
                <a:gs pos="0">
                  <a:schemeClr val="accent2"/>
                </a:gs>
                <a:gs pos="99000">
                  <a:schemeClr val="accent1"/>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sp>
        <p:nvSpPr>
          <p:cNvPr id="25" name="Symbol zastępczy tekstu 24">
            <a:extLst>
              <a:ext uri="{FF2B5EF4-FFF2-40B4-BE49-F238E27FC236}">
                <a16:creationId xmlns:a16="http://schemas.microsoft.com/office/drawing/2014/main" id="{E1639D43-8164-46CA-8AB6-B76DAC594D0F}"/>
              </a:ext>
            </a:extLst>
          </p:cNvPr>
          <p:cNvSpPr>
            <a:spLocks noGrp="1"/>
          </p:cNvSpPr>
          <p:nvPr>
            <p:ph type="body" sz="quarter" idx="10" hasCustomPrompt="1"/>
          </p:nvPr>
        </p:nvSpPr>
        <p:spPr>
          <a:xfrm>
            <a:off x="5520530" y="1052067"/>
            <a:ext cx="1152523" cy="1152524"/>
          </a:xfrm>
        </p:spPr>
        <p:txBody>
          <a:bodyPr anchor="ctr">
            <a:noAutofit/>
          </a:bodyPr>
          <a:lstStyle>
            <a:lvl1pPr marL="0" indent="0" algn="ctr">
              <a:buFont typeface="Arial" panose="020B0604020202020204" pitchFamily="34" charset="0"/>
              <a:buNone/>
              <a:defRPr sz="4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pl-PL" dirty="0"/>
              <a:t>#</a:t>
            </a:r>
          </a:p>
        </p:txBody>
      </p:sp>
      <p:sp>
        <p:nvSpPr>
          <p:cNvPr id="42" name="Symbol zastępczy tekstu 27">
            <a:extLst>
              <a:ext uri="{FF2B5EF4-FFF2-40B4-BE49-F238E27FC236}">
                <a16:creationId xmlns:a16="http://schemas.microsoft.com/office/drawing/2014/main" id="{75AD1B0D-663F-7644-92A1-EA7C49A12377}"/>
              </a:ext>
            </a:extLst>
          </p:cNvPr>
          <p:cNvSpPr>
            <a:spLocks noGrp="1"/>
          </p:cNvSpPr>
          <p:nvPr>
            <p:ph type="body" sz="quarter" idx="12"/>
          </p:nvPr>
        </p:nvSpPr>
        <p:spPr>
          <a:xfrm>
            <a:off x="1372394" y="2780594"/>
            <a:ext cx="3916362" cy="1152524"/>
          </a:xfrm>
        </p:spPr>
        <p:txBody>
          <a:bodyPr anchor="ctr"/>
          <a:lstStyle>
            <a:lvl1pPr marL="0" indent="0" algn="r">
              <a:buNone/>
              <a:defRPr>
                <a:latin typeface="Roboto" panose="02000000000000000000" pitchFamily="2" charset="0"/>
                <a:ea typeface="Roboto" panose="02000000000000000000" pitchFamily="2" charset="0"/>
              </a:defRPr>
            </a:lvl1pPr>
          </a:lstStyle>
          <a:p>
            <a:pPr lvl="0"/>
            <a:r>
              <a:rPr lang="pl-PL" dirty="0"/>
              <a:t>Kliknij, aby edytować</a:t>
            </a:r>
          </a:p>
        </p:txBody>
      </p:sp>
      <p:sp>
        <p:nvSpPr>
          <p:cNvPr id="45" name="Owal 44">
            <a:extLst>
              <a:ext uri="{FF2B5EF4-FFF2-40B4-BE49-F238E27FC236}">
                <a16:creationId xmlns:a16="http://schemas.microsoft.com/office/drawing/2014/main" id="{5D628117-7E78-9443-BA0F-125BD0958061}"/>
              </a:ext>
            </a:extLst>
          </p:cNvPr>
          <p:cNvSpPr/>
          <p:nvPr userDrawn="1"/>
        </p:nvSpPr>
        <p:spPr>
          <a:xfrm>
            <a:off x="5520530" y="2780593"/>
            <a:ext cx="1152525" cy="1152525"/>
          </a:xfrm>
          <a:prstGeom prst="ellipse">
            <a:avLst/>
          </a:prstGeom>
          <a:noFill/>
          <a:ln w="25400">
            <a:gradFill flip="none" rotWithShape="1">
              <a:gsLst>
                <a:gs pos="0">
                  <a:schemeClr val="accent2"/>
                </a:gs>
                <a:gs pos="99000">
                  <a:schemeClr val="accent1"/>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sp>
        <p:nvSpPr>
          <p:cNvPr id="46" name="Symbol zastępczy tekstu 24">
            <a:extLst>
              <a:ext uri="{FF2B5EF4-FFF2-40B4-BE49-F238E27FC236}">
                <a16:creationId xmlns:a16="http://schemas.microsoft.com/office/drawing/2014/main" id="{42890E22-D7C7-3C4B-A0C1-8662D1BC8DAE}"/>
              </a:ext>
            </a:extLst>
          </p:cNvPr>
          <p:cNvSpPr>
            <a:spLocks noGrp="1"/>
          </p:cNvSpPr>
          <p:nvPr>
            <p:ph type="body" sz="quarter" idx="13" hasCustomPrompt="1"/>
          </p:nvPr>
        </p:nvSpPr>
        <p:spPr>
          <a:xfrm>
            <a:off x="5520530" y="2780594"/>
            <a:ext cx="1152523" cy="1152524"/>
          </a:xfrm>
        </p:spPr>
        <p:txBody>
          <a:bodyPr anchor="ctr">
            <a:noAutofit/>
          </a:bodyPr>
          <a:lstStyle>
            <a:lvl1pPr marL="0" indent="0" algn="ctr">
              <a:buFont typeface="Arial" panose="020B0604020202020204" pitchFamily="34" charset="0"/>
              <a:buNone/>
              <a:defRPr sz="4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pl-PL" dirty="0"/>
              <a:t>#</a:t>
            </a:r>
          </a:p>
        </p:txBody>
      </p:sp>
      <p:sp>
        <p:nvSpPr>
          <p:cNvPr id="47" name="Symbol zastępczy tekstu 27">
            <a:extLst>
              <a:ext uri="{FF2B5EF4-FFF2-40B4-BE49-F238E27FC236}">
                <a16:creationId xmlns:a16="http://schemas.microsoft.com/office/drawing/2014/main" id="{920C2DBD-509C-FA4B-B05F-0E2E6081DAE7}"/>
              </a:ext>
            </a:extLst>
          </p:cNvPr>
          <p:cNvSpPr>
            <a:spLocks noGrp="1"/>
          </p:cNvSpPr>
          <p:nvPr>
            <p:ph type="body" sz="quarter" idx="14"/>
          </p:nvPr>
        </p:nvSpPr>
        <p:spPr>
          <a:xfrm>
            <a:off x="6908210" y="4509120"/>
            <a:ext cx="3916362" cy="1152524"/>
          </a:xfrm>
        </p:spPr>
        <p:txBody>
          <a:bodyPr anchor="ctr"/>
          <a:lstStyle>
            <a:lvl1pPr marL="0" indent="0">
              <a:buNone/>
              <a:defRPr>
                <a:latin typeface="Roboto" panose="02000000000000000000" pitchFamily="2" charset="0"/>
                <a:ea typeface="Roboto" panose="02000000000000000000" pitchFamily="2" charset="0"/>
              </a:defRPr>
            </a:lvl1pPr>
          </a:lstStyle>
          <a:p>
            <a:pPr lvl="0"/>
            <a:r>
              <a:rPr lang="pl-PL" dirty="0"/>
              <a:t>Kliknij, aby edytować</a:t>
            </a:r>
          </a:p>
        </p:txBody>
      </p:sp>
      <p:sp>
        <p:nvSpPr>
          <p:cNvPr id="48" name="Owal 47">
            <a:extLst>
              <a:ext uri="{FF2B5EF4-FFF2-40B4-BE49-F238E27FC236}">
                <a16:creationId xmlns:a16="http://schemas.microsoft.com/office/drawing/2014/main" id="{59CC2BC7-D098-7945-8610-A23A98324D6B}"/>
              </a:ext>
            </a:extLst>
          </p:cNvPr>
          <p:cNvSpPr/>
          <p:nvPr userDrawn="1"/>
        </p:nvSpPr>
        <p:spPr>
          <a:xfrm>
            <a:off x="5525496" y="4509119"/>
            <a:ext cx="1152525" cy="1152525"/>
          </a:xfrm>
          <a:prstGeom prst="ellipse">
            <a:avLst/>
          </a:prstGeom>
          <a:noFill/>
          <a:ln w="25400">
            <a:gradFill flip="none" rotWithShape="1">
              <a:gsLst>
                <a:gs pos="0">
                  <a:schemeClr val="accent2"/>
                </a:gs>
                <a:gs pos="99000">
                  <a:schemeClr val="accent1"/>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a:solidFill>
                <a:schemeClr val="tx2"/>
              </a:solidFill>
              <a:latin typeface="Roboto" panose="02000000000000000000" pitchFamily="2" charset="0"/>
            </a:endParaRPr>
          </a:p>
        </p:txBody>
      </p:sp>
      <p:sp>
        <p:nvSpPr>
          <p:cNvPr id="49" name="Symbol zastępczy tekstu 24">
            <a:extLst>
              <a:ext uri="{FF2B5EF4-FFF2-40B4-BE49-F238E27FC236}">
                <a16:creationId xmlns:a16="http://schemas.microsoft.com/office/drawing/2014/main" id="{C93D98FC-5118-0941-90C9-0BDE927F2FEB}"/>
              </a:ext>
            </a:extLst>
          </p:cNvPr>
          <p:cNvSpPr>
            <a:spLocks noGrp="1"/>
          </p:cNvSpPr>
          <p:nvPr>
            <p:ph type="body" sz="quarter" idx="15" hasCustomPrompt="1"/>
          </p:nvPr>
        </p:nvSpPr>
        <p:spPr>
          <a:xfrm>
            <a:off x="5525496" y="4509120"/>
            <a:ext cx="1152523" cy="1152524"/>
          </a:xfrm>
        </p:spPr>
        <p:txBody>
          <a:bodyPr anchor="ctr">
            <a:noAutofit/>
          </a:bodyPr>
          <a:lstStyle>
            <a:lvl1pPr marL="0" indent="0" algn="ctr">
              <a:buFont typeface="Arial" panose="020B0604020202020204" pitchFamily="34" charset="0"/>
              <a:buNone/>
              <a:defRPr sz="4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marL="0" marR="0" lvl="0" indent="0" algn="ctr" defTabSz="914400" rtl="0" eaLnBrk="1" fontAlgn="auto" latinLnBrk="0" hangingPunct="1">
              <a:lnSpc>
                <a:spcPct val="100000"/>
              </a:lnSpc>
              <a:spcBef>
                <a:spcPts val="1000"/>
              </a:spcBef>
              <a:spcAft>
                <a:spcPts val="0"/>
              </a:spcAft>
              <a:buClrTx/>
              <a:buSzPct val="78000"/>
              <a:buFont typeface="Arial" panose="020B0604020202020204" pitchFamily="34" charset="0"/>
              <a:buNone/>
              <a:tabLst/>
              <a:defRPr/>
            </a:pPr>
            <a:r>
              <a:rPr lang="pl-PL" dirty="0"/>
              <a:t>#</a:t>
            </a:r>
          </a:p>
        </p:txBody>
      </p:sp>
      <p:cxnSp>
        <p:nvCxnSpPr>
          <p:cNvPr id="9" name="Łącznik prosty 8">
            <a:extLst>
              <a:ext uri="{FF2B5EF4-FFF2-40B4-BE49-F238E27FC236}">
                <a16:creationId xmlns:a16="http://schemas.microsoft.com/office/drawing/2014/main" id="{A7D2D666-5EAF-A242-8633-B20A6BC3A498}"/>
              </a:ext>
            </a:extLst>
          </p:cNvPr>
          <p:cNvCxnSpPr>
            <a:cxnSpLocks/>
            <a:stCxn id="25" idx="2"/>
            <a:endCxn id="46" idx="0"/>
          </p:cNvCxnSpPr>
          <p:nvPr userDrawn="1"/>
        </p:nvCxnSpPr>
        <p:spPr>
          <a:xfrm>
            <a:off x="6096792" y="2204591"/>
            <a:ext cx="0" cy="576003"/>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cxnSp>
        <p:nvCxnSpPr>
          <p:cNvPr id="11" name="Łącznik prosty 10">
            <a:extLst>
              <a:ext uri="{FF2B5EF4-FFF2-40B4-BE49-F238E27FC236}">
                <a16:creationId xmlns:a16="http://schemas.microsoft.com/office/drawing/2014/main" id="{97EE8DCC-B43D-E145-8877-1089385D219F}"/>
              </a:ext>
            </a:extLst>
          </p:cNvPr>
          <p:cNvCxnSpPr>
            <a:stCxn id="46" idx="2"/>
            <a:endCxn id="48" idx="0"/>
          </p:cNvCxnSpPr>
          <p:nvPr userDrawn="1"/>
        </p:nvCxnSpPr>
        <p:spPr>
          <a:xfrm>
            <a:off x="6096792" y="3933118"/>
            <a:ext cx="4967" cy="576001"/>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Łącznik prosty 13">
            <a:extLst>
              <a:ext uri="{FF2B5EF4-FFF2-40B4-BE49-F238E27FC236}">
                <a16:creationId xmlns:a16="http://schemas.microsoft.com/office/drawing/2014/main" id="{6C9AB59D-AB98-334C-B953-04960D05D193}"/>
              </a:ext>
            </a:extLst>
          </p:cNvPr>
          <p:cNvCxnSpPr>
            <a:cxnSpLocks/>
            <a:endCxn id="25" idx="0"/>
          </p:cNvCxnSpPr>
          <p:nvPr userDrawn="1"/>
        </p:nvCxnSpPr>
        <p:spPr>
          <a:xfrm>
            <a:off x="6096792" y="0"/>
            <a:ext cx="0" cy="1052067"/>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89738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Two Columns Al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31FD11-D4EB-F349-A244-1BC13AA5B98F}"/>
              </a:ext>
            </a:extLst>
          </p:cNvPr>
          <p:cNvSpPr>
            <a:spLocks noGrp="1"/>
          </p:cNvSpPr>
          <p:nvPr>
            <p:ph type="title"/>
          </p:nvPr>
        </p:nvSpPr>
        <p:spPr>
          <a:xfrm>
            <a:off x="681039" y="1"/>
            <a:ext cx="4608511" cy="1124980"/>
          </a:xfrm>
        </p:spPr>
        <p:txBody>
          <a:bodyPr lIns="0"/>
          <a:lstStyle>
            <a:lvl1pPr>
              <a:defRPr>
                <a:latin typeface="Roboto" panose="02000000000000000000" pitchFamily="2" charset="0"/>
                <a:ea typeface="Roboto" panose="02000000000000000000" pitchFamily="2" charset="0"/>
              </a:defRPr>
            </a:lvl1pPr>
          </a:lstStyle>
          <a:p>
            <a:r>
              <a:rPr lang="pl-PL" dirty="0"/>
              <a:t>Kliknij, aby edytować</a:t>
            </a:r>
          </a:p>
        </p:txBody>
      </p:sp>
      <p:sp>
        <p:nvSpPr>
          <p:cNvPr id="3" name="Symbol zastępczy daty 2">
            <a:extLst>
              <a:ext uri="{FF2B5EF4-FFF2-40B4-BE49-F238E27FC236}">
                <a16:creationId xmlns:a16="http://schemas.microsoft.com/office/drawing/2014/main" id="{D3E005BF-7244-1D4A-BB97-C85F270F8250}"/>
              </a:ext>
            </a:extLst>
          </p:cNvPr>
          <p:cNvSpPr>
            <a:spLocks noGrp="1"/>
          </p:cNvSpPr>
          <p:nvPr>
            <p:ph type="dt" sz="half" idx="10"/>
          </p:nvPr>
        </p:nvSpPr>
        <p:spPr>
          <a:xfrm>
            <a:off x="7593012" y="6356350"/>
            <a:ext cx="2535237" cy="365125"/>
          </a:xfrm>
          <a:prstGeom prst="rect">
            <a:avLst/>
          </a:prstGeom>
        </p:spPr>
        <p:txBody>
          <a:bodyPr/>
          <a:lstStyle>
            <a:lvl1pPr>
              <a:defRPr>
                <a:latin typeface="Roboto" panose="02000000000000000000" pitchFamily="2" charset="0"/>
                <a:ea typeface="Roboto" panose="02000000000000000000" pitchFamily="2" charset="0"/>
              </a:defRPr>
            </a:lvl1pPr>
          </a:lstStyle>
          <a:p>
            <a:fld id="{2DF0A7F1-8DDE-AB40-ABD1-86832C9EAD8A}" type="datetimeFigureOut">
              <a:rPr lang="pl-PL" smtClean="0"/>
              <a:pPr/>
              <a:t>28.05.2024</a:t>
            </a:fld>
            <a:endParaRPr lang="pl-PL" dirty="0"/>
          </a:p>
        </p:txBody>
      </p:sp>
      <p:sp>
        <p:nvSpPr>
          <p:cNvPr id="4" name="Symbol zastępczy stopki 3">
            <a:extLst>
              <a:ext uri="{FF2B5EF4-FFF2-40B4-BE49-F238E27FC236}">
                <a16:creationId xmlns:a16="http://schemas.microsoft.com/office/drawing/2014/main" id="{7CE38F39-D96F-364D-B193-56BBB633852A}"/>
              </a:ext>
            </a:extLst>
          </p:cNvPr>
          <p:cNvSpPr>
            <a:spLocks noGrp="1"/>
          </p:cNvSpPr>
          <p:nvPr>
            <p:ph type="ftr" sz="quarter" idx="11"/>
          </p:nvPr>
        </p:nvSpPr>
        <p:spPr>
          <a:xfrm>
            <a:off x="1373188" y="6356350"/>
            <a:ext cx="5989636" cy="365125"/>
          </a:xfrm>
          <a:prstGeom prst="rect">
            <a:avLst/>
          </a:prstGeom>
        </p:spPr>
        <p:txBody>
          <a:bodyPr/>
          <a:lstStyle>
            <a:lvl1pPr>
              <a:defRPr>
                <a:latin typeface="Roboto" panose="02000000000000000000" pitchFamily="2" charset="0"/>
                <a:ea typeface="Roboto" panose="02000000000000000000" pitchFamily="2" charset="0"/>
              </a:defRPr>
            </a:lvl1pPr>
          </a:lstStyle>
          <a:p>
            <a:endParaRPr lang="pl-PL" dirty="0"/>
          </a:p>
        </p:txBody>
      </p:sp>
      <p:sp>
        <p:nvSpPr>
          <p:cNvPr id="5" name="Symbol zastępczy numeru slajdu 4">
            <a:extLst>
              <a:ext uri="{FF2B5EF4-FFF2-40B4-BE49-F238E27FC236}">
                <a16:creationId xmlns:a16="http://schemas.microsoft.com/office/drawing/2014/main" id="{B1042CF3-E3B6-1349-9AA2-C55AC9D9AA98}"/>
              </a:ext>
            </a:extLst>
          </p:cNvPr>
          <p:cNvSpPr>
            <a:spLocks noGrp="1"/>
          </p:cNvSpPr>
          <p:nvPr>
            <p:ph type="sldNum" sz="quarter" idx="12"/>
          </p:nvPr>
        </p:nvSpPr>
        <p:spPr>
          <a:xfrm>
            <a:off x="681039" y="6356350"/>
            <a:ext cx="576261" cy="365125"/>
          </a:xfrm>
          <a:prstGeom prst="rect">
            <a:avLst/>
          </a:prstGeom>
        </p:spPr>
        <p:txBody>
          <a:bodyPr/>
          <a:lstStyle>
            <a:lvl1pPr>
              <a:defRPr>
                <a:latin typeface="Roboto" panose="02000000000000000000" pitchFamily="2" charset="0"/>
                <a:ea typeface="Roboto" panose="02000000000000000000" pitchFamily="2" charset="0"/>
              </a:defRPr>
            </a:lvl1pPr>
          </a:lstStyle>
          <a:p>
            <a:fld id="{82F84508-4418-4F44-8CB3-6C056C4313D3}" type="slidenum">
              <a:rPr lang="pl-PL" smtClean="0"/>
              <a:pPr/>
              <a:t>‹Nr.›</a:t>
            </a:fld>
            <a:endParaRPr lang="pl-PL" dirty="0"/>
          </a:p>
        </p:txBody>
      </p:sp>
      <p:cxnSp>
        <p:nvCxnSpPr>
          <p:cNvPr id="7" name="Łącznik prosty 6">
            <a:extLst>
              <a:ext uri="{FF2B5EF4-FFF2-40B4-BE49-F238E27FC236}">
                <a16:creationId xmlns:a16="http://schemas.microsoft.com/office/drawing/2014/main" id="{BAFCE026-4EF2-3844-BB84-6450150A56FE}"/>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3" name="Symbol zastępczy tekstu 24">
            <a:extLst>
              <a:ext uri="{FF2B5EF4-FFF2-40B4-BE49-F238E27FC236}">
                <a16:creationId xmlns:a16="http://schemas.microsoft.com/office/drawing/2014/main" id="{46249A0E-5D97-AF42-9D90-02DD7126D468}"/>
              </a:ext>
            </a:extLst>
          </p:cNvPr>
          <p:cNvSpPr>
            <a:spLocks noGrp="1"/>
          </p:cNvSpPr>
          <p:nvPr>
            <p:ph type="body" sz="quarter" idx="20"/>
          </p:nvPr>
        </p:nvSpPr>
        <p:spPr>
          <a:xfrm>
            <a:off x="681039" y="1484313"/>
            <a:ext cx="6681785" cy="4608512"/>
          </a:xfrm>
        </p:spPr>
        <p:txBody>
          <a:bodyPr/>
          <a:lstStyle>
            <a:lvl1pPr marL="0" indent="0">
              <a:buNone/>
              <a:defRPr>
                <a:solidFill>
                  <a:schemeClr val="tx1"/>
                </a:solidFill>
              </a:defRPr>
            </a:lvl1pPr>
          </a:lstStyle>
          <a:p>
            <a:r>
              <a:rPr lang="pl-PL" dirty="0"/>
              <a:t>Kliknij, aby edytować</a:t>
            </a:r>
          </a:p>
        </p:txBody>
      </p:sp>
      <p:sp>
        <p:nvSpPr>
          <p:cNvPr id="10" name="Content Placeholder 2">
            <a:extLst>
              <a:ext uri="{FF2B5EF4-FFF2-40B4-BE49-F238E27FC236}">
                <a16:creationId xmlns:a16="http://schemas.microsoft.com/office/drawing/2014/main" id="{6F1A6915-2F83-984D-B6C4-9E87C2D6064E}"/>
              </a:ext>
            </a:extLst>
          </p:cNvPr>
          <p:cNvSpPr>
            <a:spLocks noGrp="1"/>
          </p:cNvSpPr>
          <p:nvPr>
            <p:ph idx="13"/>
          </p:nvPr>
        </p:nvSpPr>
        <p:spPr>
          <a:xfrm>
            <a:off x="7593013" y="1484313"/>
            <a:ext cx="3917949" cy="4608512"/>
          </a:xfrm>
        </p:spPr>
        <p:txBody>
          <a:bodyPr vert="horz" lIns="0" tIns="45720" rIns="0" bIns="45720" rtlCol="0">
            <a:normAutofit/>
          </a:bodyPr>
          <a:lstStyle>
            <a:lvl1pPr>
              <a:defRPr lang="pl-PL" dirty="0"/>
            </a:lvl1pPr>
          </a:lstStyle>
          <a:p>
            <a:r>
              <a:rPr lang="pl-PL" dirty="0"/>
              <a:t>Kliknij, aby edytować</a:t>
            </a:r>
          </a:p>
        </p:txBody>
      </p:sp>
    </p:spTree>
    <p:extLst>
      <p:ext uri="{BB962C8B-B14F-4D97-AF65-F5344CB8AC3E}">
        <p14:creationId xmlns:p14="http://schemas.microsoft.com/office/powerpoint/2010/main" val="9291349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meline Horizontal Start">
    <p:spTree>
      <p:nvGrpSpPr>
        <p:cNvPr id="1" name=""/>
        <p:cNvGrpSpPr/>
        <p:nvPr/>
      </p:nvGrpSpPr>
      <p:grpSpPr>
        <a:xfrm>
          <a:off x="0" y="0"/>
          <a:ext cx="0" cy="0"/>
          <a:chOff x="0" y="0"/>
          <a:chExt cx="0" cy="0"/>
        </a:xfrm>
      </p:grpSpPr>
      <p:sp>
        <p:nvSpPr>
          <p:cNvPr id="36" name="Tytuł 1">
            <a:extLst>
              <a:ext uri="{FF2B5EF4-FFF2-40B4-BE49-F238E27FC236}">
                <a16:creationId xmlns:a16="http://schemas.microsoft.com/office/drawing/2014/main" id="{E9EB969D-5C7F-7F4F-B5C3-BEC805158BC1}"/>
              </a:ext>
            </a:extLst>
          </p:cNvPr>
          <p:cNvSpPr>
            <a:spLocks noGrp="1"/>
          </p:cNvSpPr>
          <p:nvPr>
            <p:ph type="title"/>
          </p:nvPr>
        </p:nvSpPr>
        <p:spPr>
          <a:xfrm>
            <a:off x="681039" y="1"/>
            <a:ext cx="10829924" cy="1124980"/>
          </a:xfrm>
        </p:spPr>
        <p:txBody>
          <a:bodyPr lIns="0"/>
          <a:lstStyle>
            <a:lvl1pPr>
              <a:defRPr>
                <a:latin typeface="Roboto" panose="02000000000000000000" pitchFamily="2" charset="0"/>
                <a:ea typeface="Roboto" panose="02000000000000000000" pitchFamily="2" charset="0"/>
              </a:defRPr>
            </a:lvl1pPr>
          </a:lstStyle>
          <a:p>
            <a:r>
              <a:rPr lang="pl-PL" dirty="0"/>
              <a:t>Kliknij, aby edytować</a:t>
            </a:r>
          </a:p>
        </p:txBody>
      </p:sp>
      <p:cxnSp>
        <p:nvCxnSpPr>
          <p:cNvPr id="37" name="Łącznik prosty 36">
            <a:extLst>
              <a:ext uri="{FF2B5EF4-FFF2-40B4-BE49-F238E27FC236}">
                <a16:creationId xmlns:a16="http://schemas.microsoft.com/office/drawing/2014/main" id="{83EB446E-A7CB-FC4F-B8DD-9723948DA9F5}"/>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8" name="Symbol zastępczy tekstu 27">
            <a:extLst>
              <a:ext uri="{FF2B5EF4-FFF2-40B4-BE49-F238E27FC236}">
                <a16:creationId xmlns:a16="http://schemas.microsoft.com/office/drawing/2014/main" id="{54B24997-8AE3-6749-AAE8-EED640457F27}"/>
              </a:ext>
            </a:extLst>
          </p:cNvPr>
          <p:cNvSpPr>
            <a:spLocks noGrp="1"/>
          </p:cNvSpPr>
          <p:nvPr>
            <p:ph type="body" sz="quarter" idx="16"/>
          </p:nvPr>
        </p:nvSpPr>
        <p:spPr>
          <a:xfrm>
            <a:off x="2179637" y="2405084"/>
            <a:ext cx="2419351" cy="926688"/>
          </a:xfrm>
        </p:spPr>
        <p:txBody>
          <a:bodyPr anchor="t">
            <a:normAutofit/>
          </a:bodyPr>
          <a:lstStyle>
            <a:lvl1pPr marL="0" indent="0" algn="l">
              <a:lnSpc>
                <a:spcPct val="120000"/>
              </a:lnSpc>
              <a:buNone/>
              <a:defRPr sz="1800" b="0">
                <a:latin typeface="Roboto" panose="02000000000000000000" pitchFamily="2" charset="0"/>
                <a:ea typeface="Roboto" panose="02000000000000000000" pitchFamily="2" charset="0"/>
              </a:defRPr>
            </a:lvl1pPr>
          </a:lstStyle>
          <a:p>
            <a:pPr lvl="0"/>
            <a:r>
              <a:rPr lang="pl-PL" dirty="0"/>
              <a:t>Kliknij, aby edytować</a:t>
            </a:r>
          </a:p>
        </p:txBody>
      </p:sp>
      <p:sp>
        <p:nvSpPr>
          <p:cNvPr id="29" name="Symbol zastępczy tekstu 27">
            <a:extLst>
              <a:ext uri="{FF2B5EF4-FFF2-40B4-BE49-F238E27FC236}">
                <a16:creationId xmlns:a16="http://schemas.microsoft.com/office/drawing/2014/main" id="{77A57533-0DE7-2443-819F-70811088FDDF}"/>
              </a:ext>
            </a:extLst>
          </p:cNvPr>
          <p:cNvSpPr>
            <a:spLocks noGrp="1"/>
          </p:cNvSpPr>
          <p:nvPr>
            <p:ph type="body" sz="quarter" idx="17" hasCustomPrompt="1"/>
          </p:nvPr>
        </p:nvSpPr>
        <p:spPr>
          <a:xfrm>
            <a:off x="2189512" y="1861359"/>
            <a:ext cx="2409476" cy="479529"/>
          </a:xfrm>
        </p:spPr>
        <p:txBody>
          <a:bodyPr anchor="b">
            <a:normAutofit/>
          </a:bodyPr>
          <a:lstStyle>
            <a:lvl1pPr marL="0" indent="0" algn="l">
              <a:lnSpc>
                <a:spcPct val="100000"/>
              </a:lnSpc>
              <a:buNone/>
              <a:defRPr sz="2400" b="1">
                <a:solidFill>
                  <a:schemeClr val="tx2"/>
                </a:solidFill>
                <a:latin typeface="Roboto" panose="02000000000000000000" pitchFamily="2" charset="0"/>
                <a:ea typeface="Roboto" panose="02000000000000000000" pitchFamily="2" charset="0"/>
              </a:defRPr>
            </a:lvl1pPr>
          </a:lstStyle>
          <a:p>
            <a:pPr lvl="0"/>
            <a:r>
              <a:rPr lang="pl-PL" dirty="0"/>
              <a:t>####</a:t>
            </a:r>
          </a:p>
        </p:txBody>
      </p:sp>
      <p:sp>
        <p:nvSpPr>
          <p:cNvPr id="55" name="Symbol zastępczy tekstu 27">
            <a:extLst>
              <a:ext uri="{FF2B5EF4-FFF2-40B4-BE49-F238E27FC236}">
                <a16:creationId xmlns:a16="http://schemas.microsoft.com/office/drawing/2014/main" id="{DEAC510A-59E3-3D43-B175-860654F30F7E}"/>
              </a:ext>
            </a:extLst>
          </p:cNvPr>
          <p:cNvSpPr>
            <a:spLocks noGrp="1"/>
          </p:cNvSpPr>
          <p:nvPr>
            <p:ph type="body" sz="quarter" idx="22"/>
          </p:nvPr>
        </p:nvSpPr>
        <p:spPr>
          <a:xfrm>
            <a:off x="3896963" y="5373216"/>
            <a:ext cx="2409476" cy="926688"/>
          </a:xfrm>
        </p:spPr>
        <p:txBody>
          <a:bodyPr anchor="t">
            <a:normAutofit/>
          </a:bodyPr>
          <a:lstStyle>
            <a:lvl1pPr marL="0" indent="0" algn="l">
              <a:lnSpc>
                <a:spcPct val="120000"/>
              </a:lnSpc>
              <a:buNone/>
              <a:defRPr sz="1800" b="0">
                <a:latin typeface="Roboto" panose="02000000000000000000" pitchFamily="2" charset="0"/>
                <a:ea typeface="Roboto" panose="02000000000000000000" pitchFamily="2" charset="0"/>
              </a:defRPr>
            </a:lvl1pPr>
          </a:lstStyle>
          <a:p>
            <a:pPr lvl="0"/>
            <a:r>
              <a:rPr lang="pl-PL" dirty="0"/>
              <a:t>Kliknij, aby edytować</a:t>
            </a:r>
          </a:p>
        </p:txBody>
      </p:sp>
      <p:sp>
        <p:nvSpPr>
          <p:cNvPr id="56" name="Symbol zastępczy tekstu 27">
            <a:extLst>
              <a:ext uri="{FF2B5EF4-FFF2-40B4-BE49-F238E27FC236}">
                <a16:creationId xmlns:a16="http://schemas.microsoft.com/office/drawing/2014/main" id="{448D7B3D-1E52-D941-A299-24F5AE994D61}"/>
              </a:ext>
            </a:extLst>
          </p:cNvPr>
          <p:cNvSpPr>
            <a:spLocks noGrp="1"/>
          </p:cNvSpPr>
          <p:nvPr>
            <p:ph type="body" sz="quarter" idx="23" hasCustomPrompt="1"/>
          </p:nvPr>
        </p:nvSpPr>
        <p:spPr>
          <a:xfrm>
            <a:off x="3906838" y="4829491"/>
            <a:ext cx="2396567" cy="479529"/>
          </a:xfrm>
        </p:spPr>
        <p:txBody>
          <a:bodyPr anchor="b">
            <a:normAutofit/>
          </a:bodyPr>
          <a:lstStyle>
            <a:lvl1pPr marL="0" indent="0" algn="l">
              <a:lnSpc>
                <a:spcPct val="100000"/>
              </a:lnSpc>
              <a:buNone/>
              <a:defRPr sz="2400" b="1">
                <a:solidFill>
                  <a:schemeClr val="tx2"/>
                </a:solidFill>
                <a:latin typeface="Roboto" panose="02000000000000000000" pitchFamily="2" charset="0"/>
                <a:ea typeface="Roboto" panose="02000000000000000000" pitchFamily="2" charset="0"/>
              </a:defRPr>
            </a:lvl1pPr>
          </a:lstStyle>
          <a:p>
            <a:pPr lvl="0"/>
            <a:r>
              <a:rPr lang="pl-PL" dirty="0"/>
              <a:t>####</a:t>
            </a:r>
          </a:p>
        </p:txBody>
      </p:sp>
      <p:sp>
        <p:nvSpPr>
          <p:cNvPr id="69" name="Symbol zastępczy tekstu 27">
            <a:extLst>
              <a:ext uri="{FF2B5EF4-FFF2-40B4-BE49-F238E27FC236}">
                <a16:creationId xmlns:a16="http://schemas.microsoft.com/office/drawing/2014/main" id="{E3575939-895C-A34B-887C-E8BCB786D9F9}"/>
              </a:ext>
            </a:extLst>
          </p:cNvPr>
          <p:cNvSpPr>
            <a:spLocks noGrp="1"/>
          </p:cNvSpPr>
          <p:nvPr userDrawn="1">
            <p:ph type="body" sz="quarter" idx="24"/>
          </p:nvPr>
        </p:nvSpPr>
        <p:spPr>
          <a:xfrm>
            <a:off x="5624164" y="2405084"/>
            <a:ext cx="2433977" cy="926688"/>
          </a:xfrm>
        </p:spPr>
        <p:txBody>
          <a:bodyPr anchor="t">
            <a:normAutofit/>
          </a:bodyPr>
          <a:lstStyle>
            <a:lvl1pPr marL="0" indent="0" algn="l">
              <a:lnSpc>
                <a:spcPct val="120000"/>
              </a:lnSpc>
              <a:buNone/>
              <a:defRPr sz="1800" b="0">
                <a:latin typeface="Roboto" panose="02000000000000000000" pitchFamily="2" charset="0"/>
                <a:ea typeface="Roboto" panose="02000000000000000000" pitchFamily="2" charset="0"/>
              </a:defRPr>
            </a:lvl1pPr>
          </a:lstStyle>
          <a:p>
            <a:pPr lvl="0"/>
            <a:r>
              <a:rPr lang="pl-PL" dirty="0"/>
              <a:t>Kliknij, aby edytować</a:t>
            </a:r>
          </a:p>
        </p:txBody>
      </p:sp>
      <p:sp>
        <p:nvSpPr>
          <p:cNvPr id="70" name="Symbol zastępczy tekstu 27">
            <a:extLst>
              <a:ext uri="{FF2B5EF4-FFF2-40B4-BE49-F238E27FC236}">
                <a16:creationId xmlns:a16="http://schemas.microsoft.com/office/drawing/2014/main" id="{C440E0A9-C8C5-6942-8B22-F7F230317FDC}"/>
              </a:ext>
            </a:extLst>
          </p:cNvPr>
          <p:cNvSpPr>
            <a:spLocks noGrp="1"/>
          </p:cNvSpPr>
          <p:nvPr userDrawn="1">
            <p:ph type="body" sz="quarter" idx="25" hasCustomPrompt="1"/>
          </p:nvPr>
        </p:nvSpPr>
        <p:spPr>
          <a:xfrm>
            <a:off x="5634039" y="1861359"/>
            <a:ext cx="2420936" cy="479529"/>
          </a:xfrm>
        </p:spPr>
        <p:txBody>
          <a:bodyPr anchor="b">
            <a:normAutofit/>
          </a:bodyPr>
          <a:lstStyle>
            <a:lvl1pPr marL="0" indent="0" algn="l">
              <a:lnSpc>
                <a:spcPct val="100000"/>
              </a:lnSpc>
              <a:buNone/>
              <a:defRPr sz="2400" b="1">
                <a:solidFill>
                  <a:schemeClr val="tx2"/>
                </a:solidFill>
                <a:latin typeface="Roboto" panose="02000000000000000000" pitchFamily="2" charset="0"/>
                <a:ea typeface="Roboto" panose="02000000000000000000" pitchFamily="2" charset="0"/>
              </a:defRPr>
            </a:lvl1pPr>
          </a:lstStyle>
          <a:p>
            <a:pPr lvl="0"/>
            <a:r>
              <a:rPr lang="pl-PL" dirty="0"/>
              <a:t>####</a:t>
            </a:r>
          </a:p>
        </p:txBody>
      </p:sp>
      <p:sp>
        <p:nvSpPr>
          <p:cNvPr id="75" name="Symbol zastępczy tekstu 27">
            <a:extLst>
              <a:ext uri="{FF2B5EF4-FFF2-40B4-BE49-F238E27FC236}">
                <a16:creationId xmlns:a16="http://schemas.microsoft.com/office/drawing/2014/main" id="{D2D71081-097F-084B-847C-68415C60F776}"/>
              </a:ext>
            </a:extLst>
          </p:cNvPr>
          <p:cNvSpPr>
            <a:spLocks noGrp="1"/>
          </p:cNvSpPr>
          <p:nvPr userDrawn="1">
            <p:ph type="body" sz="quarter" idx="26"/>
          </p:nvPr>
        </p:nvSpPr>
        <p:spPr>
          <a:xfrm>
            <a:off x="7341489" y="5373216"/>
            <a:ext cx="2326385" cy="926688"/>
          </a:xfrm>
        </p:spPr>
        <p:txBody>
          <a:bodyPr anchor="t">
            <a:normAutofit/>
          </a:bodyPr>
          <a:lstStyle>
            <a:lvl1pPr marL="0" indent="0" algn="l">
              <a:lnSpc>
                <a:spcPct val="120000"/>
              </a:lnSpc>
              <a:buNone/>
              <a:defRPr sz="1800" b="0">
                <a:latin typeface="Roboto" panose="02000000000000000000" pitchFamily="2" charset="0"/>
                <a:ea typeface="Roboto" panose="02000000000000000000" pitchFamily="2" charset="0"/>
              </a:defRPr>
            </a:lvl1pPr>
          </a:lstStyle>
          <a:p>
            <a:pPr lvl="0"/>
            <a:r>
              <a:rPr lang="pl-PL" dirty="0"/>
              <a:t>Kliknij, aby edytować</a:t>
            </a:r>
          </a:p>
        </p:txBody>
      </p:sp>
      <p:sp>
        <p:nvSpPr>
          <p:cNvPr id="76" name="Symbol zastępczy tekstu 27">
            <a:extLst>
              <a:ext uri="{FF2B5EF4-FFF2-40B4-BE49-F238E27FC236}">
                <a16:creationId xmlns:a16="http://schemas.microsoft.com/office/drawing/2014/main" id="{36289EF5-A8A7-8340-971B-E7524C39160F}"/>
              </a:ext>
            </a:extLst>
          </p:cNvPr>
          <p:cNvSpPr>
            <a:spLocks noGrp="1"/>
          </p:cNvSpPr>
          <p:nvPr userDrawn="1">
            <p:ph type="body" sz="quarter" idx="27" hasCustomPrompt="1"/>
          </p:nvPr>
        </p:nvSpPr>
        <p:spPr>
          <a:xfrm>
            <a:off x="7351364" y="4829491"/>
            <a:ext cx="2313921" cy="479529"/>
          </a:xfrm>
        </p:spPr>
        <p:txBody>
          <a:bodyPr anchor="b">
            <a:normAutofit/>
          </a:bodyPr>
          <a:lstStyle>
            <a:lvl1pPr marL="0" indent="0" algn="l">
              <a:lnSpc>
                <a:spcPct val="100000"/>
              </a:lnSpc>
              <a:buNone/>
              <a:defRPr sz="2400" b="1">
                <a:solidFill>
                  <a:schemeClr val="tx2"/>
                </a:solidFill>
                <a:latin typeface="Roboto" panose="02000000000000000000" pitchFamily="2" charset="0"/>
                <a:ea typeface="Roboto" panose="02000000000000000000" pitchFamily="2" charset="0"/>
              </a:defRPr>
            </a:lvl1pPr>
          </a:lstStyle>
          <a:p>
            <a:pPr lvl="0"/>
            <a:r>
              <a:rPr lang="pl-PL" dirty="0"/>
              <a:t>####</a:t>
            </a:r>
          </a:p>
        </p:txBody>
      </p:sp>
      <p:sp>
        <p:nvSpPr>
          <p:cNvPr id="81" name="Symbol zastępczy tekstu 27">
            <a:extLst>
              <a:ext uri="{FF2B5EF4-FFF2-40B4-BE49-F238E27FC236}">
                <a16:creationId xmlns:a16="http://schemas.microsoft.com/office/drawing/2014/main" id="{B7C6EA33-AA06-9843-A417-AF293B7DD056}"/>
              </a:ext>
            </a:extLst>
          </p:cNvPr>
          <p:cNvSpPr>
            <a:spLocks noGrp="1"/>
          </p:cNvSpPr>
          <p:nvPr userDrawn="1">
            <p:ph type="body" sz="quarter" idx="28"/>
          </p:nvPr>
        </p:nvSpPr>
        <p:spPr>
          <a:xfrm>
            <a:off x="9077945" y="2404960"/>
            <a:ext cx="2436196" cy="926688"/>
          </a:xfrm>
        </p:spPr>
        <p:txBody>
          <a:bodyPr anchor="t">
            <a:normAutofit/>
          </a:bodyPr>
          <a:lstStyle>
            <a:lvl1pPr marL="0" indent="0" algn="l">
              <a:lnSpc>
                <a:spcPct val="120000"/>
              </a:lnSpc>
              <a:buNone/>
              <a:defRPr sz="1800" b="0">
                <a:latin typeface="Roboto" panose="02000000000000000000" pitchFamily="2" charset="0"/>
                <a:ea typeface="Roboto" panose="02000000000000000000" pitchFamily="2" charset="0"/>
              </a:defRPr>
            </a:lvl1pPr>
          </a:lstStyle>
          <a:p>
            <a:pPr lvl="0"/>
            <a:r>
              <a:rPr lang="pl-PL" dirty="0"/>
              <a:t>Kliknij, aby edytować</a:t>
            </a:r>
          </a:p>
        </p:txBody>
      </p:sp>
      <p:sp>
        <p:nvSpPr>
          <p:cNvPr id="82" name="Symbol zastępczy tekstu 27">
            <a:extLst>
              <a:ext uri="{FF2B5EF4-FFF2-40B4-BE49-F238E27FC236}">
                <a16:creationId xmlns:a16="http://schemas.microsoft.com/office/drawing/2014/main" id="{4B2A7435-8E28-274B-8AA0-A41343297A31}"/>
              </a:ext>
            </a:extLst>
          </p:cNvPr>
          <p:cNvSpPr>
            <a:spLocks noGrp="1"/>
          </p:cNvSpPr>
          <p:nvPr userDrawn="1">
            <p:ph type="body" sz="quarter" idx="29" hasCustomPrompt="1"/>
          </p:nvPr>
        </p:nvSpPr>
        <p:spPr>
          <a:xfrm>
            <a:off x="9087820" y="1861235"/>
            <a:ext cx="2423143" cy="479529"/>
          </a:xfrm>
        </p:spPr>
        <p:txBody>
          <a:bodyPr anchor="b">
            <a:normAutofit/>
          </a:bodyPr>
          <a:lstStyle>
            <a:lvl1pPr marL="0" indent="0" algn="l">
              <a:lnSpc>
                <a:spcPct val="100000"/>
              </a:lnSpc>
              <a:buNone/>
              <a:defRPr sz="2400" b="1">
                <a:solidFill>
                  <a:schemeClr val="tx2"/>
                </a:solidFill>
                <a:latin typeface="Roboto" panose="02000000000000000000" pitchFamily="2" charset="0"/>
                <a:ea typeface="Roboto" panose="02000000000000000000" pitchFamily="2" charset="0"/>
              </a:defRPr>
            </a:lvl1pPr>
          </a:lstStyle>
          <a:p>
            <a:pPr lvl="0"/>
            <a:r>
              <a:rPr lang="pl-PL" dirty="0"/>
              <a:t>####</a:t>
            </a:r>
          </a:p>
        </p:txBody>
      </p:sp>
      <p:cxnSp>
        <p:nvCxnSpPr>
          <p:cNvPr id="38" name="Łącznik prosty 37">
            <a:extLst>
              <a:ext uri="{FF2B5EF4-FFF2-40B4-BE49-F238E27FC236}">
                <a16:creationId xmlns:a16="http://schemas.microsoft.com/office/drawing/2014/main" id="{357B97EF-430F-D447-B535-9EE2C83920E1}"/>
              </a:ext>
            </a:extLst>
          </p:cNvPr>
          <p:cNvCxnSpPr>
            <a:cxnSpLocks/>
            <a:stCxn id="62" idx="6"/>
          </p:cNvCxnSpPr>
          <p:nvPr userDrawn="1"/>
        </p:nvCxnSpPr>
        <p:spPr>
          <a:xfrm>
            <a:off x="917171" y="3621277"/>
            <a:ext cx="11274829" cy="125"/>
          </a:xfrm>
          <a:prstGeom prst="line">
            <a:avLst/>
          </a:prstGeom>
          <a:ln w="25400">
            <a:gradFill>
              <a:gsLst>
                <a:gs pos="0">
                  <a:schemeClr val="accent2"/>
                </a:gs>
                <a:gs pos="100000">
                  <a:schemeClr val="accent1"/>
                </a:gs>
              </a:gsLst>
              <a:lin ang="0" scaled="0"/>
            </a:gradFill>
          </a:ln>
        </p:spPr>
        <p:style>
          <a:lnRef idx="1">
            <a:schemeClr val="dk1"/>
          </a:lnRef>
          <a:fillRef idx="0">
            <a:schemeClr val="dk1"/>
          </a:fillRef>
          <a:effectRef idx="0">
            <a:schemeClr val="dk1"/>
          </a:effectRef>
          <a:fontRef idx="minor">
            <a:schemeClr val="tx1"/>
          </a:fontRef>
        </p:style>
      </p:cxnSp>
      <p:grpSp>
        <p:nvGrpSpPr>
          <p:cNvPr id="39" name="Grupa 38">
            <a:extLst>
              <a:ext uri="{FF2B5EF4-FFF2-40B4-BE49-F238E27FC236}">
                <a16:creationId xmlns:a16="http://schemas.microsoft.com/office/drawing/2014/main" id="{F6BF4053-28B0-F64B-9045-AB14A266FD1C}"/>
              </a:ext>
            </a:extLst>
          </p:cNvPr>
          <p:cNvGrpSpPr>
            <a:grpSpLocks/>
          </p:cNvGrpSpPr>
          <p:nvPr userDrawn="1"/>
        </p:nvGrpSpPr>
        <p:grpSpPr>
          <a:xfrm>
            <a:off x="1830539" y="2101000"/>
            <a:ext cx="216024" cy="1628289"/>
            <a:chOff x="1508540" y="2101000"/>
            <a:chExt cx="216024" cy="1628289"/>
          </a:xfrm>
        </p:grpSpPr>
        <p:sp>
          <p:nvSpPr>
            <p:cNvPr id="40" name="Owal 39">
              <a:extLst>
                <a:ext uri="{FF2B5EF4-FFF2-40B4-BE49-F238E27FC236}">
                  <a16:creationId xmlns:a16="http://schemas.microsoft.com/office/drawing/2014/main" id="{C790CD1B-F362-1C40-92F1-27E2EED00D2E}"/>
                </a:ext>
              </a:extLst>
            </p:cNvPr>
            <p:cNvSpPr/>
            <p:nvPr userDrawn="1"/>
          </p:nvSpPr>
          <p:spPr>
            <a:xfrm>
              <a:off x="1508540" y="2101000"/>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41" name="Owal 40">
              <a:extLst>
                <a:ext uri="{FF2B5EF4-FFF2-40B4-BE49-F238E27FC236}">
                  <a16:creationId xmlns:a16="http://schemas.microsoft.com/office/drawing/2014/main" id="{D0EA7F7C-AFED-704A-BE0E-E3929D8E7A47}"/>
                </a:ext>
              </a:extLst>
            </p:cNvPr>
            <p:cNvSpPr/>
            <p:nvPr userDrawn="1"/>
          </p:nvSpPr>
          <p:spPr>
            <a:xfrm>
              <a:off x="1508540" y="3513265"/>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cxnSp>
          <p:nvCxnSpPr>
            <p:cNvPr id="42" name="Łącznik prosty 41">
              <a:extLst>
                <a:ext uri="{FF2B5EF4-FFF2-40B4-BE49-F238E27FC236}">
                  <a16:creationId xmlns:a16="http://schemas.microsoft.com/office/drawing/2014/main" id="{EF74D057-2943-0841-ACE1-9BC0BE6F6E7D}"/>
                </a:ext>
              </a:extLst>
            </p:cNvPr>
            <p:cNvCxnSpPr>
              <a:cxnSpLocks/>
              <a:stCxn id="40" idx="4"/>
            </p:cNvCxnSpPr>
            <p:nvPr userDrawn="1"/>
          </p:nvCxnSpPr>
          <p:spPr>
            <a:xfrm>
              <a:off x="1616552" y="2317024"/>
              <a:ext cx="0" cy="1111976"/>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44" name="Grupa 43">
            <a:extLst>
              <a:ext uri="{FF2B5EF4-FFF2-40B4-BE49-F238E27FC236}">
                <a16:creationId xmlns:a16="http://schemas.microsoft.com/office/drawing/2014/main" id="{79E0EF95-6A23-D349-BC22-27C85A8385A5}"/>
              </a:ext>
            </a:extLst>
          </p:cNvPr>
          <p:cNvGrpSpPr/>
          <p:nvPr userDrawn="1"/>
        </p:nvGrpSpPr>
        <p:grpSpPr>
          <a:xfrm>
            <a:off x="5280750" y="2101000"/>
            <a:ext cx="216024" cy="1628289"/>
            <a:chOff x="1508540" y="2101000"/>
            <a:chExt cx="216024" cy="1628289"/>
          </a:xfrm>
        </p:grpSpPr>
        <p:sp>
          <p:nvSpPr>
            <p:cNvPr id="45" name="Owal 44">
              <a:extLst>
                <a:ext uri="{FF2B5EF4-FFF2-40B4-BE49-F238E27FC236}">
                  <a16:creationId xmlns:a16="http://schemas.microsoft.com/office/drawing/2014/main" id="{583DBBB2-00FE-7440-A551-0596084FE70E}"/>
                </a:ext>
              </a:extLst>
            </p:cNvPr>
            <p:cNvSpPr/>
            <p:nvPr userDrawn="1"/>
          </p:nvSpPr>
          <p:spPr>
            <a:xfrm>
              <a:off x="1508540" y="2101000"/>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46" name="Owal 45">
              <a:extLst>
                <a:ext uri="{FF2B5EF4-FFF2-40B4-BE49-F238E27FC236}">
                  <a16:creationId xmlns:a16="http://schemas.microsoft.com/office/drawing/2014/main" id="{627ADCC9-AA7A-1740-ADD0-21F66E0F9886}"/>
                </a:ext>
              </a:extLst>
            </p:cNvPr>
            <p:cNvSpPr/>
            <p:nvPr userDrawn="1"/>
          </p:nvSpPr>
          <p:spPr>
            <a:xfrm>
              <a:off x="1508540" y="3513265"/>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cxnSp>
          <p:nvCxnSpPr>
            <p:cNvPr id="47" name="Łącznik prosty 46">
              <a:extLst>
                <a:ext uri="{FF2B5EF4-FFF2-40B4-BE49-F238E27FC236}">
                  <a16:creationId xmlns:a16="http://schemas.microsoft.com/office/drawing/2014/main" id="{18F0BBD7-28C0-794C-93C9-CA8D38BF0C05}"/>
                </a:ext>
              </a:extLst>
            </p:cNvPr>
            <p:cNvCxnSpPr>
              <a:cxnSpLocks/>
              <a:stCxn id="45" idx="4"/>
            </p:cNvCxnSpPr>
            <p:nvPr userDrawn="1"/>
          </p:nvCxnSpPr>
          <p:spPr>
            <a:xfrm>
              <a:off x="1616552" y="2317024"/>
              <a:ext cx="0" cy="1111976"/>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48" name="Grupa 47">
            <a:extLst>
              <a:ext uri="{FF2B5EF4-FFF2-40B4-BE49-F238E27FC236}">
                <a16:creationId xmlns:a16="http://schemas.microsoft.com/office/drawing/2014/main" id="{51A8987E-2460-A846-AFEA-CF2D0EAEE2A2}"/>
              </a:ext>
            </a:extLst>
          </p:cNvPr>
          <p:cNvGrpSpPr/>
          <p:nvPr userDrawn="1"/>
        </p:nvGrpSpPr>
        <p:grpSpPr>
          <a:xfrm>
            <a:off x="3572996" y="3513265"/>
            <a:ext cx="216024" cy="1628289"/>
            <a:chOff x="1508540" y="2101000"/>
            <a:chExt cx="216024" cy="1628289"/>
          </a:xfrm>
        </p:grpSpPr>
        <p:sp>
          <p:nvSpPr>
            <p:cNvPr id="49" name="Owal 48">
              <a:extLst>
                <a:ext uri="{FF2B5EF4-FFF2-40B4-BE49-F238E27FC236}">
                  <a16:creationId xmlns:a16="http://schemas.microsoft.com/office/drawing/2014/main" id="{415B9690-45DE-5645-9FAA-07A0F68E4F34}"/>
                </a:ext>
              </a:extLst>
            </p:cNvPr>
            <p:cNvSpPr/>
            <p:nvPr userDrawn="1"/>
          </p:nvSpPr>
          <p:spPr>
            <a:xfrm>
              <a:off x="1508540" y="2101000"/>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50" name="Owal 49">
              <a:extLst>
                <a:ext uri="{FF2B5EF4-FFF2-40B4-BE49-F238E27FC236}">
                  <a16:creationId xmlns:a16="http://schemas.microsoft.com/office/drawing/2014/main" id="{2F8C9DB3-8186-FA42-BDB3-5B4A15454437}"/>
                </a:ext>
              </a:extLst>
            </p:cNvPr>
            <p:cNvSpPr/>
            <p:nvPr userDrawn="1"/>
          </p:nvSpPr>
          <p:spPr>
            <a:xfrm>
              <a:off x="1508540" y="3513265"/>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cxnSp>
          <p:nvCxnSpPr>
            <p:cNvPr id="51" name="Łącznik prosty 50">
              <a:extLst>
                <a:ext uri="{FF2B5EF4-FFF2-40B4-BE49-F238E27FC236}">
                  <a16:creationId xmlns:a16="http://schemas.microsoft.com/office/drawing/2014/main" id="{E01DBD8B-F59F-E548-94CA-A3C35B2D4183}"/>
                </a:ext>
              </a:extLst>
            </p:cNvPr>
            <p:cNvCxnSpPr>
              <a:cxnSpLocks/>
              <a:endCxn id="50" idx="0"/>
            </p:cNvCxnSpPr>
            <p:nvPr userDrawn="1"/>
          </p:nvCxnSpPr>
          <p:spPr>
            <a:xfrm>
              <a:off x="1616552" y="2401289"/>
              <a:ext cx="0" cy="1111976"/>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52" name="Grupa 51">
            <a:extLst>
              <a:ext uri="{FF2B5EF4-FFF2-40B4-BE49-F238E27FC236}">
                <a16:creationId xmlns:a16="http://schemas.microsoft.com/office/drawing/2014/main" id="{85B79678-A688-A240-827E-F6596A533A81}"/>
              </a:ext>
            </a:extLst>
          </p:cNvPr>
          <p:cNvGrpSpPr/>
          <p:nvPr userDrawn="1"/>
        </p:nvGrpSpPr>
        <p:grpSpPr>
          <a:xfrm>
            <a:off x="8742395" y="2101000"/>
            <a:ext cx="216024" cy="1628289"/>
            <a:chOff x="1508540" y="2101000"/>
            <a:chExt cx="216024" cy="1628289"/>
          </a:xfrm>
        </p:grpSpPr>
        <p:sp>
          <p:nvSpPr>
            <p:cNvPr id="53" name="Owal 52">
              <a:extLst>
                <a:ext uri="{FF2B5EF4-FFF2-40B4-BE49-F238E27FC236}">
                  <a16:creationId xmlns:a16="http://schemas.microsoft.com/office/drawing/2014/main" id="{B7D43978-7CF8-C049-925D-DE2486AEB30C}"/>
                </a:ext>
              </a:extLst>
            </p:cNvPr>
            <p:cNvSpPr/>
            <p:nvPr userDrawn="1"/>
          </p:nvSpPr>
          <p:spPr>
            <a:xfrm>
              <a:off x="1508540" y="2101000"/>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54" name="Owal 53">
              <a:extLst>
                <a:ext uri="{FF2B5EF4-FFF2-40B4-BE49-F238E27FC236}">
                  <a16:creationId xmlns:a16="http://schemas.microsoft.com/office/drawing/2014/main" id="{68FC7BA2-836C-F948-9FFF-4040F041D917}"/>
                </a:ext>
              </a:extLst>
            </p:cNvPr>
            <p:cNvSpPr/>
            <p:nvPr userDrawn="1"/>
          </p:nvSpPr>
          <p:spPr>
            <a:xfrm>
              <a:off x="1508540" y="3513265"/>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cxnSp>
          <p:nvCxnSpPr>
            <p:cNvPr id="57" name="Łącznik prosty 56">
              <a:extLst>
                <a:ext uri="{FF2B5EF4-FFF2-40B4-BE49-F238E27FC236}">
                  <a16:creationId xmlns:a16="http://schemas.microsoft.com/office/drawing/2014/main" id="{CAB3645D-A4C4-2C42-B0DC-F8B05443D439}"/>
                </a:ext>
              </a:extLst>
            </p:cNvPr>
            <p:cNvCxnSpPr>
              <a:cxnSpLocks/>
              <a:stCxn id="53" idx="4"/>
            </p:cNvCxnSpPr>
            <p:nvPr userDrawn="1"/>
          </p:nvCxnSpPr>
          <p:spPr>
            <a:xfrm>
              <a:off x="1616552" y="2317024"/>
              <a:ext cx="0" cy="1111976"/>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58" name="Grupa 57">
            <a:extLst>
              <a:ext uri="{FF2B5EF4-FFF2-40B4-BE49-F238E27FC236}">
                <a16:creationId xmlns:a16="http://schemas.microsoft.com/office/drawing/2014/main" id="{12B8D2E2-D52B-BA42-AD34-066C5275FF20}"/>
              </a:ext>
            </a:extLst>
          </p:cNvPr>
          <p:cNvGrpSpPr/>
          <p:nvPr userDrawn="1"/>
        </p:nvGrpSpPr>
        <p:grpSpPr>
          <a:xfrm>
            <a:off x="7013780" y="3513265"/>
            <a:ext cx="216024" cy="1628289"/>
            <a:chOff x="1508540" y="2101000"/>
            <a:chExt cx="216024" cy="1628289"/>
          </a:xfrm>
        </p:grpSpPr>
        <p:sp>
          <p:nvSpPr>
            <p:cNvPr id="59" name="Owal 58">
              <a:extLst>
                <a:ext uri="{FF2B5EF4-FFF2-40B4-BE49-F238E27FC236}">
                  <a16:creationId xmlns:a16="http://schemas.microsoft.com/office/drawing/2014/main" id="{54683C3E-D79B-9F46-9622-1DFC8A9B5AFB}"/>
                </a:ext>
              </a:extLst>
            </p:cNvPr>
            <p:cNvSpPr/>
            <p:nvPr userDrawn="1"/>
          </p:nvSpPr>
          <p:spPr>
            <a:xfrm>
              <a:off x="1508540" y="2101000"/>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60" name="Owal 59">
              <a:extLst>
                <a:ext uri="{FF2B5EF4-FFF2-40B4-BE49-F238E27FC236}">
                  <a16:creationId xmlns:a16="http://schemas.microsoft.com/office/drawing/2014/main" id="{533E098C-1CFD-484B-BA6C-FDCE7EC9BD1F}"/>
                </a:ext>
              </a:extLst>
            </p:cNvPr>
            <p:cNvSpPr/>
            <p:nvPr userDrawn="1"/>
          </p:nvSpPr>
          <p:spPr>
            <a:xfrm>
              <a:off x="1508540" y="3513265"/>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cxnSp>
          <p:nvCxnSpPr>
            <p:cNvPr id="61" name="Łącznik prosty 60">
              <a:extLst>
                <a:ext uri="{FF2B5EF4-FFF2-40B4-BE49-F238E27FC236}">
                  <a16:creationId xmlns:a16="http://schemas.microsoft.com/office/drawing/2014/main" id="{C3C6116F-A487-EA48-B27B-E5969047CD7B}"/>
                </a:ext>
              </a:extLst>
            </p:cNvPr>
            <p:cNvCxnSpPr>
              <a:cxnSpLocks/>
              <a:endCxn id="60" idx="0"/>
            </p:cNvCxnSpPr>
            <p:nvPr userDrawn="1"/>
          </p:nvCxnSpPr>
          <p:spPr>
            <a:xfrm>
              <a:off x="1616552" y="2401289"/>
              <a:ext cx="0" cy="1111976"/>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sp>
        <p:nvSpPr>
          <p:cNvPr id="62" name="Owal 61">
            <a:extLst>
              <a:ext uri="{FF2B5EF4-FFF2-40B4-BE49-F238E27FC236}">
                <a16:creationId xmlns:a16="http://schemas.microsoft.com/office/drawing/2014/main" id="{7DD206DD-52AC-6848-87D2-75CB27A6886E}"/>
              </a:ext>
            </a:extLst>
          </p:cNvPr>
          <p:cNvSpPr/>
          <p:nvPr userDrawn="1"/>
        </p:nvSpPr>
        <p:spPr>
          <a:xfrm>
            <a:off x="701147" y="3513265"/>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Tree>
    <p:extLst>
      <p:ext uri="{BB962C8B-B14F-4D97-AF65-F5344CB8AC3E}">
        <p14:creationId xmlns:p14="http://schemas.microsoft.com/office/powerpoint/2010/main" val="36272214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meline Horizontal Content">
    <p:spTree>
      <p:nvGrpSpPr>
        <p:cNvPr id="1" name=""/>
        <p:cNvGrpSpPr/>
        <p:nvPr/>
      </p:nvGrpSpPr>
      <p:grpSpPr>
        <a:xfrm>
          <a:off x="0" y="0"/>
          <a:ext cx="0" cy="0"/>
          <a:chOff x="0" y="0"/>
          <a:chExt cx="0" cy="0"/>
        </a:xfrm>
      </p:grpSpPr>
      <p:sp>
        <p:nvSpPr>
          <p:cNvPr id="18" name="Symbol zastępczy tekstu 27">
            <a:extLst>
              <a:ext uri="{FF2B5EF4-FFF2-40B4-BE49-F238E27FC236}">
                <a16:creationId xmlns:a16="http://schemas.microsoft.com/office/drawing/2014/main" id="{54B24997-8AE3-6749-AAE8-EED640457F27}"/>
              </a:ext>
            </a:extLst>
          </p:cNvPr>
          <p:cNvSpPr>
            <a:spLocks noGrp="1"/>
          </p:cNvSpPr>
          <p:nvPr>
            <p:ph type="body" sz="quarter" idx="16"/>
          </p:nvPr>
        </p:nvSpPr>
        <p:spPr>
          <a:xfrm>
            <a:off x="2179637" y="2405084"/>
            <a:ext cx="2419351" cy="926688"/>
          </a:xfrm>
        </p:spPr>
        <p:txBody>
          <a:bodyPr anchor="t">
            <a:normAutofit/>
          </a:bodyPr>
          <a:lstStyle>
            <a:lvl1pPr marL="0" indent="0" algn="l">
              <a:lnSpc>
                <a:spcPct val="120000"/>
              </a:lnSpc>
              <a:buNone/>
              <a:defRPr sz="1800" b="0">
                <a:latin typeface="Roboto" panose="02000000000000000000" pitchFamily="2" charset="0"/>
                <a:ea typeface="Roboto" panose="02000000000000000000" pitchFamily="2" charset="0"/>
              </a:defRPr>
            </a:lvl1pPr>
          </a:lstStyle>
          <a:p>
            <a:pPr lvl="0"/>
            <a:r>
              <a:rPr lang="pl-PL" dirty="0"/>
              <a:t>Kliknij, aby edytować</a:t>
            </a:r>
          </a:p>
        </p:txBody>
      </p:sp>
      <p:sp>
        <p:nvSpPr>
          <p:cNvPr id="29" name="Symbol zastępczy tekstu 27">
            <a:extLst>
              <a:ext uri="{FF2B5EF4-FFF2-40B4-BE49-F238E27FC236}">
                <a16:creationId xmlns:a16="http://schemas.microsoft.com/office/drawing/2014/main" id="{77A57533-0DE7-2443-819F-70811088FDDF}"/>
              </a:ext>
            </a:extLst>
          </p:cNvPr>
          <p:cNvSpPr>
            <a:spLocks noGrp="1"/>
          </p:cNvSpPr>
          <p:nvPr>
            <p:ph type="body" sz="quarter" idx="17" hasCustomPrompt="1"/>
          </p:nvPr>
        </p:nvSpPr>
        <p:spPr>
          <a:xfrm>
            <a:off x="2189512" y="1861359"/>
            <a:ext cx="2409476" cy="479529"/>
          </a:xfrm>
        </p:spPr>
        <p:txBody>
          <a:bodyPr anchor="b">
            <a:normAutofit/>
          </a:bodyPr>
          <a:lstStyle>
            <a:lvl1pPr marL="0" indent="0" algn="l">
              <a:lnSpc>
                <a:spcPct val="100000"/>
              </a:lnSpc>
              <a:buNone/>
              <a:defRPr sz="2400" b="1">
                <a:solidFill>
                  <a:schemeClr val="tx2"/>
                </a:solidFill>
                <a:latin typeface="Roboto" panose="02000000000000000000" pitchFamily="2" charset="0"/>
                <a:ea typeface="Roboto" panose="02000000000000000000" pitchFamily="2" charset="0"/>
              </a:defRPr>
            </a:lvl1pPr>
          </a:lstStyle>
          <a:p>
            <a:pPr lvl="0"/>
            <a:r>
              <a:rPr lang="pl-PL" dirty="0"/>
              <a:t>####</a:t>
            </a:r>
          </a:p>
        </p:txBody>
      </p:sp>
      <p:sp>
        <p:nvSpPr>
          <p:cNvPr id="55" name="Symbol zastępczy tekstu 27">
            <a:extLst>
              <a:ext uri="{FF2B5EF4-FFF2-40B4-BE49-F238E27FC236}">
                <a16:creationId xmlns:a16="http://schemas.microsoft.com/office/drawing/2014/main" id="{DEAC510A-59E3-3D43-B175-860654F30F7E}"/>
              </a:ext>
            </a:extLst>
          </p:cNvPr>
          <p:cNvSpPr>
            <a:spLocks noGrp="1"/>
          </p:cNvSpPr>
          <p:nvPr>
            <p:ph type="body" sz="quarter" idx="22"/>
          </p:nvPr>
        </p:nvSpPr>
        <p:spPr>
          <a:xfrm>
            <a:off x="3896963" y="5373216"/>
            <a:ext cx="2409476" cy="926688"/>
          </a:xfrm>
        </p:spPr>
        <p:txBody>
          <a:bodyPr anchor="t">
            <a:normAutofit/>
          </a:bodyPr>
          <a:lstStyle>
            <a:lvl1pPr marL="0" indent="0" algn="l">
              <a:lnSpc>
                <a:spcPct val="120000"/>
              </a:lnSpc>
              <a:buNone/>
              <a:defRPr sz="1800" b="0">
                <a:latin typeface="Roboto" panose="02000000000000000000" pitchFamily="2" charset="0"/>
                <a:ea typeface="Roboto" panose="02000000000000000000" pitchFamily="2" charset="0"/>
              </a:defRPr>
            </a:lvl1pPr>
          </a:lstStyle>
          <a:p>
            <a:pPr lvl="0"/>
            <a:r>
              <a:rPr lang="pl-PL" dirty="0"/>
              <a:t>Kliknij, aby edytować</a:t>
            </a:r>
          </a:p>
        </p:txBody>
      </p:sp>
      <p:sp>
        <p:nvSpPr>
          <p:cNvPr id="56" name="Symbol zastępczy tekstu 27">
            <a:extLst>
              <a:ext uri="{FF2B5EF4-FFF2-40B4-BE49-F238E27FC236}">
                <a16:creationId xmlns:a16="http://schemas.microsoft.com/office/drawing/2014/main" id="{448D7B3D-1E52-D941-A299-24F5AE994D61}"/>
              </a:ext>
            </a:extLst>
          </p:cNvPr>
          <p:cNvSpPr>
            <a:spLocks noGrp="1"/>
          </p:cNvSpPr>
          <p:nvPr>
            <p:ph type="body" sz="quarter" idx="23" hasCustomPrompt="1"/>
          </p:nvPr>
        </p:nvSpPr>
        <p:spPr>
          <a:xfrm>
            <a:off x="3906838" y="4829491"/>
            <a:ext cx="2396567" cy="479529"/>
          </a:xfrm>
        </p:spPr>
        <p:txBody>
          <a:bodyPr anchor="b">
            <a:normAutofit/>
          </a:bodyPr>
          <a:lstStyle>
            <a:lvl1pPr marL="0" indent="0" algn="l">
              <a:lnSpc>
                <a:spcPct val="100000"/>
              </a:lnSpc>
              <a:buNone/>
              <a:defRPr sz="2400" b="1">
                <a:solidFill>
                  <a:schemeClr val="tx2"/>
                </a:solidFill>
                <a:latin typeface="Roboto" panose="02000000000000000000" pitchFamily="2" charset="0"/>
                <a:ea typeface="Roboto" panose="02000000000000000000" pitchFamily="2" charset="0"/>
              </a:defRPr>
            </a:lvl1pPr>
          </a:lstStyle>
          <a:p>
            <a:pPr lvl="0"/>
            <a:r>
              <a:rPr lang="pl-PL" dirty="0"/>
              <a:t>####</a:t>
            </a:r>
          </a:p>
        </p:txBody>
      </p:sp>
      <p:sp>
        <p:nvSpPr>
          <p:cNvPr id="69" name="Symbol zastępczy tekstu 27">
            <a:extLst>
              <a:ext uri="{FF2B5EF4-FFF2-40B4-BE49-F238E27FC236}">
                <a16:creationId xmlns:a16="http://schemas.microsoft.com/office/drawing/2014/main" id="{E3575939-895C-A34B-887C-E8BCB786D9F9}"/>
              </a:ext>
            </a:extLst>
          </p:cNvPr>
          <p:cNvSpPr>
            <a:spLocks noGrp="1"/>
          </p:cNvSpPr>
          <p:nvPr userDrawn="1">
            <p:ph type="body" sz="quarter" idx="24"/>
          </p:nvPr>
        </p:nvSpPr>
        <p:spPr>
          <a:xfrm>
            <a:off x="5624164" y="2405084"/>
            <a:ext cx="2433977" cy="926688"/>
          </a:xfrm>
        </p:spPr>
        <p:txBody>
          <a:bodyPr anchor="t">
            <a:normAutofit/>
          </a:bodyPr>
          <a:lstStyle>
            <a:lvl1pPr marL="0" indent="0" algn="l">
              <a:lnSpc>
                <a:spcPct val="120000"/>
              </a:lnSpc>
              <a:buNone/>
              <a:defRPr sz="1800" b="0">
                <a:latin typeface="Roboto" panose="02000000000000000000" pitchFamily="2" charset="0"/>
                <a:ea typeface="Roboto" panose="02000000000000000000" pitchFamily="2" charset="0"/>
              </a:defRPr>
            </a:lvl1pPr>
          </a:lstStyle>
          <a:p>
            <a:pPr lvl="0"/>
            <a:r>
              <a:rPr lang="pl-PL" dirty="0"/>
              <a:t>Kliknij, aby edytować</a:t>
            </a:r>
          </a:p>
        </p:txBody>
      </p:sp>
      <p:sp>
        <p:nvSpPr>
          <p:cNvPr id="70" name="Symbol zastępczy tekstu 27">
            <a:extLst>
              <a:ext uri="{FF2B5EF4-FFF2-40B4-BE49-F238E27FC236}">
                <a16:creationId xmlns:a16="http://schemas.microsoft.com/office/drawing/2014/main" id="{C440E0A9-C8C5-6942-8B22-F7F230317FDC}"/>
              </a:ext>
            </a:extLst>
          </p:cNvPr>
          <p:cNvSpPr>
            <a:spLocks noGrp="1"/>
          </p:cNvSpPr>
          <p:nvPr userDrawn="1">
            <p:ph type="body" sz="quarter" idx="25" hasCustomPrompt="1"/>
          </p:nvPr>
        </p:nvSpPr>
        <p:spPr>
          <a:xfrm>
            <a:off x="5634039" y="1861359"/>
            <a:ext cx="2420936" cy="479529"/>
          </a:xfrm>
        </p:spPr>
        <p:txBody>
          <a:bodyPr anchor="b">
            <a:normAutofit/>
          </a:bodyPr>
          <a:lstStyle>
            <a:lvl1pPr marL="0" indent="0" algn="l">
              <a:lnSpc>
                <a:spcPct val="100000"/>
              </a:lnSpc>
              <a:buNone/>
              <a:defRPr sz="2400" b="1">
                <a:solidFill>
                  <a:schemeClr val="tx2"/>
                </a:solidFill>
                <a:latin typeface="Roboto" panose="02000000000000000000" pitchFamily="2" charset="0"/>
                <a:ea typeface="Roboto" panose="02000000000000000000" pitchFamily="2" charset="0"/>
              </a:defRPr>
            </a:lvl1pPr>
          </a:lstStyle>
          <a:p>
            <a:pPr lvl="0"/>
            <a:r>
              <a:rPr lang="pl-PL" dirty="0"/>
              <a:t>####</a:t>
            </a:r>
          </a:p>
        </p:txBody>
      </p:sp>
      <p:sp>
        <p:nvSpPr>
          <p:cNvPr id="75" name="Symbol zastępczy tekstu 27">
            <a:extLst>
              <a:ext uri="{FF2B5EF4-FFF2-40B4-BE49-F238E27FC236}">
                <a16:creationId xmlns:a16="http://schemas.microsoft.com/office/drawing/2014/main" id="{D2D71081-097F-084B-847C-68415C60F776}"/>
              </a:ext>
            </a:extLst>
          </p:cNvPr>
          <p:cNvSpPr>
            <a:spLocks noGrp="1"/>
          </p:cNvSpPr>
          <p:nvPr userDrawn="1">
            <p:ph type="body" sz="quarter" idx="26"/>
          </p:nvPr>
        </p:nvSpPr>
        <p:spPr>
          <a:xfrm>
            <a:off x="7341489" y="5373216"/>
            <a:ext cx="2326385" cy="926688"/>
          </a:xfrm>
        </p:spPr>
        <p:txBody>
          <a:bodyPr anchor="t">
            <a:normAutofit/>
          </a:bodyPr>
          <a:lstStyle>
            <a:lvl1pPr marL="0" indent="0" algn="l">
              <a:lnSpc>
                <a:spcPct val="120000"/>
              </a:lnSpc>
              <a:buNone/>
              <a:defRPr sz="1800" b="0">
                <a:latin typeface="Roboto" panose="02000000000000000000" pitchFamily="2" charset="0"/>
                <a:ea typeface="Roboto" panose="02000000000000000000" pitchFamily="2" charset="0"/>
              </a:defRPr>
            </a:lvl1pPr>
          </a:lstStyle>
          <a:p>
            <a:pPr lvl="0"/>
            <a:r>
              <a:rPr lang="pl-PL" dirty="0"/>
              <a:t>Kliknij, aby edytować</a:t>
            </a:r>
          </a:p>
        </p:txBody>
      </p:sp>
      <p:sp>
        <p:nvSpPr>
          <p:cNvPr id="76" name="Symbol zastępczy tekstu 27">
            <a:extLst>
              <a:ext uri="{FF2B5EF4-FFF2-40B4-BE49-F238E27FC236}">
                <a16:creationId xmlns:a16="http://schemas.microsoft.com/office/drawing/2014/main" id="{36289EF5-A8A7-8340-971B-E7524C39160F}"/>
              </a:ext>
            </a:extLst>
          </p:cNvPr>
          <p:cNvSpPr>
            <a:spLocks noGrp="1"/>
          </p:cNvSpPr>
          <p:nvPr userDrawn="1">
            <p:ph type="body" sz="quarter" idx="27" hasCustomPrompt="1"/>
          </p:nvPr>
        </p:nvSpPr>
        <p:spPr>
          <a:xfrm>
            <a:off x="7351364" y="4829491"/>
            <a:ext cx="2313921" cy="479529"/>
          </a:xfrm>
        </p:spPr>
        <p:txBody>
          <a:bodyPr anchor="b">
            <a:normAutofit/>
          </a:bodyPr>
          <a:lstStyle>
            <a:lvl1pPr marL="0" indent="0" algn="l">
              <a:lnSpc>
                <a:spcPct val="100000"/>
              </a:lnSpc>
              <a:buNone/>
              <a:defRPr sz="2400" b="1">
                <a:solidFill>
                  <a:schemeClr val="tx2"/>
                </a:solidFill>
                <a:latin typeface="Roboto" panose="02000000000000000000" pitchFamily="2" charset="0"/>
                <a:ea typeface="Roboto" panose="02000000000000000000" pitchFamily="2" charset="0"/>
              </a:defRPr>
            </a:lvl1pPr>
          </a:lstStyle>
          <a:p>
            <a:pPr lvl="0"/>
            <a:r>
              <a:rPr lang="pl-PL" dirty="0"/>
              <a:t>####</a:t>
            </a:r>
          </a:p>
        </p:txBody>
      </p:sp>
      <p:sp>
        <p:nvSpPr>
          <p:cNvPr id="81" name="Symbol zastępczy tekstu 27">
            <a:extLst>
              <a:ext uri="{FF2B5EF4-FFF2-40B4-BE49-F238E27FC236}">
                <a16:creationId xmlns:a16="http://schemas.microsoft.com/office/drawing/2014/main" id="{B7C6EA33-AA06-9843-A417-AF293B7DD056}"/>
              </a:ext>
            </a:extLst>
          </p:cNvPr>
          <p:cNvSpPr>
            <a:spLocks noGrp="1"/>
          </p:cNvSpPr>
          <p:nvPr userDrawn="1">
            <p:ph type="body" sz="quarter" idx="28"/>
          </p:nvPr>
        </p:nvSpPr>
        <p:spPr>
          <a:xfrm>
            <a:off x="9077945" y="2404960"/>
            <a:ext cx="2436196" cy="926688"/>
          </a:xfrm>
        </p:spPr>
        <p:txBody>
          <a:bodyPr anchor="t">
            <a:normAutofit/>
          </a:bodyPr>
          <a:lstStyle>
            <a:lvl1pPr marL="0" indent="0" algn="l">
              <a:lnSpc>
                <a:spcPct val="120000"/>
              </a:lnSpc>
              <a:buNone/>
              <a:defRPr sz="1800" b="0">
                <a:latin typeface="Roboto" panose="02000000000000000000" pitchFamily="2" charset="0"/>
                <a:ea typeface="Roboto" panose="02000000000000000000" pitchFamily="2" charset="0"/>
              </a:defRPr>
            </a:lvl1pPr>
          </a:lstStyle>
          <a:p>
            <a:pPr lvl="0"/>
            <a:r>
              <a:rPr lang="pl-PL" dirty="0"/>
              <a:t>Kliknij, aby edytować</a:t>
            </a:r>
          </a:p>
        </p:txBody>
      </p:sp>
      <p:sp>
        <p:nvSpPr>
          <p:cNvPr id="82" name="Symbol zastępczy tekstu 27">
            <a:extLst>
              <a:ext uri="{FF2B5EF4-FFF2-40B4-BE49-F238E27FC236}">
                <a16:creationId xmlns:a16="http://schemas.microsoft.com/office/drawing/2014/main" id="{4B2A7435-8E28-274B-8AA0-A41343297A31}"/>
              </a:ext>
            </a:extLst>
          </p:cNvPr>
          <p:cNvSpPr>
            <a:spLocks noGrp="1"/>
          </p:cNvSpPr>
          <p:nvPr userDrawn="1">
            <p:ph type="body" sz="quarter" idx="29" hasCustomPrompt="1"/>
          </p:nvPr>
        </p:nvSpPr>
        <p:spPr>
          <a:xfrm>
            <a:off x="9087820" y="1861235"/>
            <a:ext cx="2423143" cy="479529"/>
          </a:xfrm>
        </p:spPr>
        <p:txBody>
          <a:bodyPr anchor="b">
            <a:normAutofit/>
          </a:bodyPr>
          <a:lstStyle>
            <a:lvl1pPr marL="0" indent="0" algn="l">
              <a:lnSpc>
                <a:spcPct val="100000"/>
              </a:lnSpc>
              <a:buNone/>
              <a:defRPr sz="2400" b="1">
                <a:solidFill>
                  <a:schemeClr val="tx2"/>
                </a:solidFill>
                <a:latin typeface="Roboto" panose="02000000000000000000" pitchFamily="2" charset="0"/>
                <a:ea typeface="Roboto" panose="02000000000000000000" pitchFamily="2" charset="0"/>
              </a:defRPr>
            </a:lvl1pPr>
          </a:lstStyle>
          <a:p>
            <a:pPr lvl="0"/>
            <a:r>
              <a:rPr lang="pl-PL" dirty="0"/>
              <a:t>####</a:t>
            </a:r>
          </a:p>
        </p:txBody>
      </p:sp>
      <p:cxnSp>
        <p:nvCxnSpPr>
          <p:cNvPr id="33" name="Łącznik prosty 32">
            <a:extLst>
              <a:ext uri="{FF2B5EF4-FFF2-40B4-BE49-F238E27FC236}">
                <a16:creationId xmlns:a16="http://schemas.microsoft.com/office/drawing/2014/main" id="{7F194BF3-3738-1D45-BFF6-7BAD693E2D44}"/>
              </a:ext>
            </a:extLst>
          </p:cNvPr>
          <p:cNvCxnSpPr>
            <a:cxnSpLocks/>
          </p:cNvCxnSpPr>
          <p:nvPr userDrawn="1"/>
        </p:nvCxnSpPr>
        <p:spPr>
          <a:xfrm>
            <a:off x="-84348" y="3621402"/>
            <a:ext cx="12360696" cy="0"/>
          </a:xfrm>
          <a:prstGeom prst="line">
            <a:avLst/>
          </a:prstGeom>
          <a:ln w="25400">
            <a:gradFill>
              <a:gsLst>
                <a:gs pos="0">
                  <a:schemeClr val="accent2"/>
                </a:gs>
                <a:gs pos="100000">
                  <a:schemeClr val="accent1"/>
                </a:gs>
              </a:gsLst>
              <a:lin ang="0" scaled="0"/>
            </a:gradFill>
          </a:ln>
        </p:spPr>
        <p:style>
          <a:lnRef idx="1">
            <a:schemeClr val="dk1"/>
          </a:lnRef>
          <a:fillRef idx="0">
            <a:schemeClr val="dk1"/>
          </a:fillRef>
          <a:effectRef idx="0">
            <a:schemeClr val="dk1"/>
          </a:effectRef>
          <a:fontRef idx="minor">
            <a:schemeClr val="tx1"/>
          </a:fontRef>
        </p:style>
      </p:cxnSp>
      <p:grpSp>
        <p:nvGrpSpPr>
          <p:cNvPr id="34" name="Grupa 33">
            <a:extLst>
              <a:ext uri="{FF2B5EF4-FFF2-40B4-BE49-F238E27FC236}">
                <a16:creationId xmlns:a16="http://schemas.microsoft.com/office/drawing/2014/main" id="{52A933BA-188D-7241-9224-B0B236DE31F2}"/>
              </a:ext>
            </a:extLst>
          </p:cNvPr>
          <p:cNvGrpSpPr>
            <a:grpSpLocks/>
          </p:cNvGrpSpPr>
          <p:nvPr userDrawn="1"/>
        </p:nvGrpSpPr>
        <p:grpSpPr>
          <a:xfrm>
            <a:off x="1830539" y="2101000"/>
            <a:ext cx="216024" cy="1628289"/>
            <a:chOff x="1508540" y="2101000"/>
            <a:chExt cx="216024" cy="1628289"/>
          </a:xfrm>
        </p:grpSpPr>
        <p:sp>
          <p:nvSpPr>
            <p:cNvPr id="35" name="Owal 34">
              <a:extLst>
                <a:ext uri="{FF2B5EF4-FFF2-40B4-BE49-F238E27FC236}">
                  <a16:creationId xmlns:a16="http://schemas.microsoft.com/office/drawing/2014/main" id="{C4723F70-CBE3-9448-965B-7D4ED3CDB9D5}"/>
                </a:ext>
              </a:extLst>
            </p:cNvPr>
            <p:cNvSpPr/>
            <p:nvPr userDrawn="1"/>
          </p:nvSpPr>
          <p:spPr>
            <a:xfrm>
              <a:off x="1508540" y="2101000"/>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latin typeface="Roboto" panose="02000000000000000000" pitchFamily="2" charset="0"/>
              </a:endParaRPr>
            </a:p>
          </p:txBody>
        </p:sp>
        <p:sp>
          <p:nvSpPr>
            <p:cNvPr id="36" name="Owal 35">
              <a:extLst>
                <a:ext uri="{FF2B5EF4-FFF2-40B4-BE49-F238E27FC236}">
                  <a16:creationId xmlns:a16="http://schemas.microsoft.com/office/drawing/2014/main" id="{4DBCCB7A-2CA8-FC48-94ED-42586FE8CF17}"/>
                </a:ext>
              </a:extLst>
            </p:cNvPr>
            <p:cNvSpPr/>
            <p:nvPr userDrawn="1"/>
          </p:nvSpPr>
          <p:spPr>
            <a:xfrm>
              <a:off x="1508540" y="3513265"/>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latin typeface="Roboto" panose="02000000000000000000" pitchFamily="2" charset="0"/>
              </a:endParaRPr>
            </a:p>
          </p:txBody>
        </p:sp>
        <p:cxnSp>
          <p:nvCxnSpPr>
            <p:cNvPr id="37" name="Łącznik prosty 36">
              <a:extLst>
                <a:ext uri="{FF2B5EF4-FFF2-40B4-BE49-F238E27FC236}">
                  <a16:creationId xmlns:a16="http://schemas.microsoft.com/office/drawing/2014/main" id="{C6B9989E-D9A8-4A46-871E-BA447B7C1502}"/>
                </a:ext>
              </a:extLst>
            </p:cNvPr>
            <p:cNvCxnSpPr>
              <a:cxnSpLocks/>
              <a:stCxn id="35" idx="4"/>
            </p:cNvCxnSpPr>
            <p:nvPr userDrawn="1"/>
          </p:nvCxnSpPr>
          <p:spPr>
            <a:xfrm>
              <a:off x="1616552" y="2317024"/>
              <a:ext cx="0" cy="1111949"/>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38" name="Grupa 37">
            <a:extLst>
              <a:ext uri="{FF2B5EF4-FFF2-40B4-BE49-F238E27FC236}">
                <a16:creationId xmlns:a16="http://schemas.microsoft.com/office/drawing/2014/main" id="{8BB95CDF-4DB6-DC43-AE96-FE8DFD6B5822}"/>
              </a:ext>
            </a:extLst>
          </p:cNvPr>
          <p:cNvGrpSpPr/>
          <p:nvPr userDrawn="1"/>
        </p:nvGrpSpPr>
        <p:grpSpPr>
          <a:xfrm>
            <a:off x="5280750" y="2101000"/>
            <a:ext cx="216024" cy="1628289"/>
            <a:chOff x="1508540" y="2101000"/>
            <a:chExt cx="216024" cy="1628289"/>
          </a:xfrm>
        </p:grpSpPr>
        <p:sp>
          <p:nvSpPr>
            <p:cNvPr id="39" name="Owal 38">
              <a:extLst>
                <a:ext uri="{FF2B5EF4-FFF2-40B4-BE49-F238E27FC236}">
                  <a16:creationId xmlns:a16="http://schemas.microsoft.com/office/drawing/2014/main" id="{B42D6BA1-778E-164D-927A-495A8D37207A}"/>
                </a:ext>
              </a:extLst>
            </p:cNvPr>
            <p:cNvSpPr/>
            <p:nvPr userDrawn="1"/>
          </p:nvSpPr>
          <p:spPr>
            <a:xfrm>
              <a:off x="1508540" y="2101000"/>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latin typeface="Roboto" panose="02000000000000000000" pitchFamily="2" charset="0"/>
              </a:endParaRPr>
            </a:p>
          </p:txBody>
        </p:sp>
        <p:sp>
          <p:nvSpPr>
            <p:cNvPr id="40" name="Owal 39">
              <a:extLst>
                <a:ext uri="{FF2B5EF4-FFF2-40B4-BE49-F238E27FC236}">
                  <a16:creationId xmlns:a16="http://schemas.microsoft.com/office/drawing/2014/main" id="{DC0C0C98-E200-4A46-9718-ECF082FD3BAD}"/>
                </a:ext>
              </a:extLst>
            </p:cNvPr>
            <p:cNvSpPr/>
            <p:nvPr userDrawn="1"/>
          </p:nvSpPr>
          <p:spPr>
            <a:xfrm>
              <a:off x="1508540" y="3513265"/>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latin typeface="Roboto" panose="02000000000000000000" pitchFamily="2" charset="0"/>
              </a:endParaRPr>
            </a:p>
          </p:txBody>
        </p:sp>
        <p:cxnSp>
          <p:nvCxnSpPr>
            <p:cNvPr id="41" name="Łącznik prosty 40">
              <a:extLst>
                <a:ext uri="{FF2B5EF4-FFF2-40B4-BE49-F238E27FC236}">
                  <a16:creationId xmlns:a16="http://schemas.microsoft.com/office/drawing/2014/main" id="{71D4B452-C6FF-FD4E-BF5D-8FA508217432}"/>
                </a:ext>
              </a:extLst>
            </p:cNvPr>
            <p:cNvCxnSpPr>
              <a:cxnSpLocks/>
              <a:stCxn id="39" idx="4"/>
            </p:cNvCxnSpPr>
            <p:nvPr userDrawn="1"/>
          </p:nvCxnSpPr>
          <p:spPr>
            <a:xfrm>
              <a:off x="1616552" y="2317024"/>
              <a:ext cx="0" cy="1111949"/>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42" name="Grupa 41">
            <a:extLst>
              <a:ext uri="{FF2B5EF4-FFF2-40B4-BE49-F238E27FC236}">
                <a16:creationId xmlns:a16="http://schemas.microsoft.com/office/drawing/2014/main" id="{120BAEAE-9437-F240-A112-6505EFB890E0}"/>
              </a:ext>
            </a:extLst>
          </p:cNvPr>
          <p:cNvGrpSpPr/>
          <p:nvPr userDrawn="1"/>
        </p:nvGrpSpPr>
        <p:grpSpPr>
          <a:xfrm>
            <a:off x="3572996" y="3513265"/>
            <a:ext cx="216024" cy="1628289"/>
            <a:chOff x="1508540" y="2101000"/>
            <a:chExt cx="216024" cy="1628289"/>
          </a:xfrm>
        </p:grpSpPr>
        <p:sp>
          <p:nvSpPr>
            <p:cNvPr id="43" name="Owal 42">
              <a:extLst>
                <a:ext uri="{FF2B5EF4-FFF2-40B4-BE49-F238E27FC236}">
                  <a16:creationId xmlns:a16="http://schemas.microsoft.com/office/drawing/2014/main" id="{D22B0C88-4629-A74A-BAE9-93AB95D62146}"/>
                </a:ext>
              </a:extLst>
            </p:cNvPr>
            <p:cNvSpPr/>
            <p:nvPr userDrawn="1"/>
          </p:nvSpPr>
          <p:spPr>
            <a:xfrm>
              <a:off x="1508540" y="2101000"/>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latin typeface="Roboto" panose="02000000000000000000" pitchFamily="2" charset="0"/>
              </a:endParaRPr>
            </a:p>
          </p:txBody>
        </p:sp>
        <p:sp>
          <p:nvSpPr>
            <p:cNvPr id="44" name="Owal 43">
              <a:extLst>
                <a:ext uri="{FF2B5EF4-FFF2-40B4-BE49-F238E27FC236}">
                  <a16:creationId xmlns:a16="http://schemas.microsoft.com/office/drawing/2014/main" id="{D95EC877-8AD4-714D-A93C-6BC435DA57BB}"/>
                </a:ext>
              </a:extLst>
            </p:cNvPr>
            <p:cNvSpPr/>
            <p:nvPr userDrawn="1"/>
          </p:nvSpPr>
          <p:spPr>
            <a:xfrm>
              <a:off x="1508540" y="3513265"/>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latin typeface="Roboto" panose="02000000000000000000" pitchFamily="2" charset="0"/>
              </a:endParaRPr>
            </a:p>
          </p:txBody>
        </p:sp>
        <p:cxnSp>
          <p:nvCxnSpPr>
            <p:cNvPr id="45" name="Łącznik prosty 44">
              <a:extLst>
                <a:ext uri="{FF2B5EF4-FFF2-40B4-BE49-F238E27FC236}">
                  <a16:creationId xmlns:a16="http://schemas.microsoft.com/office/drawing/2014/main" id="{38619582-7B39-E546-9DEB-CB21A00355DF}"/>
                </a:ext>
              </a:extLst>
            </p:cNvPr>
            <p:cNvCxnSpPr>
              <a:cxnSpLocks/>
              <a:endCxn id="44" idx="0"/>
            </p:cNvCxnSpPr>
            <p:nvPr userDrawn="1"/>
          </p:nvCxnSpPr>
          <p:spPr>
            <a:xfrm>
              <a:off x="1616552" y="2401289"/>
              <a:ext cx="0" cy="1111976"/>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46" name="Grupa 45">
            <a:extLst>
              <a:ext uri="{FF2B5EF4-FFF2-40B4-BE49-F238E27FC236}">
                <a16:creationId xmlns:a16="http://schemas.microsoft.com/office/drawing/2014/main" id="{35922B51-F8BE-A94E-8BE1-3E951FEE0A56}"/>
              </a:ext>
            </a:extLst>
          </p:cNvPr>
          <p:cNvGrpSpPr/>
          <p:nvPr userDrawn="1"/>
        </p:nvGrpSpPr>
        <p:grpSpPr>
          <a:xfrm>
            <a:off x="8742395" y="2101000"/>
            <a:ext cx="216024" cy="1628289"/>
            <a:chOff x="1508540" y="2101000"/>
            <a:chExt cx="216024" cy="1628289"/>
          </a:xfrm>
        </p:grpSpPr>
        <p:sp>
          <p:nvSpPr>
            <p:cNvPr id="47" name="Owal 46">
              <a:extLst>
                <a:ext uri="{FF2B5EF4-FFF2-40B4-BE49-F238E27FC236}">
                  <a16:creationId xmlns:a16="http://schemas.microsoft.com/office/drawing/2014/main" id="{5CB6C8D1-845D-2E42-BD4C-AE9198999FD2}"/>
                </a:ext>
              </a:extLst>
            </p:cNvPr>
            <p:cNvSpPr/>
            <p:nvPr userDrawn="1"/>
          </p:nvSpPr>
          <p:spPr>
            <a:xfrm>
              <a:off x="1508540" y="2101000"/>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latin typeface="Roboto" panose="02000000000000000000" pitchFamily="2" charset="0"/>
              </a:endParaRPr>
            </a:p>
          </p:txBody>
        </p:sp>
        <p:sp>
          <p:nvSpPr>
            <p:cNvPr id="48" name="Owal 47">
              <a:extLst>
                <a:ext uri="{FF2B5EF4-FFF2-40B4-BE49-F238E27FC236}">
                  <a16:creationId xmlns:a16="http://schemas.microsoft.com/office/drawing/2014/main" id="{18BBAE55-3C2C-A546-8BB3-AFBC9D884EEB}"/>
                </a:ext>
              </a:extLst>
            </p:cNvPr>
            <p:cNvSpPr/>
            <p:nvPr userDrawn="1"/>
          </p:nvSpPr>
          <p:spPr>
            <a:xfrm>
              <a:off x="1508540" y="3513265"/>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latin typeface="Roboto" panose="02000000000000000000" pitchFamily="2" charset="0"/>
              </a:endParaRPr>
            </a:p>
          </p:txBody>
        </p:sp>
        <p:cxnSp>
          <p:nvCxnSpPr>
            <p:cNvPr id="49" name="Łącznik prosty 48">
              <a:extLst>
                <a:ext uri="{FF2B5EF4-FFF2-40B4-BE49-F238E27FC236}">
                  <a16:creationId xmlns:a16="http://schemas.microsoft.com/office/drawing/2014/main" id="{794EF6F9-C942-D841-A2D4-8EF5A12D9EA9}"/>
                </a:ext>
              </a:extLst>
            </p:cNvPr>
            <p:cNvCxnSpPr>
              <a:cxnSpLocks/>
              <a:stCxn id="47" idx="4"/>
            </p:cNvCxnSpPr>
            <p:nvPr userDrawn="1"/>
          </p:nvCxnSpPr>
          <p:spPr>
            <a:xfrm>
              <a:off x="1616552" y="2317024"/>
              <a:ext cx="0" cy="1111949"/>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50" name="Grupa 49">
            <a:extLst>
              <a:ext uri="{FF2B5EF4-FFF2-40B4-BE49-F238E27FC236}">
                <a16:creationId xmlns:a16="http://schemas.microsoft.com/office/drawing/2014/main" id="{D9C9FA02-5632-F745-9FBA-83B309520612}"/>
              </a:ext>
            </a:extLst>
          </p:cNvPr>
          <p:cNvGrpSpPr/>
          <p:nvPr userDrawn="1"/>
        </p:nvGrpSpPr>
        <p:grpSpPr>
          <a:xfrm>
            <a:off x="7013780" y="3513265"/>
            <a:ext cx="216024" cy="1628289"/>
            <a:chOff x="1508540" y="2101000"/>
            <a:chExt cx="216024" cy="1628289"/>
          </a:xfrm>
        </p:grpSpPr>
        <p:sp>
          <p:nvSpPr>
            <p:cNvPr id="51" name="Owal 50">
              <a:extLst>
                <a:ext uri="{FF2B5EF4-FFF2-40B4-BE49-F238E27FC236}">
                  <a16:creationId xmlns:a16="http://schemas.microsoft.com/office/drawing/2014/main" id="{82CF7030-490E-0544-A894-D51569FA142F}"/>
                </a:ext>
              </a:extLst>
            </p:cNvPr>
            <p:cNvSpPr/>
            <p:nvPr userDrawn="1"/>
          </p:nvSpPr>
          <p:spPr>
            <a:xfrm>
              <a:off x="1508540" y="2101000"/>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latin typeface="Roboto" panose="02000000000000000000" pitchFamily="2" charset="0"/>
              </a:endParaRPr>
            </a:p>
          </p:txBody>
        </p:sp>
        <p:sp>
          <p:nvSpPr>
            <p:cNvPr id="52" name="Owal 51">
              <a:extLst>
                <a:ext uri="{FF2B5EF4-FFF2-40B4-BE49-F238E27FC236}">
                  <a16:creationId xmlns:a16="http://schemas.microsoft.com/office/drawing/2014/main" id="{E07B25A9-B5B7-384D-B252-E2D337C1C280}"/>
                </a:ext>
              </a:extLst>
            </p:cNvPr>
            <p:cNvSpPr/>
            <p:nvPr userDrawn="1"/>
          </p:nvSpPr>
          <p:spPr>
            <a:xfrm>
              <a:off x="1508540" y="3513265"/>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latin typeface="Roboto" panose="02000000000000000000" pitchFamily="2" charset="0"/>
              </a:endParaRPr>
            </a:p>
          </p:txBody>
        </p:sp>
        <p:cxnSp>
          <p:nvCxnSpPr>
            <p:cNvPr id="53" name="Łącznik prosty 52">
              <a:extLst>
                <a:ext uri="{FF2B5EF4-FFF2-40B4-BE49-F238E27FC236}">
                  <a16:creationId xmlns:a16="http://schemas.microsoft.com/office/drawing/2014/main" id="{55A11FB3-FDCB-D149-A8D9-330B9F7EDB68}"/>
                </a:ext>
              </a:extLst>
            </p:cNvPr>
            <p:cNvCxnSpPr>
              <a:cxnSpLocks/>
              <a:endCxn id="52" idx="0"/>
            </p:cNvCxnSpPr>
            <p:nvPr userDrawn="1"/>
          </p:nvCxnSpPr>
          <p:spPr>
            <a:xfrm>
              <a:off x="1616552" y="2401289"/>
              <a:ext cx="0" cy="1111976"/>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29532983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meline Horizontal End">
    <p:spTree>
      <p:nvGrpSpPr>
        <p:cNvPr id="1" name=""/>
        <p:cNvGrpSpPr/>
        <p:nvPr/>
      </p:nvGrpSpPr>
      <p:grpSpPr>
        <a:xfrm>
          <a:off x="0" y="0"/>
          <a:ext cx="0" cy="0"/>
          <a:chOff x="0" y="0"/>
          <a:chExt cx="0" cy="0"/>
        </a:xfrm>
      </p:grpSpPr>
      <p:sp>
        <p:nvSpPr>
          <p:cNvPr id="18" name="Symbol zastępczy tekstu 27">
            <a:extLst>
              <a:ext uri="{FF2B5EF4-FFF2-40B4-BE49-F238E27FC236}">
                <a16:creationId xmlns:a16="http://schemas.microsoft.com/office/drawing/2014/main" id="{54B24997-8AE3-6749-AAE8-EED640457F27}"/>
              </a:ext>
            </a:extLst>
          </p:cNvPr>
          <p:cNvSpPr>
            <a:spLocks noGrp="1"/>
          </p:cNvSpPr>
          <p:nvPr>
            <p:ph type="body" sz="quarter" idx="16" hasCustomPrompt="1"/>
          </p:nvPr>
        </p:nvSpPr>
        <p:spPr>
          <a:xfrm>
            <a:off x="2179637" y="2405084"/>
            <a:ext cx="2419351" cy="926688"/>
          </a:xfrm>
        </p:spPr>
        <p:txBody>
          <a:bodyPr anchor="t">
            <a:normAutofit/>
          </a:bodyPr>
          <a:lstStyle>
            <a:lvl1pPr marL="0" indent="0" algn="l">
              <a:lnSpc>
                <a:spcPct val="120000"/>
              </a:lnSpc>
              <a:buNone/>
              <a:defRPr sz="1800" b="0">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add</a:t>
            </a:r>
            <a:r>
              <a:rPr lang="pl-PL" dirty="0"/>
              <a:t> </a:t>
            </a:r>
            <a:r>
              <a:rPr lang="pl-PL" dirty="0" err="1"/>
              <a:t>text</a:t>
            </a:r>
            <a:endParaRPr lang="pl-PL" dirty="0"/>
          </a:p>
        </p:txBody>
      </p:sp>
      <p:sp>
        <p:nvSpPr>
          <p:cNvPr id="29" name="Symbol zastępczy tekstu 27">
            <a:extLst>
              <a:ext uri="{FF2B5EF4-FFF2-40B4-BE49-F238E27FC236}">
                <a16:creationId xmlns:a16="http://schemas.microsoft.com/office/drawing/2014/main" id="{77A57533-0DE7-2443-819F-70811088FDDF}"/>
              </a:ext>
            </a:extLst>
          </p:cNvPr>
          <p:cNvSpPr>
            <a:spLocks noGrp="1"/>
          </p:cNvSpPr>
          <p:nvPr>
            <p:ph type="body" sz="quarter" idx="17" hasCustomPrompt="1"/>
          </p:nvPr>
        </p:nvSpPr>
        <p:spPr>
          <a:xfrm>
            <a:off x="2189512" y="1861359"/>
            <a:ext cx="2409476" cy="479529"/>
          </a:xfrm>
        </p:spPr>
        <p:txBody>
          <a:bodyPr anchor="b">
            <a:normAutofit/>
          </a:bodyPr>
          <a:lstStyle>
            <a:lvl1pPr marL="0" indent="0" algn="l">
              <a:lnSpc>
                <a:spcPct val="100000"/>
              </a:lnSpc>
              <a:buNone/>
              <a:defRPr sz="2400" b="1">
                <a:solidFill>
                  <a:schemeClr val="tx2"/>
                </a:solidFill>
                <a:latin typeface="Roboto" panose="02000000000000000000" pitchFamily="2" charset="0"/>
                <a:ea typeface="Roboto" panose="02000000000000000000" pitchFamily="2" charset="0"/>
              </a:defRPr>
            </a:lvl1pPr>
          </a:lstStyle>
          <a:p>
            <a:pPr lvl="0"/>
            <a:r>
              <a:rPr lang="pl-PL" dirty="0"/>
              <a:t>####</a:t>
            </a:r>
          </a:p>
        </p:txBody>
      </p:sp>
      <p:sp>
        <p:nvSpPr>
          <p:cNvPr id="55" name="Symbol zastępczy tekstu 27">
            <a:extLst>
              <a:ext uri="{FF2B5EF4-FFF2-40B4-BE49-F238E27FC236}">
                <a16:creationId xmlns:a16="http://schemas.microsoft.com/office/drawing/2014/main" id="{DEAC510A-59E3-3D43-B175-860654F30F7E}"/>
              </a:ext>
            </a:extLst>
          </p:cNvPr>
          <p:cNvSpPr>
            <a:spLocks noGrp="1"/>
          </p:cNvSpPr>
          <p:nvPr>
            <p:ph type="body" sz="quarter" idx="22" hasCustomPrompt="1"/>
          </p:nvPr>
        </p:nvSpPr>
        <p:spPr>
          <a:xfrm>
            <a:off x="3896963" y="5373216"/>
            <a:ext cx="2409476" cy="926688"/>
          </a:xfrm>
        </p:spPr>
        <p:txBody>
          <a:bodyPr anchor="t">
            <a:normAutofit/>
          </a:bodyPr>
          <a:lstStyle>
            <a:lvl1pPr marL="0" indent="0" algn="l">
              <a:lnSpc>
                <a:spcPct val="120000"/>
              </a:lnSpc>
              <a:buNone/>
              <a:defRPr sz="1800" b="0">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add</a:t>
            </a:r>
            <a:r>
              <a:rPr lang="pl-PL" dirty="0"/>
              <a:t> </a:t>
            </a:r>
            <a:r>
              <a:rPr lang="pl-PL" dirty="0" err="1"/>
              <a:t>text</a:t>
            </a:r>
            <a:endParaRPr lang="pl-PL" dirty="0"/>
          </a:p>
        </p:txBody>
      </p:sp>
      <p:sp>
        <p:nvSpPr>
          <p:cNvPr id="56" name="Symbol zastępczy tekstu 27">
            <a:extLst>
              <a:ext uri="{FF2B5EF4-FFF2-40B4-BE49-F238E27FC236}">
                <a16:creationId xmlns:a16="http://schemas.microsoft.com/office/drawing/2014/main" id="{448D7B3D-1E52-D941-A299-24F5AE994D61}"/>
              </a:ext>
            </a:extLst>
          </p:cNvPr>
          <p:cNvSpPr>
            <a:spLocks noGrp="1"/>
          </p:cNvSpPr>
          <p:nvPr>
            <p:ph type="body" sz="quarter" idx="23" hasCustomPrompt="1"/>
          </p:nvPr>
        </p:nvSpPr>
        <p:spPr>
          <a:xfrm>
            <a:off x="3906838" y="4829491"/>
            <a:ext cx="2396567" cy="479529"/>
          </a:xfrm>
        </p:spPr>
        <p:txBody>
          <a:bodyPr anchor="b">
            <a:normAutofit/>
          </a:bodyPr>
          <a:lstStyle>
            <a:lvl1pPr marL="0" indent="0" algn="l">
              <a:lnSpc>
                <a:spcPct val="100000"/>
              </a:lnSpc>
              <a:buNone/>
              <a:defRPr sz="2400" b="1">
                <a:solidFill>
                  <a:schemeClr val="tx2"/>
                </a:solidFill>
                <a:latin typeface="Roboto" panose="02000000000000000000" pitchFamily="2" charset="0"/>
                <a:ea typeface="Roboto" panose="02000000000000000000" pitchFamily="2" charset="0"/>
              </a:defRPr>
            </a:lvl1pPr>
          </a:lstStyle>
          <a:p>
            <a:pPr lvl="0"/>
            <a:r>
              <a:rPr lang="pl-PL" dirty="0"/>
              <a:t>####</a:t>
            </a:r>
          </a:p>
        </p:txBody>
      </p:sp>
      <p:sp>
        <p:nvSpPr>
          <p:cNvPr id="69" name="Symbol zastępczy tekstu 27">
            <a:extLst>
              <a:ext uri="{FF2B5EF4-FFF2-40B4-BE49-F238E27FC236}">
                <a16:creationId xmlns:a16="http://schemas.microsoft.com/office/drawing/2014/main" id="{E3575939-895C-A34B-887C-E8BCB786D9F9}"/>
              </a:ext>
            </a:extLst>
          </p:cNvPr>
          <p:cNvSpPr>
            <a:spLocks noGrp="1"/>
          </p:cNvSpPr>
          <p:nvPr userDrawn="1">
            <p:ph type="body" sz="quarter" idx="24" hasCustomPrompt="1"/>
          </p:nvPr>
        </p:nvSpPr>
        <p:spPr>
          <a:xfrm>
            <a:off x="5624164" y="2405084"/>
            <a:ext cx="2433977" cy="926688"/>
          </a:xfrm>
        </p:spPr>
        <p:txBody>
          <a:bodyPr anchor="t">
            <a:normAutofit/>
          </a:bodyPr>
          <a:lstStyle>
            <a:lvl1pPr marL="0" indent="0" algn="l">
              <a:lnSpc>
                <a:spcPct val="120000"/>
              </a:lnSpc>
              <a:buNone/>
              <a:defRPr sz="1800" b="0">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add</a:t>
            </a:r>
            <a:r>
              <a:rPr lang="pl-PL" dirty="0"/>
              <a:t> </a:t>
            </a:r>
            <a:r>
              <a:rPr lang="pl-PL" dirty="0" err="1"/>
              <a:t>text</a:t>
            </a:r>
            <a:endParaRPr lang="pl-PL" dirty="0"/>
          </a:p>
        </p:txBody>
      </p:sp>
      <p:sp>
        <p:nvSpPr>
          <p:cNvPr id="70" name="Symbol zastępczy tekstu 27">
            <a:extLst>
              <a:ext uri="{FF2B5EF4-FFF2-40B4-BE49-F238E27FC236}">
                <a16:creationId xmlns:a16="http://schemas.microsoft.com/office/drawing/2014/main" id="{C440E0A9-C8C5-6942-8B22-F7F230317FDC}"/>
              </a:ext>
            </a:extLst>
          </p:cNvPr>
          <p:cNvSpPr>
            <a:spLocks noGrp="1"/>
          </p:cNvSpPr>
          <p:nvPr userDrawn="1">
            <p:ph type="body" sz="quarter" idx="25" hasCustomPrompt="1"/>
          </p:nvPr>
        </p:nvSpPr>
        <p:spPr>
          <a:xfrm>
            <a:off x="5634039" y="1861359"/>
            <a:ext cx="2420936" cy="479529"/>
          </a:xfrm>
        </p:spPr>
        <p:txBody>
          <a:bodyPr anchor="b">
            <a:normAutofit/>
          </a:bodyPr>
          <a:lstStyle>
            <a:lvl1pPr marL="0" indent="0" algn="l">
              <a:lnSpc>
                <a:spcPct val="100000"/>
              </a:lnSpc>
              <a:buNone/>
              <a:defRPr sz="2400" b="1">
                <a:solidFill>
                  <a:schemeClr val="tx2"/>
                </a:solidFill>
                <a:latin typeface="Roboto" panose="02000000000000000000" pitchFamily="2" charset="0"/>
                <a:ea typeface="Roboto" panose="02000000000000000000" pitchFamily="2" charset="0"/>
              </a:defRPr>
            </a:lvl1pPr>
          </a:lstStyle>
          <a:p>
            <a:pPr lvl="0"/>
            <a:r>
              <a:rPr lang="pl-PL" dirty="0"/>
              <a:t>####</a:t>
            </a:r>
          </a:p>
        </p:txBody>
      </p:sp>
      <p:sp>
        <p:nvSpPr>
          <p:cNvPr id="75" name="Symbol zastępczy tekstu 27">
            <a:extLst>
              <a:ext uri="{FF2B5EF4-FFF2-40B4-BE49-F238E27FC236}">
                <a16:creationId xmlns:a16="http://schemas.microsoft.com/office/drawing/2014/main" id="{D2D71081-097F-084B-847C-68415C60F776}"/>
              </a:ext>
            </a:extLst>
          </p:cNvPr>
          <p:cNvSpPr>
            <a:spLocks noGrp="1"/>
          </p:cNvSpPr>
          <p:nvPr userDrawn="1">
            <p:ph type="body" sz="quarter" idx="26" hasCustomPrompt="1"/>
          </p:nvPr>
        </p:nvSpPr>
        <p:spPr>
          <a:xfrm>
            <a:off x="7341489" y="5373216"/>
            <a:ext cx="2326385" cy="926688"/>
          </a:xfrm>
        </p:spPr>
        <p:txBody>
          <a:bodyPr anchor="t">
            <a:normAutofit/>
          </a:bodyPr>
          <a:lstStyle>
            <a:lvl1pPr marL="0" indent="0" algn="l">
              <a:lnSpc>
                <a:spcPct val="120000"/>
              </a:lnSpc>
              <a:buNone/>
              <a:defRPr sz="1800" b="0">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add</a:t>
            </a:r>
            <a:r>
              <a:rPr lang="pl-PL" dirty="0"/>
              <a:t> </a:t>
            </a:r>
            <a:r>
              <a:rPr lang="pl-PL" dirty="0" err="1"/>
              <a:t>text</a:t>
            </a:r>
            <a:endParaRPr lang="pl-PL" dirty="0"/>
          </a:p>
        </p:txBody>
      </p:sp>
      <p:sp>
        <p:nvSpPr>
          <p:cNvPr id="76" name="Symbol zastępczy tekstu 27">
            <a:extLst>
              <a:ext uri="{FF2B5EF4-FFF2-40B4-BE49-F238E27FC236}">
                <a16:creationId xmlns:a16="http://schemas.microsoft.com/office/drawing/2014/main" id="{36289EF5-A8A7-8340-971B-E7524C39160F}"/>
              </a:ext>
            </a:extLst>
          </p:cNvPr>
          <p:cNvSpPr>
            <a:spLocks noGrp="1"/>
          </p:cNvSpPr>
          <p:nvPr userDrawn="1">
            <p:ph type="body" sz="quarter" idx="27" hasCustomPrompt="1"/>
          </p:nvPr>
        </p:nvSpPr>
        <p:spPr>
          <a:xfrm>
            <a:off x="7351364" y="4829491"/>
            <a:ext cx="2313921" cy="479529"/>
          </a:xfrm>
        </p:spPr>
        <p:txBody>
          <a:bodyPr anchor="b">
            <a:normAutofit/>
          </a:bodyPr>
          <a:lstStyle>
            <a:lvl1pPr marL="0" indent="0" algn="l">
              <a:lnSpc>
                <a:spcPct val="100000"/>
              </a:lnSpc>
              <a:buNone/>
              <a:defRPr sz="2400" b="1">
                <a:solidFill>
                  <a:schemeClr val="tx2"/>
                </a:solidFill>
                <a:latin typeface="Roboto" panose="02000000000000000000" pitchFamily="2" charset="0"/>
                <a:ea typeface="Roboto" panose="02000000000000000000" pitchFamily="2" charset="0"/>
              </a:defRPr>
            </a:lvl1pPr>
          </a:lstStyle>
          <a:p>
            <a:pPr lvl="0"/>
            <a:r>
              <a:rPr lang="pl-PL" dirty="0"/>
              <a:t>####</a:t>
            </a:r>
          </a:p>
        </p:txBody>
      </p:sp>
      <p:sp>
        <p:nvSpPr>
          <p:cNvPr id="81" name="Symbol zastępczy tekstu 27">
            <a:extLst>
              <a:ext uri="{FF2B5EF4-FFF2-40B4-BE49-F238E27FC236}">
                <a16:creationId xmlns:a16="http://schemas.microsoft.com/office/drawing/2014/main" id="{B7C6EA33-AA06-9843-A417-AF293B7DD056}"/>
              </a:ext>
            </a:extLst>
          </p:cNvPr>
          <p:cNvSpPr>
            <a:spLocks noGrp="1"/>
          </p:cNvSpPr>
          <p:nvPr userDrawn="1">
            <p:ph type="body" sz="quarter" idx="28" hasCustomPrompt="1"/>
          </p:nvPr>
        </p:nvSpPr>
        <p:spPr>
          <a:xfrm>
            <a:off x="9077945" y="2404960"/>
            <a:ext cx="2436196" cy="926688"/>
          </a:xfrm>
        </p:spPr>
        <p:txBody>
          <a:bodyPr anchor="t">
            <a:normAutofit/>
          </a:bodyPr>
          <a:lstStyle>
            <a:lvl1pPr marL="0" indent="0" algn="l">
              <a:lnSpc>
                <a:spcPct val="120000"/>
              </a:lnSpc>
              <a:buNone/>
              <a:defRPr sz="1800" b="0">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add</a:t>
            </a:r>
            <a:r>
              <a:rPr lang="pl-PL" dirty="0"/>
              <a:t> </a:t>
            </a:r>
            <a:r>
              <a:rPr lang="pl-PL" dirty="0" err="1"/>
              <a:t>text</a:t>
            </a:r>
            <a:endParaRPr lang="pl-PL" dirty="0"/>
          </a:p>
        </p:txBody>
      </p:sp>
      <p:sp>
        <p:nvSpPr>
          <p:cNvPr id="82" name="Symbol zastępczy tekstu 27">
            <a:extLst>
              <a:ext uri="{FF2B5EF4-FFF2-40B4-BE49-F238E27FC236}">
                <a16:creationId xmlns:a16="http://schemas.microsoft.com/office/drawing/2014/main" id="{4B2A7435-8E28-274B-8AA0-A41343297A31}"/>
              </a:ext>
            </a:extLst>
          </p:cNvPr>
          <p:cNvSpPr>
            <a:spLocks noGrp="1"/>
          </p:cNvSpPr>
          <p:nvPr userDrawn="1">
            <p:ph type="body" sz="quarter" idx="29" hasCustomPrompt="1"/>
          </p:nvPr>
        </p:nvSpPr>
        <p:spPr>
          <a:xfrm>
            <a:off x="9087820" y="1861235"/>
            <a:ext cx="2423143" cy="479529"/>
          </a:xfrm>
        </p:spPr>
        <p:txBody>
          <a:bodyPr anchor="b">
            <a:normAutofit/>
          </a:bodyPr>
          <a:lstStyle>
            <a:lvl1pPr marL="0" indent="0" algn="l">
              <a:lnSpc>
                <a:spcPct val="100000"/>
              </a:lnSpc>
              <a:buNone/>
              <a:defRPr sz="2400" b="1">
                <a:solidFill>
                  <a:schemeClr val="tx2"/>
                </a:solidFill>
                <a:latin typeface="Roboto" panose="02000000000000000000" pitchFamily="2" charset="0"/>
                <a:ea typeface="Roboto" panose="02000000000000000000" pitchFamily="2" charset="0"/>
              </a:defRPr>
            </a:lvl1pPr>
          </a:lstStyle>
          <a:p>
            <a:pPr lvl="0"/>
            <a:r>
              <a:rPr lang="pl-PL" dirty="0"/>
              <a:t>####</a:t>
            </a:r>
          </a:p>
        </p:txBody>
      </p:sp>
      <p:cxnSp>
        <p:nvCxnSpPr>
          <p:cNvPr id="33" name="Łącznik prosty 32">
            <a:extLst>
              <a:ext uri="{FF2B5EF4-FFF2-40B4-BE49-F238E27FC236}">
                <a16:creationId xmlns:a16="http://schemas.microsoft.com/office/drawing/2014/main" id="{9B9A7425-5F50-B149-B514-EB167997DF44}"/>
              </a:ext>
            </a:extLst>
          </p:cNvPr>
          <p:cNvCxnSpPr>
            <a:cxnSpLocks/>
          </p:cNvCxnSpPr>
          <p:nvPr userDrawn="1"/>
        </p:nvCxnSpPr>
        <p:spPr>
          <a:xfrm>
            <a:off x="-84348" y="3621402"/>
            <a:ext cx="11595311" cy="0"/>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nvGrpSpPr>
          <p:cNvPr id="34" name="Grupa 33">
            <a:extLst>
              <a:ext uri="{FF2B5EF4-FFF2-40B4-BE49-F238E27FC236}">
                <a16:creationId xmlns:a16="http://schemas.microsoft.com/office/drawing/2014/main" id="{033B4143-175D-7F4E-BD82-21C7421335C4}"/>
              </a:ext>
            </a:extLst>
          </p:cNvPr>
          <p:cNvGrpSpPr>
            <a:grpSpLocks/>
          </p:cNvGrpSpPr>
          <p:nvPr userDrawn="1"/>
        </p:nvGrpSpPr>
        <p:grpSpPr>
          <a:xfrm>
            <a:off x="1830539" y="2101000"/>
            <a:ext cx="216024" cy="1628289"/>
            <a:chOff x="1508540" y="2101000"/>
            <a:chExt cx="216024" cy="1628289"/>
          </a:xfrm>
        </p:grpSpPr>
        <p:sp>
          <p:nvSpPr>
            <p:cNvPr id="35" name="Owal 34">
              <a:extLst>
                <a:ext uri="{FF2B5EF4-FFF2-40B4-BE49-F238E27FC236}">
                  <a16:creationId xmlns:a16="http://schemas.microsoft.com/office/drawing/2014/main" id="{46CE5C8E-B528-8749-B7CB-25F6CE638A94}"/>
                </a:ext>
              </a:extLst>
            </p:cNvPr>
            <p:cNvSpPr/>
            <p:nvPr userDrawn="1"/>
          </p:nvSpPr>
          <p:spPr>
            <a:xfrm>
              <a:off x="1508540" y="2101000"/>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latin typeface="Roboto" panose="02000000000000000000" pitchFamily="2" charset="0"/>
              </a:endParaRPr>
            </a:p>
          </p:txBody>
        </p:sp>
        <p:sp>
          <p:nvSpPr>
            <p:cNvPr id="36" name="Owal 35">
              <a:extLst>
                <a:ext uri="{FF2B5EF4-FFF2-40B4-BE49-F238E27FC236}">
                  <a16:creationId xmlns:a16="http://schemas.microsoft.com/office/drawing/2014/main" id="{81273D4D-5991-F046-9588-3769237133D4}"/>
                </a:ext>
              </a:extLst>
            </p:cNvPr>
            <p:cNvSpPr/>
            <p:nvPr userDrawn="1"/>
          </p:nvSpPr>
          <p:spPr>
            <a:xfrm>
              <a:off x="1508540" y="3513265"/>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latin typeface="Roboto" panose="02000000000000000000" pitchFamily="2" charset="0"/>
              </a:endParaRPr>
            </a:p>
          </p:txBody>
        </p:sp>
        <p:cxnSp>
          <p:nvCxnSpPr>
            <p:cNvPr id="37" name="Łącznik prosty 36">
              <a:extLst>
                <a:ext uri="{FF2B5EF4-FFF2-40B4-BE49-F238E27FC236}">
                  <a16:creationId xmlns:a16="http://schemas.microsoft.com/office/drawing/2014/main" id="{DCDD7127-F39E-8240-B239-2850221D8DDA}"/>
                </a:ext>
              </a:extLst>
            </p:cNvPr>
            <p:cNvCxnSpPr>
              <a:cxnSpLocks/>
              <a:stCxn id="35" idx="4"/>
            </p:cNvCxnSpPr>
            <p:nvPr userDrawn="1"/>
          </p:nvCxnSpPr>
          <p:spPr>
            <a:xfrm>
              <a:off x="1616552" y="2317024"/>
              <a:ext cx="0" cy="1111949"/>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38" name="Grupa 37">
            <a:extLst>
              <a:ext uri="{FF2B5EF4-FFF2-40B4-BE49-F238E27FC236}">
                <a16:creationId xmlns:a16="http://schemas.microsoft.com/office/drawing/2014/main" id="{22E3421A-B535-A848-BFFC-1876E24EF33E}"/>
              </a:ext>
            </a:extLst>
          </p:cNvPr>
          <p:cNvGrpSpPr/>
          <p:nvPr userDrawn="1"/>
        </p:nvGrpSpPr>
        <p:grpSpPr>
          <a:xfrm>
            <a:off x="5280750" y="2101000"/>
            <a:ext cx="216024" cy="1628289"/>
            <a:chOff x="1508540" y="2101000"/>
            <a:chExt cx="216024" cy="1628289"/>
          </a:xfrm>
        </p:grpSpPr>
        <p:sp>
          <p:nvSpPr>
            <p:cNvPr id="39" name="Owal 38">
              <a:extLst>
                <a:ext uri="{FF2B5EF4-FFF2-40B4-BE49-F238E27FC236}">
                  <a16:creationId xmlns:a16="http://schemas.microsoft.com/office/drawing/2014/main" id="{4BAFA1E1-719F-C445-91F2-4A90A0842322}"/>
                </a:ext>
              </a:extLst>
            </p:cNvPr>
            <p:cNvSpPr/>
            <p:nvPr userDrawn="1"/>
          </p:nvSpPr>
          <p:spPr>
            <a:xfrm>
              <a:off x="1508540" y="2101000"/>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latin typeface="Roboto" panose="02000000000000000000" pitchFamily="2" charset="0"/>
              </a:endParaRPr>
            </a:p>
          </p:txBody>
        </p:sp>
        <p:sp>
          <p:nvSpPr>
            <p:cNvPr id="40" name="Owal 39">
              <a:extLst>
                <a:ext uri="{FF2B5EF4-FFF2-40B4-BE49-F238E27FC236}">
                  <a16:creationId xmlns:a16="http://schemas.microsoft.com/office/drawing/2014/main" id="{D270CAAF-C30B-134B-93CD-768CA60C5529}"/>
                </a:ext>
              </a:extLst>
            </p:cNvPr>
            <p:cNvSpPr/>
            <p:nvPr userDrawn="1"/>
          </p:nvSpPr>
          <p:spPr>
            <a:xfrm>
              <a:off x="1508540" y="3513265"/>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latin typeface="Roboto" panose="02000000000000000000" pitchFamily="2" charset="0"/>
              </a:endParaRPr>
            </a:p>
          </p:txBody>
        </p:sp>
        <p:cxnSp>
          <p:nvCxnSpPr>
            <p:cNvPr id="41" name="Łącznik prosty 40">
              <a:extLst>
                <a:ext uri="{FF2B5EF4-FFF2-40B4-BE49-F238E27FC236}">
                  <a16:creationId xmlns:a16="http://schemas.microsoft.com/office/drawing/2014/main" id="{B525F602-846E-5E4C-BFAA-34CE50357730}"/>
                </a:ext>
              </a:extLst>
            </p:cNvPr>
            <p:cNvCxnSpPr>
              <a:cxnSpLocks/>
              <a:stCxn id="39" idx="4"/>
            </p:cNvCxnSpPr>
            <p:nvPr userDrawn="1"/>
          </p:nvCxnSpPr>
          <p:spPr>
            <a:xfrm>
              <a:off x="1616552" y="2317024"/>
              <a:ext cx="0" cy="1111949"/>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42" name="Grupa 41">
            <a:extLst>
              <a:ext uri="{FF2B5EF4-FFF2-40B4-BE49-F238E27FC236}">
                <a16:creationId xmlns:a16="http://schemas.microsoft.com/office/drawing/2014/main" id="{5D709E50-5CB9-1647-B646-8A2A7E338E43}"/>
              </a:ext>
            </a:extLst>
          </p:cNvPr>
          <p:cNvGrpSpPr/>
          <p:nvPr userDrawn="1"/>
        </p:nvGrpSpPr>
        <p:grpSpPr>
          <a:xfrm>
            <a:off x="3572996" y="3513265"/>
            <a:ext cx="216024" cy="1628289"/>
            <a:chOff x="1508540" y="2101000"/>
            <a:chExt cx="216024" cy="1628289"/>
          </a:xfrm>
        </p:grpSpPr>
        <p:sp>
          <p:nvSpPr>
            <p:cNvPr id="43" name="Owal 42">
              <a:extLst>
                <a:ext uri="{FF2B5EF4-FFF2-40B4-BE49-F238E27FC236}">
                  <a16:creationId xmlns:a16="http://schemas.microsoft.com/office/drawing/2014/main" id="{9AC014A1-57EF-BC46-B96C-662244395D5E}"/>
                </a:ext>
              </a:extLst>
            </p:cNvPr>
            <p:cNvSpPr/>
            <p:nvPr userDrawn="1"/>
          </p:nvSpPr>
          <p:spPr>
            <a:xfrm>
              <a:off x="1508540" y="2101000"/>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latin typeface="Roboto" panose="02000000000000000000" pitchFamily="2" charset="0"/>
              </a:endParaRPr>
            </a:p>
          </p:txBody>
        </p:sp>
        <p:sp>
          <p:nvSpPr>
            <p:cNvPr id="44" name="Owal 43">
              <a:extLst>
                <a:ext uri="{FF2B5EF4-FFF2-40B4-BE49-F238E27FC236}">
                  <a16:creationId xmlns:a16="http://schemas.microsoft.com/office/drawing/2014/main" id="{2665B992-278C-2643-B017-A4697222D3AB}"/>
                </a:ext>
              </a:extLst>
            </p:cNvPr>
            <p:cNvSpPr/>
            <p:nvPr userDrawn="1"/>
          </p:nvSpPr>
          <p:spPr>
            <a:xfrm>
              <a:off x="1508540" y="3513265"/>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latin typeface="Roboto" panose="02000000000000000000" pitchFamily="2" charset="0"/>
              </a:endParaRPr>
            </a:p>
          </p:txBody>
        </p:sp>
        <p:cxnSp>
          <p:nvCxnSpPr>
            <p:cNvPr id="45" name="Łącznik prosty 44">
              <a:extLst>
                <a:ext uri="{FF2B5EF4-FFF2-40B4-BE49-F238E27FC236}">
                  <a16:creationId xmlns:a16="http://schemas.microsoft.com/office/drawing/2014/main" id="{05342B94-DF94-7848-8AFB-A8B9102A1EE8}"/>
                </a:ext>
              </a:extLst>
            </p:cNvPr>
            <p:cNvCxnSpPr>
              <a:cxnSpLocks/>
              <a:endCxn id="44" idx="0"/>
            </p:cNvCxnSpPr>
            <p:nvPr userDrawn="1"/>
          </p:nvCxnSpPr>
          <p:spPr>
            <a:xfrm>
              <a:off x="1616552" y="2401316"/>
              <a:ext cx="0" cy="1111949"/>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46" name="Grupa 45">
            <a:extLst>
              <a:ext uri="{FF2B5EF4-FFF2-40B4-BE49-F238E27FC236}">
                <a16:creationId xmlns:a16="http://schemas.microsoft.com/office/drawing/2014/main" id="{028264DD-6319-1E40-91B7-9A1C77AFF312}"/>
              </a:ext>
            </a:extLst>
          </p:cNvPr>
          <p:cNvGrpSpPr/>
          <p:nvPr userDrawn="1"/>
        </p:nvGrpSpPr>
        <p:grpSpPr>
          <a:xfrm>
            <a:off x="8742395" y="2101000"/>
            <a:ext cx="216024" cy="1628289"/>
            <a:chOff x="1508540" y="2101000"/>
            <a:chExt cx="216024" cy="1628289"/>
          </a:xfrm>
        </p:grpSpPr>
        <p:sp>
          <p:nvSpPr>
            <p:cNvPr id="47" name="Owal 46">
              <a:extLst>
                <a:ext uri="{FF2B5EF4-FFF2-40B4-BE49-F238E27FC236}">
                  <a16:creationId xmlns:a16="http://schemas.microsoft.com/office/drawing/2014/main" id="{ED895863-3187-114A-BBD4-D5C6C0A1423D}"/>
                </a:ext>
              </a:extLst>
            </p:cNvPr>
            <p:cNvSpPr/>
            <p:nvPr userDrawn="1"/>
          </p:nvSpPr>
          <p:spPr>
            <a:xfrm>
              <a:off x="1508540" y="2101000"/>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latin typeface="Roboto" panose="02000000000000000000" pitchFamily="2" charset="0"/>
              </a:endParaRPr>
            </a:p>
          </p:txBody>
        </p:sp>
        <p:sp>
          <p:nvSpPr>
            <p:cNvPr id="48" name="Owal 47">
              <a:extLst>
                <a:ext uri="{FF2B5EF4-FFF2-40B4-BE49-F238E27FC236}">
                  <a16:creationId xmlns:a16="http://schemas.microsoft.com/office/drawing/2014/main" id="{328334D1-BCFF-694C-BACE-A1F28A57BED2}"/>
                </a:ext>
              </a:extLst>
            </p:cNvPr>
            <p:cNvSpPr/>
            <p:nvPr userDrawn="1"/>
          </p:nvSpPr>
          <p:spPr>
            <a:xfrm>
              <a:off x="1508540" y="3513265"/>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latin typeface="Roboto" panose="02000000000000000000" pitchFamily="2" charset="0"/>
              </a:endParaRPr>
            </a:p>
          </p:txBody>
        </p:sp>
        <p:cxnSp>
          <p:nvCxnSpPr>
            <p:cNvPr id="49" name="Łącznik prosty 48">
              <a:extLst>
                <a:ext uri="{FF2B5EF4-FFF2-40B4-BE49-F238E27FC236}">
                  <a16:creationId xmlns:a16="http://schemas.microsoft.com/office/drawing/2014/main" id="{AB674A26-DBFE-9644-9430-574500B406F9}"/>
                </a:ext>
              </a:extLst>
            </p:cNvPr>
            <p:cNvCxnSpPr>
              <a:cxnSpLocks/>
              <a:stCxn id="47" idx="4"/>
            </p:cNvCxnSpPr>
            <p:nvPr userDrawn="1"/>
          </p:nvCxnSpPr>
          <p:spPr>
            <a:xfrm>
              <a:off x="1616552" y="2317024"/>
              <a:ext cx="0" cy="1111949"/>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50" name="Grupa 49">
            <a:extLst>
              <a:ext uri="{FF2B5EF4-FFF2-40B4-BE49-F238E27FC236}">
                <a16:creationId xmlns:a16="http://schemas.microsoft.com/office/drawing/2014/main" id="{A4CDC7BE-D721-C442-972E-34031D493CBF}"/>
              </a:ext>
            </a:extLst>
          </p:cNvPr>
          <p:cNvGrpSpPr/>
          <p:nvPr userDrawn="1"/>
        </p:nvGrpSpPr>
        <p:grpSpPr>
          <a:xfrm>
            <a:off x="7013780" y="3513265"/>
            <a:ext cx="216024" cy="1628289"/>
            <a:chOff x="1508540" y="2101000"/>
            <a:chExt cx="216024" cy="1628289"/>
          </a:xfrm>
        </p:grpSpPr>
        <p:sp>
          <p:nvSpPr>
            <p:cNvPr id="51" name="Owal 50">
              <a:extLst>
                <a:ext uri="{FF2B5EF4-FFF2-40B4-BE49-F238E27FC236}">
                  <a16:creationId xmlns:a16="http://schemas.microsoft.com/office/drawing/2014/main" id="{8BB9C406-F88F-B647-A64C-D4231912F6EB}"/>
                </a:ext>
              </a:extLst>
            </p:cNvPr>
            <p:cNvSpPr/>
            <p:nvPr userDrawn="1"/>
          </p:nvSpPr>
          <p:spPr>
            <a:xfrm>
              <a:off x="1508540" y="2101000"/>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latin typeface="Roboto" panose="02000000000000000000" pitchFamily="2" charset="0"/>
              </a:endParaRPr>
            </a:p>
          </p:txBody>
        </p:sp>
        <p:sp>
          <p:nvSpPr>
            <p:cNvPr id="52" name="Owal 51">
              <a:extLst>
                <a:ext uri="{FF2B5EF4-FFF2-40B4-BE49-F238E27FC236}">
                  <a16:creationId xmlns:a16="http://schemas.microsoft.com/office/drawing/2014/main" id="{699E4545-766A-F740-8D30-343EFE245686}"/>
                </a:ext>
              </a:extLst>
            </p:cNvPr>
            <p:cNvSpPr/>
            <p:nvPr userDrawn="1"/>
          </p:nvSpPr>
          <p:spPr>
            <a:xfrm>
              <a:off x="1508540" y="3513265"/>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latin typeface="Roboto" panose="02000000000000000000" pitchFamily="2" charset="0"/>
              </a:endParaRPr>
            </a:p>
          </p:txBody>
        </p:sp>
        <p:cxnSp>
          <p:nvCxnSpPr>
            <p:cNvPr id="53" name="Łącznik prosty 52">
              <a:extLst>
                <a:ext uri="{FF2B5EF4-FFF2-40B4-BE49-F238E27FC236}">
                  <a16:creationId xmlns:a16="http://schemas.microsoft.com/office/drawing/2014/main" id="{DD60466E-9E8E-F64D-BDD8-824825D45C73}"/>
                </a:ext>
              </a:extLst>
            </p:cNvPr>
            <p:cNvCxnSpPr>
              <a:cxnSpLocks/>
              <a:endCxn id="52" idx="0"/>
            </p:cNvCxnSpPr>
            <p:nvPr userDrawn="1"/>
          </p:nvCxnSpPr>
          <p:spPr>
            <a:xfrm>
              <a:off x="1616552" y="2401316"/>
              <a:ext cx="0" cy="1111949"/>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31361584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meline Large ">
    <p:spTree>
      <p:nvGrpSpPr>
        <p:cNvPr id="1" name=""/>
        <p:cNvGrpSpPr/>
        <p:nvPr/>
      </p:nvGrpSpPr>
      <p:grpSpPr>
        <a:xfrm>
          <a:off x="0" y="0"/>
          <a:ext cx="0" cy="0"/>
          <a:chOff x="0" y="0"/>
          <a:chExt cx="0" cy="0"/>
        </a:xfrm>
      </p:grpSpPr>
      <p:sp>
        <p:nvSpPr>
          <p:cNvPr id="18" name="Symbol zastępczy tekstu 27">
            <a:extLst>
              <a:ext uri="{FF2B5EF4-FFF2-40B4-BE49-F238E27FC236}">
                <a16:creationId xmlns:a16="http://schemas.microsoft.com/office/drawing/2014/main" id="{54B24997-8AE3-6749-AAE8-EED640457F27}"/>
              </a:ext>
            </a:extLst>
          </p:cNvPr>
          <p:cNvSpPr>
            <a:spLocks noGrp="1"/>
          </p:cNvSpPr>
          <p:nvPr>
            <p:ph type="body" sz="quarter" idx="16"/>
          </p:nvPr>
        </p:nvSpPr>
        <p:spPr>
          <a:xfrm>
            <a:off x="681038" y="2075422"/>
            <a:ext cx="3225800" cy="4089882"/>
          </a:xfrm>
        </p:spPr>
        <p:txBody>
          <a:bodyPr anchor="t">
            <a:normAutofit/>
          </a:bodyPr>
          <a:lstStyle>
            <a:lvl1pPr marL="0" indent="0" algn="l">
              <a:lnSpc>
                <a:spcPct val="120000"/>
              </a:lnSpc>
              <a:buNone/>
              <a:defRPr sz="1800" b="0">
                <a:latin typeface="Roboto" panose="02000000000000000000" pitchFamily="2" charset="0"/>
                <a:ea typeface="Roboto" panose="02000000000000000000" pitchFamily="2" charset="0"/>
              </a:defRPr>
            </a:lvl1pPr>
          </a:lstStyle>
          <a:p>
            <a:pPr lvl="0"/>
            <a:r>
              <a:rPr lang="pl-PL" dirty="0"/>
              <a:t>Kliknij, aby edytować</a:t>
            </a:r>
          </a:p>
        </p:txBody>
      </p:sp>
      <p:cxnSp>
        <p:nvCxnSpPr>
          <p:cNvPr id="20" name="Łącznik prosty 19">
            <a:extLst>
              <a:ext uri="{FF2B5EF4-FFF2-40B4-BE49-F238E27FC236}">
                <a16:creationId xmlns:a16="http://schemas.microsoft.com/office/drawing/2014/main" id="{49A149AB-61B3-7A4A-ACF6-6D373D809131}"/>
              </a:ext>
            </a:extLst>
          </p:cNvPr>
          <p:cNvCxnSpPr>
            <a:cxnSpLocks/>
          </p:cNvCxnSpPr>
          <p:nvPr userDrawn="1"/>
        </p:nvCxnSpPr>
        <p:spPr>
          <a:xfrm>
            <a:off x="0" y="1844824"/>
            <a:ext cx="12192000" cy="0"/>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sp>
        <p:nvSpPr>
          <p:cNvPr id="29" name="Symbol zastępczy tekstu 27">
            <a:extLst>
              <a:ext uri="{FF2B5EF4-FFF2-40B4-BE49-F238E27FC236}">
                <a16:creationId xmlns:a16="http://schemas.microsoft.com/office/drawing/2014/main" id="{77A57533-0DE7-2443-819F-70811088FDDF}"/>
              </a:ext>
            </a:extLst>
          </p:cNvPr>
          <p:cNvSpPr>
            <a:spLocks noGrp="1"/>
          </p:cNvSpPr>
          <p:nvPr>
            <p:ph type="body" sz="quarter" idx="17" hasCustomPrompt="1"/>
          </p:nvPr>
        </p:nvSpPr>
        <p:spPr>
          <a:xfrm>
            <a:off x="681038" y="1093432"/>
            <a:ext cx="3225800" cy="479529"/>
          </a:xfrm>
        </p:spPr>
        <p:txBody>
          <a:bodyPr anchor="b">
            <a:normAutofit/>
          </a:bodyPr>
          <a:lstStyle>
            <a:lvl1pPr marL="0" indent="0" algn="l">
              <a:lnSpc>
                <a:spcPct val="100000"/>
              </a:lnSpc>
              <a:buNone/>
              <a:defRPr sz="2400" b="1">
                <a:solidFill>
                  <a:schemeClr val="tx2"/>
                </a:solidFill>
                <a:latin typeface="Roboto" panose="02000000000000000000" pitchFamily="2" charset="0"/>
                <a:ea typeface="Roboto" panose="02000000000000000000" pitchFamily="2" charset="0"/>
              </a:defRPr>
            </a:lvl1pPr>
          </a:lstStyle>
          <a:p>
            <a:pPr lvl="0"/>
            <a:r>
              <a:rPr lang="pl-PL" dirty="0"/>
              <a:t>####</a:t>
            </a:r>
          </a:p>
        </p:txBody>
      </p:sp>
      <p:sp>
        <p:nvSpPr>
          <p:cNvPr id="22" name="Owal 21">
            <a:extLst>
              <a:ext uri="{FF2B5EF4-FFF2-40B4-BE49-F238E27FC236}">
                <a16:creationId xmlns:a16="http://schemas.microsoft.com/office/drawing/2014/main" id="{9DC73BF3-5BB7-8B4A-A4EE-6989471BB8A4}"/>
              </a:ext>
            </a:extLst>
          </p:cNvPr>
          <p:cNvSpPr/>
          <p:nvPr userDrawn="1"/>
        </p:nvSpPr>
        <p:spPr>
          <a:xfrm>
            <a:off x="566738" y="1739364"/>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latin typeface="Roboto" panose="02000000000000000000" pitchFamily="2" charset="0"/>
            </a:endParaRPr>
          </a:p>
        </p:txBody>
      </p:sp>
      <p:sp>
        <p:nvSpPr>
          <p:cNvPr id="34" name="Symbol zastępczy tekstu 27">
            <a:extLst>
              <a:ext uri="{FF2B5EF4-FFF2-40B4-BE49-F238E27FC236}">
                <a16:creationId xmlns:a16="http://schemas.microsoft.com/office/drawing/2014/main" id="{8324C6A4-D0C1-094C-A644-DFD9523DB2FC}"/>
              </a:ext>
            </a:extLst>
          </p:cNvPr>
          <p:cNvSpPr>
            <a:spLocks noGrp="1"/>
          </p:cNvSpPr>
          <p:nvPr>
            <p:ph type="body" sz="quarter" idx="18"/>
          </p:nvPr>
        </p:nvSpPr>
        <p:spPr>
          <a:xfrm>
            <a:off x="4483100" y="2075422"/>
            <a:ext cx="3225800" cy="4089882"/>
          </a:xfrm>
        </p:spPr>
        <p:txBody>
          <a:bodyPr anchor="t">
            <a:normAutofit/>
          </a:bodyPr>
          <a:lstStyle>
            <a:lvl1pPr marL="0" indent="0" algn="l">
              <a:lnSpc>
                <a:spcPct val="120000"/>
              </a:lnSpc>
              <a:buNone/>
              <a:defRPr sz="1800" b="0">
                <a:latin typeface="Roboto" panose="02000000000000000000" pitchFamily="2" charset="0"/>
                <a:ea typeface="Roboto" panose="02000000000000000000" pitchFamily="2" charset="0"/>
              </a:defRPr>
            </a:lvl1pPr>
          </a:lstStyle>
          <a:p>
            <a:pPr lvl="0"/>
            <a:r>
              <a:rPr lang="pl-PL" dirty="0"/>
              <a:t>Kliknij, aby edytować</a:t>
            </a:r>
          </a:p>
        </p:txBody>
      </p:sp>
      <p:sp>
        <p:nvSpPr>
          <p:cNvPr id="35" name="Symbol zastępczy tekstu 27">
            <a:extLst>
              <a:ext uri="{FF2B5EF4-FFF2-40B4-BE49-F238E27FC236}">
                <a16:creationId xmlns:a16="http://schemas.microsoft.com/office/drawing/2014/main" id="{F4B51461-6956-D24A-AA3E-797679AB1A47}"/>
              </a:ext>
            </a:extLst>
          </p:cNvPr>
          <p:cNvSpPr>
            <a:spLocks noGrp="1"/>
          </p:cNvSpPr>
          <p:nvPr>
            <p:ph type="body" sz="quarter" idx="19" hasCustomPrompt="1"/>
          </p:nvPr>
        </p:nvSpPr>
        <p:spPr>
          <a:xfrm>
            <a:off x="4483100" y="1093432"/>
            <a:ext cx="3225800" cy="479529"/>
          </a:xfrm>
        </p:spPr>
        <p:txBody>
          <a:bodyPr anchor="b">
            <a:normAutofit/>
          </a:bodyPr>
          <a:lstStyle>
            <a:lvl1pPr marL="0" indent="0" algn="l">
              <a:lnSpc>
                <a:spcPct val="100000"/>
              </a:lnSpc>
              <a:buNone/>
              <a:defRPr sz="2400" b="1">
                <a:solidFill>
                  <a:schemeClr val="tx2"/>
                </a:solidFill>
                <a:latin typeface="Roboto" panose="02000000000000000000" pitchFamily="2" charset="0"/>
                <a:ea typeface="Roboto" panose="02000000000000000000" pitchFamily="2" charset="0"/>
              </a:defRPr>
            </a:lvl1pPr>
          </a:lstStyle>
          <a:p>
            <a:pPr lvl="0"/>
            <a:r>
              <a:rPr lang="pl-PL" dirty="0"/>
              <a:t>####</a:t>
            </a:r>
          </a:p>
        </p:txBody>
      </p:sp>
      <p:sp>
        <p:nvSpPr>
          <p:cNvPr id="36" name="Owal 35">
            <a:extLst>
              <a:ext uri="{FF2B5EF4-FFF2-40B4-BE49-F238E27FC236}">
                <a16:creationId xmlns:a16="http://schemas.microsoft.com/office/drawing/2014/main" id="{ADEAC5D4-E9A0-0D4D-854B-D386248AC524}"/>
              </a:ext>
            </a:extLst>
          </p:cNvPr>
          <p:cNvSpPr/>
          <p:nvPr userDrawn="1"/>
        </p:nvSpPr>
        <p:spPr>
          <a:xfrm>
            <a:off x="4368800" y="1739364"/>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latin typeface="Roboto" panose="02000000000000000000" pitchFamily="2" charset="0"/>
            </a:endParaRPr>
          </a:p>
        </p:txBody>
      </p:sp>
      <p:sp>
        <p:nvSpPr>
          <p:cNvPr id="40" name="Symbol zastępczy tekstu 27">
            <a:extLst>
              <a:ext uri="{FF2B5EF4-FFF2-40B4-BE49-F238E27FC236}">
                <a16:creationId xmlns:a16="http://schemas.microsoft.com/office/drawing/2014/main" id="{798FE238-E185-1E4C-BECD-1DDEF470FE98}"/>
              </a:ext>
            </a:extLst>
          </p:cNvPr>
          <p:cNvSpPr>
            <a:spLocks noGrp="1"/>
          </p:cNvSpPr>
          <p:nvPr>
            <p:ph type="body" sz="quarter" idx="20"/>
          </p:nvPr>
        </p:nvSpPr>
        <p:spPr>
          <a:xfrm>
            <a:off x="8275392" y="2075422"/>
            <a:ext cx="3225800" cy="4089882"/>
          </a:xfrm>
        </p:spPr>
        <p:txBody>
          <a:bodyPr anchor="t">
            <a:normAutofit/>
          </a:bodyPr>
          <a:lstStyle>
            <a:lvl1pPr marL="0" indent="0" algn="l">
              <a:lnSpc>
                <a:spcPct val="120000"/>
              </a:lnSpc>
              <a:buNone/>
              <a:defRPr sz="1800" b="0">
                <a:latin typeface="Roboto" panose="02000000000000000000" pitchFamily="2" charset="0"/>
                <a:ea typeface="Roboto" panose="02000000000000000000" pitchFamily="2" charset="0"/>
              </a:defRPr>
            </a:lvl1pPr>
          </a:lstStyle>
          <a:p>
            <a:pPr lvl="0"/>
            <a:r>
              <a:rPr lang="pl-PL" dirty="0"/>
              <a:t>Kliknij, aby edytować</a:t>
            </a:r>
          </a:p>
        </p:txBody>
      </p:sp>
      <p:sp>
        <p:nvSpPr>
          <p:cNvPr id="41" name="Symbol zastępczy tekstu 27">
            <a:extLst>
              <a:ext uri="{FF2B5EF4-FFF2-40B4-BE49-F238E27FC236}">
                <a16:creationId xmlns:a16="http://schemas.microsoft.com/office/drawing/2014/main" id="{3B80A9FC-7081-CC46-A952-47F81AC4A400}"/>
              </a:ext>
            </a:extLst>
          </p:cNvPr>
          <p:cNvSpPr>
            <a:spLocks noGrp="1"/>
          </p:cNvSpPr>
          <p:nvPr>
            <p:ph type="body" sz="quarter" idx="21" hasCustomPrompt="1"/>
          </p:nvPr>
        </p:nvSpPr>
        <p:spPr>
          <a:xfrm>
            <a:off x="8275392" y="1093432"/>
            <a:ext cx="3225800" cy="479529"/>
          </a:xfrm>
        </p:spPr>
        <p:txBody>
          <a:bodyPr anchor="b">
            <a:normAutofit/>
          </a:bodyPr>
          <a:lstStyle>
            <a:lvl1pPr marL="0" indent="0" algn="l">
              <a:lnSpc>
                <a:spcPct val="100000"/>
              </a:lnSpc>
              <a:buNone/>
              <a:defRPr sz="2400" b="1">
                <a:solidFill>
                  <a:schemeClr val="tx2"/>
                </a:solidFill>
                <a:latin typeface="Roboto" panose="02000000000000000000" pitchFamily="2" charset="0"/>
                <a:ea typeface="Roboto" panose="02000000000000000000" pitchFamily="2" charset="0"/>
              </a:defRPr>
            </a:lvl1pPr>
          </a:lstStyle>
          <a:p>
            <a:pPr lvl="0"/>
            <a:r>
              <a:rPr lang="pl-PL" dirty="0"/>
              <a:t>####</a:t>
            </a:r>
          </a:p>
        </p:txBody>
      </p:sp>
      <p:sp>
        <p:nvSpPr>
          <p:cNvPr id="42" name="Owal 41">
            <a:extLst>
              <a:ext uri="{FF2B5EF4-FFF2-40B4-BE49-F238E27FC236}">
                <a16:creationId xmlns:a16="http://schemas.microsoft.com/office/drawing/2014/main" id="{29521583-EE63-4049-AF07-BC9061BB2899}"/>
              </a:ext>
            </a:extLst>
          </p:cNvPr>
          <p:cNvSpPr/>
          <p:nvPr userDrawn="1"/>
        </p:nvSpPr>
        <p:spPr>
          <a:xfrm>
            <a:off x="8161092" y="1739364"/>
            <a:ext cx="216024" cy="216024"/>
          </a:xfrm>
          <a:prstGeom prst="ellips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latin typeface="Roboto" panose="02000000000000000000" pitchFamily="2" charset="0"/>
            </a:endParaRPr>
          </a:p>
        </p:txBody>
      </p:sp>
    </p:spTree>
    <p:extLst>
      <p:ext uri="{BB962C8B-B14F-4D97-AF65-F5344CB8AC3E}">
        <p14:creationId xmlns:p14="http://schemas.microsoft.com/office/powerpoint/2010/main" val="39509205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meline Large ">
    <p:bg>
      <p:bgPr>
        <a:solidFill>
          <a:schemeClr val="tx2"/>
        </a:solidFill>
        <a:effectLst/>
      </p:bgPr>
    </p:bg>
    <p:spTree>
      <p:nvGrpSpPr>
        <p:cNvPr id="1" name=""/>
        <p:cNvGrpSpPr/>
        <p:nvPr/>
      </p:nvGrpSpPr>
      <p:grpSpPr>
        <a:xfrm>
          <a:off x="0" y="0"/>
          <a:ext cx="0" cy="0"/>
          <a:chOff x="0" y="0"/>
          <a:chExt cx="0" cy="0"/>
        </a:xfrm>
      </p:grpSpPr>
      <p:sp>
        <p:nvSpPr>
          <p:cNvPr id="23" name="Zaokrąglony prostokąt 22">
            <a:extLst>
              <a:ext uri="{FF2B5EF4-FFF2-40B4-BE49-F238E27FC236}">
                <a16:creationId xmlns:a16="http://schemas.microsoft.com/office/drawing/2014/main" id="{5D72F4AB-9068-4241-B5AB-7E8A297CF2E9}"/>
              </a:ext>
            </a:extLst>
          </p:cNvPr>
          <p:cNvSpPr/>
          <p:nvPr userDrawn="1"/>
        </p:nvSpPr>
        <p:spPr>
          <a:xfrm>
            <a:off x="4483100" y="2403579"/>
            <a:ext cx="3225800" cy="3456384"/>
          </a:xfrm>
          <a:prstGeom prst="roundRect">
            <a:avLst>
              <a:gd name="adj" fmla="val 4397"/>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lvl="0" algn="ctr">
              <a:buClr>
                <a:srgbClr val="000000"/>
              </a:buClr>
              <a:buSzPts val="1400"/>
            </a:pPr>
            <a:endParaRPr lang="pl-PL" sz="1400" kern="0" dirty="0">
              <a:solidFill>
                <a:srgbClr val="FFFFFF"/>
              </a:solidFill>
              <a:latin typeface="Roboto"/>
              <a:ea typeface="Roboto"/>
            </a:endParaRPr>
          </a:p>
        </p:txBody>
      </p:sp>
      <p:sp>
        <p:nvSpPr>
          <p:cNvPr id="27" name="Zaokrąglony prostokąt 26">
            <a:extLst>
              <a:ext uri="{FF2B5EF4-FFF2-40B4-BE49-F238E27FC236}">
                <a16:creationId xmlns:a16="http://schemas.microsoft.com/office/drawing/2014/main" id="{00D0D6A7-2866-E246-925A-85AF4E3C63F0}"/>
              </a:ext>
            </a:extLst>
          </p:cNvPr>
          <p:cNvSpPr/>
          <p:nvPr userDrawn="1"/>
        </p:nvSpPr>
        <p:spPr>
          <a:xfrm>
            <a:off x="683260" y="2403579"/>
            <a:ext cx="3225800" cy="3456384"/>
          </a:xfrm>
          <a:prstGeom prst="roundRect">
            <a:avLst>
              <a:gd name="adj" fmla="val 4397"/>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lvl="0" algn="ctr">
              <a:buClr>
                <a:srgbClr val="000000"/>
              </a:buClr>
              <a:buSzPts val="1400"/>
            </a:pPr>
            <a:endParaRPr lang="pl-PL" sz="1400" kern="0" dirty="0">
              <a:solidFill>
                <a:srgbClr val="FFFFFF"/>
              </a:solidFill>
              <a:latin typeface="Roboto"/>
              <a:ea typeface="Roboto"/>
            </a:endParaRPr>
          </a:p>
        </p:txBody>
      </p:sp>
      <p:sp>
        <p:nvSpPr>
          <p:cNvPr id="30" name="Zaokrąglony prostokąt 29">
            <a:extLst>
              <a:ext uri="{FF2B5EF4-FFF2-40B4-BE49-F238E27FC236}">
                <a16:creationId xmlns:a16="http://schemas.microsoft.com/office/drawing/2014/main" id="{72A90B03-B7C4-3047-BA6E-A74D468BF1BC}"/>
              </a:ext>
            </a:extLst>
          </p:cNvPr>
          <p:cNvSpPr/>
          <p:nvPr userDrawn="1"/>
        </p:nvSpPr>
        <p:spPr>
          <a:xfrm>
            <a:off x="8282940" y="2403579"/>
            <a:ext cx="3225800" cy="3456384"/>
          </a:xfrm>
          <a:prstGeom prst="roundRect">
            <a:avLst>
              <a:gd name="adj" fmla="val 4397"/>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lvl="0" algn="ctr">
              <a:buClr>
                <a:srgbClr val="000000"/>
              </a:buClr>
              <a:buSzPts val="1400"/>
            </a:pPr>
            <a:endParaRPr lang="pl-PL" sz="1400" kern="0" dirty="0">
              <a:solidFill>
                <a:srgbClr val="FFFFFF"/>
              </a:solidFill>
              <a:latin typeface="Roboto"/>
              <a:ea typeface="Roboto"/>
            </a:endParaRPr>
          </a:p>
        </p:txBody>
      </p:sp>
      <p:grpSp>
        <p:nvGrpSpPr>
          <p:cNvPr id="45" name="Grupa 44">
            <a:extLst>
              <a:ext uri="{FF2B5EF4-FFF2-40B4-BE49-F238E27FC236}">
                <a16:creationId xmlns:a16="http://schemas.microsoft.com/office/drawing/2014/main" id="{963CFD19-BCC0-DB48-883A-2AAD0FB59F1D}"/>
              </a:ext>
            </a:extLst>
          </p:cNvPr>
          <p:cNvGrpSpPr/>
          <p:nvPr userDrawn="1"/>
        </p:nvGrpSpPr>
        <p:grpSpPr>
          <a:xfrm rot="10800000" flipH="1">
            <a:off x="9120337" y="-3"/>
            <a:ext cx="3079986" cy="2060849"/>
            <a:chOff x="9408368" y="4995447"/>
            <a:chExt cx="2783632" cy="1862554"/>
          </a:xfrm>
        </p:grpSpPr>
        <p:sp>
          <p:nvSpPr>
            <p:cNvPr id="46" name="Dowolny kształt 45">
              <a:extLst>
                <a:ext uri="{FF2B5EF4-FFF2-40B4-BE49-F238E27FC236}">
                  <a16:creationId xmlns:a16="http://schemas.microsoft.com/office/drawing/2014/main" id="{33E76F2C-1272-ED48-BC01-472A61EAFC41}"/>
                </a:ext>
              </a:extLst>
            </p:cNvPr>
            <p:cNvSpPr/>
            <p:nvPr userDrawn="1"/>
          </p:nvSpPr>
          <p:spPr>
            <a:xfrm>
              <a:off x="9408368" y="5260588"/>
              <a:ext cx="2783632" cy="1597411"/>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47" name="Dowolny kształt 46">
              <a:extLst>
                <a:ext uri="{FF2B5EF4-FFF2-40B4-BE49-F238E27FC236}">
                  <a16:creationId xmlns:a16="http://schemas.microsoft.com/office/drawing/2014/main" id="{EE33EBD4-F05B-E742-B97A-F9AD90D1E770}"/>
                </a:ext>
              </a:extLst>
            </p:cNvPr>
            <p:cNvSpPr/>
            <p:nvPr userDrawn="1"/>
          </p:nvSpPr>
          <p:spPr>
            <a:xfrm>
              <a:off x="10465540" y="4995447"/>
              <a:ext cx="1726460" cy="1862554"/>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dirty="0"/>
            </a:p>
          </p:txBody>
        </p:sp>
      </p:grpSp>
      <p:cxnSp>
        <p:nvCxnSpPr>
          <p:cNvPr id="20" name="Łącznik prosty 19">
            <a:extLst>
              <a:ext uri="{FF2B5EF4-FFF2-40B4-BE49-F238E27FC236}">
                <a16:creationId xmlns:a16="http://schemas.microsoft.com/office/drawing/2014/main" id="{49A149AB-61B3-7A4A-ACF6-6D373D809131}"/>
              </a:ext>
            </a:extLst>
          </p:cNvPr>
          <p:cNvCxnSpPr>
            <a:cxnSpLocks/>
          </p:cNvCxnSpPr>
          <p:nvPr userDrawn="1"/>
        </p:nvCxnSpPr>
        <p:spPr>
          <a:xfrm>
            <a:off x="0" y="2017002"/>
            <a:ext cx="11208568" cy="0"/>
          </a:xfrm>
          <a:prstGeom prst="line">
            <a:avLst/>
          </a:prstGeom>
          <a:solidFill>
            <a:schemeClr val="tx2">
              <a:alpha val="56000"/>
            </a:schemeClr>
          </a:solidFill>
          <a:ln w="25400">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sp>
        <p:nvSpPr>
          <p:cNvPr id="17" name="Elipsa 22">
            <a:extLst>
              <a:ext uri="{FF2B5EF4-FFF2-40B4-BE49-F238E27FC236}">
                <a16:creationId xmlns:a16="http://schemas.microsoft.com/office/drawing/2014/main" id="{84D728D4-C1D2-994A-966E-6D6B1BB3AD75}"/>
              </a:ext>
            </a:extLst>
          </p:cNvPr>
          <p:cNvSpPr/>
          <p:nvPr userDrawn="1"/>
        </p:nvSpPr>
        <p:spPr>
          <a:xfrm>
            <a:off x="5892105" y="1824596"/>
            <a:ext cx="384811" cy="384812"/>
          </a:xfrm>
          <a:prstGeom prst="ellipse">
            <a:avLst/>
          </a:prstGeom>
          <a:solidFill>
            <a:schemeClr val="tx2"/>
          </a:solidFill>
          <a:ln w="25400">
            <a:gradFill flip="none" rotWithShape="1">
              <a:gsLst>
                <a:gs pos="0">
                  <a:schemeClr val="accent2"/>
                </a:gs>
                <a:gs pos="100000">
                  <a:schemeClr val="accent1"/>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solidFill>
                <a:schemeClr val="bg1"/>
              </a:solidFill>
              <a:latin typeface="Roboto" panose="02000000000000000000" pitchFamily="2" charset="0"/>
              <a:ea typeface="Roboto" panose="02000000000000000000" pitchFamily="2" charset="0"/>
            </a:endParaRPr>
          </a:p>
        </p:txBody>
      </p:sp>
      <p:sp>
        <p:nvSpPr>
          <p:cNvPr id="19" name="Elipsa 22">
            <a:extLst>
              <a:ext uri="{FF2B5EF4-FFF2-40B4-BE49-F238E27FC236}">
                <a16:creationId xmlns:a16="http://schemas.microsoft.com/office/drawing/2014/main" id="{16BCBF69-458D-E94A-B65C-94F665F59106}"/>
              </a:ext>
            </a:extLst>
          </p:cNvPr>
          <p:cNvSpPr/>
          <p:nvPr userDrawn="1"/>
        </p:nvSpPr>
        <p:spPr>
          <a:xfrm>
            <a:off x="9703117" y="1824596"/>
            <a:ext cx="384811" cy="384812"/>
          </a:xfrm>
          <a:prstGeom prst="ellipse">
            <a:avLst/>
          </a:prstGeom>
          <a:solidFill>
            <a:schemeClr val="tx2"/>
          </a:solidFill>
          <a:ln w="25400">
            <a:gradFill flip="none" rotWithShape="1">
              <a:gsLst>
                <a:gs pos="0">
                  <a:schemeClr val="accent2"/>
                </a:gs>
                <a:gs pos="100000">
                  <a:schemeClr val="accent1"/>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solidFill>
                <a:schemeClr val="bg1"/>
              </a:solidFill>
              <a:latin typeface="Roboto" panose="02000000000000000000" pitchFamily="2" charset="0"/>
              <a:ea typeface="Roboto" panose="02000000000000000000" pitchFamily="2" charset="0"/>
            </a:endParaRPr>
          </a:p>
        </p:txBody>
      </p:sp>
      <p:sp>
        <p:nvSpPr>
          <p:cNvPr id="13" name="Elipsa 22">
            <a:extLst>
              <a:ext uri="{FF2B5EF4-FFF2-40B4-BE49-F238E27FC236}">
                <a16:creationId xmlns:a16="http://schemas.microsoft.com/office/drawing/2014/main" id="{7CAFE1A4-43AD-9E47-B97F-4E78B5DD6577}"/>
              </a:ext>
            </a:extLst>
          </p:cNvPr>
          <p:cNvSpPr/>
          <p:nvPr userDrawn="1"/>
        </p:nvSpPr>
        <p:spPr>
          <a:xfrm>
            <a:off x="2081094" y="1824596"/>
            <a:ext cx="384811" cy="384812"/>
          </a:xfrm>
          <a:prstGeom prst="ellipse">
            <a:avLst/>
          </a:prstGeom>
          <a:solidFill>
            <a:schemeClr val="tx2"/>
          </a:solidFill>
          <a:ln w="25400">
            <a:gradFill flip="none" rotWithShape="1">
              <a:gsLst>
                <a:gs pos="0">
                  <a:schemeClr val="accent2"/>
                </a:gs>
                <a:gs pos="100000">
                  <a:schemeClr val="accent1"/>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solidFill>
                <a:schemeClr val="bg1"/>
              </a:solidFill>
              <a:latin typeface="Roboto" panose="02000000000000000000" pitchFamily="2" charset="0"/>
              <a:ea typeface="Roboto" panose="02000000000000000000" pitchFamily="2" charset="0"/>
            </a:endParaRPr>
          </a:p>
        </p:txBody>
      </p:sp>
      <p:sp>
        <p:nvSpPr>
          <p:cNvPr id="18" name="Symbol zastępczy tekstu 27">
            <a:extLst>
              <a:ext uri="{FF2B5EF4-FFF2-40B4-BE49-F238E27FC236}">
                <a16:creationId xmlns:a16="http://schemas.microsoft.com/office/drawing/2014/main" id="{54B24997-8AE3-6749-AAE8-EED640457F27}"/>
              </a:ext>
            </a:extLst>
          </p:cNvPr>
          <p:cNvSpPr>
            <a:spLocks noGrp="1"/>
          </p:cNvSpPr>
          <p:nvPr>
            <p:ph type="body" sz="quarter" idx="16" hasCustomPrompt="1"/>
          </p:nvPr>
        </p:nvSpPr>
        <p:spPr>
          <a:xfrm>
            <a:off x="1055440" y="3051651"/>
            <a:ext cx="2592288" cy="2448272"/>
          </a:xfrm>
        </p:spPr>
        <p:txBody>
          <a:bodyPr anchor="t">
            <a:normAutofit/>
          </a:bodyPr>
          <a:lstStyle>
            <a:lvl1pPr marL="0" indent="0" algn="l">
              <a:lnSpc>
                <a:spcPct val="120000"/>
              </a:lnSpc>
              <a:buNone/>
              <a:defRPr sz="1800" b="0">
                <a:solidFill>
                  <a:schemeClr val="bg2"/>
                </a:solidFill>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add</a:t>
            </a:r>
            <a:r>
              <a:rPr lang="pl-PL" dirty="0"/>
              <a:t> </a:t>
            </a:r>
            <a:r>
              <a:rPr lang="pl-PL" dirty="0" err="1"/>
              <a:t>text</a:t>
            </a:r>
            <a:endParaRPr lang="pl-PL" dirty="0"/>
          </a:p>
        </p:txBody>
      </p:sp>
      <p:sp>
        <p:nvSpPr>
          <p:cNvPr id="29" name="Symbol zastępczy tekstu 27">
            <a:extLst>
              <a:ext uri="{FF2B5EF4-FFF2-40B4-BE49-F238E27FC236}">
                <a16:creationId xmlns:a16="http://schemas.microsoft.com/office/drawing/2014/main" id="{77A57533-0DE7-2443-819F-70811088FDDF}"/>
              </a:ext>
            </a:extLst>
          </p:cNvPr>
          <p:cNvSpPr>
            <a:spLocks noGrp="1"/>
          </p:cNvSpPr>
          <p:nvPr>
            <p:ph type="body" sz="quarter" idx="17" hasCustomPrompt="1"/>
          </p:nvPr>
        </p:nvSpPr>
        <p:spPr>
          <a:xfrm>
            <a:off x="1055440" y="2572122"/>
            <a:ext cx="2592288" cy="479529"/>
          </a:xfrm>
        </p:spPr>
        <p:txBody>
          <a:bodyPr anchor="b">
            <a:normAutofit/>
          </a:bodyPr>
          <a:lstStyle>
            <a:lvl1pPr marL="0" indent="0" algn="l">
              <a:lnSpc>
                <a:spcPct val="100000"/>
              </a:lnSpc>
              <a:buNone/>
              <a:defRPr sz="2400" b="1">
                <a:solidFill>
                  <a:schemeClr val="bg2"/>
                </a:solidFill>
                <a:latin typeface="Roboto" panose="02000000000000000000" pitchFamily="2" charset="0"/>
                <a:ea typeface="Roboto" panose="02000000000000000000" pitchFamily="2" charset="0"/>
              </a:defRPr>
            </a:lvl1pPr>
          </a:lstStyle>
          <a:p>
            <a:pPr lvl="0"/>
            <a:r>
              <a:rPr lang="pl-PL" dirty="0"/>
              <a:t>####</a:t>
            </a:r>
          </a:p>
        </p:txBody>
      </p:sp>
      <p:sp>
        <p:nvSpPr>
          <p:cNvPr id="22" name="Owal 21">
            <a:extLst>
              <a:ext uri="{FF2B5EF4-FFF2-40B4-BE49-F238E27FC236}">
                <a16:creationId xmlns:a16="http://schemas.microsoft.com/office/drawing/2014/main" id="{9DC73BF3-5BB7-8B4A-A4EE-6989471BB8A4}"/>
              </a:ext>
            </a:extLst>
          </p:cNvPr>
          <p:cNvSpPr/>
          <p:nvPr userDrawn="1"/>
        </p:nvSpPr>
        <p:spPr>
          <a:xfrm>
            <a:off x="2159200" y="1911542"/>
            <a:ext cx="216024" cy="216024"/>
          </a:xfrm>
          <a:prstGeom prst="ellipse">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lvl="0" algn="ctr">
              <a:buClr>
                <a:srgbClr val="000000"/>
              </a:buClr>
              <a:buSzPts val="1400"/>
            </a:pPr>
            <a:endParaRPr lang="pl-PL" sz="1400" kern="0" dirty="0">
              <a:solidFill>
                <a:srgbClr val="FFFFFF"/>
              </a:solidFill>
              <a:latin typeface="Roboto"/>
              <a:ea typeface="Roboto"/>
            </a:endParaRPr>
          </a:p>
        </p:txBody>
      </p:sp>
      <p:sp>
        <p:nvSpPr>
          <p:cNvPr id="34" name="Symbol zastępczy tekstu 27">
            <a:extLst>
              <a:ext uri="{FF2B5EF4-FFF2-40B4-BE49-F238E27FC236}">
                <a16:creationId xmlns:a16="http://schemas.microsoft.com/office/drawing/2014/main" id="{8324C6A4-D0C1-094C-A644-DFD9523DB2FC}"/>
              </a:ext>
            </a:extLst>
          </p:cNvPr>
          <p:cNvSpPr>
            <a:spLocks noGrp="1"/>
          </p:cNvSpPr>
          <p:nvPr>
            <p:ph type="body" sz="quarter" idx="18" hasCustomPrompt="1"/>
          </p:nvPr>
        </p:nvSpPr>
        <p:spPr>
          <a:xfrm>
            <a:off x="4816678" y="3051651"/>
            <a:ext cx="2664296" cy="2448272"/>
          </a:xfrm>
        </p:spPr>
        <p:txBody>
          <a:bodyPr anchor="t">
            <a:normAutofit/>
          </a:bodyPr>
          <a:lstStyle>
            <a:lvl1pPr marL="0" indent="0" algn="l">
              <a:lnSpc>
                <a:spcPct val="120000"/>
              </a:lnSpc>
              <a:buNone/>
              <a:defRPr sz="1800" b="0">
                <a:solidFill>
                  <a:schemeClr val="bg2"/>
                </a:solidFill>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add</a:t>
            </a:r>
            <a:r>
              <a:rPr lang="pl-PL" dirty="0"/>
              <a:t> </a:t>
            </a:r>
            <a:r>
              <a:rPr lang="pl-PL" dirty="0" err="1"/>
              <a:t>text</a:t>
            </a:r>
            <a:endParaRPr lang="pl-PL" dirty="0"/>
          </a:p>
        </p:txBody>
      </p:sp>
      <p:sp>
        <p:nvSpPr>
          <p:cNvPr id="35" name="Symbol zastępczy tekstu 27">
            <a:extLst>
              <a:ext uri="{FF2B5EF4-FFF2-40B4-BE49-F238E27FC236}">
                <a16:creationId xmlns:a16="http://schemas.microsoft.com/office/drawing/2014/main" id="{F4B51461-6956-D24A-AA3E-797679AB1A47}"/>
              </a:ext>
            </a:extLst>
          </p:cNvPr>
          <p:cNvSpPr>
            <a:spLocks noGrp="1"/>
          </p:cNvSpPr>
          <p:nvPr>
            <p:ph type="body" sz="quarter" idx="19" hasCustomPrompt="1"/>
          </p:nvPr>
        </p:nvSpPr>
        <p:spPr>
          <a:xfrm>
            <a:off x="4816678" y="2572122"/>
            <a:ext cx="2664296" cy="479529"/>
          </a:xfrm>
        </p:spPr>
        <p:txBody>
          <a:bodyPr anchor="b">
            <a:normAutofit/>
          </a:bodyPr>
          <a:lstStyle>
            <a:lvl1pPr marL="0" indent="0" algn="l">
              <a:lnSpc>
                <a:spcPct val="100000"/>
              </a:lnSpc>
              <a:buNone/>
              <a:defRPr sz="2400" b="1">
                <a:solidFill>
                  <a:schemeClr val="bg2"/>
                </a:solidFill>
                <a:latin typeface="Roboto" panose="02000000000000000000" pitchFamily="2" charset="0"/>
                <a:ea typeface="Roboto" panose="02000000000000000000" pitchFamily="2" charset="0"/>
              </a:defRPr>
            </a:lvl1pPr>
          </a:lstStyle>
          <a:p>
            <a:pPr lvl="0"/>
            <a:r>
              <a:rPr lang="pl-PL" dirty="0"/>
              <a:t>####</a:t>
            </a:r>
          </a:p>
        </p:txBody>
      </p:sp>
      <p:sp>
        <p:nvSpPr>
          <p:cNvPr id="36" name="Owal 35">
            <a:extLst>
              <a:ext uri="{FF2B5EF4-FFF2-40B4-BE49-F238E27FC236}">
                <a16:creationId xmlns:a16="http://schemas.microsoft.com/office/drawing/2014/main" id="{ADEAC5D4-E9A0-0D4D-854B-D386248AC524}"/>
              </a:ext>
            </a:extLst>
          </p:cNvPr>
          <p:cNvSpPr/>
          <p:nvPr userDrawn="1"/>
        </p:nvSpPr>
        <p:spPr>
          <a:xfrm>
            <a:off x="5976499" y="1911542"/>
            <a:ext cx="216024" cy="216024"/>
          </a:xfrm>
          <a:prstGeom prst="ellipse">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lvl="0" algn="ctr">
              <a:buClr>
                <a:srgbClr val="000000"/>
              </a:buClr>
              <a:buSzPts val="1400"/>
            </a:pPr>
            <a:endParaRPr lang="pl-PL" sz="1400" kern="0" dirty="0">
              <a:solidFill>
                <a:srgbClr val="FFFFFF"/>
              </a:solidFill>
              <a:latin typeface="Roboto"/>
              <a:ea typeface="Roboto"/>
            </a:endParaRPr>
          </a:p>
        </p:txBody>
      </p:sp>
      <p:sp>
        <p:nvSpPr>
          <p:cNvPr id="40" name="Symbol zastępczy tekstu 27">
            <a:extLst>
              <a:ext uri="{FF2B5EF4-FFF2-40B4-BE49-F238E27FC236}">
                <a16:creationId xmlns:a16="http://schemas.microsoft.com/office/drawing/2014/main" id="{798FE238-E185-1E4C-BECD-1DDEF470FE98}"/>
              </a:ext>
            </a:extLst>
          </p:cNvPr>
          <p:cNvSpPr>
            <a:spLocks noGrp="1"/>
          </p:cNvSpPr>
          <p:nvPr>
            <p:ph type="body" sz="quarter" idx="20" hasCustomPrompt="1"/>
          </p:nvPr>
        </p:nvSpPr>
        <p:spPr>
          <a:xfrm>
            <a:off x="8745538" y="3051651"/>
            <a:ext cx="2463030" cy="2448272"/>
          </a:xfrm>
        </p:spPr>
        <p:txBody>
          <a:bodyPr anchor="t">
            <a:normAutofit/>
          </a:bodyPr>
          <a:lstStyle>
            <a:lvl1pPr marL="0" indent="0" algn="l">
              <a:lnSpc>
                <a:spcPct val="120000"/>
              </a:lnSpc>
              <a:buNone/>
              <a:defRPr sz="1800" b="0">
                <a:solidFill>
                  <a:schemeClr val="bg2"/>
                </a:solidFill>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add</a:t>
            </a:r>
            <a:r>
              <a:rPr lang="pl-PL" dirty="0"/>
              <a:t> </a:t>
            </a:r>
            <a:r>
              <a:rPr lang="pl-PL" dirty="0" err="1"/>
              <a:t>text</a:t>
            </a:r>
            <a:endParaRPr lang="pl-PL" dirty="0"/>
          </a:p>
        </p:txBody>
      </p:sp>
      <p:sp>
        <p:nvSpPr>
          <p:cNvPr id="41" name="Symbol zastępczy tekstu 27">
            <a:extLst>
              <a:ext uri="{FF2B5EF4-FFF2-40B4-BE49-F238E27FC236}">
                <a16:creationId xmlns:a16="http://schemas.microsoft.com/office/drawing/2014/main" id="{3B80A9FC-7081-CC46-A952-47F81AC4A400}"/>
              </a:ext>
            </a:extLst>
          </p:cNvPr>
          <p:cNvSpPr>
            <a:spLocks noGrp="1"/>
          </p:cNvSpPr>
          <p:nvPr>
            <p:ph type="body" sz="quarter" idx="21" hasCustomPrompt="1"/>
          </p:nvPr>
        </p:nvSpPr>
        <p:spPr>
          <a:xfrm>
            <a:off x="8745538" y="2572122"/>
            <a:ext cx="2463030" cy="479529"/>
          </a:xfrm>
        </p:spPr>
        <p:txBody>
          <a:bodyPr anchor="b">
            <a:normAutofit/>
          </a:bodyPr>
          <a:lstStyle>
            <a:lvl1pPr marL="0" indent="0" algn="l">
              <a:lnSpc>
                <a:spcPct val="100000"/>
              </a:lnSpc>
              <a:buNone/>
              <a:defRPr sz="2400" b="1">
                <a:solidFill>
                  <a:schemeClr val="bg2"/>
                </a:solidFill>
                <a:latin typeface="Roboto" panose="02000000000000000000" pitchFamily="2" charset="0"/>
                <a:ea typeface="Roboto" panose="02000000000000000000" pitchFamily="2" charset="0"/>
              </a:defRPr>
            </a:lvl1pPr>
          </a:lstStyle>
          <a:p>
            <a:pPr lvl="0"/>
            <a:r>
              <a:rPr lang="pl-PL" dirty="0"/>
              <a:t>####</a:t>
            </a:r>
          </a:p>
        </p:txBody>
      </p:sp>
      <p:sp>
        <p:nvSpPr>
          <p:cNvPr id="42" name="Owal 41">
            <a:extLst>
              <a:ext uri="{FF2B5EF4-FFF2-40B4-BE49-F238E27FC236}">
                <a16:creationId xmlns:a16="http://schemas.microsoft.com/office/drawing/2014/main" id="{29521583-EE63-4049-AF07-BC9061BB2899}"/>
              </a:ext>
            </a:extLst>
          </p:cNvPr>
          <p:cNvSpPr/>
          <p:nvPr userDrawn="1"/>
        </p:nvSpPr>
        <p:spPr>
          <a:xfrm>
            <a:off x="9784029" y="1911542"/>
            <a:ext cx="216024" cy="216024"/>
          </a:xfrm>
          <a:prstGeom prst="ellipse">
            <a:avLst/>
          </a:prstGeom>
          <a:gradFill>
            <a:gsLst>
              <a:gs pos="0">
                <a:srgbClr val="0A85FF">
                  <a:alpha val="14509"/>
                </a:srgbClr>
              </a:gs>
              <a:gs pos="26000">
                <a:srgbClr val="0A85FF">
                  <a:alpha val="14509"/>
                </a:srgbClr>
              </a:gs>
              <a:gs pos="100000">
                <a:srgbClr val="0A85FF">
                  <a:alpha val="34901"/>
                </a:srgbClr>
              </a:gs>
            </a:gsLst>
            <a:lin ang="6000000" scaled="0"/>
          </a:gradFill>
          <a:ln w="9525" cap="flat" cmpd="sng">
            <a:solidFill>
              <a:schemeClr val="lt2">
                <a:alpha val="17254"/>
              </a:schemeClr>
            </a:solidFill>
            <a:prstDash val="solid"/>
            <a:miter lim="800000"/>
            <a:headEnd type="none" w="sm" len="sm"/>
            <a:tailEnd type="none" w="sm" len="sm"/>
          </a:ln>
        </p:spPr>
        <p:txBody>
          <a:bodyPr spcFirstLastPara="1" wrap="square" lIns="68575" tIns="34275" rIns="68575" bIns="34275" anchor="ctr" anchorCtr="0">
            <a:noAutofit/>
          </a:bodyPr>
          <a:lstStyle/>
          <a:p>
            <a:pPr lvl="0" algn="ctr">
              <a:buClr>
                <a:srgbClr val="000000"/>
              </a:buClr>
              <a:buSzPts val="1400"/>
            </a:pPr>
            <a:endParaRPr lang="pl-PL" sz="1400" kern="0" dirty="0">
              <a:solidFill>
                <a:srgbClr val="FFFFFF"/>
              </a:solidFill>
              <a:latin typeface="Roboto"/>
              <a:ea typeface="Roboto"/>
            </a:endParaRPr>
          </a:p>
        </p:txBody>
      </p:sp>
      <p:pic>
        <p:nvPicPr>
          <p:cNvPr id="25" name="Grafika 24">
            <a:extLst>
              <a:ext uri="{FF2B5EF4-FFF2-40B4-BE49-F238E27FC236}">
                <a16:creationId xmlns:a16="http://schemas.microsoft.com/office/drawing/2014/main" id="{EB84A4A4-3152-144A-9BB5-DC1D8338B8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5857" y="6464765"/>
            <a:ext cx="946285" cy="144000"/>
          </a:xfrm>
          <a:prstGeom prst="rect">
            <a:avLst/>
          </a:prstGeom>
        </p:spPr>
      </p:pic>
      <p:sp>
        <p:nvSpPr>
          <p:cNvPr id="2" name="Owal 1">
            <a:extLst>
              <a:ext uri="{FF2B5EF4-FFF2-40B4-BE49-F238E27FC236}">
                <a16:creationId xmlns:a16="http://schemas.microsoft.com/office/drawing/2014/main" id="{CB0BC37C-C98B-B44A-970F-3CD3ACBDE18E}"/>
              </a:ext>
            </a:extLst>
          </p:cNvPr>
          <p:cNvSpPr/>
          <p:nvPr userDrawn="1"/>
        </p:nvSpPr>
        <p:spPr>
          <a:xfrm>
            <a:off x="8832304" y="548680"/>
            <a:ext cx="144016" cy="1440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4267367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7F1CE86D-817E-4E43-BF77-54342875F798}"/>
              </a:ext>
            </a:extLst>
          </p:cNvPr>
          <p:cNvSpPr>
            <a:spLocks noGrp="1"/>
          </p:cNvSpPr>
          <p:nvPr>
            <p:ph type="title" hasCustomPrompt="1"/>
          </p:nvPr>
        </p:nvSpPr>
        <p:spPr>
          <a:xfrm>
            <a:off x="2755900" y="1268760"/>
            <a:ext cx="8062913" cy="2684992"/>
          </a:xfrm>
        </p:spPr>
        <p:txBody>
          <a:bodyPr anchor="b">
            <a:normAutofit/>
          </a:bodyPr>
          <a:lstStyle>
            <a:lvl1pPr>
              <a:defRPr lang="pl-PL" sz="4000" b="0" kern="1200" dirty="0">
                <a:solidFill>
                  <a:schemeClr val="tx1"/>
                </a:solidFill>
                <a:latin typeface="Roboto Slab" pitchFamily="2" charset="0"/>
                <a:ea typeface="Roboto Slab" pitchFamily="2" charset="0"/>
                <a:cs typeface="+mj-cs"/>
              </a:defRPr>
            </a:lvl1pPr>
          </a:lstStyle>
          <a:p>
            <a:r>
              <a:rPr lang="pl-PL" dirty="0"/>
              <a:t>Wstaw cytat</a:t>
            </a:r>
            <a:endParaRPr lang="en-US" dirty="0"/>
          </a:p>
        </p:txBody>
      </p:sp>
      <p:sp>
        <p:nvSpPr>
          <p:cNvPr id="20" name="Text Placeholder 2">
            <a:extLst>
              <a:ext uri="{FF2B5EF4-FFF2-40B4-BE49-F238E27FC236}">
                <a16:creationId xmlns:a16="http://schemas.microsoft.com/office/drawing/2014/main" id="{68ABB230-0EC2-4CB4-AE15-1C8915B2E636}"/>
              </a:ext>
            </a:extLst>
          </p:cNvPr>
          <p:cNvSpPr>
            <a:spLocks noGrp="1"/>
          </p:cNvSpPr>
          <p:nvPr>
            <p:ph type="body" idx="1" hasCustomPrompt="1"/>
          </p:nvPr>
        </p:nvSpPr>
        <p:spPr>
          <a:xfrm>
            <a:off x="2755900" y="4068953"/>
            <a:ext cx="8062913" cy="1411974"/>
          </a:xfrm>
        </p:spPr>
        <p:txBody>
          <a:bodyPr>
            <a:normAutofit/>
          </a:bodyPr>
          <a:lstStyle>
            <a:lvl1pPr marL="0" indent="0">
              <a:buNone/>
              <a:defRPr lang="pl-PL" sz="2400" b="0" kern="1200">
                <a:solidFill>
                  <a:schemeClr val="tx1"/>
                </a:solidFill>
                <a:latin typeface="Roboto" panose="02000000000000000000" pitchFamily="2" charset="0"/>
                <a:ea typeface="Roboto" panose="02000000000000000000" pitchFamily="2" charset="0"/>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 Autor </a:t>
            </a:r>
            <a:r>
              <a:rPr lang="en-US" dirty="0" err="1"/>
              <a:t>cytatu</a:t>
            </a:r>
            <a:endParaRPr lang="pl-PL" dirty="0"/>
          </a:p>
        </p:txBody>
      </p:sp>
      <p:sp>
        <p:nvSpPr>
          <p:cNvPr id="13" name="Prostokąt 12">
            <a:extLst>
              <a:ext uri="{FF2B5EF4-FFF2-40B4-BE49-F238E27FC236}">
                <a16:creationId xmlns:a16="http://schemas.microsoft.com/office/drawing/2014/main" id="{1CEEA428-7E04-274D-9541-38FE4D5D3456}"/>
              </a:ext>
            </a:extLst>
          </p:cNvPr>
          <p:cNvSpPr/>
          <p:nvPr userDrawn="1"/>
        </p:nvSpPr>
        <p:spPr>
          <a:xfrm>
            <a:off x="1" y="2"/>
            <a:ext cx="1842616" cy="6857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grpSp>
        <p:nvGrpSpPr>
          <p:cNvPr id="12" name="Grupa 11">
            <a:extLst>
              <a:ext uri="{FF2B5EF4-FFF2-40B4-BE49-F238E27FC236}">
                <a16:creationId xmlns:a16="http://schemas.microsoft.com/office/drawing/2014/main" id="{E90BED2D-559A-9C46-85B2-B5E41FE61BC5}"/>
              </a:ext>
            </a:extLst>
          </p:cNvPr>
          <p:cNvGrpSpPr/>
          <p:nvPr userDrawn="1"/>
        </p:nvGrpSpPr>
        <p:grpSpPr>
          <a:xfrm>
            <a:off x="-1" y="4509120"/>
            <a:ext cx="1996351" cy="2348880"/>
            <a:chOff x="0" y="4858396"/>
            <a:chExt cx="1699496" cy="1999604"/>
          </a:xfrm>
        </p:grpSpPr>
        <p:grpSp>
          <p:nvGrpSpPr>
            <p:cNvPr id="21" name="Grupa 20">
              <a:extLst>
                <a:ext uri="{FF2B5EF4-FFF2-40B4-BE49-F238E27FC236}">
                  <a16:creationId xmlns:a16="http://schemas.microsoft.com/office/drawing/2014/main" id="{96508301-FC2F-0944-8122-25B5DF82B167}"/>
                </a:ext>
              </a:extLst>
            </p:cNvPr>
            <p:cNvGrpSpPr/>
            <p:nvPr userDrawn="1"/>
          </p:nvGrpSpPr>
          <p:grpSpPr>
            <a:xfrm rot="5400000">
              <a:off x="-150054" y="5008450"/>
              <a:ext cx="1999604" cy="1699496"/>
              <a:chOff x="9572138" y="165530"/>
              <a:chExt cx="2619861" cy="2226662"/>
            </a:xfrm>
          </p:grpSpPr>
          <p:sp>
            <p:nvSpPr>
              <p:cNvPr id="24" name="Dowolny kształt 23">
                <a:extLst>
                  <a:ext uri="{FF2B5EF4-FFF2-40B4-BE49-F238E27FC236}">
                    <a16:creationId xmlns:a16="http://schemas.microsoft.com/office/drawing/2014/main" id="{28438E38-18E0-7840-B743-54D2FC54E4A5}"/>
                  </a:ext>
                </a:extLst>
              </p:cNvPr>
              <p:cNvSpPr/>
              <p:nvPr userDrawn="1"/>
            </p:nvSpPr>
            <p:spPr>
              <a:xfrm>
                <a:off x="9572138" y="888762"/>
                <a:ext cx="2619861" cy="1503429"/>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25" name="Dowolny kształt 24">
                <a:extLst>
                  <a:ext uri="{FF2B5EF4-FFF2-40B4-BE49-F238E27FC236}">
                    <a16:creationId xmlns:a16="http://schemas.microsoft.com/office/drawing/2014/main" id="{C8FD6332-C9CC-3E47-B009-0DE77F13AB18}"/>
                  </a:ext>
                </a:extLst>
              </p:cNvPr>
              <p:cNvSpPr/>
              <p:nvPr userDrawn="1"/>
            </p:nvSpPr>
            <p:spPr>
              <a:xfrm>
                <a:off x="10128035" y="165530"/>
                <a:ext cx="2063964" cy="2226662"/>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grpSp>
        <p:sp>
          <p:nvSpPr>
            <p:cNvPr id="22" name="Owal 21">
              <a:extLst>
                <a:ext uri="{FF2B5EF4-FFF2-40B4-BE49-F238E27FC236}">
                  <a16:creationId xmlns:a16="http://schemas.microsoft.com/office/drawing/2014/main" id="{8F455BDE-606C-B14F-A6BB-8E91460615E8}"/>
                </a:ext>
              </a:extLst>
            </p:cNvPr>
            <p:cNvSpPr/>
            <p:nvPr userDrawn="1"/>
          </p:nvSpPr>
          <p:spPr>
            <a:xfrm>
              <a:off x="1116442" y="4917596"/>
              <a:ext cx="144016" cy="1440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Owal 22">
              <a:extLst>
                <a:ext uri="{FF2B5EF4-FFF2-40B4-BE49-F238E27FC236}">
                  <a16:creationId xmlns:a16="http://schemas.microsoft.com/office/drawing/2014/main" id="{C438148C-570A-FB4D-B91A-305CF086C5B3}"/>
                </a:ext>
              </a:extLst>
            </p:cNvPr>
            <p:cNvSpPr/>
            <p:nvPr userDrawn="1"/>
          </p:nvSpPr>
          <p:spPr>
            <a:xfrm>
              <a:off x="1338860" y="5119830"/>
              <a:ext cx="103654" cy="1036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31889527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Quote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3188" y="1772816"/>
            <a:ext cx="5299075" cy="2684992"/>
          </a:xfrm>
        </p:spPr>
        <p:txBody>
          <a:bodyPr anchor="b">
            <a:normAutofit/>
          </a:bodyPr>
          <a:lstStyle>
            <a:lvl1pPr>
              <a:defRPr lang="pl-PL" sz="4000" b="0" kern="1200" dirty="0">
                <a:solidFill>
                  <a:schemeClr val="tx1"/>
                </a:solidFill>
                <a:latin typeface="Roboto Slab" pitchFamily="2" charset="0"/>
                <a:ea typeface="Roboto Slab" pitchFamily="2" charset="0"/>
                <a:cs typeface="+mj-cs"/>
              </a:defRPr>
            </a:lvl1pPr>
          </a:lstStyle>
          <a:p>
            <a:r>
              <a:rPr lang="pl-PL" dirty="0"/>
              <a:t>Wstaw cytat</a:t>
            </a:r>
            <a:endParaRPr lang="en-US" dirty="0"/>
          </a:p>
        </p:txBody>
      </p:sp>
      <p:sp>
        <p:nvSpPr>
          <p:cNvPr id="3" name="Text Placeholder 2"/>
          <p:cNvSpPr>
            <a:spLocks noGrp="1"/>
          </p:cNvSpPr>
          <p:nvPr>
            <p:ph type="body" idx="1" hasCustomPrompt="1"/>
          </p:nvPr>
        </p:nvSpPr>
        <p:spPr>
          <a:xfrm>
            <a:off x="1373188" y="4573009"/>
            <a:ext cx="5299075" cy="1411974"/>
          </a:xfrm>
        </p:spPr>
        <p:txBody>
          <a:bodyPr>
            <a:normAutofit/>
          </a:bodyPr>
          <a:lstStyle>
            <a:lvl1pPr marL="0" indent="0">
              <a:buNone/>
              <a:defRPr lang="pl-PL" sz="2400" b="0" kern="1200">
                <a:solidFill>
                  <a:schemeClr val="tx1"/>
                </a:solidFill>
                <a:latin typeface="Roboto" panose="02000000000000000000" pitchFamily="2" charset="0"/>
                <a:ea typeface="Roboto" panose="02000000000000000000" pitchFamily="2" charset="0"/>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 Autor </a:t>
            </a:r>
            <a:r>
              <a:rPr lang="en-US" dirty="0" err="1"/>
              <a:t>cytatu</a:t>
            </a:r>
            <a:endParaRPr lang="pl-PL" dirty="0"/>
          </a:p>
        </p:txBody>
      </p:sp>
      <p:sp>
        <p:nvSpPr>
          <p:cNvPr id="24" name="Dowolny kształt: kształt 23">
            <a:extLst>
              <a:ext uri="{FF2B5EF4-FFF2-40B4-BE49-F238E27FC236}">
                <a16:creationId xmlns:a16="http://schemas.microsoft.com/office/drawing/2014/main" id="{E3E07910-C3DF-4C1F-AA91-0A9F8B2A42FA}"/>
              </a:ext>
            </a:extLst>
          </p:cNvPr>
          <p:cNvSpPr/>
          <p:nvPr userDrawn="1"/>
        </p:nvSpPr>
        <p:spPr>
          <a:xfrm rot="5400000">
            <a:off x="397303" y="650244"/>
            <a:ext cx="1719995" cy="1152525"/>
          </a:xfrm>
          <a:custGeom>
            <a:avLst/>
            <a:gdLst>
              <a:gd name="connsiteX0" fmla="*/ 0 w 1719995"/>
              <a:gd name="connsiteY0" fmla="*/ 1152525 h 1152525"/>
              <a:gd name="connsiteX1" fmla="*/ 0 w 1719995"/>
              <a:gd name="connsiteY1" fmla="*/ 0 h 1152525"/>
              <a:gd name="connsiteX2" fmla="*/ 594603 w 1719995"/>
              <a:gd name="connsiteY2" fmla="*/ 0 h 1152525"/>
              <a:gd name="connsiteX3" fmla="*/ 594603 w 1719995"/>
              <a:gd name="connsiteY3" fmla="*/ 3527 h 1152525"/>
              <a:gd name="connsiteX4" fmla="*/ 649641 w 1719995"/>
              <a:gd name="connsiteY4" fmla="*/ 6415 h 1152525"/>
              <a:gd name="connsiteX5" fmla="*/ 1719995 w 1719995"/>
              <a:gd name="connsiteY5" fmla="*/ 1152029 h 1152525"/>
              <a:gd name="connsiteX6" fmla="*/ 1143981 w 1719995"/>
              <a:gd name="connsiteY6" fmla="*/ 1152029 h 1152525"/>
              <a:gd name="connsiteX7" fmla="*/ 649936 w 1719995"/>
              <a:gd name="connsiteY7" fmla="*/ 588125 h 1152525"/>
              <a:gd name="connsiteX8" fmla="*/ 594603 w 1719995"/>
              <a:gd name="connsiteY8" fmla="*/ 582759 h 1152525"/>
              <a:gd name="connsiteX9" fmla="*/ 594603 w 1719995"/>
              <a:gd name="connsiteY9" fmla="*/ 1152525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9995" h="1152525">
                <a:moveTo>
                  <a:pt x="0" y="1152525"/>
                </a:moveTo>
                <a:lnTo>
                  <a:pt x="0" y="0"/>
                </a:lnTo>
                <a:lnTo>
                  <a:pt x="594603" y="0"/>
                </a:lnTo>
                <a:lnTo>
                  <a:pt x="594603" y="3527"/>
                </a:lnTo>
                <a:lnTo>
                  <a:pt x="649641" y="6415"/>
                </a:lnTo>
                <a:cubicBezTo>
                  <a:pt x="1251490" y="67499"/>
                  <a:pt x="1719995" y="557306"/>
                  <a:pt x="1719995" y="1152029"/>
                </a:cubicBezTo>
                <a:lnTo>
                  <a:pt x="1143981" y="1152029"/>
                </a:lnTo>
                <a:cubicBezTo>
                  <a:pt x="1143981" y="874461"/>
                  <a:pt x="932145" y="642606"/>
                  <a:pt x="649936" y="588125"/>
                </a:cubicBezTo>
                <a:lnTo>
                  <a:pt x="594603" y="582759"/>
                </a:lnTo>
                <a:lnTo>
                  <a:pt x="594603" y="1152525"/>
                </a:lnTo>
                <a:close/>
              </a:path>
            </a:pathLst>
          </a:custGeom>
          <a:solidFill>
            <a:schemeClr val="bg1"/>
          </a:solidFill>
          <a:ln w="25400">
            <a:gradFill flip="none" rotWithShape="1">
              <a:gsLst>
                <a:gs pos="0">
                  <a:schemeClr val="accent2"/>
                </a:gs>
                <a:gs pos="100000">
                  <a:schemeClr val="accent1"/>
                </a:gs>
              </a:gsLst>
              <a:lin ang="2700000" scaled="1"/>
              <a:tileRect/>
            </a:gradFill>
          </a:ln>
        </p:spPr>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pPr lvl="0" indent="0" algn="ctr">
              <a:lnSpc>
                <a:spcPct val="100000"/>
              </a:lnSpc>
              <a:spcBef>
                <a:spcPts val="1000"/>
              </a:spcBef>
              <a:buSzPct val="78000"/>
              <a:buFont typeface="Wingdings" pitchFamily="2" charset="2"/>
              <a:buNone/>
            </a:pPr>
            <a:endParaRPr lang="pl-PL" sz="41300" b="0" i="0" cap="none" spc="0" dirty="0">
              <a:ln w="25400">
                <a:gradFill>
                  <a:gsLst>
                    <a:gs pos="0">
                      <a:schemeClr val="accent1"/>
                    </a:gs>
                    <a:gs pos="100000">
                      <a:schemeClr val="tx2"/>
                    </a:gs>
                  </a:gsLst>
                  <a:lin ang="5400000" scaled="1"/>
                </a:gradFill>
              </a:ln>
              <a:solidFill>
                <a:schemeClr val="bg2"/>
              </a:solidFill>
              <a:effectLst/>
              <a:latin typeface="Roboto" panose="02000000000000000000" pitchFamily="2" charset="0"/>
              <a:ea typeface="Roboto" panose="02000000000000000000" pitchFamily="2" charset="0"/>
              <a:cs typeface="Times New Roman" panose="02020603050405020304" pitchFamily="18" charset="0"/>
            </a:endParaRPr>
          </a:p>
        </p:txBody>
      </p:sp>
      <p:sp>
        <p:nvSpPr>
          <p:cNvPr id="25" name="Dowolny kształt: kształt 24">
            <a:extLst>
              <a:ext uri="{FF2B5EF4-FFF2-40B4-BE49-F238E27FC236}">
                <a16:creationId xmlns:a16="http://schemas.microsoft.com/office/drawing/2014/main" id="{14E3B80F-7E44-40BE-AFE2-9E2D440FC66F}"/>
              </a:ext>
            </a:extLst>
          </p:cNvPr>
          <p:cNvSpPr/>
          <p:nvPr userDrawn="1"/>
        </p:nvSpPr>
        <p:spPr>
          <a:xfrm rot="5400000">
            <a:off x="1780016" y="650244"/>
            <a:ext cx="1719995" cy="1152525"/>
          </a:xfrm>
          <a:custGeom>
            <a:avLst/>
            <a:gdLst>
              <a:gd name="connsiteX0" fmla="*/ 0 w 1719995"/>
              <a:gd name="connsiteY0" fmla="*/ 1152525 h 1152525"/>
              <a:gd name="connsiteX1" fmla="*/ 0 w 1719995"/>
              <a:gd name="connsiteY1" fmla="*/ 0 h 1152525"/>
              <a:gd name="connsiteX2" fmla="*/ 594603 w 1719995"/>
              <a:gd name="connsiteY2" fmla="*/ 0 h 1152525"/>
              <a:gd name="connsiteX3" fmla="*/ 594603 w 1719995"/>
              <a:gd name="connsiteY3" fmla="*/ 3527 h 1152525"/>
              <a:gd name="connsiteX4" fmla="*/ 649641 w 1719995"/>
              <a:gd name="connsiteY4" fmla="*/ 6415 h 1152525"/>
              <a:gd name="connsiteX5" fmla="*/ 1719995 w 1719995"/>
              <a:gd name="connsiteY5" fmla="*/ 1152029 h 1152525"/>
              <a:gd name="connsiteX6" fmla="*/ 1143981 w 1719995"/>
              <a:gd name="connsiteY6" fmla="*/ 1152029 h 1152525"/>
              <a:gd name="connsiteX7" fmla="*/ 649936 w 1719995"/>
              <a:gd name="connsiteY7" fmla="*/ 588125 h 1152525"/>
              <a:gd name="connsiteX8" fmla="*/ 594603 w 1719995"/>
              <a:gd name="connsiteY8" fmla="*/ 582759 h 1152525"/>
              <a:gd name="connsiteX9" fmla="*/ 594603 w 1719995"/>
              <a:gd name="connsiteY9" fmla="*/ 1152525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9995" h="1152525">
                <a:moveTo>
                  <a:pt x="0" y="1152525"/>
                </a:moveTo>
                <a:lnTo>
                  <a:pt x="0" y="0"/>
                </a:lnTo>
                <a:lnTo>
                  <a:pt x="594603" y="0"/>
                </a:lnTo>
                <a:lnTo>
                  <a:pt x="594603" y="3527"/>
                </a:lnTo>
                <a:lnTo>
                  <a:pt x="649641" y="6415"/>
                </a:lnTo>
                <a:cubicBezTo>
                  <a:pt x="1251490" y="67499"/>
                  <a:pt x="1719995" y="557306"/>
                  <a:pt x="1719995" y="1152029"/>
                </a:cubicBezTo>
                <a:lnTo>
                  <a:pt x="1143981" y="1152029"/>
                </a:lnTo>
                <a:cubicBezTo>
                  <a:pt x="1143981" y="874461"/>
                  <a:pt x="932145" y="642606"/>
                  <a:pt x="649936" y="588125"/>
                </a:cubicBezTo>
                <a:lnTo>
                  <a:pt x="594603" y="582759"/>
                </a:lnTo>
                <a:lnTo>
                  <a:pt x="594603" y="1152525"/>
                </a:lnTo>
                <a:close/>
              </a:path>
            </a:pathLst>
          </a:custGeom>
          <a:solidFill>
            <a:schemeClr val="bg1"/>
          </a:solidFill>
          <a:ln w="25400">
            <a:gradFill flip="none" rotWithShape="1">
              <a:gsLst>
                <a:gs pos="0">
                  <a:schemeClr val="accent2"/>
                </a:gs>
                <a:gs pos="100000">
                  <a:schemeClr val="accent1"/>
                </a:gs>
              </a:gsLst>
              <a:lin ang="2700000" scaled="1"/>
              <a:tileRect/>
            </a:gradFill>
          </a:ln>
        </p:spPr>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pPr lvl="0" indent="0" algn="ctr">
              <a:lnSpc>
                <a:spcPct val="100000"/>
              </a:lnSpc>
              <a:spcBef>
                <a:spcPts val="1000"/>
              </a:spcBef>
              <a:buSzPct val="78000"/>
              <a:buFont typeface="Wingdings" pitchFamily="2" charset="2"/>
              <a:buNone/>
            </a:pPr>
            <a:endParaRPr lang="pl-PL" sz="41300" b="0" i="0" cap="none" spc="0" dirty="0">
              <a:ln w="25400">
                <a:gradFill>
                  <a:gsLst>
                    <a:gs pos="0">
                      <a:schemeClr val="accent1"/>
                    </a:gs>
                    <a:gs pos="100000">
                      <a:schemeClr val="tx2"/>
                    </a:gs>
                  </a:gsLst>
                  <a:lin ang="5400000" scaled="1"/>
                </a:gradFill>
              </a:ln>
              <a:solidFill>
                <a:schemeClr val="bg2"/>
              </a:solidFill>
              <a:effectLst/>
              <a:latin typeface="Roboto" panose="02000000000000000000" pitchFamily="2" charset="0"/>
              <a:ea typeface="Roboto" panose="02000000000000000000" pitchFamily="2" charset="0"/>
              <a:cs typeface="Times New Roman" panose="02020603050405020304" pitchFamily="18" charset="0"/>
            </a:endParaRPr>
          </a:p>
        </p:txBody>
      </p:sp>
      <p:sp>
        <p:nvSpPr>
          <p:cNvPr id="7" name="Symbol zastępczy obrazu 13">
            <a:extLst>
              <a:ext uri="{FF2B5EF4-FFF2-40B4-BE49-F238E27FC236}">
                <a16:creationId xmlns:a16="http://schemas.microsoft.com/office/drawing/2014/main" id="{A651FAE8-B4BA-5D42-B436-E3BC7B5605E0}"/>
              </a:ext>
            </a:extLst>
          </p:cNvPr>
          <p:cNvSpPr>
            <a:spLocks noGrp="1"/>
          </p:cNvSpPr>
          <p:nvPr>
            <p:ph type="pic" sz="quarter" idx="22" hasCustomPrompt="1"/>
          </p:nvPr>
        </p:nvSpPr>
        <p:spPr>
          <a:xfrm>
            <a:off x="7593013" y="0"/>
            <a:ext cx="4598988" cy="6858000"/>
          </a:xfrm>
          <a:custGeom>
            <a:avLst/>
            <a:gdLst>
              <a:gd name="connsiteX0" fmla="*/ 902623 w 4598988"/>
              <a:gd name="connsiteY0" fmla="*/ 0 h 6858000"/>
              <a:gd name="connsiteX1" fmla="*/ 4598988 w 4598988"/>
              <a:gd name="connsiteY1" fmla="*/ 0 h 6858000"/>
              <a:gd name="connsiteX2" fmla="*/ 4598988 w 4598988"/>
              <a:gd name="connsiteY2" fmla="*/ 6858000 h 6858000"/>
              <a:gd name="connsiteX3" fmla="*/ 0 w 4598988"/>
              <a:gd name="connsiteY3" fmla="*/ 6858000 h 6858000"/>
              <a:gd name="connsiteX4" fmla="*/ 0 w 4598988"/>
              <a:gd name="connsiteY4" fmla="*/ 902623 h 6858000"/>
              <a:gd name="connsiteX5" fmla="*/ 4659 w 4598988"/>
              <a:gd name="connsiteY5" fmla="*/ 810353 h 6858000"/>
              <a:gd name="connsiteX6" fmla="*/ 810353 w 4598988"/>
              <a:gd name="connsiteY6" fmla="*/ 465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8988" h="6858000">
                <a:moveTo>
                  <a:pt x="902623" y="0"/>
                </a:moveTo>
                <a:lnTo>
                  <a:pt x="4598988" y="0"/>
                </a:lnTo>
                <a:lnTo>
                  <a:pt x="4598988" y="6858000"/>
                </a:lnTo>
                <a:lnTo>
                  <a:pt x="0" y="6858000"/>
                </a:lnTo>
                <a:lnTo>
                  <a:pt x="0" y="902623"/>
                </a:lnTo>
                <a:lnTo>
                  <a:pt x="4659" y="810353"/>
                </a:lnTo>
                <a:cubicBezTo>
                  <a:pt x="47802" y="385533"/>
                  <a:pt x="385533" y="47802"/>
                  <a:pt x="810353" y="4659"/>
                </a:cubicBezTo>
                <a:close/>
              </a:path>
            </a:pathLst>
          </a:custGeom>
          <a:solidFill>
            <a:schemeClr val="bg1"/>
          </a:solidFill>
          <a:ln>
            <a:noFill/>
          </a:ln>
        </p:spPr>
        <p:txBody>
          <a:bodyPr wrap="square" anchor="ctr">
            <a:no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Tree>
    <p:extLst>
      <p:ext uri="{BB962C8B-B14F-4D97-AF65-F5344CB8AC3E}">
        <p14:creationId xmlns:p14="http://schemas.microsoft.com/office/powerpoint/2010/main" val="4787266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Quote Dark">
    <p:bg>
      <p:bgPr>
        <a:solidFill>
          <a:schemeClr val="tx2"/>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CBAFA26-24D7-4C19-8727-D3E71EAEAEAD}"/>
              </a:ext>
            </a:extLst>
          </p:cNvPr>
          <p:cNvSpPr>
            <a:spLocks noGrp="1"/>
          </p:cNvSpPr>
          <p:nvPr>
            <p:ph type="title" hasCustomPrompt="1"/>
          </p:nvPr>
        </p:nvSpPr>
        <p:spPr>
          <a:xfrm>
            <a:off x="1373188" y="1772816"/>
            <a:ext cx="9445624" cy="2684992"/>
          </a:xfrm>
        </p:spPr>
        <p:txBody>
          <a:bodyPr anchor="b">
            <a:normAutofit/>
          </a:bodyPr>
          <a:lstStyle>
            <a:lvl1pPr>
              <a:defRPr lang="pl-PL" sz="4000" b="1" kern="1200" dirty="0">
                <a:solidFill>
                  <a:schemeClr val="bg2"/>
                </a:solidFill>
                <a:latin typeface="Roboto Slab" pitchFamily="2" charset="0"/>
                <a:ea typeface="Roboto Slab" pitchFamily="2" charset="0"/>
                <a:cs typeface="+mj-cs"/>
              </a:defRPr>
            </a:lvl1pPr>
          </a:lstStyle>
          <a:p>
            <a:r>
              <a:rPr lang="pl-PL" dirty="0"/>
              <a:t>Wstaw cytat</a:t>
            </a:r>
            <a:endParaRPr lang="en-US" dirty="0"/>
          </a:p>
        </p:txBody>
      </p:sp>
      <p:sp>
        <p:nvSpPr>
          <p:cNvPr id="14" name="Text Placeholder 2">
            <a:extLst>
              <a:ext uri="{FF2B5EF4-FFF2-40B4-BE49-F238E27FC236}">
                <a16:creationId xmlns:a16="http://schemas.microsoft.com/office/drawing/2014/main" id="{9DFA45EC-B955-4125-9EC5-B223FB11C694}"/>
              </a:ext>
            </a:extLst>
          </p:cNvPr>
          <p:cNvSpPr>
            <a:spLocks noGrp="1"/>
          </p:cNvSpPr>
          <p:nvPr>
            <p:ph type="body" idx="1" hasCustomPrompt="1"/>
          </p:nvPr>
        </p:nvSpPr>
        <p:spPr>
          <a:xfrm>
            <a:off x="1373188" y="4573009"/>
            <a:ext cx="9445625" cy="1411974"/>
          </a:xfrm>
        </p:spPr>
        <p:txBody>
          <a:bodyPr>
            <a:normAutofit/>
          </a:bodyPr>
          <a:lstStyle>
            <a:lvl1pPr marL="0" indent="0">
              <a:buNone/>
              <a:defRPr lang="pl-PL" sz="2400" b="0" kern="1200">
                <a:solidFill>
                  <a:schemeClr val="bg2"/>
                </a:solidFill>
                <a:latin typeface="Roboto" panose="02000000000000000000" pitchFamily="2" charset="0"/>
                <a:ea typeface="Roboto" panose="02000000000000000000" pitchFamily="2" charset="0"/>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 Autor </a:t>
            </a:r>
            <a:r>
              <a:rPr lang="en-US" dirty="0" err="1"/>
              <a:t>cytatu</a:t>
            </a:r>
            <a:endParaRPr lang="pl-PL" dirty="0"/>
          </a:p>
        </p:txBody>
      </p:sp>
      <p:sp>
        <p:nvSpPr>
          <p:cNvPr id="15" name="Dowolny kształt: kształt 14">
            <a:extLst>
              <a:ext uri="{FF2B5EF4-FFF2-40B4-BE49-F238E27FC236}">
                <a16:creationId xmlns:a16="http://schemas.microsoft.com/office/drawing/2014/main" id="{AE83D32F-E3B4-499B-89DE-D0DE170DC3DC}"/>
              </a:ext>
            </a:extLst>
          </p:cNvPr>
          <p:cNvSpPr/>
          <p:nvPr userDrawn="1"/>
        </p:nvSpPr>
        <p:spPr>
          <a:xfrm rot="5400000">
            <a:off x="397303" y="650244"/>
            <a:ext cx="1719995" cy="1152525"/>
          </a:xfrm>
          <a:custGeom>
            <a:avLst/>
            <a:gdLst>
              <a:gd name="connsiteX0" fmla="*/ 0 w 1719995"/>
              <a:gd name="connsiteY0" fmla="*/ 1152525 h 1152525"/>
              <a:gd name="connsiteX1" fmla="*/ 0 w 1719995"/>
              <a:gd name="connsiteY1" fmla="*/ 0 h 1152525"/>
              <a:gd name="connsiteX2" fmla="*/ 594603 w 1719995"/>
              <a:gd name="connsiteY2" fmla="*/ 0 h 1152525"/>
              <a:gd name="connsiteX3" fmla="*/ 594603 w 1719995"/>
              <a:gd name="connsiteY3" fmla="*/ 3527 h 1152525"/>
              <a:gd name="connsiteX4" fmla="*/ 649641 w 1719995"/>
              <a:gd name="connsiteY4" fmla="*/ 6415 h 1152525"/>
              <a:gd name="connsiteX5" fmla="*/ 1719995 w 1719995"/>
              <a:gd name="connsiteY5" fmla="*/ 1152029 h 1152525"/>
              <a:gd name="connsiteX6" fmla="*/ 1143981 w 1719995"/>
              <a:gd name="connsiteY6" fmla="*/ 1152029 h 1152525"/>
              <a:gd name="connsiteX7" fmla="*/ 649936 w 1719995"/>
              <a:gd name="connsiteY7" fmla="*/ 588125 h 1152525"/>
              <a:gd name="connsiteX8" fmla="*/ 594603 w 1719995"/>
              <a:gd name="connsiteY8" fmla="*/ 582759 h 1152525"/>
              <a:gd name="connsiteX9" fmla="*/ 594603 w 1719995"/>
              <a:gd name="connsiteY9" fmla="*/ 1152525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9995" h="1152525">
                <a:moveTo>
                  <a:pt x="0" y="1152525"/>
                </a:moveTo>
                <a:lnTo>
                  <a:pt x="0" y="0"/>
                </a:lnTo>
                <a:lnTo>
                  <a:pt x="594603" y="0"/>
                </a:lnTo>
                <a:lnTo>
                  <a:pt x="594603" y="3527"/>
                </a:lnTo>
                <a:lnTo>
                  <a:pt x="649641" y="6415"/>
                </a:lnTo>
                <a:cubicBezTo>
                  <a:pt x="1251490" y="67499"/>
                  <a:pt x="1719995" y="557306"/>
                  <a:pt x="1719995" y="1152029"/>
                </a:cubicBezTo>
                <a:lnTo>
                  <a:pt x="1143981" y="1152029"/>
                </a:lnTo>
                <a:cubicBezTo>
                  <a:pt x="1143981" y="874461"/>
                  <a:pt x="932145" y="642606"/>
                  <a:pt x="649936" y="588125"/>
                </a:cubicBezTo>
                <a:lnTo>
                  <a:pt x="594603" y="582759"/>
                </a:lnTo>
                <a:lnTo>
                  <a:pt x="594603" y="1152525"/>
                </a:lnTo>
                <a:close/>
              </a:path>
            </a:pathLst>
          </a:custGeom>
          <a:noFill/>
          <a:ln w="25400">
            <a:solidFill>
              <a:schemeClr val="bg2"/>
            </a:solidFill>
          </a:ln>
        </p:spPr>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pPr lvl="0" indent="0" algn="ctr">
              <a:lnSpc>
                <a:spcPct val="100000"/>
              </a:lnSpc>
              <a:spcBef>
                <a:spcPts val="1000"/>
              </a:spcBef>
              <a:buSzPct val="78000"/>
              <a:buFont typeface="Wingdings" pitchFamily="2" charset="2"/>
              <a:buNone/>
            </a:pPr>
            <a:endParaRPr lang="pl-PL" sz="41300" b="0" i="0" cap="none" spc="0" dirty="0">
              <a:ln w="25400">
                <a:gradFill>
                  <a:gsLst>
                    <a:gs pos="0">
                      <a:schemeClr val="accent1"/>
                    </a:gs>
                    <a:gs pos="100000">
                      <a:schemeClr val="tx2"/>
                    </a:gs>
                  </a:gsLst>
                  <a:lin ang="5400000" scaled="1"/>
                </a:gradFill>
              </a:ln>
              <a:solidFill>
                <a:schemeClr val="bg2"/>
              </a:solidFill>
              <a:effectLst/>
              <a:latin typeface="Roboto" panose="02000000000000000000" pitchFamily="2" charset="0"/>
              <a:ea typeface="Roboto" panose="02000000000000000000" pitchFamily="2" charset="0"/>
              <a:cs typeface="Times New Roman" panose="02020603050405020304" pitchFamily="18" charset="0"/>
            </a:endParaRPr>
          </a:p>
        </p:txBody>
      </p:sp>
      <p:sp>
        <p:nvSpPr>
          <p:cNvPr id="16" name="Dowolny kształt: kształt 15">
            <a:extLst>
              <a:ext uri="{FF2B5EF4-FFF2-40B4-BE49-F238E27FC236}">
                <a16:creationId xmlns:a16="http://schemas.microsoft.com/office/drawing/2014/main" id="{AD543773-C663-456F-967E-6EF8878BC6DF}"/>
              </a:ext>
            </a:extLst>
          </p:cNvPr>
          <p:cNvSpPr/>
          <p:nvPr userDrawn="1"/>
        </p:nvSpPr>
        <p:spPr>
          <a:xfrm rot="5400000">
            <a:off x="1780016" y="650244"/>
            <a:ext cx="1719995" cy="1152525"/>
          </a:xfrm>
          <a:custGeom>
            <a:avLst/>
            <a:gdLst>
              <a:gd name="connsiteX0" fmla="*/ 0 w 1719995"/>
              <a:gd name="connsiteY0" fmla="*/ 1152525 h 1152525"/>
              <a:gd name="connsiteX1" fmla="*/ 0 w 1719995"/>
              <a:gd name="connsiteY1" fmla="*/ 0 h 1152525"/>
              <a:gd name="connsiteX2" fmla="*/ 594603 w 1719995"/>
              <a:gd name="connsiteY2" fmla="*/ 0 h 1152525"/>
              <a:gd name="connsiteX3" fmla="*/ 594603 w 1719995"/>
              <a:gd name="connsiteY3" fmla="*/ 3527 h 1152525"/>
              <a:gd name="connsiteX4" fmla="*/ 649641 w 1719995"/>
              <a:gd name="connsiteY4" fmla="*/ 6415 h 1152525"/>
              <a:gd name="connsiteX5" fmla="*/ 1719995 w 1719995"/>
              <a:gd name="connsiteY5" fmla="*/ 1152029 h 1152525"/>
              <a:gd name="connsiteX6" fmla="*/ 1143981 w 1719995"/>
              <a:gd name="connsiteY6" fmla="*/ 1152029 h 1152525"/>
              <a:gd name="connsiteX7" fmla="*/ 649936 w 1719995"/>
              <a:gd name="connsiteY7" fmla="*/ 588125 h 1152525"/>
              <a:gd name="connsiteX8" fmla="*/ 594603 w 1719995"/>
              <a:gd name="connsiteY8" fmla="*/ 582759 h 1152525"/>
              <a:gd name="connsiteX9" fmla="*/ 594603 w 1719995"/>
              <a:gd name="connsiteY9" fmla="*/ 1152525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9995" h="1152525">
                <a:moveTo>
                  <a:pt x="0" y="1152525"/>
                </a:moveTo>
                <a:lnTo>
                  <a:pt x="0" y="0"/>
                </a:lnTo>
                <a:lnTo>
                  <a:pt x="594603" y="0"/>
                </a:lnTo>
                <a:lnTo>
                  <a:pt x="594603" y="3527"/>
                </a:lnTo>
                <a:lnTo>
                  <a:pt x="649641" y="6415"/>
                </a:lnTo>
                <a:cubicBezTo>
                  <a:pt x="1251490" y="67499"/>
                  <a:pt x="1719995" y="557306"/>
                  <a:pt x="1719995" y="1152029"/>
                </a:cubicBezTo>
                <a:lnTo>
                  <a:pt x="1143981" y="1152029"/>
                </a:lnTo>
                <a:cubicBezTo>
                  <a:pt x="1143981" y="874461"/>
                  <a:pt x="932145" y="642606"/>
                  <a:pt x="649936" y="588125"/>
                </a:cubicBezTo>
                <a:lnTo>
                  <a:pt x="594603" y="582759"/>
                </a:lnTo>
                <a:lnTo>
                  <a:pt x="594603" y="1152525"/>
                </a:lnTo>
                <a:close/>
              </a:path>
            </a:pathLst>
          </a:custGeom>
          <a:noFill/>
          <a:ln w="25400">
            <a:solidFill>
              <a:schemeClr val="bg2"/>
            </a:solidFill>
          </a:ln>
        </p:spPr>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pPr lvl="0" indent="0" algn="ctr">
              <a:lnSpc>
                <a:spcPct val="100000"/>
              </a:lnSpc>
              <a:spcBef>
                <a:spcPts val="1000"/>
              </a:spcBef>
              <a:buSzPct val="78000"/>
              <a:buFont typeface="Wingdings" pitchFamily="2" charset="2"/>
              <a:buNone/>
            </a:pPr>
            <a:endParaRPr lang="pl-PL" sz="41300" b="0" i="0" cap="none" spc="0" dirty="0">
              <a:ln w="25400">
                <a:gradFill>
                  <a:gsLst>
                    <a:gs pos="0">
                      <a:schemeClr val="accent1"/>
                    </a:gs>
                    <a:gs pos="100000">
                      <a:schemeClr val="tx2"/>
                    </a:gs>
                  </a:gsLst>
                  <a:lin ang="5400000" scaled="1"/>
                </a:gradFill>
              </a:ln>
              <a:solidFill>
                <a:schemeClr val="bg2"/>
              </a:solidFill>
              <a:effectLst/>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1184579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Quote Shape Dark">
    <p:bg>
      <p:bgPr>
        <a:solidFill>
          <a:schemeClr val="tx2"/>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CBAFA26-24D7-4C19-8727-D3E71EAEAEAD}"/>
              </a:ext>
            </a:extLst>
          </p:cNvPr>
          <p:cNvSpPr>
            <a:spLocks noGrp="1"/>
          </p:cNvSpPr>
          <p:nvPr>
            <p:ph type="title" hasCustomPrompt="1"/>
          </p:nvPr>
        </p:nvSpPr>
        <p:spPr>
          <a:xfrm>
            <a:off x="1373188" y="1772816"/>
            <a:ext cx="9445624" cy="2684992"/>
          </a:xfrm>
        </p:spPr>
        <p:txBody>
          <a:bodyPr anchor="b">
            <a:normAutofit/>
          </a:bodyPr>
          <a:lstStyle>
            <a:lvl1pPr>
              <a:defRPr lang="pl-PL" sz="4000" b="1" kern="1200" dirty="0">
                <a:solidFill>
                  <a:schemeClr val="bg2"/>
                </a:solidFill>
                <a:latin typeface="Roboto Slab" pitchFamily="2" charset="0"/>
                <a:ea typeface="Roboto Slab" pitchFamily="2" charset="0"/>
                <a:cs typeface="+mj-cs"/>
              </a:defRPr>
            </a:lvl1pPr>
          </a:lstStyle>
          <a:p>
            <a:r>
              <a:rPr lang="pl-PL" dirty="0"/>
              <a:t>Wstaw cytat</a:t>
            </a:r>
            <a:endParaRPr lang="en-US" dirty="0"/>
          </a:p>
        </p:txBody>
      </p:sp>
      <p:sp>
        <p:nvSpPr>
          <p:cNvPr id="14" name="Text Placeholder 2">
            <a:extLst>
              <a:ext uri="{FF2B5EF4-FFF2-40B4-BE49-F238E27FC236}">
                <a16:creationId xmlns:a16="http://schemas.microsoft.com/office/drawing/2014/main" id="{9DFA45EC-B955-4125-9EC5-B223FB11C694}"/>
              </a:ext>
            </a:extLst>
          </p:cNvPr>
          <p:cNvSpPr>
            <a:spLocks noGrp="1"/>
          </p:cNvSpPr>
          <p:nvPr>
            <p:ph type="body" idx="1" hasCustomPrompt="1"/>
          </p:nvPr>
        </p:nvSpPr>
        <p:spPr>
          <a:xfrm>
            <a:off x="1373188" y="4573009"/>
            <a:ext cx="9445625" cy="1411974"/>
          </a:xfrm>
        </p:spPr>
        <p:txBody>
          <a:bodyPr>
            <a:normAutofit/>
          </a:bodyPr>
          <a:lstStyle>
            <a:lvl1pPr marL="0" indent="0">
              <a:buNone/>
              <a:defRPr lang="pl-PL" sz="2400" b="0" kern="1200">
                <a:solidFill>
                  <a:schemeClr val="bg2"/>
                </a:solidFill>
                <a:latin typeface="Roboto" panose="02000000000000000000" pitchFamily="2" charset="0"/>
                <a:ea typeface="Roboto" panose="02000000000000000000" pitchFamily="2" charset="0"/>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 Autor </a:t>
            </a:r>
            <a:r>
              <a:rPr lang="en-US" dirty="0" err="1"/>
              <a:t>cytatu</a:t>
            </a:r>
            <a:endParaRPr lang="pl-PL" dirty="0"/>
          </a:p>
        </p:txBody>
      </p:sp>
      <p:sp>
        <p:nvSpPr>
          <p:cNvPr id="18" name="Dowolny kształt 17">
            <a:extLst>
              <a:ext uri="{FF2B5EF4-FFF2-40B4-BE49-F238E27FC236}">
                <a16:creationId xmlns:a16="http://schemas.microsoft.com/office/drawing/2014/main" id="{ACB910C1-76A9-A645-995E-B7A1A9CAF067}"/>
              </a:ext>
            </a:extLst>
          </p:cNvPr>
          <p:cNvSpPr/>
          <p:nvPr userDrawn="1"/>
        </p:nvSpPr>
        <p:spPr>
          <a:xfrm rot="5400000">
            <a:off x="1088660" y="-41113"/>
            <a:ext cx="1719995" cy="2535238"/>
          </a:xfrm>
          <a:custGeom>
            <a:avLst/>
            <a:gdLst>
              <a:gd name="connsiteX0" fmla="*/ 0 w 1719995"/>
              <a:gd name="connsiteY0" fmla="*/ 1152525 h 2535238"/>
              <a:gd name="connsiteX1" fmla="*/ 0 w 1719995"/>
              <a:gd name="connsiteY1" fmla="*/ 0 h 2535238"/>
              <a:gd name="connsiteX2" fmla="*/ 594603 w 1719995"/>
              <a:gd name="connsiteY2" fmla="*/ 0 h 2535238"/>
              <a:gd name="connsiteX3" fmla="*/ 594603 w 1719995"/>
              <a:gd name="connsiteY3" fmla="*/ 3527 h 2535238"/>
              <a:gd name="connsiteX4" fmla="*/ 649641 w 1719995"/>
              <a:gd name="connsiteY4" fmla="*/ 6415 h 2535238"/>
              <a:gd name="connsiteX5" fmla="*/ 1719995 w 1719995"/>
              <a:gd name="connsiteY5" fmla="*/ 1152029 h 2535238"/>
              <a:gd name="connsiteX6" fmla="*/ 1143981 w 1719995"/>
              <a:gd name="connsiteY6" fmla="*/ 1152029 h 2535238"/>
              <a:gd name="connsiteX7" fmla="*/ 649936 w 1719995"/>
              <a:gd name="connsiteY7" fmla="*/ 588125 h 2535238"/>
              <a:gd name="connsiteX8" fmla="*/ 594603 w 1719995"/>
              <a:gd name="connsiteY8" fmla="*/ 582759 h 2535238"/>
              <a:gd name="connsiteX9" fmla="*/ 594603 w 1719995"/>
              <a:gd name="connsiteY9" fmla="*/ 1152525 h 2535238"/>
              <a:gd name="connsiteX10" fmla="*/ 0 w 1719995"/>
              <a:gd name="connsiteY10" fmla="*/ 2535238 h 2535238"/>
              <a:gd name="connsiteX11" fmla="*/ 0 w 1719995"/>
              <a:gd name="connsiteY11" fmla="*/ 1382713 h 2535238"/>
              <a:gd name="connsiteX12" fmla="*/ 594603 w 1719995"/>
              <a:gd name="connsiteY12" fmla="*/ 1382713 h 2535238"/>
              <a:gd name="connsiteX13" fmla="*/ 594603 w 1719995"/>
              <a:gd name="connsiteY13" fmla="*/ 1386240 h 2535238"/>
              <a:gd name="connsiteX14" fmla="*/ 649641 w 1719995"/>
              <a:gd name="connsiteY14" fmla="*/ 1389128 h 2535238"/>
              <a:gd name="connsiteX15" fmla="*/ 1719995 w 1719995"/>
              <a:gd name="connsiteY15" fmla="*/ 2534742 h 2535238"/>
              <a:gd name="connsiteX16" fmla="*/ 1143981 w 1719995"/>
              <a:gd name="connsiteY16" fmla="*/ 2534742 h 2535238"/>
              <a:gd name="connsiteX17" fmla="*/ 649936 w 1719995"/>
              <a:gd name="connsiteY17" fmla="*/ 1970838 h 2535238"/>
              <a:gd name="connsiteX18" fmla="*/ 594603 w 1719995"/>
              <a:gd name="connsiteY18" fmla="*/ 1965472 h 2535238"/>
              <a:gd name="connsiteX19" fmla="*/ 594603 w 1719995"/>
              <a:gd name="connsiteY19" fmla="*/ 2535238 h 253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9995" h="2535238">
                <a:moveTo>
                  <a:pt x="0" y="1152525"/>
                </a:moveTo>
                <a:lnTo>
                  <a:pt x="0" y="0"/>
                </a:lnTo>
                <a:lnTo>
                  <a:pt x="594603" y="0"/>
                </a:lnTo>
                <a:lnTo>
                  <a:pt x="594603" y="3527"/>
                </a:lnTo>
                <a:lnTo>
                  <a:pt x="649641" y="6415"/>
                </a:lnTo>
                <a:cubicBezTo>
                  <a:pt x="1251490" y="67499"/>
                  <a:pt x="1719995" y="557306"/>
                  <a:pt x="1719995" y="1152029"/>
                </a:cubicBezTo>
                <a:lnTo>
                  <a:pt x="1143981" y="1152029"/>
                </a:lnTo>
                <a:cubicBezTo>
                  <a:pt x="1143981" y="874461"/>
                  <a:pt x="932145" y="642606"/>
                  <a:pt x="649936" y="588125"/>
                </a:cubicBezTo>
                <a:lnTo>
                  <a:pt x="594603" y="582759"/>
                </a:lnTo>
                <a:lnTo>
                  <a:pt x="594603" y="1152525"/>
                </a:lnTo>
                <a:close/>
                <a:moveTo>
                  <a:pt x="0" y="2535238"/>
                </a:moveTo>
                <a:lnTo>
                  <a:pt x="0" y="1382713"/>
                </a:lnTo>
                <a:lnTo>
                  <a:pt x="594603" y="1382713"/>
                </a:lnTo>
                <a:lnTo>
                  <a:pt x="594603" y="1386240"/>
                </a:lnTo>
                <a:lnTo>
                  <a:pt x="649641" y="1389128"/>
                </a:lnTo>
                <a:cubicBezTo>
                  <a:pt x="1251490" y="1450212"/>
                  <a:pt x="1719995" y="1940019"/>
                  <a:pt x="1719995" y="2534742"/>
                </a:cubicBezTo>
                <a:lnTo>
                  <a:pt x="1143981" y="2534742"/>
                </a:lnTo>
                <a:cubicBezTo>
                  <a:pt x="1143981" y="2257174"/>
                  <a:pt x="932145" y="2025319"/>
                  <a:pt x="649936" y="1970838"/>
                </a:cubicBezTo>
                <a:lnTo>
                  <a:pt x="594603" y="1965472"/>
                </a:lnTo>
                <a:lnTo>
                  <a:pt x="594603" y="2535238"/>
                </a:lnTo>
                <a:close/>
              </a:path>
            </a:pathLst>
          </a:custGeom>
          <a:noFill/>
          <a:ln w="25400">
            <a:gradFill>
              <a:gsLst>
                <a:gs pos="0">
                  <a:schemeClr val="accent1"/>
                </a:gs>
                <a:gs pos="100000">
                  <a:schemeClr val="accent2"/>
                </a:gs>
              </a:gsLst>
              <a:lin ang="5400000" scaled="1"/>
            </a:gradFill>
          </a:ln>
        </p:spPr>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pPr lvl="0" indent="0" algn="ctr">
              <a:lnSpc>
                <a:spcPct val="100000"/>
              </a:lnSpc>
              <a:spcBef>
                <a:spcPts val="1000"/>
              </a:spcBef>
              <a:buSzPct val="78000"/>
              <a:buFont typeface="Wingdings" pitchFamily="2" charset="2"/>
              <a:buNone/>
            </a:pPr>
            <a:endParaRPr lang="pl-PL" sz="41300" b="0" i="0" cap="none" spc="0" dirty="0">
              <a:ln w="25400">
                <a:gradFill>
                  <a:gsLst>
                    <a:gs pos="0">
                      <a:schemeClr val="accent1"/>
                    </a:gs>
                    <a:gs pos="100000">
                      <a:schemeClr val="tx2"/>
                    </a:gs>
                  </a:gsLst>
                  <a:lin ang="5400000" scaled="1"/>
                </a:gradFill>
              </a:ln>
              <a:solidFill>
                <a:schemeClr val="bg2"/>
              </a:solidFill>
              <a:effectLst/>
              <a:latin typeface="Roboto" panose="02000000000000000000" pitchFamily="2" charset="0"/>
              <a:ea typeface="Roboto" panose="02000000000000000000" pitchFamily="2" charset="0"/>
              <a:cs typeface="Times New Roman" panose="02020603050405020304" pitchFamily="18" charset="0"/>
            </a:endParaRPr>
          </a:p>
        </p:txBody>
      </p:sp>
      <p:grpSp>
        <p:nvGrpSpPr>
          <p:cNvPr id="23" name="Grupa 22">
            <a:extLst>
              <a:ext uri="{FF2B5EF4-FFF2-40B4-BE49-F238E27FC236}">
                <a16:creationId xmlns:a16="http://schemas.microsoft.com/office/drawing/2014/main" id="{E9384059-92DF-D04A-83FD-224358897304}"/>
              </a:ext>
            </a:extLst>
          </p:cNvPr>
          <p:cNvGrpSpPr/>
          <p:nvPr userDrawn="1"/>
        </p:nvGrpSpPr>
        <p:grpSpPr>
          <a:xfrm rot="10800000" flipH="1">
            <a:off x="9120337" y="-3"/>
            <a:ext cx="3079986" cy="2060849"/>
            <a:chOff x="9408368" y="4995447"/>
            <a:chExt cx="2783632" cy="1862554"/>
          </a:xfrm>
        </p:grpSpPr>
        <p:sp>
          <p:nvSpPr>
            <p:cNvPr id="24" name="Dowolny kształt 23">
              <a:extLst>
                <a:ext uri="{FF2B5EF4-FFF2-40B4-BE49-F238E27FC236}">
                  <a16:creationId xmlns:a16="http://schemas.microsoft.com/office/drawing/2014/main" id="{4186BE70-FED3-CB4E-8C84-8770EBE03584}"/>
                </a:ext>
              </a:extLst>
            </p:cNvPr>
            <p:cNvSpPr/>
            <p:nvPr userDrawn="1"/>
          </p:nvSpPr>
          <p:spPr>
            <a:xfrm>
              <a:off x="9408368" y="5260588"/>
              <a:ext cx="2783632" cy="1597411"/>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25" name="Dowolny kształt 24">
              <a:extLst>
                <a:ext uri="{FF2B5EF4-FFF2-40B4-BE49-F238E27FC236}">
                  <a16:creationId xmlns:a16="http://schemas.microsoft.com/office/drawing/2014/main" id="{3F66B0E2-EE55-C34B-953C-FA9E2CB14B3D}"/>
                </a:ext>
              </a:extLst>
            </p:cNvPr>
            <p:cNvSpPr/>
            <p:nvPr userDrawn="1"/>
          </p:nvSpPr>
          <p:spPr>
            <a:xfrm>
              <a:off x="10465540" y="4995447"/>
              <a:ext cx="1726460" cy="1862554"/>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dirty="0"/>
            </a:p>
          </p:txBody>
        </p:sp>
      </p:grpSp>
      <p:sp>
        <p:nvSpPr>
          <p:cNvPr id="26" name="Owal 25">
            <a:extLst>
              <a:ext uri="{FF2B5EF4-FFF2-40B4-BE49-F238E27FC236}">
                <a16:creationId xmlns:a16="http://schemas.microsoft.com/office/drawing/2014/main" id="{AE76288B-45F7-5A45-AFCE-33ED6B8E54AF}"/>
              </a:ext>
            </a:extLst>
          </p:cNvPr>
          <p:cNvSpPr/>
          <p:nvPr userDrawn="1"/>
        </p:nvSpPr>
        <p:spPr>
          <a:xfrm>
            <a:off x="11522142" y="2420888"/>
            <a:ext cx="144016" cy="1440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0147332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ack Cover Photo Dark">
    <p:bg>
      <p:bgPr>
        <a:blipFill dpi="0" rotWithShape="1">
          <a:blip r:embed="rId2">
            <a:lum/>
          </a:blip>
          <a:srcRect/>
          <a:stretch>
            <a:fillRect t="-4000" r="-7000" b="-11000"/>
          </a:stretch>
        </a:blipFill>
        <a:effectLst/>
      </p:bgPr>
    </p:bg>
    <p:spTree>
      <p:nvGrpSpPr>
        <p:cNvPr id="1" name=""/>
        <p:cNvGrpSpPr/>
        <p:nvPr/>
      </p:nvGrpSpPr>
      <p:grpSpPr>
        <a:xfrm>
          <a:off x="0" y="0"/>
          <a:ext cx="0" cy="0"/>
          <a:chOff x="0" y="0"/>
          <a:chExt cx="0" cy="0"/>
        </a:xfrm>
      </p:grpSpPr>
      <p:sp>
        <p:nvSpPr>
          <p:cNvPr id="9" name="Tytuł 1">
            <a:extLst>
              <a:ext uri="{FF2B5EF4-FFF2-40B4-BE49-F238E27FC236}">
                <a16:creationId xmlns:a16="http://schemas.microsoft.com/office/drawing/2014/main" id="{B8E24209-9B29-8B42-98ED-D1C88086029F}"/>
              </a:ext>
            </a:extLst>
          </p:cNvPr>
          <p:cNvSpPr>
            <a:spLocks noGrp="1"/>
          </p:cNvSpPr>
          <p:nvPr>
            <p:ph type="title" hasCustomPrompt="1"/>
          </p:nvPr>
        </p:nvSpPr>
        <p:spPr>
          <a:xfrm>
            <a:off x="681039" y="3717032"/>
            <a:ext cx="4608511" cy="1124980"/>
          </a:xfrm>
        </p:spPr>
        <p:txBody>
          <a:bodyPr lIns="0" tIns="46800" anchor="t">
            <a:normAutofit/>
          </a:bodyPr>
          <a:lstStyle>
            <a:lvl1pPr>
              <a:defRPr sz="3200">
                <a:solidFill>
                  <a:schemeClr val="bg1"/>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title</a:t>
            </a:r>
            <a:endParaRPr lang="pl-PL" dirty="0"/>
          </a:p>
        </p:txBody>
      </p:sp>
      <p:cxnSp>
        <p:nvCxnSpPr>
          <p:cNvPr id="12" name="Łącznik prosty 11">
            <a:extLst>
              <a:ext uri="{FF2B5EF4-FFF2-40B4-BE49-F238E27FC236}">
                <a16:creationId xmlns:a16="http://schemas.microsoft.com/office/drawing/2014/main" id="{6DA55863-CDCB-8444-B5A0-7C6796168642}"/>
              </a:ext>
            </a:extLst>
          </p:cNvPr>
          <p:cNvCxnSpPr/>
          <p:nvPr userDrawn="1"/>
        </p:nvCxnSpPr>
        <p:spPr>
          <a:xfrm>
            <a:off x="681038" y="3544201"/>
            <a:ext cx="182355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fika 13">
            <a:extLst>
              <a:ext uri="{FF2B5EF4-FFF2-40B4-BE49-F238E27FC236}">
                <a16:creationId xmlns:a16="http://schemas.microsoft.com/office/drawing/2014/main" id="{BDE11796-DEF8-FD4D-B385-D3576AB43EB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3765" y="765872"/>
            <a:ext cx="1608685" cy="244800"/>
          </a:xfrm>
          <a:prstGeom prst="rect">
            <a:avLst/>
          </a:prstGeom>
        </p:spPr>
      </p:pic>
      <p:sp>
        <p:nvSpPr>
          <p:cNvPr id="8" name="Symbol zastępczy tekstu 18">
            <a:extLst>
              <a:ext uri="{FF2B5EF4-FFF2-40B4-BE49-F238E27FC236}">
                <a16:creationId xmlns:a16="http://schemas.microsoft.com/office/drawing/2014/main" id="{83F01925-2535-ED44-A752-D947A77DE4AE}"/>
              </a:ext>
            </a:extLst>
          </p:cNvPr>
          <p:cNvSpPr>
            <a:spLocks noGrp="1"/>
          </p:cNvSpPr>
          <p:nvPr>
            <p:ph type="body" sz="quarter" idx="17" hasCustomPrompt="1"/>
          </p:nvPr>
        </p:nvSpPr>
        <p:spPr>
          <a:xfrm>
            <a:off x="683862" y="5733020"/>
            <a:ext cx="4606342" cy="461665"/>
          </a:xfrm>
          <a:noFill/>
        </p:spPr>
        <p:txBody>
          <a:bodyPr vert="horz" wrap="square" lIns="0" tIns="45720" rIns="0" bIns="45720" rtlCol="0">
            <a:normAutofit/>
          </a:bodyPr>
          <a:lstStyle>
            <a:lvl1pPr marL="0" indent="0">
              <a:buNone/>
              <a:defRPr lang="pl-PL" sz="1800" dirty="0">
                <a:solidFill>
                  <a:schemeClr val="bg2"/>
                </a:solidFill>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p:txBody>
      </p:sp>
      <p:sp>
        <p:nvSpPr>
          <p:cNvPr id="10" name="Symbol zastępczy tekstu 18">
            <a:extLst>
              <a:ext uri="{FF2B5EF4-FFF2-40B4-BE49-F238E27FC236}">
                <a16:creationId xmlns:a16="http://schemas.microsoft.com/office/drawing/2014/main" id="{938E5FC2-EB66-384C-85E3-2DAE33F9C5DA}"/>
              </a:ext>
            </a:extLst>
          </p:cNvPr>
          <p:cNvSpPr>
            <a:spLocks noGrp="1"/>
          </p:cNvSpPr>
          <p:nvPr>
            <p:ph type="body" sz="quarter" idx="18" hasCustomPrompt="1"/>
          </p:nvPr>
        </p:nvSpPr>
        <p:spPr>
          <a:xfrm>
            <a:off x="681039" y="5271355"/>
            <a:ext cx="4608512" cy="461665"/>
          </a:xfrm>
        </p:spPr>
        <p:txBody>
          <a:bodyPr lIns="0">
            <a:normAutofit/>
          </a:bodyPr>
          <a:lstStyle>
            <a:lvl1pPr marL="0" indent="0">
              <a:buNone/>
              <a:defRPr lang="pl-PL" sz="1800" b="1" kern="1200" dirty="0" smtClean="0">
                <a:solidFill>
                  <a:schemeClr val="bg2"/>
                </a:solidFill>
                <a:latin typeface="Roboto" panose="02000000000000000000" pitchFamily="2" charset="0"/>
                <a:ea typeface="Roboto" panose="02000000000000000000" pitchFamily="2" charset="0"/>
                <a:cs typeface="+mn-cs"/>
              </a:defRPr>
            </a:lvl1pPr>
          </a:lstStyle>
          <a:p>
            <a:r>
              <a:rPr lang="pl-PL" dirty="0"/>
              <a:t>First and </a:t>
            </a:r>
            <a:r>
              <a:rPr lang="pl-PL" dirty="0" err="1"/>
              <a:t>second</a:t>
            </a:r>
            <a:r>
              <a:rPr lang="pl-PL" dirty="0"/>
              <a:t> </a:t>
            </a:r>
            <a:r>
              <a:rPr lang="pl-PL" dirty="0" err="1"/>
              <a:t>name</a:t>
            </a:r>
            <a:endParaRPr lang="pl-PL" dirty="0"/>
          </a:p>
        </p:txBody>
      </p:sp>
      <p:sp>
        <p:nvSpPr>
          <p:cNvPr id="2" name="pole tekstowe 1">
            <a:extLst>
              <a:ext uri="{FF2B5EF4-FFF2-40B4-BE49-F238E27FC236}">
                <a16:creationId xmlns:a16="http://schemas.microsoft.com/office/drawing/2014/main" id="{E0CA777E-8EAC-3148-7F2F-0B1FEFF56E81}"/>
              </a:ext>
            </a:extLst>
          </p:cNvPr>
          <p:cNvSpPr txBox="1"/>
          <p:nvPr userDrawn="1"/>
        </p:nvSpPr>
        <p:spPr>
          <a:xfrm>
            <a:off x="582219" y="1888126"/>
            <a:ext cx="4148137" cy="1569660"/>
          </a:xfrm>
          <a:prstGeom prst="rect">
            <a:avLst/>
          </a:prstGeom>
          <a:noFill/>
        </p:spPr>
        <p:txBody>
          <a:bodyPr wrap="square" rtlCol="0">
            <a:spAutoFit/>
          </a:bodyPr>
          <a:lstStyle/>
          <a:p>
            <a:r>
              <a:rPr lang="pl-PL" sz="3200" dirty="0">
                <a:solidFill>
                  <a:schemeClr val="bg2"/>
                </a:solidFill>
                <a:latin typeface="Roboto" panose="02000000000000000000" pitchFamily="2" charset="0"/>
                <a:ea typeface="Roboto" panose="02000000000000000000" pitchFamily="2" charset="0"/>
              </a:rPr>
              <a:t>Konkurs </a:t>
            </a:r>
            <a:br>
              <a:rPr lang="pl-PL" sz="3200" dirty="0">
                <a:solidFill>
                  <a:schemeClr val="bg2"/>
                </a:solidFill>
                <a:latin typeface="Roboto" panose="02000000000000000000" pitchFamily="2" charset="0"/>
                <a:ea typeface="Roboto" panose="02000000000000000000" pitchFamily="2" charset="0"/>
              </a:rPr>
            </a:br>
            <a:r>
              <a:rPr lang="pl-PL" sz="3200" dirty="0">
                <a:solidFill>
                  <a:schemeClr val="bg2"/>
                </a:solidFill>
                <a:latin typeface="Roboto" panose="02000000000000000000" pitchFamily="2" charset="0"/>
                <a:ea typeface="Roboto" panose="02000000000000000000" pitchFamily="2" charset="0"/>
              </a:rPr>
              <a:t>Partner </a:t>
            </a:r>
            <a:br>
              <a:rPr lang="pl-PL" sz="3200" dirty="0">
                <a:solidFill>
                  <a:schemeClr val="bg2"/>
                </a:solidFill>
                <a:latin typeface="Roboto" panose="02000000000000000000" pitchFamily="2" charset="0"/>
                <a:ea typeface="Roboto" panose="02000000000000000000" pitchFamily="2" charset="0"/>
              </a:rPr>
            </a:br>
            <a:r>
              <a:rPr lang="pl-PL" sz="3200" dirty="0">
                <a:solidFill>
                  <a:schemeClr val="bg2"/>
                </a:solidFill>
                <a:latin typeface="Roboto" panose="02000000000000000000" pitchFamily="2" charset="0"/>
                <a:ea typeface="Roboto" panose="02000000000000000000" pitchFamily="2" charset="0"/>
              </a:rPr>
              <a:t>Roku 2023</a:t>
            </a:r>
          </a:p>
        </p:txBody>
      </p:sp>
    </p:spTree>
    <p:extLst>
      <p:ext uri="{BB962C8B-B14F-4D97-AF65-F5344CB8AC3E}">
        <p14:creationId xmlns:p14="http://schemas.microsoft.com/office/powerpoint/2010/main" val="421628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Two Columns with Headers">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31FD11-D4EB-F349-A244-1BC13AA5B98F}"/>
              </a:ext>
            </a:extLst>
          </p:cNvPr>
          <p:cNvSpPr>
            <a:spLocks noGrp="1"/>
          </p:cNvSpPr>
          <p:nvPr>
            <p:ph type="title"/>
          </p:nvPr>
        </p:nvSpPr>
        <p:spPr/>
        <p:txBody>
          <a:bodyPr lIns="0"/>
          <a:lstStyle>
            <a:lvl1pPr>
              <a:defRPr>
                <a:latin typeface="Roboto" panose="02000000000000000000" pitchFamily="2" charset="0"/>
                <a:ea typeface="Roboto" panose="02000000000000000000" pitchFamily="2" charset="0"/>
              </a:defRPr>
            </a:lvl1pPr>
          </a:lstStyle>
          <a:p>
            <a:r>
              <a:rPr lang="pl-PL" dirty="0"/>
              <a:t>Kliknij, aby edytować</a:t>
            </a:r>
          </a:p>
        </p:txBody>
      </p:sp>
      <p:sp>
        <p:nvSpPr>
          <p:cNvPr id="3" name="Symbol zastępczy daty 2">
            <a:extLst>
              <a:ext uri="{FF2B5EF4-FFF2-40B4-BE49-F238E27FC236}">
                <a16:creationId xmlns:a16="http://schemas.microsoft.com/office/drawing/2014/main" id="{D3E005BF-7244-1D4A-BB97-C85F270F8250}"/>
              </a:ext>
            </a:extLst>
          </p:cNvPr>
          <p:cNvSpPr>
            <a:spLocks noGrp="1"/>
          </p:cNvSpPr>
          <p:nvPr>
            <p:ph type="dt" sz="half" idx="10"/>
          </p:nvPr>
        </p:nvSpPr>
        <p:spPr>
          <a:xfrm>
            <a:off x="7593012" y="6356350"/>
            <a:ext cx="2535237" cy="365125"/>
          </a:xfrm>
          <a:prstGeom prst="rect">
            <a:avLst/>
          </a:prstGeom>
        </p:spPr>
        <p:txBody>
          <a:bodyPr/>
          <a:lstStyle>
            <a:lvl1pPr>
              <a:defRPr>
                <a:latin typeface="Roboto" panose="02000000000000000000" pitchFamily="2" charset="0"/>
                <a:ea typeface="Roboto" panose="02000000000000000000" pitchFamily="2" charset="0"/>
              </a:defRPr>
            </a:lvl1pPr>
          </a:lstStyle>
          <a:p>
            <a:fld id="{2DF0A7F1-8DDE-AB40-ABD1-86832C9EAD8A}" type="datetimeFigureOut">
              <a:rPr lang="pl-PL" smtClean="0"/>
              <a:pPr/>
              <a:t>28.05.2024</a:t>
            </a:fld>
            <a:endParaRPr lang="pl-PL" dirty="0"/>
          </a:p>
        </p:txBody>
      </p:sp>
      <p:sp>
        <p:nvSpPr>
          <p:cNvPr id="4" name="Symbol zastępczy stopki 3">
            <a:extLst>
              <a:ext uri="{FF2B5EF4-FFF2-40B4-BE49-F238E27FC236}">
                <a16:creationId xmlns:a16="http://schemas.microsoft.com/office/drawing/2014/main" id="{7CE38F39-D96F-364D-B193-56BBB633852A}"/>
              </a:ext>
            </a:extLst>
          </p:cNvPr>
          <p:cNvSpPr>
            <a:spLocks noGrp="1"/>
          </p:cNvSpPr>
          <p:nvPr>
            <p:ph type="ftr" sz="quarter" idx="11"/>
          </p:nvPr>
        </p:nvSpPr>
        <p:spPr>
          <a:xfrm>
            <a:off x="1373188" y="6356350"/>
            <a:ext cx="5989636" cy="365125"/>
          </a:xfrm>
          <a:prstGeom prst="rect">
            <a:avLst/>
          </a:prstGeom>
        </p:spPr>
        <p:txBody>
          <a:bodyPr/>
          <a:lstStyle>
            <a:lvl1pPr>
              <a:defRPr>
                <a:latin typeface="Roboto" panose="02000000000000000000" pitchFamily="2" charset="0"/>
                <a:ea typeface="Roboto" panose="02000000000000000000" pitchFamily="2" charset="0"/>
              </a:defRPr>
            </a:lvl1pPr>
          </a:lstStyle>
          <a:p>
            <a:endParaRPr lang="pl-PL" dirty="0"/>
          </a:p>
        </p:txBody>
      </p:sp>
      <p:sp>
        <p:nvSpPr>
          <p:cNvPr id="5" name="Symbol zastępczy numeru slajdu 4">
            <a:extLst>
              <a:ext uri="{FF2B5EF4-FFF2-40B4-BE49-F238E27FC236}">
                <a16:creationId xmlns:a16="http://schemas.microsoft.com/office/drawing/2014/main" id="{B1042CF3-E3B6-1349-9AA2-C55AC9D9AA98}"/>
              </a:ext>
            </a:extLst>
          </p:cNvPr>
          <p:cNvSpPr>
            <a:spLocks noGrp="1"/>
          </p:cNvSpPr>
          <p:nvPr>
            <p:ph type="sldNum" sz="quarter" idx="12"/>
          </p:nvPr>
        </p:nvSpPr>
        <p:spPr>
          <a:xfrm>
            <a:off x="681039" y="6356350"/>
            <a:ext cx="576261" cy="365125"/>
          </a:xfrm>
          <a:prstGeom prst="rect">
            <a:avLst/>
          </a:prstGeom>
        </p:spPr>
        <p:txBody>
          <a:bodyPr/>
          <a:lstStyle>
            <a:lvl1pPr>
              <a:defRPr>
                <a:latin typeface="Roboto" panose="02000000000000000000" pitchFamily="2" charset="0"/>
                <a:ea typeface="Roboto" panose="02000000000000000000" pitchFamily="2" charset="0"/>
              </a:defRPr>
            </a:lvl1pPr>
          </a:lstStyle>
          <a:p>
            <a:fld id="{82F84508-4418-4F44-8CB3-6C056C4313D3}" type="slidenum">
              <a:rPr lang="pl-PL" smtClean="0"/>
              <a:pPr/>
              <a:t>‹Nr.›</a:t>
            </a:fld>
            <a:endParaRPr lang="pl-PL" dirty="0"/>
          </a:p>
        </p:txBody>
      </p:sp>
      <p:cxnSp>
        <p:nvCxnSpPr>
          <p:cNvPr id="7" name="Łącznik prosty 6">
            <a:extLst>
              <a:ext uri="{FF2B5EF4-FFF2-40B4-BE49-F238E27FC236}">
                <a16:creationId xmlns:a16="http://schemas.microsoft.com/office/drawing/2014/main" id="{BAFCE026-4EF2-3844-BB84-6450150A56FE}"/>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5" name="Content Placeholder 2">
            <a:extLst>
              <a:ext uri="{FF2B5EF4-FFF2-40B4-BE49-F238E27FC236}">
                <a16:creationId xmlns:a16="http://schemas.microsoft.com/office/drawing/2014/main" id="{3E6D3996-D613-48F4-B67D-27CE224A9AF7}"/>
              </a:ext>
            </a:extLst>
          </p:cNvPr>
          <p:cNvSpPr>
            <a:spLocks noGrp="1"/>
          </p:cNvSpPr>
          <p:nvPr>
            <p:ph idx="1"/>
          </p:nvPr>
        </p:nvSpPr>
        <p:spPr>
          <a:xfrm>
            <a:off x="681039" y="2060848"/>
            <a:ext cx="5299074" cy="4032447"/>
          </a:xfrm>
        </p:spPr>
        <p:txBody>
          <a:bodyPr vert="horz" lIns="0" tIns="45720" rIns="0" bIns="45720" rtlCol="0">
            <a:normAutofit/>
          </a:bodyPr>
          <a:lstStyle>
            <a:lvl1pPr>
              <a:defRPr lang="pl-PL" dirty="0"/>
            </a:lvl1pPr>
          </a:lstStyle>
          <a:p>
            <a:r>
              <a:rPr lang="pl-PL" dirty="0"/>
              <a:t>Kliknij, aby edytować</a:t>
            </a:r>
          </a:p>
        </p:txBody>
      </p:sp>
      <p:sp>
        <p:nvSpPr>
          <p:cNvPr id="16" name="Content Placeholder 2">
            <a:extLst>
              <a:ext uri="{FF2B5EF4-FFF2-40B4-BE49-F238E27FC236}">
                <a16:creationId xmlns:a16="http://schemas.microsoft.com/office/drawing/2014/main" id="{BB06B70B-F8E1-4BEA-B324-1BAACE918581}"/>
              </a:ext>
            </a:extLst>
          </p:cNvPr>
          <p:cNvSpPr>
            <a:spLocks noGrp="1"/>
          </p:cNvSpPr>
          <p:nvPr>
            <p:ph idx="13"/>
          </p:nvPr>
        </p:nvSpPr>
        <p:spPr>
          <a:xfrm>
            <a:off x="6211889" y="2060848"/>
            <a:ext cx="5299074" cy="4032447"/>
          </a:xfrm>
        </p:spPr>
        <p:txBody>
          <a:bodyPr vert="horz" lIns="0" tIns="45720" rIns="0" bIns="45720" rtlCol="0">
            <a:normAutofit/>
          </a:bodyPr>
          <a:lstStyle>
            <a:lvl1pPr>
              <a:defRPr lang="pl-PL" dirty="0"/>
            </a:lvl1pPr>
          </a:lstStyle>
          <a:p>
            <a:r>
              <a:rPr lang="pl-PL" dirty="0"/>
              <a:t>Kliknij, aby edytować</a:t>
            </a:r>
          </a:p>
        </p:txBody>
      </p:sp>
      <p:sp>
        <p:nvSpPr>
          <p:cNvPr id="17" name="Symbol zastępczy tekstu 13">
            <a:extLst>
              <a:ext uri="{FF2B5EF4-FFF2-40B4-BE49-F238E27FC236}">
                <a16:creationId xmlns:a16="http://schemas.microsoft.com/office/drawing/2014/main" id="{B6D03A90-48D9-43AD-8436-3CD5AB8D81F5}"/>
              </a:ext>
            </a:extLst>
          </p:cNvPr>
          <p:cNvSpPr>
            <a:spLocks noGrp="1"/>
          </p:cNvSpPr>
          <p:nvPr>
            <p:ph type="body" sz="quarter" idx="15"/>
          </p:nvPr>
        </p:nvSpPr>
        <p:spPr>
          <a:xfrm>
            <a:off x="681039" y="1435100"/>
            <a:ext cx="5299075" cy="481013"/>
          </a:xfrm>
        </p:spPr>
        <p:txBody>
          <a:bodyPr/>
          <a:lstStyle>
            <a:lvl1pPr marL="0" indent="0">
              <a:buNone/>
              <a:defRPr b="1">
                <a:solidFill>
                  <a:schemeClr val="tx2"/>
                </a:solidFill>
              </a:defRPr>
            </a:lvl1pPr>
          </a:lstStyle>
          <a:p>
            <a:r>
              <a:rPr lang="pl-PL" dirty="0"/>
              <a:t>Kliknij, aby edytować</a:t>
            </a:r>
          </a:p>
        </p:txBody>
      </p:sp>
      <p:sp>
        <p:nvSpPr>
          <p:cNvPr id="18" name="Symbol zastępczy tekstu 13">
            <a:extLst>
              <a:ext uri="{FF2B5EF4-FFF2-40B4-BE49-F238E27FC236}">
                <a16:creationId xmlns:a16="http://schemas.microsoft.com/office/drawing/2014/main" id="{7D401EBB-384C-4348-B669-BE4DCC1C9B92}"/>
              </a:ext>
            </a:extLst>
          </p:cNvPr>
          <p:cNvSpPr>
            <a:spLocks noGrp="1"/>
          </p:cNvSpPr>
          <p:nvPr>
            <p:ph type="body" sz="quarter" idx="16"/>
          </p:nvPr>
        </p:nvSpPr>
        <p:spPr>
          <a:xfrm>
            <a:off x="6212699" y="1435100"/>
            <a:ext cx="5299075" cy="481013"/>
          </a:xfrm>
        </p:spPr>
        <p:txBody>
          <a:bodyPr/>
          <a:lstStyle>
            <a:lvl1pPr marL="0" indent="0">
              <a:buNone/>
              <a:defRPr b="1">
                <a:solidFill>
                  <a:schemeClr val="tx2"/>
                </a:solidFill>
              </a:defRPr>
            </a:lvl1pPr>
          </a:lstStyle>
          <a:p>
            <a:r>
              <a:rPr lang="pl-PL" dirty="0"/>
              <a:t>Kliknij, aby edytować</a:t>
            </a:r>
          </a:p>
        </p:txBody>
      </p:sp>
    </p:spTree>
    <p:extLst>
      <p:ext uri="{BB962C8B-B14F-4D97-AF65-F5344CB8AC3E}">
        <p14:creationId xmlns:p14="http://schemas.microsoft.com/office/powerpoint/2010/main" val="33210682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Case Study ">
    <p:spTree>
      <p:nvGrpSpPr>
        <p:cNvPr id="1" name=""/>
        <p:cNvGrpSpPr/>
        <p:nvPr/>
      </p:nvGrpSpPr>
      <p:grpSpPr>
        <a:xfrm>
          <a:off x="0" y="0"/>
          <a:ext cx="0" cy="0"/>
          <a:chOff x="0" y="0"/>
          <a:chExt cx="0" cy="0"/>
        </a:xfrm>
      </p:grpSpPr>
      <p:cxnSp>
        <p:nvCxnSpPr>
          <p:cNvPr id="7" name="Łącznik prosty 6">
            <a:extLst>
              <a:ext uri="{FF2B5EF4-FFF2-40B4-BE49-F238E27FC236}">
                <a16:creationId xmlns:a16="http://schemas.microsoft.com/office/drawing/2014/main" id="{BAFCE026-4EF2-3844-BB84-6450150A56FE}"/>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8" name="Symbol zastępczy tekstu 2">
            <a:extLst>
              <a:ext uri="{FF2B5EF4-FFF2-40B4-BE49-F238E27FC236}">
                <a16:creationId xmlns:a16="http://schemas.microsoft.com/office/drawing/2014/main" id="{18EAE6FF-A292-48B6-991D-FA193932CB5F}"/>
              </a:ext>
            </a:extLst>
          </p:cNvPr>
          <p:cNvSpPr>
            <a:spLocks noGrp="1"/>
          </p:cNvSpPr>
          <p:nvPr>
            <p:ph type="body" sz="quarter" idx="22" hasCustomPrompt="1"/>
          </p:nvPr>
        </p:nvSpPr>
        <p:spPr>
          <a:xfrm>
            <a:off x="8745537" y="367811"/>
            <a:ext cx="2763365" cy="720725"/>
          </a:xfrm>
        </p:spPr>
        <p:txBody>
          <a:bodyPr anchor="b"/>
          <a:lstStyle>
            <a:lvl1pPr marL="0" indent="0" algn="r">
              <a:buNone/>
              <a:defRPr b="1"/>
            </a:lvl1pPr>
            <a:lvl2pPr marL="457200" indent="0">
              <a:buNone/>
              <a:defRPr/>
            </a:lvl2pPr>
            <a:lvl3pPr marL="914400" indent="0">
              <a:buNone/>
              <a:defRPr/>
            </a:lvl3pPr>
            <a:lvl4pPr marL="1371600" indent="0">
              <a:buNone/>
              <a:defRPr/>
            </a:lvl4pPr>
            <a:lvl5pPr marL="1828800" indent="0">
              <a:buNone/>
              <a:defRPr/>
            </a:lvl5pPr>
          </a:lstStyle>
          <a:p>
            <a:pPr lvl="0"/>
            <a:r>
              <a:rPr lang="pl-PL" dirty="0"/>
              <a:t>Nazwa firmy</a:t>
            </a:r>
          </a:p>
        </p:txBody>
      </p:sp>
      <p:sp>
        <p:nvSpPr>
          <p:cNvPr id="9" name="Title 1">
            <a:extLst>
              <a:ext uri="{FF2B5EF4-FFF2-40B4-BE49-F238E27FC236}">
                <a16:creationId xmlns:a16="http://schemas.microsoft.com/office/drawing/2014/main" id="{B1882303-C680-4F5D-B0A8-6AF8C6DA207C}"/>
              </a:ext>
            </a:extLst>
          </p:cNvPr>
          <p:cNvSpPr>
            <a:spLocks noGrp="1"/>
          </p:cNvSpPr>
          <p:nvPr>
            <p:ph type="title"/>
          </p:nvPr>
        </p:nvSpPr>
        <p:spPr>
          <a:xfrm>
            <a:off x="681039" y="0"/>
            <a:ext cx="7604124" cy="112498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1"/>
                </a:solidFill>
                <a:latin typeface="Roboto" panose="02000000000000000000" pitchFamily="2" charset="0"/>
                <a:ea typeface="Roboto" panose="02000000000000000000" pitchFamily="2" charset="0"/>
              </a:defRPr>
            </a:lvl1pPr>
          </a:lstStyle>
          <a:p>
            <a:r>
              <a:rPr lang="pl-PL" dirty="0"/>
              <a:t>Kliknij, aby edytować</a:t>
            </a:r>
          </a:p>
        </p:txBody>
      </p:sp>
      <p:sp>
        <p:nvSpPr>
          <p:cNvPr id="11" name="Symbol zastępczy tekstu 24">
            <a:extLst>
              <a:ext uri="{FF2B5EF4-FFF2-40B4-BE49-F238E27FC236}">
                <a16:creationId xmlns:a16="http://schemas.microsoft.com/office/drawing/2014/main" id="{63EA5DF1-52D1-412B-A15A-D33D35032CB6}"/>
              </a:ext>
            </a:extLst>
          </p:cNvPr>
          <p:cNvSpPr>
            <a:spLocks noGrp="1"/>
          </p:cNvSpPr>
          <p:nvPr>
            <p:ph type="body" sz="quarter" idx="21"/>
          </p:nvPr>
        </p:nvSpPr>
        <p:spPr>
          <a:xfrm>
            <a:off x="681039" y="1772816"/>
            <a:ext cx="10829924" cy="4248466"/>
          </a:xfrm>
        </p:spPr>
        <p:txBody>
          <a:bodyPr>
            <a:normAutofit/>
          </a:bodyPr>
          <a:lstStyle>
            <a:lvl1pPr marL="0" indent="0">
              <a:buNone/>
              <a:defRPr sz="2000">
                <a:solidFill>
                  <a:schemeClr val="tx1"/>
                </a:solidFill>
              </a:defRPr>
            </a:lvl1pPr>
          </a:lstStyle>
          <a:p>
            <a:pPr marL="0" marR="0" lvl="0" indent="0" algn="l" defTabSz="914400" rtl="0" eaLnBrk="1" fontAlgn="auto" latinLnBrk="0" hangingPunct="1">
              <a:lnSpc>
                <a:spcPct val="120000"/>
              </a:lnSpc>
              <a:spcBef>
                <a:spcPts val="400"/>
              </a:spcBef>
              <a:spcAft>
                <a:spcPts val="400"/>
              </a:spcAft>
              <a:buClrTx/>
              <a:buSzPct val="90000"/>
              <a:buFont typeface="Wingdings" pitchFamily="2" charset="2"/>
              <a:buNone/>
              <a:tabLst/>
              <a:defRPr/>
            </a:pPr>
            <a:r>
              <a:rPr lang="pl-PL" dirty="0"/>
              <a:t>Kliknij, aby edytować</a:t>
            </a:r>
          </a:p>
        </p:txBody>
      </p:sp>
    </p:spTree>
    <p:extLst>
      <p:ext uri="{BB962C8B-B14F-4D97-AF65-F5344CB8AC3E}">
        <p14:creationId xmlns:p14="http://schemas.microsoft.com/office/powerpoint/2010/main" val="32932680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ase Study ">
    <p:spTree>
      <p:nvGrpSpPr>
        <p:cNvPr id="1" name=""/>
        <p:cNvGrpSpPr/>
        <p:nvPr/>
      </p:nvGrpSpPr>
      <p:grpSpPr>
        <a:xfrm>
          <a:off x="0" y="0"/>
          <a:ext cx="0" cy="0"/>
          <a:chOff x="0" y="0"/>
          <a:chExt cx="0" cy="0"/>
        </a:xfrm>
      </p:grpSpPr>
      <p:cxnSp>
        <p:nvCxnSpPr>
          <p:cNvPr id="7" name="Łącznik prosty 6">
            <a:extLst>
              <a:ext uri="{FF2B5EF4-FFF2-40B4-BE49-F238E27FC236}">
                <a16:creationId xmlns:a16="http://schemas.microsoft.com/office/drawing/2014/main" id="{BAFCE026-4EF2-3844-BB84-6450150A56FE}"/>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8" name="Symbol zastępczy tekstu 2">
            <a:extLst>
              <a:ext uri="{FF2B5EF4-FFF2-40B4-BE49-F238E27FC236}">
                <a16:creationId xmlns:a16="http://schemas.microsoft.com/office/drawing/2014/main" id="{18EAE6FF-A292-48B6-991D-FA193932CB5F}"/>
              </a:ext>
            </a:extLst>
          </p:cNvPr>
          <p:cNvSpPr>
            <a:spLocks noGrp="1"/>
          </p:cNvSpPr>
          <p:nvPr>
            <p:ph type="body" sz="quarter" idx="22" hasCustomPrompt="1"/>
          </p:nvPr>
        </p:nvSpPr>
        <p:spPr>
          <a:xfrm>
            <a:off x="8745537" y="367811"/>
            <a:ext cx="2763365" cy="720725"/>
          </a:xfrm>
        </p:spPr>
        <p:txBody>
          <a:bodyPr anchor="b"/>
          <a:lstStyle>
            <a:lvl1pPr marL="0" indent="0" algn="r">
              <a:buNone/>
              <a:defRPr b="1"/>
            </a:lvl1pPr>
            <a:lvl2pPr marL="457200" indent="0">
              <a:buNone/>
              <a:defRPr/>
            </a:lvl2pPr>
            <a:lvl3pPr marL="914400" indent="0">
              <a:buNone/>
              <a:defRPr/>
            </a:lvl3pPr>
            <a:lvl4pPr marL="1371600" indent="0">
              <a:buNone/>
              <a:defRPr/>
            </a:lvl4pPr>
            <a:lvl5pPr marL="1828800" indent="0">
              <a:buNone/>
              <a:defRPr/>
            </a:lvl5pPr>
          </a:lstStyle>
          <a:p>
            <a:pPr lvl="0"/>
            <a:r>
              <a:rPr lang="pl-PL" dirty="0"/>
              <a:t>Company </a:t>
            </a:r>
            <a:r>
              <a:rPr lang="pl-PL" dirty="0" err="1"/>
              <a:t>name</a:t>
            </a:r>
            <a:endParaRPr lang="pl-PL" dirty="0"/>
          </a:p>
        </p:txBody>
      </p:sp>
      <p:sp>
        <p:nvSpPr>
          <p:cNvPr id="9" name="Title 1">
            <a:extLst>
              <a:ext uri="{FF2B5EF4-FFF2-40B4-BE49-F238E27FC236}">
                <a16:creationId xmlns:a16="http://schemas.microsoft.com/office/drawing/2014/main" id="{B1882303-C680-4F5D-B0A8-6AF8C6DA207C}"/>
              </a:ext>
            </a:extLst>
          </p:cNvPr>
          <p:cNvSpPr>
            <a:spLocks noGrp="1"/>
          </p:cNvSpPr>
          <p:nvPr>
            <p:ph type="title" hasCustomPrompt="1"/>
          </p:nvPr>
        </p:nvSpPr>
        <p:spPr>
          <a:xfrm>
            <a:off x="681039" y="0"/>
            <a:ext cx="7604124" cy="112498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1"/>
                </a:solidFill>
                <a:latin typeface="Roboto" panose="02000000000000000000" pitchFamily="2" charset="0"/>
                <a:ea typeface="Roboto" panose="02000000000000000000" pitchFamily="2" charset="0"/>
              </a:defRPr>
            </a:lvl1pPr>
          </a:lstStyle>
          <a:p>
            <a:r>
              <a:rPr lang="pl-PL" dirty="0" err="1"/>
              <a:t>About</a:t>
            </a:r>
            <a:r>
              <a:rPr lang="pl-PL" dirty="0"/>
              <a:t> Client</a:t>
            </a:r>
          </a:p>
        </p:txBody>
      </p:sp>
      <p:sp>
        <p:nvSpPr>
          <p:cNvPr id="11" name="Symbol zastępczy tekstu 24">
            <a:extLst>
              <a:ext uri="{FF2B5EF4-FFF2-40B4-BE49-F238E27FC236}">
                <a16:creationId xmlns:a16="http://schemas.microsoft.com/office/drawing/2014/main" id="{63EA5DF1-52D1-412B-A15A-D33D35032CB6}"/>
              </a:ext>
            </a:extLst>
          </p:cNvPr>
          <p:cNvSpPr>
            <a:spLocks noGrp="1"/>
          </p:cNvSpPr>
          <p:nvPr>
            <p:ph type="body" sz="quarter" idx="21" hasCustomPrompt="1"/>
          </p:nvPr>
        </p:nvSpPr>
        <p:spPr>
          <a:xfrm>
            <a:off x="681039" y="1772816"/>
            <a:ext cx="10829924" cy="4248466"/>
          </a:xfrm>
        </p:spPr>
        <p:txBody>
          <a:bodyPr>
            <a:normAutofit/>
          </a:bodyPr>
          <a:lstStyle>
            <a:lvl1pPr marL="0" indent="0">
              <a:buNone/>
              <a:defRPr sz="2000">
                <a:solidFill>
                  <a:schemeClr val="tx1"/>
                </a:solidFill>
              </a:defRPr>
            </a:lvl1pPr>
          </a:lstStyle>
          <a:p>
            <a:pPr marL="0" marR="0" lvl="0" indent="0" algn="l" defTabSz="914400" rtl="0" eaLnBrk="1" fontAlgn="auto" latinLnBrk="0" hangingPunct="1">
              <a:lnSpc>
                <a:spcPct val="120000"/>
              </a:lnSpc>
              <a:spcBef>
                <a:spcPts val="400"/>
              </a:spcBef>
              <a:spcAft>
                <a:spcPts val="400"/>
              </a:spcAft>
              <a:buClrTx/>
              <a:buSzPct val="90000"/>
              <a:buFont typeface="Wingdings" pitchFamily="2" charset="2"/>
              <a:buNone/>
              <a:tabLst/>
              <a:defRPr/>
            </a:pPr>
            <a:r>
              <a:rPr lang="en-US" dirty="0"/>
              <a:t>Brief history of the company, industry and business profile, who the offer is aimed at, company differentiators, the market in which the company operates, the company's position in the market, company structure (one branch, multiple branches, retail outlets).</a:t>
            </a:r>
            <a:endParaRPr lang="pl-PL" dirty="0"/>
          </a:p>
        </p:txBody>
      </p:sp>
    </p:spTree>
    <p:extLst>
      <p:ext uri="{BB962C8B-B14F-4D97-AF65-F5344CB8AC3E}">
        <p14:creationId xmlns:p14="http://schemas.microsoft.com/office/powerpoint/2010/main" val="17110822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ase Study ">
    <p:spTree>
      <p:nvGrpSpPr>
        <p:cNvPr id="1" name=""/>
        <p:cNvGrpSpPr/>
        <p:nvPr/>
      </p:nvGrpSpPr>
      <p:grpSpPr>
        <a:xfrm>
          <a:off x="0" y="0"/>
          <a:ext cx="0" cy="0"/>
          <a:chOff x="0" y="0"/>
          <a:chExt cx="0" cy="0"/>
        </a:xfrm>
      </p:grpSpPr>
      <p:cxnSp>
        <p:nvCxnSpPr>
          <p:cNvPr id="7" name="Łącznik prosty 6">
            <a:extLst>
              <a:ext uri="{FF2B5EF4-FFF2-40B4-BE49-F238E27FC236}">
                <a16:creationId xmlns:a16="http://schemas.microsoft.com/office/drawing/2014/main" id="{BAFCE026-4EF2-3844-BB84-6450150A56FE}"/>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8" name="Symbol zastępczy tekstu 2">
            <a:extLst>
              <a:ext uri="{FF2B5EF4-FFF2-40B4-BE49-F238E27FC236}">
                <a16:creationId xmlns:a16="http://schemas.microsoft.com/office/drawing/2014/main" id="{18EAE6FF-A292-48B6-991D-FA193932CB5F}"/>
              </a:ext>
            </a:extLst>
          </p:cNvPr>
          <p:cNvSpPr>
            <a:spLocks noGrp="1"/>
          </p:cNvSpPr>
          <p:nvPr>
            <p:ph type="body" sz="quarter" idx="22" hasCustomPrompt="1"/>
          </p:nvPr>
        </p:nvSpPr>
        <p:spPr>
          <a:xfrm>
            <a:off x="8745537" y="367811"/>
            <a:ext cx="2763365" cy="720725"/>
          </a:xfrm>
        </p:spPr>
        <p:txBody>
          <a:bodyPr anchor="b"/>
          <a:lstStyle>
            <a:lvl1pPr marL="0" indent="0" algn="r">
              <a:buNone/>
              <a:defRPr b="1"/>
            </a:lvl1pPr>
            <a:lvl2pPr marL="457200" indent="0">
              <a:buNone/>
              <a:defRPr/>
            </a:lvl2pPr>
            <a:lvl3pPr marL="914400" indent="0">
              <a:buNone/>
              <a:defRPr/>
            </a:lvl3pPr>
            <a:lvl4pPr marL="1371600" indent="0">
              <a:buNone/>
              <a:defRPr/>
            </a:lvl4pPr>
            <a:lvl5pPr marL="1828800" indent="0">
              <a:buNone/>
              <a:defRPr/>
            </a:lvl5pPr>
          </a:lstStyle>
          <a:p>
            <a:pPr lvl="0"/>
            <a:r>
              <a:rPr lang="pl-PL" dirty="0"/>
              <a:t>Company </a:t>
            </a:r>
            <a:r>
              <a:rPr lang="pl-PL" dirty="0" err="1"/>
              <a:t>name</a:t>
            </a:r>
            <a:endParaRPr lang="pl-PL" dirty="0"/>
          </a:p>
        </p:txBody>
      </p:sp>
      <p:sp>
        <p:nvSpPr>
          <p:cNvPr id="9" name="Title 1">
            <a:extLst>
              <a:ext uri="{FF2B5EF4-FFF2-40B4-BE49-F238E27FC236}">
                <a16:creationId xmlns:a16="http://schemas.microsoft.com/office/drawing/2014/main" id="{B1882303-C680-4F5D-B0A8-6AF8C6DA207C}"/>
              </a:ext>
            </a:extLst>
          </p:cNvPr>
          <p:cNvSpPr>
            <a:spLocks noGrp="1"/>
          </p:cNvSpPr>
          <p:nvPr>
            <p:ph type="title" hasCustomPrompt="1"/>
          </p:nvPr>
        </p:nvSpPr>
        <p:spPr>
          <a:xfrm>
            <a:off x="681039" y="0"/>
            <a:ext cx="7604124" cy="112498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1"/>
                </a:solidFill>
                <a:latin typeface="Roboto" panose="02000000000000000000" pitchFamily="2" charset="0"/>
                <a:ea typeface="Roboto" panose="02000000000000000000" pitchFamily="2" charset="0"/>
              </a:defRPr>
            </a:lvl1pPr>
          </a:lstStyle>
          <a:p>
            <a:r>
              <a:rPr lang="pl-PL" dirty="0" err="1"/>
              <a:t>Challenges</a:t>
            </a:r>
            <a:endParaRPr lang="pl-PL" dirty="0"/>
          </a:p>
        </p:txBody>
      </p:sp>
      <p:sp>
        <p:nvSpPr>
          <p:cNvPr id="11" name="Symbol zastępczy tekstu 24">
            <a:extLst>
              <a:ext uri="{FF2B5EF4-FFF2-40B4-BE49-F238E27FC236}">
                <a16:creationId xmlns:a16="http://schemas.microsoft.com/office/drawing/2014/main" id="{63EA5DF1-52D1-412B-A15A-D33D35032CB6}"/>
              </a:ext>
            </a:extLst>
          </p:cNvPr>
          <p:cNvSpPr>
            <a:spLocks noGrp="1"/>
          </p:cNvSpPr>
          <p:nvPr>
            <p:ph type="body" sz="quarter" idx="21" hasCustomPrompt="1"/>
          </p:nvPr>
        </p:nvSpPr>
        <p:spPr>
          <a:xfrm>
            <a:off x="681039" y="1772816"/>
            <a:ext cx="10829924" cy="4248466"/>
          </a:xfrm>
        </p:spPr>
        <p:txBody>
          <a:bodyPr>
            <a:normAutofit/>
          </a:bodyPr>
          <a:lstStyle>
            <a:lvl1pPr marL="0" indent="0">
              <a:buNone/>
              <a:defRPr sz="2000">
                <a:solidFill>
                  <a:schemeClr val="tx1"/>
                </a:solidFill>
              </a:defRPr>
            </a:lvl1pPr>
          </a:lstStyle>
          <a:p>
            <a:pPr marL="0" marR="0" lvl="0" indent="0" algn="l" defTabSz="914400" rtl="0" eaLnBrk="1" fontAlgn="auto" latinLnBrk="0" hangingPunct="1">
              <a:lnSpc>
                <a:spcPct val="120000"/>
              </a:lnSpc>
              <a:spcBef>
                <a:spcPts val="400"/>
              </a:spcBef>
              <a:spcAft>
                <a:spcPts val="400"/>
              </a:spcAft>
              <a:buClrTx/>
              <a:buSzPct val="90000"/>
              <a:buFont typeface="Wingdings" pitchFamily="2" charset="2"/>
              <a:buNone/>
              <a:tabLst/>
              <a:defRPr/>
            </a:pPr>
            <a:r>
              <a:rPr lang="en-US" dirty="0"/>
              <a:t>A detailed description of the problems and the areas these problems affected, in the company before the implementation of the Comarch system / product (specifics of the industry, shortcomings in the solution already in place), e.g. information flow, data updating, inventory analysis, order processing, contacts with suppliers, off-site data availability, etc. </a:t>
            </a:r>
            <a:endParaRPr lang="pl-PL" dirty="0"/>
          </a:p>
        </p:txBody>
      </p:sp>
    </p:spTree>
    <p:extLst>
      <p:ext uri="{BB962C8B-B14F-4D97-AF65-F5344CB8AC3E}">
        <p14:creationId xmlns:p14="http://schemas.microsoft.com/office/powerpoint/2010/main" val="8021012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ase Study ">
    <p:spTree>
      <p:nvGrpSpPr>
        <p:cNvPr id="1" name=""/>
        <p:cNvGrpSpPr/>
        <p:nvPr/>
      </p:nvGrpSpPr>
      <p:grpSpPr>
        <a:xfrm>
          <a:off x="0" y="0"/>
          <a:ext cx="0" cy="0"/>
          <a:chOff x="0" y="0"/>
          <a:chExt cx="0" cy="0"/>
        </a:xfrm>
      </p:grpSpPr>
      <p:cxnSp>
        <p:nvCxnSpPr>
          <p:cNvPr id="7" name="Łącznik prosty 6">
            <a:extLst>
              <a:ext uri="{FF2B5EF4-FFF2-40B4-BE49-F238E27FC236}">
                <a16:creationId xmlns:a16="http://schemas.microsoft.com/office/drawing/2014/main" id="{BAFCE026-4EF2-3844-BB84-6450150A56FE}"/>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8" name="Symbol zastępczy tekstu 2">
            <a:extLst>
              <a:ext uri="{FF2B5EF4-FFF2-40B4-BE49-F238E27FC236}">
                <a16:creationId xmlns:a16="http://schemas.microsoft.com/office/drawing/2014/main" id="{18EAE6FF-A292-48B6-991D-FA193932CB5F}"/>
              </a:ext>
            </a:extLst>
          </p:cNvPr>
          <p:cNvSpPr>
            <a:spLocks noGrp="1"/>
          </p:cNvSpPr>
          <p:nvPr>
            <p:ph type="body" sz="quarter" idx="22" hasCustomPrompt="1"/>
          </p:nvPr>
        </p:nvSpPr>
        <p:spPr>
          <a:xfrm>
            <a:off x="8745537" y="367811"/>
            <a:ext cx="2763365" cy="720725"/>
          </a:xfrm>
        </p:spPr>
        <p:txBody>
          <a:bodyPr anchor="b"/>
          <a:lstStyle>
            <a:lvl1pPr marL="0" indent="0" algn="r">
              <a:buNone/>
              <a:defRPr b="1"/>
            </a:lvl1pPr>
            <a:lvl2pPr marL="457200" indent="0">
              <a:buNone/>
              <a:defRPr/>
            </a:lvl2pPr>
            <a:lvl3pPr marL="914400" indent="0">
              <a:buNone/>
              <a:defRPr/>
            </a:lvl3pPr>
            <a:lvl4pPr marL="1371600" indent="0">
              <a:buNone/>
              <a:defRPr/>
            </a:lvl4pPr>
            <a:lvl5pPr marL="1828800" indent="0">
              <a:buNone/>
              <a:defRPr/>
            </a:lvl5pPr>
          </a:lstStyle>
          <a:p>
            <a:pPr lvl="0"/>
            <a:r>
              <a:rPr lang="pl-PL" dirty="0"/>
              <a:t>Company </a:t>
            </a:r>
            <a:r>
              <a:rPr lang="pl-PL" dirty="0" err="1"/>
              <a:t>name</a:t>
            </a:r>
            <a:endParaRPr lang="pl-PL" dirty="0"/>
          </a:p>
        </p:txBody>
      </p:sp>
      <p:sp>
        <p:nvSpPr>
          <p:cNvPr id="9" name="Title 1">
            <a:extLst>
              <a:ext uri="{FF2B5EF4-FFF2-40B4-BE49-F238E27FC236}">
                <a16:creationId xmlns:a16="http://schemas.microsoft.com/office/drawing/2014/main" id="{B1882303-C680-4F5D-B0A8-6AF8C6DA207C}"/>
              </a:ext>
            </a:extLst>
          </p:cNvPr>
          <p:cNvSpPr>
            <a:spLocks noGrp="1"/>
          </p:cNvSpPr>
          <p:nvPr>
            <p:ph type="title" hasCustomPrompt="1"/>
          </p:nvPr>
        </p:nvSpPr>
        <p:spPr>
          <a:xfrm>
            <a:off x="681039" y="0"/>
            <a:ext cx="7604124" cy="112498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1"/>
                </a:solidFill>
                <a:latin typeface="Roboto" panose="02000000000000000000" pitchFamily="2" charset="0"/>
                <a:ea typeface="Roboto" panose="02000000000000000000" pitchFamily="2" charset="0"/>
              </a:defRPr>
            </a:lvl1pPr>
          </a:lstStyle>
          <a:p>
            <a:r>
              <a:rPr lang="pl-PL" dirty="0"/>
              <a:t>Solution</a:t>
            </a:r>
          </a:p>
        </p:txBody>
      </p:sp>
      <p:sp>
        <p:nvSpPr>
          <p:cNvPr id="11" name="Symbol zastępczy tekstu 24">
            <a:extLst>
              <a:ext uri="{FF2B5EF4-FFF2-40B4-BE49-F238E27FC236}">
                <a16:creationId xmlns:a16="http://schemas.microsoft.com/office/drawing/2014/main" id="{63EA5DF1-52D1-412B-A15A-D33D35032CB6}"/>
              </a:ext>
            </a:extLst>
          </p:cNvPr>
          <p:cNvSpPr>
            <a:spLocks noGrp="1"/>
          </p:cNvSpPr>
          <p:nvPr>
            <p:ph type="body" sz="quarter" idx="21" hasCustomPrompt="1"/>
          </p:nvPr>
        </p:nvSpPr>
        <p:spPr>
          <a:xfrm>
            <a:off x="681039" y="1772816"/>
            <a:ext cx="10829924" cy="4248466"/>
          </a:xfrm>
        </p:spPr>
        <p:txBody>
          <a:bodyPr>
            <a:normAutofit/>
          </a:bodyPr>
          <a:lstStyle>
            <a:lvl1pPr marL="0" indent="0">
              <a:buNone/>
              <a:defRPr sz="2000">
                <a:solidFill>
                  <a:schemeClr val="tx1"/>
                </a:solidFill>
              </a:defRPr>
            </a:lvl1pPr>
          </a:lstStyle>
          <a:p>
            <a:pPr marL="0" marR="0" lvl="0" indent="0" algn="l" defTabSz="914400" rtl="0" eaLnBrk="1" fontAlgn="auto" latinLnBrk="0" hangingPunct="1">
              <a:lnSpc>
                <a:spcPct val="120000"/>
              </a:lnSpc>
              <a:spcBef>
                <a:spcPts val="400"/>
              </a:spcBef>
              <a:spcAft>
                <a:spcPts val="400"/>
              </a:spcAft>
              <a:buClrTx/>
              <a:buSzPct val="90000"/>
              <a:buFont typeface="Wingdings" pitchFamily="2" charset="2"/>
              <a:buNone/>
              <a:tabLst/>
              <a:defRPr/>
            </a:pPr>
            <a:r>
              <a:rPr lang="en-US" dirty="0"/>
              <a:t>The strengths of Comarch that determined its choice from the point of view of the needs of a particular company, its specifics and problems. Who carried out the implementation, how long it lasted, how it was carried out, what was the training of employees, when and on which modules work on the Comarch system began, on which modules work began later (for example, the needs of the company increased). What innovations were introduced during the implementation, were any technical innovations used, integration with other </a:t>
            </a:r>
            <a:r>
              <a:rPr lang="en-US" dirty="0" err="1"/>
              <a:t>devices?Translated</a:t>
            </a:r>
            <a:r>
              <a:rPr lang="en-US" dirty="0"/>
              <a:t> with DeepL.com (free version)</a:t>
            </a:r>
            <a:endParaRPr lang="pl-PL" dirty="0"/>
          </a:p>
        </p:txBody>
      </p:sp>
    </p:spTree>
    <p:extLst>
      <p:ext uri="{BB962C8B-B14F-4D97-AF65-F5344CB8AC3E}">
        <p14:creationId xmlns:p14="http://schemas.microsoft.com/office/powerpoint/2010/main" val="13755724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Case Study ">
    <p:spTree>
      <p:nvGrpSpPr>
        <p:cNvPr id="1" name=""/>
        <p:cNvGrpSpPr/>
        <p:nvPr/>
      </p:nvGrpSpPr>
      <p:grpSpPr>
        <a:xfrm>
          <a:off x="0" y="0"/>
          <a:ext cx="0" cy="0"/>
          <a:chOff x="0" y="0"/>
          <a:chExt cx="0" cy="0"/>
        </a:xfrm>
      </p:grpSpPr>
      <p:cxnSp>
        <p:nvCxnSpPr>
          <p:cNvPr id="7" name="Łącznik prosty 6">
            <a:extLst>
              <a:ext uri="{FF2B5EF4-FFF2-40B4-BE49-F238E27FC236}">
                <a16:creationId xmlns:a16="http://schemas.microsoft.com/office/drawing/2014/main" id="{BAFCE026-4EF2-3844-BB84-6450150A56FE}"/>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8" name="Symbol zastępczy tekstu 2">
            <a:extLst>
              <a:ext uri="{FF2B5EF4-FFF2-40B4-BE49-F238E27FC236}">
                <a16:creationId xmlns:a16="http://schemas.microsoft.com/office/drawing/2014/main" id="{18EAE6FF-A292-48B6-991D-FA193932CB5F}"/>
              </a:ext>
            </a:extLst>
          </p:cNvPr>
          <p:cNvSpPr>
            <a:spLocks noGrp="1"/>
          </p:cNvSpPr>
          <p:nvPr>
            <p:ph type="body" sz="quarter" idx="22" hasCustomPrompt="1"/>
          </p:nvPr>
        </p:nvSpPr>
        <p:spPr>
          <a:xfrm>
            <a:off x="8745537" y="367811"/>
            <a:ext cx="2763365" cy="720725"/>
          </a:xfrm>
        </p:spPr>
        <p:txBody>
          <a:bodyPr anchor="b"/>
          <a:lstStyle>
            <a:lvl1pPr marL="0" indent="0" algn="r">
              <a:buNone/>
              <a:defRPr b="1"/>
            </a:lvl1pPr>
            <a:lvl2pPr marL="457200" indent="0">
              <a:buNone/>
              <a:defRPr/>
            </a:lvl2pPr>
            <a:lvl3pPr marL="914400" indent="0">
              <a:buNone/>
              <a:defRPr/>
            </a:lvl3pPr>
            <a:lvl4pPr marL="1371600" indent="0">
              <a:buNone/>
              <a:defRPr/>
            </a:lvl4pPr>
            <a:lvl5pPr marL="1828800" indent="0">
              <a:buNone/>
              <a:defRPr/>
            </a:lvl5pPr>
          </a:lstStyle>
          <a:p>
            <a:pPr lvl="0"/>
            <a:r>
              <a:rPr lang="pl-PL" dirty="0"/>
              <a:t>Company </a:t>
            </a:r>
            <a:r>
              <a:rPr lang="pl-PL" dirty="0" err="1"/>
              <a:t>name</a:t>
            </a:r>
            <a:endParaRPr lang="pl-PL" dirty="0"/>
          </a:p>
        </p:txBody>
      </p:sp>
      <p:sp>
        <p:nvSpPr>
          <p:cNvPr id="9" name="Title 1">
            <a:extLst>
              <a:ext uri="{FF2B5EF4-FFF2-40B4-BE49-F238E27FC236}">
                <a16:creationId xmlns:a16="http://schemas.microsoft.com/office/drawing/2014/main" id="{B1882303-C680-4F5D-B0A8-6AF8C6DA207C}"/>
              </a:ext>
            </a:extLst>
          </p:cNvPr>
          <p:cNvSpPr>
            <a:spLocks noGrp="1"/>
          </p:cNvSpPr>
          <p:nvPr>
            <p:ph type="title" hasCustomPrompt="1"/>
          </p:nvPr>
        </p:nvSpPr>
        <p:spPr>
          <a:xfrm>
            <a:off x="681039" y="0"/>
            <a:ext cx="7604124" cy="112498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1"/>
                </a:solidFill>
                <a:latin typeface="Roboto" panose="02000000000000000000" pitchFamily="2" charset="0"/>
                <a:ea typeface="Roboto" panose="02000000000000000000" pitchFamily="2" charset="0"/>
              </a:defRPr>
            </a:lvl1pPr>
          </a:lstStyle>
          <a:p>
            <a:r>
              <a:rPr lang="pl-PL" dirty="0" err="1"/>
              <a:t>Benefits</a:t>
            </a:r>
            <a:endParaRPr lang="pl-PL" dirty="0"/>
          </a:p>
        </p:txBody>
      </p:sp>
      <p:sp>
        <p:nvSpPr>
          <p:cNvPr id="11" name="Symbol zastępczy tekstu 24">
            <a:extLst>
              <a:ext uri="{FF2B5EF4-FFF2-40B4-BE49-F238E27FC236}">
                <a16:creationId xmlns:a16="http://schemas.microsoft.com/office/drawing/2014/main" id="{63EA5DF1-52D1-412B-A15A-D33D35032CB6}"/>
              </a:ext>
            </a:extLst>
          </p:cNvPr>
          <p:cNvSpPr>
            <a:spLocks noGrp="1"/>
          </p:cNvSpPr>
          <p:nvPr>
            <p:ph type="body" sz="quarter" idx="21" hasCustomPrompt="1"/>
          </p:nvPr>
        </p:nvSpPr>
        <p:spPr>
          <a:xfrm>
            <a:off x="681039" y="1772816"/>
            <a:ext cx="10829924" cy="4248466"/>
          </a:xfrm>
        </p:spPr>
        <p:txBody>
          <a:bodyPr>
            <a:normAutofit/>
          </a:bodyPr>
          <a:lstStyle>
            <a:lvl1pPr marL="0" indent="0">
              <a:buNone/>
              <a:defRPr sz="2000">
                <a:solidFill>
                  <a:schemeClr val="tx1"/>
                </a:solidFill>
              </a:defRPr>
            </a:lvl1pPr>
          </a:lstStyle>
          <a:p>
            <a:pPr marL="0" marR="0" lvl="0" indent="0" algn="l" defTabSz="914400" rtl="0" eaLnBrk="1" fontAlgn="auto" latinLnBrk="0" hangingPunct="1">
              <a:lnSpc>
                <a:spcPct val="120000"/>
              </a:lnSpc>
              <a:spcBef>
                <a:spcPts val="400"/>
              </a:spcBef>
              <a:spcAft>
                <a:spcPts val="400"/>
              </a:spcAft>
              <a:buClrTx/>
              <a:buSzPct val="90000"/>
              <a:buFont typeface="Wingdings" pitchFamily="2" charset="2"/>
              <a:buNone/>
              <a:tabLst/>
              <a:defRPr/>
            </a:pPr>
            <a:r>
              <a:rPr lang="en-US" dirty="0"/>
              <a:t>What processes have been made easier, faster, more efficient by the implementation of Comarch (specific examples of business phenomena); additional, added benefits that arose during the implementation of benefits. Information about the benefits achieved through the implementation of Comarch software with a specific numerical measure - e.g. percentage - as e.g. a quote from the client. Please provide specific numerical examples of how the company has benefited.</a:t>
            </a:r>
            <a:endParaRPr lang="pl-PL" dirty="0"/>
          </a:p>
        </p:txBody>
      </p:sp>
    </p:spTree>
    <p:extLst>
      <p:ext uri="{BB962C8B-B14F-4D97-AF65-F5344CB8AC3E}">
        <p14:creationId xmlns:p14="http://schemas.microsoft.com/office/powerpoint/2010/main" val="5628022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ase Study Photo ">
    <p:spTree>
      <p:nvGrpSpPr>
        <p:cNvPr id="1" name=""/>
        <p:cNvGrpSpPr/>
        <p:nvPr/>
      </p:nvGrpSpPr>
      <p:grpSpPr>
        <a:xfrm>
          <a:off x="0" y="0"/>
          <a:ext cx="0" cy="0"/>
          <a:chOff x="0" y="0"/>
          <a:chExt cx="0" cy="0"/>
        </a:xfrm>
      </p:grpSpPr>
      <p:cxnSp>
        <p:nvCxnSpPr>
          <p:cNvPr id="7" name="Łącznik prosty 6">
            <a:extLst>
              <a:ext uri="{FF2B5EF4-FFF2-40B4-BE49-F238E27FC236}">
                <a16:creationId xmlns:a16="http://schemas.microsoft.com/office/drawing/2014/main" id="{BAFCE026-4EF2-3844-BB84-6450150A56FE}"/>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8" name="Symbol zastępczy tekstu 2">
            <a:extLst>
              <a:ext uri="{FF2B5EF4-FFF2-40B4-BE49-F238E27FC236}">
                <a16:creationId xmlns:a16="http://schemas.microsoft.com/office/drawing/2014/main" id="{18EAE6FF-A292-48B6-991D-FA193932CB5F}"/>
              </a:ext>
            </a:extLst>
          </p:cNvPr>
          <p:cNvSpPr>
            <a:spLocks noGrp="1"/>
          </p:cNvSpPr>
          <p:nvPr>
            <p:ph type="body" sz="quarter" idx="22" hasCustomPrompt="1"/>
          </p:nvPr>
        </p:nvSpPr>
        <p:spPr>
          <a:xfrm>
            <a:off x="6672263" y="367811"/>
            <a:ext cx="4836640" cy="720725"/>
          </a:xfrm>
        </p:spPr>
        <p:txBody>
          <a:bodyPr anchor="b"/>
          <a:lstStyle>
            <a:lvl1pPr marL="0" indent="0" algn="r">
              <a:buNone/>
              <a:defRPr b="1"/>
            </a:lvl1pPr>
            <a:lvl2pPr marL="457200" indent="0">
              <a:buNone/>
              <a:defRPr/>
            </a:lvl2pPr>
            <a:lvl3pPr marL="914400" indent="0">
              <a:buNone/>
              <a:defRPr/>
            </a:lvl3pPr>
            <a:lvl4pPr marL="1371600" indent="0">
              <a:buNone/>
              <a:defRPr/>
            </a:lvl4pPr>
            <a:lvl5pPr marL="1828800" indent="0">
              <a:buNone/>
              <a:defRPr/>
            </a:lvl5pPr>
          </a:lstStyle>
          <a:p>
            <a:pPr lvl="0"/>
            <a:r>
              <a:rPr lang="pl-PL" dirty="0"/>
              <a:t>Company </a:t>
            </a:r>
            <a:r>
              <a:rPr lang="pl-PL" dirty="0" err="1"/>
              <a:t>name</a:t>
            </a:r>
            <a:endParaRPr lang="pl-PL" dirty="0"/>
          </a:p>
        </p:txBody>
      </p:sp>
      <p:sp>
        <p:nvSpPr>
          <p:cNvPr id="9" name="Title 1">
            <a:extLst>
              <a:ext uri="{FF2B5EF4-FFF2-40B4-BE49-F238E27FC236}">
                <a16:creationId xmlns:a16="http://schemas.microsoft.com/office/drawing/2014/main" id="{B1882303-C680-4F5D-B0A8-6AF8C6DA207C}"/>
              </a:ext>
            </a:extLst>
          </p:cNvPr>
          <p:cNvSpPr>
            <a:spLocks noGrp="1"/>
          </p:cNvSpPr>
          <p:nvPr>
            <p:ph type="title" hasCustomPrompt="1"/>
          </p:nvPr>
        </p:nvSpPr>
        <p:spPr>
          <a:xfrm>
            <a:off x="681039" y="1"/>
            <a:ext cx="4982913" cy="112498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1"/>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edit</a:t>
            </a:r>
            <a:endParaRPr lang="pl-PL" dirty="0"/>
          </a:p>
        </p:txBody>
      </p:sp>
      <p:sp>
        <p:nvSpPr>
          <p:cNvPr id="11" name="Symbol zastępczy tekstu 24">
            <a:extLst>
              <a:ext uri="{FF2B5EF4-FFF2-40B4-BE49-F238E27FC236}">
                <a16:creationId xmlns:a16="http://schemas.microsoft.com/office/drawing/2014/main" id="{63EA5DF1-52D1-412B-A15A-D33D35032CB6}"/>
              </a:ext>
            </a:extLst>
          </p:cNvPr>
          <p:cNvSpPr>
            <a:spLocks noGrp="1"/>
          </p:cNvSpPr>
          <p:nvPr>
            <p:ph type="body" sz="quarter" idx="21" hasCustomPrompt="1"/>
          </p:nvPr>
        </p:nvSpPr>
        <p:spPr>
          <a:xfrm>
            <a:off x="681039" y="1772816"/>
            <a:ext cx="5991224" cy="4248466"/>
          </a:xfrm>
        </p:spPr>
        <p:txBody>
          <a:bodyPr/>
          <a:lstStyle>
            <a:lvl1pPr marL="0" indent="0">
              <a:buNone/>
              <a:defRPr>
                <a:solidFill>
                  <a:schemeClr val="tx1"/>
                </a:solidFill>
              </a:defRPr>
            </a:lvl1pPr>
          </a:lstStyle>
          <a:p>
            <a:r>
              <a:rPr lang="pl-PL" dirty="0" err="1"/>
              <a:t>Click</a:t>
            </a:r>
            <a:r>
              <a:rPr lang="pl-PL" dirty="0"/>
              <a:t> to </a:t>
            </a:r>
            <a:r>
              <a:rPr lang="pl-PL" dirty="0" err="1"/>
              <a:t>edit</a:t>
            </a:r>
            <a:endParaRPr lang="pl-PL" dirty="0"/>
          </a:p>
        </p:txBody>
      </p:sp>
      <p:sp>
        <p:nvSpPr>
          <p:cNvPr id="13" name="Symbol zastępczy obrazu 16">
            <a:extLst>
              <a:ext uri="{FF2B5EF4-FFF2-40B4-BE49-F238E27FC236}">
                <a16:creationId xmlns:a16="http://schemas.microsoft.com/office/drawing/2014/main" id="{9956A771-6C75-4386-82D0-452AD6D7BC6D}"/>
              </a:ext>
            </a:extLst>
          </p:cNvPr>
          <p:cNvSpPr>
            <a:spLocks noGrp="1"/>
          </p:cNvSpPr>
          <p:nvPr>
            <p:ph type="pic" sz="quarter" idx="13" hasCustomPrompt="1"/>
          </p:nvPr>
        </p:nvSpPr>
        <p:spPr>
          <a:xfrm>
            <a:off x="7607848" y="1440119"/>
            <a:ext cx="4584152" cy="5417879"/>
          </a:xfrm>
          <a:solidFill>
            <a:schemeClr val="tx2">
              <a:lumMod val="20000"/>
              <a:lumOff val="80000"/>
            </a:schemeClr>
          </a:solidFill>
        </p:spPr>
        <p:txBody>
          <a:bodyPr anchor="ctr">
            <a:normAutofit/>
          </a:bodyPr>
          <a:lstStyle>
            <a:lvl1pPr marL="0" indent="0" algn="ctr">
              <a:lnSpc>
                <a:spcPct val="100000"/>
              </a:lnSpc>
              <a:buNone/>
              <a:defRPr sz="260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an</a:t>
            </a:r>
            <a:r>
              <a:rPr lang="pl-PL" dirty="0"/>
              <a:t> image</a:t>
            </a:r>
          </a:p>
        </p:txBody>
      </p:sp>
    </p:spTree>
    <p:extLst>
      <p:ext uri="{BB962C8B-B14F-4D97-AF65-F5344CB8AC3E}">
        <p14:creationId xmlns:p14="http://schemas.microsoft.com/office/powerpoint/2010/main" val="31313530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ase Study Details">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3E718497-76D2-E343-92DB-3FECF2610F19}"/>
              </a:ext>
            </a:extLst>
          </p:cNvPr>
          <p:cNvSpPr/>
          <p:nvPr userDrawn="1"/>
        </p:nvSpPr>
        <p:spPr>
          <a:xfrm flipH="1">
            <a:off x="7593011" y="1440120"/>
            <a:ext cx="4598988" cy="5417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9" name="Title 1">
            <a:extLst>
              <a:ext uri="{FF2B5EF4-FFF2-40B4-BE49-F238E27FC236}">
                <a16:creationId xmlns:a16="http://schemas.microsoft.com/office/drawing/2014/main" id="{9D5BC453-CF0C-0747-9327-533554DAD345}"/>
              </a:ext>
            </a:extLst>
          </p:cNvPr>
          <p:cNvSpPr>
            <a:spLocks noGrp="1"/>
          </p:cNvSpPr>
          <p:nvPr>
            <p:ph type="title" hasCustomPrompt="1"/>
          </p:nvPr>
        </p:nvSpPr>
        <p:spPr>
          <a:xfrm>
            <a:off x="681039" y="1"/>
            <a:ext cx="4838699" cy="112498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1"/>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edit</a:t>
            </a:r>
            <a:endParaRPr lang="pl-PL" dirty="0"/>
          </a:p>
        </p:txBody>
      </p:sp>
      <p:cxnSp>
        <p:nvCxnSpPr>
          <p:cNvPr id="11" name="Łącznik prosty 10">
            <a:extLst>
              <a:ext uri="{FF2B5EF4-FFF2-40B4-BE49-F238E27FC236}">
                <a16:creationId xmlns:a16="http://schemas.microsoft.com/office/drawing/2014/main" id="{5E6AFD9B-ADDC-DA43-BF3E-4D7180F2771E}"/>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6" name="Symbol zastępczy tekstu 24">
            <a:extLst>
              <a:ext uri="{FF2B5EF4-FFF2-40B4-BE49-F238E27FC236}">
                <a16:creationId xmlns:a16="http://schemas.microsoft.com/office/drawing/2014/main" id="{52206A45-3814-8C45-8FBE-FFC081DCBD53}"/>
              </a:ext>
            </a:extLst>
          </p:cNvPr>
          <p:cNvSpPr>
            <a:spLocks noGrp="1"/>
          </p:cNvSpPr>
          <p:nvPr>
            <p:ph type="body" sz="quarter" idx="20" hasCustomPrompt="1"/>
          </p:nvPr>
        </p:nvSpPr>
        <p:spPr>
          <a:xfrm>
            <a:off x="8285163" y="1772816"/>
            <a:ext cx="3225798" cy="4608512"/>
          </a:xfrm>
        </p:spPr>
        <p:txBody>
          <a:bodyPr/>
          <a:lstStyle>
            <a:lvl1pPr marL="342900" indent="-342900">
              <a:buFont typeface="Wingdings" panose="05000000000000000000" pitchFamily="2" charset="2"/>
              <a:buChar char="§"/>
              <a:defRPr>
                <a:solidFill>
                  <a:schemeClr val="bg1"/>
                </a:solidFill>
              </a:defRPr>
            </a:lvl1pPr>
            <a:lvl2pPr marL="685800" marR="0" indent="-228600" algn="l" defTabSz="914400" rtl="0" eaLnBrk="1" fontAlgn="auto" latinLnBrk="0" hangingPunct="1">
              <a:lnSpc>
                <a:spcPct val="120000"/>
              </a:lnSpc>
              <a:spcBef>
                <a:spcPts val="400"/>
              </a:spcBef>
              <a:spcAft>
                <a:spcPts val="400"/>
              </a:spcAft>
              <a:buClrTx/>
              <a:buSzPct val="90000"/>
              <a:buFont typeface="Wingdings" pitchFamily="2" charset="2"/>
              <a:buChar char="§"/>
              <a:tabLst/>
              <a:defRPr>
                <a:solidFill>
                  <a:schemeClr val="bg1"/>
                </a:solidFill>
              </a:defRPr>
            </a:lvl2pPr>
            <a:lvl3pPr>
              <a:defRPr>
                <a:solidFill>
                  <a:schemeClr val="bg1"/>
                </a:solidFill>
              </a:defRPr>
            </a:lvl3pPr>
            <a:lvl4pPr marL="1600200" marR="0" indent="-228600" algn="l" defTabSz="914400" rtl="0" eaLnBrk="1" fontAlgn="auto" latinLnBrk="0" hangingPunct="1">
              <a:lnSpc>
                <a:spcPct val="120000"/>
              </a:lnSpc>
              <a:spcBef>
                <a:spcPts val="400"/>
              </a:spcBef>
              <a:spcAft>
                <a:spcPts val="400"/>
              </a:spcAft>
              <a:buClrTx/>
              <a:buSzPct val="90000"/>
              <a:buFont typeface="Wingdings" pitchFamily="2" charset="2"/>
              <a:buChar char="§"/>
              <a:tabLst/>
              <a:defRPr>
                <a:solidFill>
                  <a:schemeClr val="bg1"/>
                </a:solidFill>
              </a:defRPr>
            </a:lvl4pPr>
          </a:lstStyle>
          <a:p>
            <a:r>
              <a:rPr lang="pl-PL" dirty="0" err="1"/>
              <a:t>Click</a:t>
            </a:r>
            <a:r>
              <a:rPr lang="pl-PL" dirty="0"/>
              <a:t> to </a:t>
            </a:r>
            <a:r>
              <a:rPr lang="pl-PL" dirty="0" err="1"/>
              <a:t>edit</a:t>
            </a:r>
            <a:endParaRPr lang="pl-PL" dirty="0"/>
          </a:p>
          <a:p>
            <a:pPr lvl="3"/>
            <a:endParaRPr lang="pl-PL" dirty="0"/>
          </a:p>
        </p:txBody>
      </p:sp>
      <p:sp>
        <p:nvSpPr>
          <p:cNvPr id="7" name="Symbol zastępczy tekstu 24">
            <a:extLst>
              <a:ext uri="{FF2B5EF4-FFF2-40B4-BE49-F238E27FC236}">
                <a16:creationId xmlns:a16="http://schemas.microsoft.com/office/drawing/2014/main" id="{FBCC023B-D613-4AC2-952E-3015D62E96E8}"/>
              </a:ext>
            </a:extLst>
          </p:cNvPr>
          <p:cNvSpPr>
            <a:spLocks noGrp="1"/>
          </p:cNvSpPr>
          <p:nvPr>
            <p:ph type="body" sz="quarter" idx="21" hasCustomPrompt="1"/>
          </p:nvPr>
        </p:nvSpPr>
        <p:spPr>
          <a:xfrm>
            <a:off x="681039" y="1772816"/>
            <a:ext cx="6683373" cy="4608512"/>
          </a:xfrm>
        </p:spPr>
        <p:txBody>
          <a:bodyPr/>
          <a:lstStyle>
            <a:lvl1pPr marL="0" indent="0">
              <a:buNone/>
              <a:defRPr>
                <a:solidFill>
                  <a:schemeClr val="tx1"/>
                </a:solidFill>
              </a:defRPr>
            </a:lvl1pPr>
          </a:lstStyle>
          <a:p>
            <a:r>
              <a:rPr lang="pl-PL" dirty="0" err="1"/>
              <a:t>Click</a:t>
            </a:r>
            <a:r>
              <a:rPr lang="pl-PL" dirty="0"/>
              <a:t> to </a:t>
            </a:r>
            <a:r>
              <a:rPr lang="pl-PL" dirty="0" err="1"/>
              <a:t>edit</a:t>
            </a:r>
            <a:endParaRPr lang="pl-PL" dirty="0"/>
          </a:p>
        </p:txBody>
      </p:sp>
      <p:sp>
        <p:nvSpPr>
          <p:cNvPr id="3" name="Symbol zastępczy tekstu 2">
            <a:extLst>
              <a:ext uri="{FF2B5EF4-FFF2-40B4-BE49-F238E27FC236}">
                <a16:creationId xmlns:a16="http://schemas.microsoft.com/office/drawing/2014/main" id="{A9219418-DBB3-4C67-A1C8-A7EC5CC7D5F8}"/>
              </a:ext>
            </a:extLst>
          </p:cNvPr>
          <p:cNvSpPr>
            <a:spLocks noGrp="1"/>
          </p:cNvSpPr>
          <p:nvPr>
            <p:ph type="body" sz="quarter" idx="22" hasCustomPrompt="1"/>
          </p:nvPr>
        </p:nvSpPr>
        <p:spPr>
          <a:xfrm>
            <a:off x="5980113" y="367811"/>
            <a:ext cx="5528790" cy="720725"/>
          </a:xfrm>
        </p:spPr>
        <p:txBody>
          <a:bodyPr anchor="b"/>
          <a:lstStyle>
            <a:lvl1pPr marL="0" indent="0" algn="r">
              <a:buNone/>
              <a:defRPr b="1"/>
            </a:lvl1pPr>
            <a:lvl2pPr marL="457200" indent="0">
              <a:buNone/>
              <a:defRPr/>
            </a:lvl2pPr>
            <a:lvl3pPr marL="914400" indent="0">
              <a:buNone/>
              <a:defRPr/>
            </a:lvl3pPr>
            <a:lvl4pPr marL="1371600" indent="0">
              <a:buNone/>
              <a:defRPr/>
            </a:lvl4pPr>
            <a:lvl5pPr marL="1828800" indent="0">
              <a:buNone/>
              <a:defRPr/>
            </a:lvl5pPr>
          </a:lstStyle>
          <a:p>
            <a:pPr lvl="0"/>
            <a:r>
              <a:rPr lang="pl-PL" dirty="0"/>
              <a:t>Company </a:t>
            </a:r>
            <a:r>
              <a:rPr lang="pl-PL" dirty="0" err="1"/>
              <a:t>name</a:t>
            </a:r>
            <a:endParaRPr lang="pl-PL" dirty="0"/>
          </a:p>
        </p:txBody>
      </p:sp>
    </p:spTree>
    <p:extLst>
      <p:ext uri="{BB962C8B-B14F-4D97-AF65-F5344CB8AC3E}">
        <p14:creationId xmlns:p14="http://schemas.microsoft.com/office/powerpoint/2010/main" val="3959607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Case Study ">
    <p:spTree>
      <p:nvGrpSpPr>
        <p:cNvPr id="1" name=""/>
        <p:cNvGrpSpPr/>
        <p:nvPr/>
      </p:nvGrpSpPr>
      <p:grpSpPr>
        <a:xfrm>
          <a:off x="0" y="0"/>
          <a:ext cx="0" cy="0"/>
          <a:chOff x="0" y="0"/>
          <a:chExt cx="0" cy="0"/>
        </a:xfrm>
      </p:grpSpPr>
      <p:cxnSp>
        <p:nvCxnSpPr>
          <p:cNvPr id="7" name="Łącznik prosty 6">
            <a:extLst>
              <a:ext uri="{FF2B5EF4-FFF2-40B4-BE49-F238E27FC236}">
                <a16:creationId xmlns:a16="http://schemas.microsoft.com/office/drawing/2014/main" id="{BAFCE026-4EF2-3844-BB84-6450150A56FE}"/>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8" name="Symbol zastępczy tekstu 2">
            <a:extLst>
              <a:ext uri="{FF2B5EF4-FFF2-40B4-BE49-F238E27FC236}">
                <a16:creationId xmlns:a16="http://schemas.microsoft.com/office/drawing/2014/main" id="{18EAE6FF-A292-48B6-991D-FA193932CB5F}"/>
              </a:ext>
            </a:extLst>
          </p:cNvPr>
          <p:cNvSpPr>
            <a:spLocks noGrp="1"/>
          </p:cNvSpPr>
          <p:nvPr>
            <p:ph type="body" sz="quarter" idx="22" hasCustomPrompt="1"/>
          </p:nvPr>
        </p:nvSpPr>
        <p:spPr>
          <a:xfrm>
            <a:off x="8745537" y="367811"/>
            <a:ext cx="2763365" cy="720725"/>
          </a:xfrm>
        </p:spPr>
        <p:txBody>
          <a:bodyPr anchor="b"/>
          <a:lstStyle>
            <a:lvl1pPr marL="0" indent="0" algn="r">
              <a:buNone/>
              <a:defRPr b="1"/>
            </a:lvl1pPr>
            <a:lvl2pPr marL="457200" indent="0">
              <a:buNone/>
              <a:defRPr/>
            </a:lvl2pPr>
            <a:lvl3pPr marL="914400" indent="0">
              <a:buNone/>
              <a:defRPr/>
            </a:lvl3pPr>
            <a:lvl4pPr marL="1371600" indent="0">
              <a:buNone/>
              <a:defRPr/>
            </a:lvl4pPr>
            <a:lvl5pPr marL="1828800" indent="0">
              <a:buNone/>
              <a:defRPr/>
            </a:lvl5pPr>
          </a:lstStyle>
          <a:p>
            <a:pPr lvl="0"/>
            <a:r>
              <a:rPr lang="pl-PL" dirty="0"/>
              <a:t>Company </a:t>
            </a:r>
            <a:r>
              <a:rPr lang="pl-PL" dirty="0" err="1"/>
              <a:t>name</a:t>
            </a:r>
            <a:endParaRPr lang="pl-PL" dirty="0"/>
          </a:p>
        </p:txBody>
      </p:sp>
      <p:sp>
        <p:nvSpPr>
          <p:cNvPr id="9" name="Title 1">
            <a:extLst>
              <a:ext uri="{FF2B5EF4-FFF2-40B4-BE49-F238E27FC236}">
                <a16:creationId xmlns:a16="http://schemas.microsoft.com/office/drawing/2014/main" id="{B1882303-C680-4F5D-B0A8-6AF8C6DA207C}"/>
              </a:ext>
            </a:extLst>
          </p:cNvPr>
          <p:cNvSpPr>
            <a:spLocks noGrp="1"/>
          </p:cNvSpPr>
          <p:nvPr>
            <p:ph type="title" hasCustomPrompt="1"/>
          </p:nvPr>
        </p:nvSpPr>
        <p:spPr>
          <a:xfrm>
            <a:off x="681039" y="0"/>
            <a:ext cx="7604124" cy="112498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1"/>
                </a:solidFill>
                <a:latin typeface="Roboto" panose="02000000000000000000" pitchFamily="2" charset="0"/>
                <a:ea typeface="Roboto" panose="02000000000000000000" pitchFamily="2" charset="0"/>
              </a:defRPr>
            </a:lvl1pPr>
          </a:lstStyle>
          <a:p>
            <a:r>
              <a:rPr lang="pl-PL" dirty="0"/>
              <a:t>Project team</a:t>
            </a:r>
          </a:p>
        </p:txBody>
      </p:sp>
      <p:sp>
        <p:nvSpPr>
          <p:cNvPr id="11" name="Symbol zastępczy tekstu 24">
            <a:extLst>
              <a:ext uri="{FF2B5EF4-FFF2-40B4-BE49-F238E27FC236}">
                <a16:creationId xmlns:a16="http://schemas.microsoft.com/office/drawing/2014/main" id="{63EA5DF1-52D1-412B-A15A-D33D35032CB6}"/>
              </a:ext>
            </a:extLst>
          </p:cNvPr>
          <p:cNvSpPr>
            <a:spLocks noGrp="1"/>
          </p:cNvSpPr>
          <p:nvPr>
            <p:ph type="body" sz="quarter" idx="21" hasCustomPrompt="1"/>
          </p:nvPr>
        </p:nvSpPr>
        <p:spPr>
          <a:xfrm>
            <a:off x="681039" y="1772816"/>
            <a:ext cx="10829924" cy="4248466"/>
          </a:xfrm>
        </p:spPr>
        <p:txBody>
          <a:bodyPr>
            <a:normAutofit/>
          </a:bodyPr>
          <a:lstStyle>
            <a:lvl1pPr marL="0" indent="0">
              <a:buNone/>
              <a:defRPr sz="2000">
                <a:solidFill>
                  <a:schemeClr val="tx1"/>
                </a:solidFill>
              </a:defRPr>
            </a:lvl1pPr>
          </a:lstStyle>
          <a:p>
            <a:pPr lvl="0"/>
            <a:r>
              <a:rPr lang="en-US" dirty="0"/>
              <a:t>Introduction of the project team on the Comarch Partner side - can be supplemented with a description of the most interesting day during the implementation or an anecdote</a:t>
            </a:r>
            <a:r>
              <a:rPr lang="pl-PL" dirty="0"/>
              <a:t>.</a:t>
            </a:r>
          </a:p>
        </p:txBody>
      </p:sp>
    </p:spTree>
    <p:extLst>
      <p:ext uri="{BB962C8B-B14F-4D97-AF65-F5344CB8AC3E}">
        <p14:creationId xmlns:p14="http://schemas.microsoft.com/office/powerpoint/2010/main" val="17221236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peaker [2]">
    <p:bg>
      <p:bgPr>
        <a:solidFill>
          <a:schemeClr val="bg1"/>
        </a:solidFill>
        <a:effectLst/>
      </p:bgPr>
    </p:bg>
    <p:spTree>
      <p:nvGrpSpPr>
        <p:cNvPr id="1" name=""/>
        <p:cNvGrpSpPr/>
        <p:nvPr/>
      </p:nvGrpSpPr>
      <p:grpSpPr>
        <a:xfrm>
          <a:off x="0" y="0"/>
          <a:ext cx="0" cy="0"/>
          <a:chOff x="0" y="0"/>
          <a:chExt cx="0" cy="0"/>
        </a:xfrm>
      </p:grpSpPr>
      <p:sp>
        <p:nvSpPr>
          <p:cNvPr id="18" name="Prostokąt 17">
            <a:extLst>
              <a:ext uri="{FF2B5EF4-FFF2-40B4-BE49-F238E27FC236}">
                <a16:creationId xmlns:a16="http://schemas.microsoft.com/office/drawing/2014/main" id="{6E041CC6-0B79-7B44-94F8-76A2908BFDB9}"/>
              </a:ext>
            </a:extLst>
          </p:cNvPr>
          <p:cNvSpPr/>
          <p:nvPr userDrawn="1"/>
        </p:nvSpPr>
        <p:spPr>
          <a:xfrm>
            <a:off x="0" y="0"/>
            <a:ext cx="12192000" cy="23921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29" name="Symbol zastępczy tekstu 18">
            <a:extLst>
              <a:ext uri="{FF2B5EF4-FFF2-40B4-BE49-F238E27FC236}">
                <a16:creationId xmlns:a16="http://schemas.microsoft.com/office/drawing/2014/main" id="{8EEF1079-BCEB-AA4E-83FF-A1A65A04D89F}"/>
              </a:ext>
            </a:extLst>
          </p:cNvPr>
          <p:cNvSpPr>
            <a:spLocks noGrp="1"/>
          </p:cNvSpPr>
          <p:nvPr>
            <p:ph type="body" sz="quarter" idx="17" hasCustomPrompt="1"/>
          </p:nvPr>
        </p:nvSpPr>
        <p:spPr>
          <a:xfrm>
            <a:off x="1377022" y="4235407"/>
            <a:ext cx="3917950" cy="1612814"/>
          </a:xfrm>
          <a:noFill/>
        </p:spPr>
        <p:txBody>
          <a:bodyPr vert="horz" wrap="square" lIns="0" tIns="45720" rIns="0" bIns="45720" rtlCol="0">
            <a:normAutofit/>
          </a:bodyPr>
          <a:lstStyle>
            <a:lvl1pPr marL="0" indent="0" algn="ctr">
              <a:buNone/>
              <a:defRPr lang="pl-PL" sz="1800" dirty="0">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p:txBody>
      </p:sp>
      <p:sp>
        <p:nvSpPr>
          <p:cNvPr id="30" name="Symbol zastępczy obrazu 7">
            <a:extLst>
              <a:ext uri="{FF2B5EF4-FFF2-40B4-BE49-F238E27FC236}">
                <a16:creationId xmlns:a16="http://schemas.microsoft.com/office/drawing/2014/main" id="{D2817E37-7031-5B4C-A0B9-14FB72B8E6A9}"/>
              </a:ext>
            </a:extLst>
          </p:cNvPr>
          <p:cNvSpPr>
            <a:spLocks noGrp="1"/>
          </p:cNvSpPr>
          <p:nvPr>
            <p:ph type="pic" sz="quarter" idx="18" hasCustomPrompt="1"/>
          </p:nvPr>
        </p:nvSpPr>
        <p:spPr>
          <a:xfrm>
            <a:off x="2292792" y="1007388"/>
            <a:ext cx="2086411" cy="2086411"/>
          </a:xfrm>
          <a:prstGeom prst="ellipse">
            <a:avLst/>
          </a:prstGeom>
          <a:solidFill>
            <a:schemeClr val="tx2">
              <a:lumMod val="20000"/>
              <a:lumOff val="80000"/>
            </a:schemeClr>
          </a:solidFill>
          <a:ln w="31750">
            <a:noFill/>
          </a:ln>
        </p:spPr>
        <p:txBody>
          <a:bodyPr anchor="ctr">
            <a:normAutofit/>
          </a:bodyPr>
          <a:lstStyle>
            <a:lvl1pPr marL="0" marR="0" indent="0" algn="ctr" defTabSz="914400" rtl="0" eaLnBrk="1" fontAlgn="auto" latinLnBrk="0" hangingPunct="1">
              <a:lnSpc>
                <a:spcPct val="100000"/>
              </a:lnSpc>
              <a:spcBef>
                <a:spcPts val="400"/>
              </a:spcBef>
              <a:spcAft>
                <a:spcPts val="400"/>
              </a:spcAft>
              <a:buClrTx/>
              <a:buSzPct val="90000"/>
              <a:buFont typeface="Wingdings" pitchFamily="2" charset="2"/>
              <a:buNone/>
              <a:tabLst/>
              <a:defRPr sz="240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an</a:t>
            </a:r>
            <a:r>
              <a:rPr lang="pl-PL" dirty="0"/>
              <a:t> image</a:t>
            </a:r>
          </a:p>
        </p:txBody>
      </p:sp>
      <p:sp>
        <p:nvSpPr>
          <p:cNvPr id="31" name="Symbol zastępczy tekstu 18">
            <a:extLst>
              <a:ext uri="{FF2B5EF4-FFF2-40B4-BE49-F238E27FC236}">
                <a16:creationId xmlns:a16="http://schemas.microsoft.com/office/drawing/2014/main" id="{0C0A0286-7F0E-B44C-9C48-C3001357D932}"/>
              </a:ext>
            </a:extLst>
          </p:cNvPr>
          <p:cNvSpPr>
            <a:spLocks noGrp="1"/>
          </p:cNvSpPr>
          <p:nvPr>
            <p:ph type="body" sz="quarter" idx="19" hasCustomPrompt="1"/>
          </p:nvPr>
        </p:nvSpPr>
        <p:spPr>
          <a:xfrm>
            <a:off x="6902449" y="4235407"/>
            <a:ext cx="3917950" cy="1612814"/>
          </a:xfrm>
          <a:noFill/>
        </p:spPr>
        <p:txBody>
          <a:bodyPr vert="horz" wrap="square" lIns="0" tIns="45720" rIns="0" bIns="45720" rtlCol="0">
            <a:normAutofit/>
          </a:bodyPr>
          <a:lstStyle>
            <a:lvl1pPr marL="0" indent="0" algn="ctr">
              <a:buNone/>
              <a:defRPr lang="pl-PL" sz="1800" dirty="0">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p:txBody>
      </p:sp>
      <p:sp>
        <p:nvSpPr>
          <p:cNvPr id="32" name="Symbol zastępczy obrazu 7">
            <a:extLst>
              <a:ext uri="{FF2B5EF4-FFF2-40B4-BE49-F238E27FC236}">
                <a16:creationId xmlns:a16="http://schemas.microsoft.com/office/drawing/2014/main" id="{14E52483-C0E1-5F45-BC4C-6D22AEB8865C}"/>
              </a:ext>
            </a:extLst>
          </p:cNvPr>
          <p:cNvSpPr>
            <a:spLocks noGrp="1"/>
          </p:cNvSpPr>
          <p:nvPr>
            <p:ph type="pic" sz="quarter" idx="21" hasCustomPrompt="1"/>
          </p:nvPr>
        </p:nvSpPr>
        <p:spPr>
          <a:xfrm>
            <a:off x="7818219" y="1007388"/>
            <a:ext cx="2086411" cy="2086411"/>
          </a:xfrm>
          <a:prstGeom prst="ellipse">
            <a:avLst/>
          </a:prstGeom>
          <a:solidFill>
            <a:schemeClr val="tx2">
              <a:lumMod val="20000"/>
              <a:lumOff val="80000"/>
            </a:schemeClr>
          </a:solidFill>
          <a:ln w="31750">
            <a:noFill/>
          </a:ln>
        </p:spPr>
        <p:txBody>
          <a:bodyPr anchor="ctr">
            <a:normAutofit/>
          </a:bodyPr>
          <a:lstStyle>
            <a:lvl1pPr marL="0" marR="0" indent="0" algn="ctr" fontAlgn="auto">
              <a:buClrTx/>
              <a:buNone/>
              <a:tabLst/>
              <a:defRPr sz="240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an</a:t>
            </a:r>
            <a:r>
              <a:rPr lang="pl-PL" dirty="0"/>
              <a:t> image</a:t>
            </a:r>
          </a:p>
        </p:txBody>
      </p:sp>
      <p:sp>
        <p:nvSpPr>
          <p:cNvPr id="33" name="Symbol zastępczy tekstu 2">
            <a:extLst>
              <a:ext uri="{FF2B5EF4-FFF2-40B4-BE49-F238E27FC236}">
                <a16:creationId xmlns:a16="http://schemas.microsoft.com/office/drawing/2014/main" id="{EB5E0AB9-946C-EA49-AC73-89C9F62156DE}"/>
              </a:ext>
            </a:extLst>
          </p:cNvPr>
          <p:cNvSpPr>
            <a:spLocks noGrp="1"/>
          </p:cNvSpPr>
          <p:nvPr>
            <p:ph type="body" sz="quarter" idx="22" hasCustomPrompt="1"/>
          </p:nvPr>
        </p:nvSpPr>
        <p:spPr>
          <a:xfrm>
            <a:off x="1376862" y="3339716"/>
            <a:ext cx="3912688" cy="892175"/>
          </a:xfrm>
        </p:spPr>
        <p:txBody>
          <a:bodyPr anchor="b"/>
          <a:lstStyle>
            <a:lvl1pPr marL="0" indent="0" algn="ctr">
              <a:buNone/>
              <a:defRPr b="1"/>
            </a:lvl1pPr>
          </a:lstStyle>
          <a:p>
            <a:r>
              <a:rPr lang="pl-PL" dirty="0"/>
              <a:t>First and </a:t>
            </a:r>
            <a:r>
              <a:rPr lang="pl-PL" dirty="0" err="1"/>
              <a:t>last</a:t>
            </a:r>
            <a:r>
              <a:rPr lang="pl-PL" dirty="0"/>
              <a:t> </a:t>
            </a:r>
            <a:r>
              <a:rPr lang="pl-PL" dirty="0" err="1"/>
              <a:t>name</a:t>
            </a:r>
            <a:endParaRPr lang="pl-PL" dirty="0"/>
          </a:p>
        </p:txBody>
      </p:sp>
      <p:sp>
        <p:nvSpPr>
          <p:cNvPr id="34" name="Symbol zastępczy tekstu 2">
            <a:extLst>
              <a:ext uri="{FF2B5EF4-FFF2-40B4-BE49-F238E27FC236}">
                <a16:creationId xmlns:a16="http://schemas.microsoft.com/office/drawing/2014/main" id="{54E5D6E0-ACCC-4F47-9D6E-3FC08FF315BB}"/>
              </a:ext>
            </a:extLst>
          </p:cNvPr>
          <p:cNvSpPr>
            <a:spLocks noGrp="1"/>
          </p:cNvSpPr>
          <p:nvPr>
            <p:ph type="body" sz="quarter" idx="23" hasCustomPrompt="1"/>
          </p:nvPr>
        </p:nvSpPr>
        <p:spPr>
          <a:xfrm>
            <a:off x="6902450" y="3339716"/>
            <a:ext cx="3916363" cy="892175"/>
          </a:xfrm>
        </p:spPr>
        <p:txBody>
          <a:bodyPr anchor="b"/>
          <a:lstStyle>
            <a:lvl1pPr marL="0" indent="0" algn="ctr">
              <a:buNone/>
              <a:defRPr b="1"/>
            </a:lvl1pPr>
          </a:lstStyle>
          <a:p>
            <a:r>
              <a:rPr lang="pl-PL" dirty="0"/>
              <a:t>First and </a:t>
            </a:r>
            <a:r>
              <a:rPr lang="pl-PL" dirty="0" err="1"/>
              <a:t>last</a:t>
            </a:r>
            <a:r>
              <a:rPr lang="pl-PL" dirty="0"/>
              <a:t> </a:t>
            </a:r>
            <a:r>
              <a:rPr lang="pl-PL" dirty="0" err="1"/>
              <a:t>name</a:t>
            </a:r>
            <a:endParaRPr lang="pl-PL" dirty="0"/>
          </a:p>
        </p:txBody>
      </p:sp>
      <p:grpSp>
        <p:nvGrpSpPr>
          <p:cNvPr id="2" name="Grupa 1">
            <a:extLst>
              <a:ext uri="{FF2B5EF4-FFF2-40B4-BE49-F238E27FC236}">
                <a16:creationId xmlns:a16="http://schemas.microsoft.com/office/drawing/2014/main" id="{5942A205-07B5-334D-8F39-33CFB04F88FF}"/>
              </a:ext>
            </a:extLst>
          </p:cNvPr>
          <p:cNvGrpSpPr/>
          <p:nvPr userDrawn="1"/>
        </p:nvGrpSpPr>
        <p:grpSpPr>
          <a:xfrm>
            <a:off x="10192395" y="692696"/>
            <a:ext cx="1999604" cy="1699496"/>
            <a:chOff x="9572138" y="165530"/>
            <a:chExt cx="2619861" cy="2226662"/>
          </a:xfrm>
        </p:grpSpPr>
        <p:sp>
          <p:nvSpPr>
            <p:cNvPr id="17" name="Owal 16">
              <a:extLst>
                <a:ext uri="{FF2B5EF4-FFF2-40B4-BE49-F238E27FC236}">
                  <a16:creationId xmlns:a16="http://schemas.microsoft.com/office/drawing/2014/main" id="{ABBE9A96-2293-5743-8080-CFD6D4DB0293}"/>
                </a:ext>
              </a:extLst>
            </p:cNvPr>
            <p:cNvSpPr/>
            <p:nvPr userDrawn="1"/>
          </p:nvSpPr>
          <p:spPr>
            <a:xfrm>
              <a:off x="9720993" y="942841"/>
              <a:ext cx="129093" cy="1290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Dowolny kształt 18">
              <a:extLst>
                <a:ext uri="{FF2B5EF4-FFF2-40B4-BE49-F238E27FC236}">
                  <a16:creationId xmlns:a16="http://schemas.microsoft.com/office/drawing/2014/main" id="{189A10C1-A5C6-5945-9CE1-94CB468B2316}"/>
                </a:ext>
              </a:extLst>
            </p:cNvPr>
            <p:cNvSpPr/>
            <p:nvPr userDrawn="1"/>
          </p:nvSpPr>
          <p:spPr>
            <a:xfrm>
              <a:off x="9572138" y="888762"/>
              <a:ext cx="2619861" cy="1503429"/>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20" name="Dowolny kształt 19">
              <a:extLst>
                <a:ext uri="{FF2B5EF4-FFF2-40B4-BE49-F238E27FC236}">
                  <a16:creationId xmlns:a16="http://schemas.microsoft.com/office/drawing/2014/main" id="{E2BFDD0B-37FE-8543-9F08-E233D04C82AB}"/>
                </a:ext>
              </a:extLst>
            </p:cNvPr>
            <p:cNvSpPr/>
            <p:nvPr userDrawn="1"/>
          </p:nvSpPr>
          <p:spPr>
            <a:xfrm>
              <a:off x="10128035" y="165530"/>
              <a:ext cx="2063964" cy="2226662"/>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grpSp>
    </p:spTree>
    <p:extLst>
      <p:ext uri="{BB962C8B-B14F-4D97-AF65-F5344CB8AC3E}">
        <p14:creationId xmlns:p14="http://schemas.microsoft.com/office/powerpoint/2010/main" val="28606321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peaker [3]">
    <p:bg>
      <p:bgPr>
        <a:solidFill>
          <a:schemeClr val="bg1"/>
        </a:solidFill>
        <a:effectLst/>
      </p:bgPr>
    </p:bg>
    <p:spTree>
      <p:nvGrpSpPr>
        <p:cNvPr id="1" name=""/>
        <p:cNvGrpSpPr/>
        <p:nvPr/>
      </p:nvGrpSpPr>
      <p:grpSpPr>
        <a:xfrm>
          <a:off x="0" y="0"/>
          <a:ext cx="0" cy="0"/>
          <a:chOff x="0" y="0"/>
          <a:chExt cx="0" cy="0"/>
        </a:xfrm>
      </p:grpSpPr>
      <p:sp>
        <p:nvSpPr>
          <p:cNvPr id="18" name="Prostokąt 17">
            <a:extLst>
              <a:ext uri="{FF2B5EF4-FFF2-40B4-BE49-F238E27FC236}">
                <a16:creationId xmlns:a16="http://schemas.microsoft.com/office/drawing/2014/main" id="{6E041CC6-0B79-7B44-94F8-76A2908BFDB9}"/>
              </a:ext>
            </a:extLst>
          </p:cNvPr>
          <p:cNvSpPr/>
          <p:nvPr userDrawn="1"/>
        </p:nvSpPr>
        <p:spPr>
          <a:xfrm>
            <a:off x="0" y="0"/>
            <a:ext cx="12192000" cy="23921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grpSp>
        <p:nvGrpSpPr>
          <p:cNvPr id="20" name="Grupa 19">
            <a:extLst>
              <a:ext uri="{FF2B5EF4-FFF2-40B4-BE49-F238E27FC236}">
                <a16:creationId xmlns:a16="http://schemas.microsoft.com/office/drawing/2014/main" id="{3C9D0AE3-35C2-3C46-9DC1-67B1044EC4B6}"/>
              </a:ext>
            </a:extLst>
          </p:cNvPr>
          <p:cNvGrpSpPr/>
          <p:nvPr userDrawn="1"/>
        </p:nvGrpSpPr>
        <p:grpSpPr>
          <a:xfrm rot="16200000">
            <a:off x="10342450" y="154124"/>
            <a:ext cx="1999604" cy="1699496"/>
            <a:chOff x="9572138" y="165530"/>
            <a:chExt cx="2619861" cy="2226662"/>
          </a:xfrm>
        </p:grpSpPr>
        <p:sp>
          <p:nvSpPr>
            <p:cNvPr id="21" name="Owal 20">
              <a:extLst>
                <a:ext uri="{FF2B5EF4-FFF2-40B4-BE49-F238E27FC236}">
                  <a16:creationId xmlns:a16="http://schemas.microsoft.com/office/drawing/2014/main" id="{C88B62CC-EB06-2C48-8918-9D5606383D2A}"/>
                </a:ext>
              </a:extLst>
            </p:cNvPr>
            <p:cNvSpPr/>
            <p:nvPr userDrawn="1"/>
          </p:nvSpPr>
          <p:spPr>
            <a:xfrm>
              <a:off x="9720993" y="942841"/>
              <a:ext cx="129093" cy="1290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Dowolny kształt 21">
              <a:extLst>
                <a:ext uri="{FF2B5EF4-FFF2-40B4-BE49-F238E27FC236}">
                  <a16:creationId xmlns:a16="http://schemas.microsoft.com/office/drawing/2014/main" id="{C643A26B-BEAF-1140-A748-6F9FF3A26D1E}"/>
                </a:ext>
              </a:extLst>
            </p:cNvPr>
            <p:cNvSpPr/>
            <p:nvPr userDrawn="1"/>
          </p:nvSpPr>
          <p:spPr>
            <a:xfrm>
              <a:off x="9572138" y="888762"/>
              <a:ext cx="2619861" cy="1503429"/>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27" name="Dowolny kształt 26">
              <a:extLst>
                <a:ext uri="{FF2B5EF4-FFF2-40B4-BE49-F238E27FC236}">
                  <a16:creationId xmlns:a16="http://schemas.microsoft.com/office/drawing/2014/main" id="{B9B981F5-6E2B-E544-AB55-92D0273FEDF2}"/>
                </a:ext>
              </a:extLst>
            </p:cNvPr>
            <p:cNvSpPr/>
            <p:nvPr userDrawn="1"/>
          </p:nvSpPr>
          <p:spPr>
            <a:xfrm>
              <a:off x="10128035" y="165530"/>
              <a:ext cx="2063964" cy="2226662"/>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grpSp>
      <p:sp>
        <p:nvSpPr>
          <p:cNvPr id="14" name="Symbol zastępczy tekstu 18">
            <a:extLst>
              <a:ext uri="{FF2B5EF4-FFF2-40B4-BE49-F238E27FC236}">
                <a16:creationId xmlns:a16="http://schemas.microsoft.com/office/drawing/2014/main" id="{56D12ADF-18C8-AF4E-BEF7-6C5BEFF095F2}"/>
              </a:ext>
            </a:extLst>
          </p:cNvPr>
          <p:cNvSpPr>
            <a:spLocks noGrp="1"/>
          </p:cNvSpPr>
          <p:nvPr>
            <p:ph type="body" sz="quarter" idx="17" hasCustomPrompt="1"/>
          </p:nvPr>
        </p:nvSpPr>
        <p:spPr>
          <a:xfrm>
            <a:off x="684730" y="4235407"/>
            <a:ext cx="3221966" cy="1612814"/>
          </a:xfrm>
          <a:noFill/>
        </p:spPr>
        <p:txBody>
          <a:bodyPr vert="horz" wrap="square" lIns="0" tIns="45720" rIns="0" bIns="45720" rtlCol="0">
            <a:normAutofit/>
          </a:bodyPr>
          <a:lstStyle>
            <a:lvl1pPr marL="0" indent="0" algn="ctr">
              <a:buNone/>
              <a:defRPr lang="pl-PL" sz="1800" dirty="0">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p:txBody>
      </p:sp>
      <p:sp>
        <p:nvSpPr>
          <p:cNvPr id="16" name="Symbol zastępczy obrazu 7">
            <a:extLst>
              <a:ext uri="{FF2B5EF4-FFF2-40B4-BE49-F238E27FC236}">
                <a16:creationId xmlns:a16="http://schemas.microsoft.com/office/drawing/2014/main" id="{C7E4EFE6-7B8F-EA42-A596-8A6D92B95BE5}"/>
              </a:ext>
            </a:extLst>
          </p:cNvPr>
          <p:cNvSpPr>
            <a:spLocks noGrp="1"/>
          </p:cNvSpPr>
          <p:nvPr>
            <p:ph type="pic" sz="quarter" idx="18" hasCustomPrompt="1"/>
          </p:nvPr>
        </p:nvSpPr>
        <p:spPr>
          <a:xfrm>
            <a:off x="1244164" y="1007388"/>
            <a:ext cx="2086411" cy="2086411"/>
          </a:xfrm>
          <a:prstGeom prst="ellipse">
            <a:avLst/>
          </a:prstGeom>
          <a:solidFill>
            <a:schemeClr val="tx2">
              <a:lumMod val="20000"/>
              <a:lumOff val="80000"/>
            </a:schemeClr>
          </a:solidFill>
          <a:ln w="31750">
            <a:noFill/>
          </a:ln>
        </p:spPr>
        <p:txBody>
          <a:bodyPr vert="horz" lIns="0" tIns="45720" rIns="0" bIns="45720" rtlCol="0" anchor="ctr">
            <a:normAutofit/>
          </a:bodyPr>
          <a:lstStyle>
            <a:lvl1pPr marL="0" indent="0" algn="ctr" defTabSz="914400" rtl="0" eaLnBrk="1" latinLnBrk="0" hangingPunct="1">
              <a:lnSpc>
                <a:spcPct val="120000"/>
              </a:lnSpc>
              <a:spcBef>
                <a:spcPts val="400"/>
              </a:spcBef>
              <a:spcAft>
                <a:spcPts val="400"/>
              </a:spcAft>
              <a:buSzPct val="90000"/>
              <a:buFont typeface="Wingdings" pitchFamily="2" charset="2"/>
              <a:buNone/>
              <a:defRPr lang="pl-PL" sz="2000" b="0" kern="1200" dirty="0">
                <a:solidFill>
                  <a:schemeClr val="accent2"/>
                </a:solidFill>
                <a:latin typeface="Roboto" panose="02000000000000000000" pitchFamily="2" charset="0"/>
                <a:ea typeface="Roboto" panose="02000000000000000000" pitchFamily="2" charset="0"/>
                <a:cs typeface="+mn-cs"/>
              </a:defRPr>
            </a:lvl1pPr>
          </a:lstStyle>
          <a:p>
            <a:r>
              <a:rPr lang="pl-PL" dirty="0" err="1"/>
              <a:t>Click</a:t>
            </a:r>
            <a:r>
              <a:rPr lang="pl-PL" dirty="0"/>
              <a:t> to </a:t>
            </a:r>
            <a:r>
              <a:rPr lang="pl-PL" dirty="0" err="1"/>
              <a:t>add</a:t>
            </a:r>
            <a:r>
              <a:rPr lang="pl-PL" dirty="0"/>
              <a:t> </a:t>
            </a:r>
            <a:r>
              <a:rPr lang="pl-PL" dirty="0" err="1"/>
              <a:t>an</a:t>
            </a:r>
            <a:r>
              <a:rPr lang="pl-PL" dirty="0"/>
              <a:t> image</a:t>
            </a:r>
          </a:p>
        </p:txBody>
      </p:sp>
      <p:sp>
        <p:nvSpPr>
          <p:cNvPr id="17" name="Symbol zastępczy tekstu 18">
            <a:extLst>
              <a:ext uri="{FF2B5EF4-FFF2-40B4-BE49-F238E27FC236}">
                <a16:creationId xmlns:a16="http://schemas.microsoft.com/office/drawing/2014/main" id="{AC9280D8-6656-6248-A5DD-E03A23E80957}"/>
              </a:ext>
            </a:extLst>
          </p:cNvPr>
          <p:cNvSpPr>
            <a:spLocks noGrp="1"/>
          </p:cNvSpPr>
          <p:nvPr>
            <p:ph type="body" sz="quarter" idx="19" hasCustomPrompt="1"/>
          </p:nvPr>
        </p:nvSpPr>
        <p:spPr>
          <a:xfrm>
            <a:off x="8288855" y="4235407"/>
            <a:ext cx="3221966" cy="1612814"/>
          </a:xfrm>
          <a:noFill/>
        </p:spPr>
        <p:txBody>
          <a:bodyPr vert="horz" wrap="square" lIns="0" tIns="45720" rIns="0" bIns="45720" rtlCol="0">
            <a:normAutofit/>
          </a:bodyPr>
          <a:lstStyle>
            <a:lvl1pPr marL="0" indent="0" algn="ctr">
              <a:buNone/>
              <a:defRPr lang="pl-PL" sz="1800" dirty="0">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p:txBody>
      </p:sp>
      <p:sp>
        <p:nvSpPr>
          <p:cNvPr id="23" name="Symbol zastępczy obrazu 7">
            <a:extLst>
              <a:ext uri="{FF2B5EF4-FFF2-40B4-BE49-F238E27FC236}">
                <a16:creationId xmlns:a16="http://schemas.microsoft.com/office/drawing/2014/main" id="{36080D10-C6DE-8B4E-B67F-0C4956534CE1}"/>
              </a:ext>
            </a:extLst>
          </p:cNvPr>
          <p:cNvSpPr>
            <a:spLocks noGrp="1"/>
          </p:cNvSpPr>
          <p:nvPr>
            <p:ph type="pic" sz="quarter" idx="21" hasCustomPrompt="1"/>
          </p:nvPr>
        </p:nvSpPr>
        <p:spPr>
          <a:xfrm>
            <a:off x="8848289" y="1007388"/>
            <a:ext cx="2086411" cy="2086411"/>
          </a:xfrm>
          <a:prstGeom prst="ellipse">
            <a:avLst/>
          </a:prstGeom>
          <a:solidFill>
            <a:schemeClr val="tx2">
              <a:lumMod val="20000"/>
              <a:lumOff val="80000"/>
            </a:schemeClr>
          </a:solidFill>
          <a:ln w="31750">
            <a:noFill/>
          </a:ln>
        </p:spPr>
        <p:txBody>
          <a:bodyPr vert="horz" lIns="0" tIns="45720" rIns="0" bIns="45720" rtlCol="0" anchor="ctr">
            <a:normAutofit/>
          </a:bodyPr>
          <a:lstStyle>
            <a:lvl1pPr marL="0" indent="0" algn="ctr" defTabSz="914400" rtl="0" eaLnBrk="1" latinLnBrk="0" hangingPunct="1">
              <a:lnSpc>
                <a:spcPct val="120000"/>
              </a:lnSpc>
              <a:spcBef>
                <a:spcPts val="400"/>
              </a:spcBef>
              <a:spcAft>
                <a:spcPts val="400"/>
              </a:spcAft>
              <a:buSzPct val="90000"/>
              <a:buFont typeface="Wingdings" pitchFamily="2" charset="2"/>
              <a:buNone/>
              <a:defRPr lang="pl-PL" sz="2000" b="0" kern="1200" dirty="0">
                <a:solidFill>
                  <a:schemeClr val="accent2"/>
                </a:solidFill>
                <a:latin typeface="Roboto" panose="02000000000000000000" pitchFamily="2" charset="0"/>
                <a:ea typeface="Roboto" panose="02000000000000000000" pitchFamily="2" charset="0"/>
                <a:cs typeface="+mn-cs"/>
              </a:defRPr>
            </a:lvl1pPr>
          </a:lstStyle>
          <a:p>
            <a:r>
              <a:rPr lang="pl-PL" dirty="0" err="1"/>
              <a:t>Click</a:t>
            </a:r>
            <a:r>
              <a:rPr lang="pl-PL" dirty="0"/>
              <a:t> to </a:t>
            </a:r>
            <a:r>
              <a:rPr lang="pl-PL" dirty="0" err="1"/>
              <a:t>add</a:t>
            </a:r>
            <a:r>
              <a:rPr lang="pl-PL" dirty="0"/>
              <a:t> </a:t>
            </a:r>
            <a:r>
              <a:rPr lang="pl-PL" dirty="0" err="1"/>
              <a:t>an</a:t>
            </a:r>
            <a:r>
              <a:rPr lang="pl-PL" dirty="0"/>
              <a:t> image</a:t>
            </a:r>
          </a:p>
        </p:txBody>
      </p:sp>
      <p:sp>
        <p:nvSpPr>
          <p:cNvPr id="25" name="Symbol zastępczy tekstu 18">
            <a:extLst>
              <a:ext uri="{FF2B5EF4-FFF2-40B4-BE49-F238E27FC236}">
                <a16:creationId xmlns:a16="http://schemas.microsoft.com/office/drawing/2014/main" id="{881E8792-81CE-F94F-8BEE-1854EB72A445}"/>
              </a:ext>
            </a:extLst>
          </p:cNvPr>
          <p:cNvSpPr>
            <a:spLocks noGrp="1"/>
          </p:cNvSpPr>
          <p:nvPr>
            <p:ph type="body" sz="quarter" idx="22" hasCustomPrompt="1"/>
          </p:nvPr>
        </p:nvSpPr>
        <p:spPr>
          <a:xfrm>
            <a:off x="4493360" y="4235407"/>
            <a:ext cx="3221966" cy="1612814"/>
          </a:xfrm>
          <a:noFill/>
        </p:spPr>
        <p:txBody>
          <a:bodyPr vert="horz" wrap="square" lIns="0" tIns="45720" rIns="0" bIns="45720" rtlCol="0">
            <a:normAutofit/>
          </a:bodyPr>
          <a:lstStyle>
            <a:lvl1pPr marL="0" indent="0" algn="ctr">
              <a:buNone/>
              <a:defRPr lang="pl-PL" sz="1800" dirty="0">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p:txBody>
      </p:sp>
      <p:sp>
        <p:nvSpPr>
          <p:cNvPr id="26" name="Symbol zastępczy obrazu 7">
            <a:extLst>
              <a:ext uri="{FF2B5EF4-FFF2-40B4-BE49-F238E27FC236}">
                <a16:creationId xmlns:a16="http://schemas.microsoft.com/office/drawing/2014/main" id="{45FB8F0B-6B1F-C343-8CCC-C156E2DBCDF5}"/>
              </a:ext>
            </a:extLst>
          </p:cNvPr>
          <p:cNvSpPr>
            <a:spLocks noGrp="1"/>
          </p:cNvSpPr>
          <p:nvPr>
            <p:ph type="pic" sz="quarter" idx="24" hasCustomPrompt="1"/>
          </p:nvPr>
        </p:nvSpPr>
        <p:spPr>
          <a:xfrm>
            <a:off x="5052794" y="1007388"/>
            <a:ext cx="2086411" cy="2086411"/>
          </a:xfrm>
          <a:prstGeom prst="ellipse">
            <a:avLst/>
          </a:prstGeom>
          <a:solidFill>
            <a:schemeClr val="tx2">
              <a:lumMod val="20000"/>
              <a:lumOff val="80000"/>
            </a:schemeClr>
          </a:solidFill>
          <a:ln w="31750">
            <a:noFill/>
          </a:ln>
        </p:spPr>
        <p:txBody>
          <a:bodyPr vert="horz" lIns="0" tIns="45720" rIns="0" bIns="45720" rtlCol="0" anchor="ctr">
            <a:normAutofit/>
          </a:bodyPr>
          <a:lstStyle>
            <a:lvl1pPr marL="0" indent="0" algn="ctr" defTabSz="914400" rtl="0" eaLnBrk="1" latinLnBrk="0" hangingPunct="1">
              <a:lnSpc>
                <a:spcPct val="120000"/>
              </a:lnSpc>
              <a:spcBef>
                <a:spcPts val="400"/>
              </a:spcBef>
              <a:spcAft>
                <a:spcPts val="400"/>
              </a:spcAft>
              <a:buSzPct val="90000"/>
              <a:buFont typeface="Wingdings" pitchFamily="2" charset="2"/>
              <a:buNone/>
              <a:defRPr lang="pl-PL" sz="2000" b="0" kern="1200" dirty="0">
                <a:solidFill>
                  <a:schemeClr val="accent2"/>
                </a:solidFill>
                <a:latin typeface="Roboto" panose="02000000000000000000" pitchFamily="2" charset="0"/>
                <a:ea typeface="Roboto" panose="02000000000000000000" pitchFamily="2" charset="0"/>
                <a:cs typeface="+mn-cs"/>
              </a:defRPr>
            </a:lvl1pPr>
          </a:lstStyle>
          <a:p>
            <a:r>
              <a:rPr lang="pl-PL" dirty="0" err="1"/>
              <a:t>Click</a:t>
            </a:r>
            <a:r>
              <a:rPr lang="pl-PL" dirty="0"/>
              <a:t> to </a:t>
            </a:r>
            <a:r>
              <a:rPr lang="pl-PL" dirty="0" err="1"/>
              <a:t>add</a:t>
            </a:r>
            <a:r>
              <a:rPr lang="pl-PL" dirty="0"/>
              <a:t> </a:t>
            </a:r>
            <a:r>
              <a:rPr lang="pl-PL" dirty="0" err="1"/>
              <a:t>an</a:t>
            </a:r>
            <a:r>
              <a:rPr lang="pl-PL" dirty="0"/>
              <a:t> image</a:t>
            </a:r>
          </a:p>
        </p:txBody>
      </p:sp>
      <p:sp>
        <p:nvSpPr>
          <p:cNvPr id="29" name="Symbol zastępczy tekstu 2">
            <a:extLst>
              <a:ext uri="{FF2B5EF4-FFF2-40B4-BE49-F238E27FC236}">
                <a16:creationId xmlns:a16="http://schemas.microsoft.com/office/drawing/2014/main" id="{D6329CE0-01F7-BE4D-9E53-FDBCA2D1FB58}"/>
              </a:ext>
            </a:extLst>
          </p:cNvPr>
          <p:cNvSpPr>
            <a:spLocks noGrp="1"/>
          </p:cNvSpPr>
          <p:nvPr>
            <p:ph type="body" sz="quarter" idx="25" hasCustomPrompt="1"/>
          </p:nvPr>
        </p:nvSpPr>
        <p:spPr>
          <a:xfrm>
            <a:off x="686300" y="3339716"/>
            <a:ext cx="3233531" cy="892175"/>
          </a:xfrm>
        </p:spPr>
        <p:txBody>
          <a:bodyPr anchor="b"/>
          <a:lstStyle>
            <a:lvl1pPr marL="0" indent="0" algn="ctr">
              <a:buNone/>
              <a:defRPr b="1"/>
            </a:lvl1pPr>
          </a:lstStyle>
          <a:p>
            <a:r>
              <a:rPr lang="pl-PL" dirty="0"/>
              <a:t>First and </a:t>
            </a:r>
            <a:r>
              <a:rPr lang="pl-PL" dirty="0" err="1"/>
              <a:t>last</a:t>
            </a:r>
            <a:r>
              <a:rPr lang="pl-PL" dirty="0"/>
              <a:t> </a:t>
            </a:r>
            <a:r>
              <a:rPr lang="pl-PL" dirty="0" err="1"/>
              <a:t>name</a:t>
            </a:r>
            <a:endParaRPr lang="pl-PL" dirty="0"/>
          </a:p>
        </p:txBody>
      </p:sp>
      <p:sp>
        <p:nvSpPr>
          <p:cNvPr id="30" name="Symbol zastępczy tekstu 2">
            <a:extLst>
              <a:ext uri="{FF2B5EF4-FFF2-40B4-BE49-F238E27FC236}">
                <a16:creationId xmlns:a16="http://schemas.microsoft.com/office/drawing/2014/main" id="{FF614BC6-5140-8848-80C0-EF5FAC4BA306}"/>
              </a:ext>
            </a:extLst>
          </p:cNvPr>
          <p:cNvSpPr>
            <a:spLocks noGrp="1"/>
          </p:cNvSpPr>
          <p:nvPr>
            <p:ph type="body" sz="quarter" idx="26" hasCustomPrompt="1"/>
          </p:nvPr>
        </p:nvSpPr>
        <p:spPr>
          <a:xfrm>
            <a:off x="4479235" y="3339716"/>
            <a:ext cx="3233531" cy="892175"/>
          </a:xfrm>
        </p:spPr>
        <p:txBody>
          <a:bodyPr anchor="b"/>
          <a:lstStyle>
            <a:lvl1pPr marL="0" indent="0" algn="ctr">
              <a:buNone/>
              <a:defRPr b="1"/>
            </a:lvl1pPr>
          </a:lstStyle>
          <a:p>
            <a:r>
              <a:rPr lang="pl-PL" dirty="0"/>
              <a:t>First and </a:t>
            </a:r>
            <a:r>
              <a:rPr lang="pl-PL" dirty="0" err="1"/>
              <a:t>last</a:t>
            </a:r>
            <a:r>
              <a:rPr lang="pl-PL" dirty="0"/>
              <a:t> </a:t>
            </a:r>
            <a:r>
              <a:rPr lang="pl-PL" dirty="0" err="1"/>
              <a:t>name</a:t>
            </a:r>
            <a:endParaRPr lang="pl-PL" dirty="0"/>
          </a:p>
        </p:txBody>
      </p:sp>
      <p:sp>
        <p:nvSpPr>
          <p:cNvPr id="31" name="Symbol zastępczy tekstu 2">
            <a:extLst>
              <a:ext uri="{FF2B5EF4-FFF2-40B4-BE49-F238E27FC236}">
                <a16:creationId xmlns:a16="http://schemas.microsoft.com/office/drawing/2014/main" id="{9D463FF2-2C47-0C41-AAE8-FB0328B82639}"/>
              </a:ext>
            </a:extLst>
          </p:cNvPr>
          <p:cNvSpPr>
            <a:spLocks noGrp="1"/>
          </p:cNvSpPr>
          <p:nvPr>
            <p:ph type="body" sz="quarter" idx="27" hasCustomPrompt="1"/>
          </p:nvPr>
        </p:nvSpPr>
        <p:spPr>
          <a:xfrm>
            <a:off x="8288882" y="3339716"/>
            <a:ext cx="3233531" cy="892175"/>
          </a:xfrm>
        </p:spPr>
        <p:txBody>
          <a:bodyPr anchor="b"/>
          <a:lstStyle>
            <a:lvl1pPr marL="0" indent="0" algn="ctr">
              <a:buNone/>
              <a:defRPr b="1"/>
            </a:lvl1pPr>
          </a:lstStyle>
          <a:p>
            <a:r>
              <a:rPr lang="pl-PL" dirty="0"/>
              <a:t>First and </a:t>
            </a:r>
            <a:r>
              <a:rPr lang="pl-PL" dirty="0" err="1"/>
              <a:t>last</a:t>
            </a:r>
            <a:r>
              <a:rPr lang="pl-PL" dirty="0"/>
              <a:t> </a:t>
            </a:r>
            <a:r>
              <a:rPr lang="pl-PL" dirty="0" err="1"/>
              <a:t>name</a:t>
            </a:r>
            <a:endParaRPr lang="pl-PL" dirty="0"/>
          </a:p>
        </p:txBody>
      </p:sp>
    </p:spTree>
    <p:extLst>
      <p:ext uri="{BB962C8B-B14F-4D97-AF65-F5344CB8AC3E}">
        <p14:creationId xmlns:p14="http://schemas.microsoft.com/office/powerpoint/2010/main" val="329369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31FD11-D4EB-F349-A244-1BC13AA5B98F}"/>
              </a:ext>
            </a:extLst>
          </p:cNvPr>
          <p:cNvSpPr>
            <a:spLocks noGrp="1"/>
          </p:cNvSpPr>
          <p:nvPr>
            <p:ph type="title"/>
          </p:nvPr>
        </p:nvSpPr>
        <p:spPr>
          <a:xfrm>
            <a:off x="681039" y="1"/>
            <a:ext cx="4608511" cy="1124980"/>
          </a:xfrm>
        </p:spPr>
        <p:txBody>
          <a:bodyPr lIns="0"/>
          <a:lstStyle>
            <a:lvl1pPr>
              <a:defRPr>
                <a:latin typeface="Roboto" panose="02000000000000000000" pitchFamily="2" charset="0"/>
                <a:ea typeface="Roboto" panose="02000000000000000000" pitchFamily="2" charset="0"/>
              </a:defRPr>
            </a:lvl1pPr>
          </a:lstStyle>
          <a:p>
            <a:r>
              <a:rPr lang="pl-PL" dirty="0"/>
              <a:t>Kliknij, aby edytować</a:t>
            </a:r>
          </a:p>
        </p:txBody>
      </p:sp>
      <p:sp>
        <p:nvSpPr>
          <p:cNvPr id="3" name="Symbol zastępczy daty 2">
            <a:extLst>
              <a:ext uri="{FF2B5EF4-FFF2-40B4-BE49-F238E27FC236}">
                <a16:creationId xmlns:a16="http://schemas.microsoft.com/office/drawing/2014/main" id="{D3E005BF-7244-1D4A-BB97-C85F270F8250}"/>
              </a:ext>
            </a:extLst>
          </p:cNvPr>
          <p:cNvSpPr>
            <a:spLocks noGrp="1"/>
          </p:cNvSpPr>
          <p:nvPr>
            <p:ph type="dt" sz="half" idx="10"/>
          </p:nvPr>
        </p:nvSpPr>
        <p:spPr>
          <a:xfrm>
            <a:off x="7593012" y="6356350"/>
            <a:ext cx="2535237" cy="365125"/>
          </a:xfrm>
          <a:prstGeom prst="rect">
            <a:avLst/>
          </a:prstGeom>
        </p:spPr>
        <p:txBody>
          <a:bodyPr/>
          <a:lstStyle>
            <a:lvl1pPr>
              <a:defRPr>
                <a:latin typeface="Roboto" panose="02000000000000000000" pitchFamily="2" charset="0"/>
                <a:ea typeface="Roboto" panose="02000000000000000000" pitchFamily="2" charset="0"/>
              </a:defRPr>
            </a:lvl1pPr>
          </a:lstStyle>
          <a:p>
            <a:fld id="{2DF0A7F1-8DDE-AB40-ABD1-86832C9EAD8A}" type="datetimeFigureOut">
              <a:rPr lang="pl-PL" smtClean="0"/>
              <a:pPr/>
              <a:t>28.05.2024</a:t>
            </a:fld>
            <a:endParaRPr lang="pl-PL" dirty="0"/>
          </a:p>
        </p:txBody>
      </p:sp>
      <p:sp>
        <p:nvSpPr>
          <p:cNvPr id="4" name="Symbol zastępczy stopki 3">
            <a:extLst>
              <a:ext uri="{FF2B5EF4-FFF2-40B4-BE49-F238E27FC236}">
                <a16:creationId xmlns:a16="http://schemas.microsoft.com/office/drawing/2014/main" id="{7CE38F39-D96F-364D-B193-56BBB633852A}"/>
              </a:ext>
            </a:extLst>
          </p:cNvPr>
          <p:cNvSpPr>
            <a:spLocks noGrp="1"/>
          </p:cNvSpPr>
          <p:nvPr>
            <p:ph type="ftr" sz="quarter" idx="11"/>
          </p:nvPr>
        </p:nvSpPr>
        <p:spPr>
          <a:xfrm>
            <a:off x="1373188" y="6356350"/>
            <a:ext cx="5989636" cy="365125"/>
          </a:xfrm>
          <a:prstGeom prst="rect">
            <a:avLst/>
          </a:prstGeom>
        </p:spPr>
        <p:txBody>
          <a:bodyPr/>
          <a:lstStyle>
            <a:lvl1pPr>
              <a:defRPr>
                <a:latin typeface="Roboto" panose="02000000000000000000" pitchFamily="2" charset="0"/>
                <a:ea typeface="Roboto" panose="02000000000000000000" pitchFamily="2" charset="0"/>
              </a:defRPr>
            </a:lvl1pPr>
          </a:lstStyle>
          <a:p>
            <a:endParaRPr lang="pl-PL" dirty="0"/>
          </a:p>
        </p:txBody>
      </p:sp>
      <p:sp>
        <p:nvSpPr>
          <p:cNvPr id="5" name="Symbol zastępczy numeru slajdu 4">
            <a:extLst>
              <a:ext uri="{FF2B5EF4-FFF2-40B4-BE49-F238E27FC236}">
                <a16:creationId xmlns:a16="http://schemas.microsoft.com/office/drawing/2014/main" id="{B1042CF3-E3B6-1349-9AA2-C55AC9D9AA98}"/>
              </a:ext>
            </a:extLst>
          </p:cNvPr>
          <p:cNvSpPr>
            <a:spLocks noGrp="1"/>
          </p:cNvSpPr>
          <p:nvPr>
            <p:ph type="sldNum" sz="quarter" idx="12"/>
          </p:nvPr>
        </p:nvSpPr>
        <p:spPr>
          <a:xfrm>
            <a:off x="681039" y="6356350"/>
            <a:ext cx="576261" cy="365125"/>
          </a:xfrm>
          <a:prstGeom prst="rect">
            <a:avLst/>
          </a:prstGeom>
        </p:spPr>
        <p:txBody>
          <a:bodyPr/>
          <a:lstStyle>
            <a:lvl1pPr>
              <a:defRPr>
                <a:latin typeface="Roboto" panose="02000000000000000000" pitchFamily="2" charset="0"/>
                <a:ea typeface="Roboto" panose="02000000000000000000" pitchFamily="2" charset="0"/>
              </a:defRPr>
            </a:lvl1pPr>
          </a:lstStyle>
          <a:p>
            <a:fld id="{82F84508-4418-4F44-8CB3-6C056C4313D3}" type="slidenum">
              <a:rPr lang="pl-PL" smtClean="0"/>
              <a:pPr/>
              <a:t>‹Nr.›</a:t>
            </a:fld>
            <a:endParaRPr lang="pl-PL" dirty="0"/>
          </a:p>
        </p:txBody>
      </p:sp>
      <p:cxnSp>
        <p:nvCxnSpPr>
          <p:cNvPr id="7" name="Łącznik prosty 6">
            <a:extLst>
              <a:ext uri="{FF2B5EF4-FFF2-40B4-BE49-F238E27FC236}">
                <a16:creationId xmlns:a16="http://schemas.microsoft.com/office/drawing/2014/main" id="{BAFCE026-4EF2-3844-BB84-6450150A56FE}"/>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9" name="Symbol zastępczy wykresu 8">
            <a:extLst>
              <a:ext uri="{FF2B5EF4-FFF2-40B4-BE49-F238E27FC236}">
                <a16:creationId xmlns:a16="http://schemas.microsoft.com/office/drawing/2014/main" id="{A93F16BB-18FA-E24B-83D1-FC6CD218202D}"/>
              </a:ext>
            </a:extLst>
          </p:cNvPr>
          <p:cNvSpPr>
            <a:spLocks noGrp="1"/>
          </p:cNvSpPr>
          <p:nvPr>
            <p:ph type="chart" sz="quarter" idx="13" hasCustomPrompt="1"/>
          </p:nvPr>
        </p:nvSpPr>
        <p:spPr>
          <a:xfrm>
            <a:off x="5519738" y="1484784"/>
            <a:ext cx="6105525" cy="4608041"/>
          </a:xfrm>
        </p:spPr>
        <p:txBody>
          <a:bodyPr tIns="756000" anchor="ctr">
            <a:normAutofit/>
          </a:bodyPr>
          <a:lstStyle>
            <a:lvl1pPr marL="0" indent="0" algn="ctr">
              <a:buNone/>
              <a:defRPr sz="2600">
                <a:solidFill>
                  <a:schemeClr val="accent2"/>
                </a:solidFill>
                <a:latin typeface="Roboto" panose="02000000000000000000" pitchFamily="2" charset="0"/>
                <a:ea typeface="Roboto" panose="02000000000000000000" pitchFamily="2" charset="0"/>
              </a:defRPr>
            </a:lvl1pPr>
          </a:lstStyle>
          <a:p>
            <a:r>
              <a:rPr lang="pl-PL" dirty="0"/>
              <a:t>Kliknij i dodaj wykres</a:t>
            </a:r>
          </a:p>
        </p:txBody>
      </p:sp>
      <p:sp>
        <p:nvSpPr>
          <p:cNvPr id="13" name="Symbol zastępczy tekstu 24">
            <a:extLst>
              <a:ext uri="{FF2B5EF4-FFF2-40B4-BE49-F238E27FC236}">
                <a16:creationId xmlns:a16="http://schemas.microsoft.com/office/drawing/2014/main" id="{46249A0E-5D97-AF42-9D90-02DD7126D468}"/>
              </a:ext>
            </a:extLst>
          </p:cNvPr>
          <p:cNvSpPr>
            <a:spLocks noGrp="1"/>
          </p:cNvSpPr>
          <p:nvPr>
            <p:ph type="body" sz="quarter" idx="20"/>
          </p:nvPr>
        </p:nvSpPr>
        <p:spPr>
          <a:xfrm>
            <a:off x="681039" y="1484313"/>
            <a:ext cx="4608512" cy="4608512"/>
          </a:xfrm>
        </p:spPr>
        <p:txBody>
          <a:bodyPr/>
          <a:lstStyle>
            <a:lvl1pPr marL="0" indent="0">
              <a:buNone/>
              <a:defRPr>
                <a:solidFill>
                  <a:schemeClr val="tx1"/>
                </a:solidFill>
              </a:defRPr>
            </a:lvl1pPr>
          </a:lstStyle>
          <a:p>
            <a:r>
              <a:rPr lang="pl-PL" dirty="0"/>
              <a:t>Kliknij, aby edytować</a:t>
            </a:r>
          </a:p>
        </p:txBody>
      </p:sp>
    </p:spTree>
    <p:extLst>
      <p:ext uri="{BB962C8B-B14F-4D97-AF65-F5344CB8AC3E}">
        <p14:creationId xmlns:p14="http://schemas.microsoft.com/office/powerpoint/2010/main" val="8906195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peaker [4]">
    <p:bg>
      <p:bgPr>
        <a:solidFill>
          <a:schemeClr val="bg1"/>
        </a:solidFill>
        <a:effectLst/>
      </p:bgPr>
    </p:bg>
    <p:spTree>
      <p:nvGrpSpPr>
        <p:cNvPr id="1" name=""/>
        <p:cNvGrpSpPr/>
        <p:nvPr/>
      </p:nvGrpSpPr>
      <p:grpSpPr>
        <a:xfrm>
          <a:off x="0" y="0"/>
          <a:ext cx="0" cy="0"/>
          <a:chOff x="0" y="0"/>
          <a:chExt cx="0" cy="0"/>
        </a:xfrm>
      </p:grpSpPr>
      <p:sp>
        <p:nvSpPr>
          <p:cNvPr id="18" name="Prostokąt 17">
            <a:extLst>
              <a:ext uri="{FF2B5EF4-FFF2-40B4-BE49-F238E27FC236}">
                <a16:creationId xmlns:a16="http://schemas.microsoft.com/office/drawing/2014/main" id="{6E041CC6-0B79-7B44-94F8-76A2908BFDB9}"/>
              </a:ext>
            </a:extLst>
          </p:cNvPr>
          <p:cNvSpPr/>
          <p:nvPr userDrawn="1"/>
        </p:nvSpPr>
        <p:spPr>
          <a:xfrm>
            <a:off x="0" y="0"/>
            <a:ext cx="12192000" cy="23921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14" name="Symbol zastępczy tekstu 18">
            <a:extLst>
              <a:ext uri="{FF2B5EF4-FFF2-40B4-BE49-F238E27FC236}">
                <a16:creationId xmlns:a16="http://schemas.microsoft.com/office/drawing/2014/main" id="{20FC3B1B-C376-2C4A-9589-B0D60292BF71}"/>
              </a:ext>
            </a:extLst>
          </p:cNvPr>
          <p:cNvSpPr>
            <a:spLocks noGrp="1"/>
          </p:cNvSpPr>
          <p:nvPr>
            <p:ph type="body" sz="quarter" idx="17" hasCustomPrompt="1"/>
          </p:nvPr>
        </p:nvSpPr>
        <p:spPr>
          <a:xfrm>
            <a:off x="684730" y="4235407"/>
            <a:ext cx="2531545" cy="1612814"/>
          </a:xfrm>
          <a:noFill/>
        </p:spPr>
        <p:txBody>
          <a:bodyPr vert="horz" wrap="square" lIns="0" tIns="45720" rIns="0" bIns="45720" rtlCol="0">
            <a:normAutofit/>
          </a:bodyPr>
          <a:lstStyle>
            <a:lvl1pPr marL="0" indent="0" algn="ctr">
              <a:buNone/>
              <a:defRPr lang="pl-PL" sz="1800" dirty="0">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p:txBody>
      </p:sp>
      <p:sp>
        <p:nvSpPr>
          <p:cNvPr id="16" name="Symbol zastępczy obrazu 7">
            <a:extLst>
              <a:ext uri="{FF2B5EF4-FFF2-40B4-BE49-F238E27FC236}">
                <a16:creationId xmlns:a16="http://schemas.microsoft.com/office/drawing/2014/main" id="{12D214F1-A949-8D46-980F-8F7B64EEE7A0}"/>
              </a:ext>
            </a:extLst>
          </p:cNvPr>
          <p:cNvSpPr>
            <a:spLocks noGrp="1"/>
          </p:cNvSpPr>
          <p:nvPr>
            <p:ph type="pic" sz="quarter" idx="18" hasCustomPrompt="1"/>
          </p:nvPr>
        </p:nvSpPr>
        <p:spPr>
          <a:xfrm>
            <a:off x="907296" y="1007388"/>
            <a:ext cx="2086411" cy="2086411"/>
          </a:xfrm>
          <a:prstGeom prst="ellipse">
            <a:avLst/>
          </a:prstGeom>
          <a:solidFill>
            <a:schemeClr val="tx2">
              <a:lumMod val="20000"/>
              <a:lumOff val="80000"/>
            </a:schemeClr>
          </a:solidFill>
          <a:ln w="31750">
            <a:noFill/>
          </a:ln>
        </p:spPr>
        <p:txBody>
          <a:bodyPr vert="horz" lIns="0" tIns="45720" rIns="0" bIns="45720" rtlCol="0" anchor="ctr">
            <a:normAutofit/>
          </a:bodyPr>
          <a:lstStyle>
            <a:lvl1pPr marL="0" indent="0" algn="ctr" defTabSz="914400" rtl="0" eaLnBrk="1" latinLnBrk="0" hangingPunct="1">
              <a:lnSpc>
                <a:spcPct val="120000"/>
              </a:lnSpc>
              <a:spcBef>
                <a:spcPts val="400"/>
              </a:spcBef>
              <a:spcAft>
                <a:spcPts val="400"/>
              </a:spcAft>
              <a:buSzPct val="90000"/>
              <a:buFont typeface="Wingdings" pitchFamily="2" charset="2"/>
              <a:buNone/>
              <a:defRPr lang="pl-PL" sz="2000" b="0" kern="1200" dirty="0">
                <a:solidFill>
                  <a:schemeClr val="accent2"/>
                </a:solidFill>
                <a:latin typeface="Roboto" panose="02000000000000000000" pitchFamily="2" charset="0"/>
                <a:ea typeface="Roboto" panose="02000000000000000000" pitchFamily="2" charset="0"/>
                <a:cs typeface="+mn-cs"/>
              </a:defRPr>
            </a:lvl1pPr>
          </a:lstStyle>
          <a:p>
            <a:r>
              <a:rPr lang="pl-PL" dirty="0" err="1"/>
              <a:t>Click</a:t>
            </a:r>
            <a:r>
              <a:rPr lang="pl-PL" dirty="0"/>
              <a:t> to </a:t>
            </a:r>
            <a:r>
              <a:rPr lang="pl-PL" dirty="0" err="1"/>
              <a:t>add</a:t>
            </a:r>
            <a:r>
              <a:rPr lang="pl-PL" dirty="0"/>
              <a:t> </a:t>
            </a:r>
            <a:r>
              <a:rPr lang="pl-PL" dirty="0" err="1"/>
              <a:t>an</a:t>
            </a:r>
            <a:r>
              <a:rPr lang="pl-PL" dirty="0"/>
              <a:t> image</a:t>
            </a:r>
          </a:p>
        </p:txBody>
      </p:sp>
      <p:sp>
        <p:nvSpPr>
          <p:cNvPr id="17" name="Symbol zastępczy tekstu 18">
            <a:extLst>
              <a:ext uri="{FF2B5EF4-FFF2-40B4-BE49-F238E27FC236}">
                <a16:creationId xmlns:a16="http://schemas.microsoft.com/office/drawing/2014/main" id="{0801E402-DBAE-A941-BD45-C1E7B400A380}"/>
              </a:ext>
            </a:extLst>
          </p:cNvPr>
          <p:cNvSpPr>
            <a:spLocks noGrp="1"/>
          </p:cNvSpPr>
          <p:nvPr>
            <p:ph type="body" sz="quarter" idx="19" hasCustomPrompt="1"/>
          </p:nvPr>
        </p:nvSpPr>
        <p:spPr>
          <a:xfrm>
            <a:off x="3447516" y="4235407"/>
            <a:ext cx="2531545" cy="1612814"/>
          </a:xfrm>
          <a:noFill/>
        </p:spPr>
        <p:txBody>
          <a:bodyPr vert="horz" wrap="square" lIns="0" tIns="45720" rIns="0" bIns="45720" rtlCol="0">
            <a:normAutofit/>
          </a:bodyPr>
          <a:lstStyle>
            <a:lvl1pPr marL="0" indent="0" algn="ctr">
              <a:buNone/>
              <a:defRPr lang="pl-PL" sz="1800" dirty="0">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p:txBody>
      </p:sp>
      <p:sp>
        <p:nvSpPr>
          <p:cNvPr id="23" name="Symbol zastępczy obrazu 7">
            <a:extLst>
              <a:ext uri="{FF2B5EF4-FFF2-40B4-BE49-F238E27FC236}">
                <a16:creationId xmlns:a16="http://schemas.microsoft.com/office/drawing/2014/main" id="{D0E6F4A3-DE04-4E4F-A800-E98D1DB8EDBB}"/>
              </a:ext>
            </a:extLst>
          </p:cNvPr>
          <p:cNvSpPr>
            <a:spLocks noGrp="1"/>
          </p:cNvSpPr>
          <p:nvPr>
            <p:ph type="pic" sz="quarter" idx="21" hasCustomPrompt="1"/>
          </p:nvPr>
        </p:nvSpPr>
        <p:spPr>
          <a:xfrm>
            <a:off x="3670082" y="1007388"/>
            <a:ext cx="2086411" cy="2086411"/>
          </a:xfrm>
          <a:prstGeom prst="ellipse">
            <a:avLst/>
          </a:prstGeom>
          <a:solidFill>
            <a:schemeClr val="tx2">
              <a:lumMod val="20000"/>
              <a:lumOff val="80000"/>
            </a:schemeClr>
          </a:solidFill>
          <a:ln w="31750">
            <a:noFill/>
          </a:ln>
        </p:spPr>
        <p:txBody>
          <a:bodyPr vert="horz" lIns="0" tIns="45720" rIns="0" bIns="45720" rtlCol="0" anchor="ctr">
            <a:normAutofit/>
          </a:bodyPr>
          <a:lstStyle>
            <a:lvl1pPr marL="0" indent="0" algn="ctr" defTabSz="914400" rtl="0" eaLnBrk="1" latinLnBrk="0" hangingPunct="1">
              <a:lnSpc>
                <a:spcPct val="120000"/>
              </a:lnSpc>
              <a:spcBef>
                <a:spcPts val="400"/>
              </a:spcBef>
              <a:spcAft>
                <a:spcPts val="400"/>
              </a:spcAft>
              <a:buSzPct val="90000"/>
              <a:buFont typeface="Wingdings" pitchFamily="2" charset="2"/>
              <a:buNone/>
              <a:defRPr lang="pl-PL" sz="2000" b="0" kern="1200" dirty="0">
                <a:solidFill>
                  <a:schemeClr val="accent2"/>
                </a:solidFill>
                <a:latin typeface="Roboto" panose="02000000000000000000" pitchFamily="2" charset="0"/>
                <a:ea typeface="Roboto" panose="02000000000000000000" pitchFamily="2" charset="0"/>
                <a:cs typeface="+mn-cs"/>
              </a:defRPr>
            </a:lvl1pPr>
          </a:lstStyle>
          <a:p>
            <a:r>
              <a:rPr lang="pl-PL" dirty="0" err="1"/>
              <a:t>Click</a:t>
            </a:r>
            <a:r>
              <a:rPr lang="pl-PL" dirty="0"/>
              <a:t> to </a:t>
            </a:r>
            <a:r>
              <a:rPr lang="pl-PL" dirty="0" err="1"/>
              <a:t>add</a:t>
            </a:r>
            <a:r>
              <a:rPr lang="pl-PL" dirty="0"/>
              <a:t> </a:t>
            </a:r>
            <a:r>
              <a:rPr lang="pl-PL" dirty="0" err="1"/>
              <a:t>an</a:t>
            </a:r>
            <a:r>
              <a:rPr lang="pl-PL" dirty="0"/>
              <a:t> image</a:t>
            </a:r>
          </a:p>
        </p:txBody>
      </p:sp>
      <p:sp>
        <p:nvSpPr>
          <p:cNvPr id="25" name="Symbol zastępczy tekstu 18">
            <a:extLst>
              <a:ext uri="{FF2B5EF4-FFF2-40B4-BE49-F238E27FC236}">
                <a16:creationId xmlns:a16="http://schemas.microsoft.com/office/drawing/2014/main" id="{D3B35467-6B6B-734A-8549-0B9564FBBCB3}"/>
              </a:ext>
            </a:extLst>
          </p:cNvPr>
          <p:cNvSpPr>
            <a:spLocks noGrp="1"/>
          </p:cNvSpPr>
          <p:nvPr>
            <p:ph type="body" sz="quarter" idx="22" hasCustomPrompt="1"/>
          </p:nvPr>
        </p:nvSpPr>
        <p:spPr>
          <a:xfrm>
            <a:off x="6210302" y="4239681"/>
            <a:ext cx="2531545" cy="1612814"/>
          </a:xfrm>
          <a:noFill/>
        </p:spPr>
        <p:txBody>
          <a:bodyPr vert="horz" wrap="square" lIns="0" tIns="45720" rIns="0" bIns="45720" rtlCol="0">
            <a:normAutofit/>
          </a:bodyPr>
          <a:lstStyle>
            <a:lvl1pPr marL="0" indent="0" algn="ctr">
              <a:buNone/>
              <a:defRPr lang="pl-PL" sz="1800" dirty="0">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p:txBody>
      </p:sp>
      <p:sp>
        <p:nvSpPr>
          <p:cNvPr id="26" name="Symbol zastępczy obrazu 7">
            <a:extLst>
              <a:ext uri="{FF2B5EF4-FFF2-40B4-BE49-F238E27FC236}">
                <a16:creationId xmlns:a16="http://schemas.microsoft.com/office/drawing/2014/main" id="{F1E465D4-DFCB-3649-9EC7-73B3935E9C12}"/>
              </a:ext>
            </a:extLst>
          </p:cNvPr>
          <p:cNvSpPr>
            <a:spLocks noGrp="1"/>
          </p:cNvSpPr>
          <p:nvPr>
            <p:ph type="pic" sz="quarter" idx="24" hasCustomPrompt="1"/>
          </p:nvPr>
        </p:nvSpPr>
        <p:spPr>
          <a:xfrm>
            <a:off x="6432868" y="1011662"/>
            <a:ext cx="2086411" cy="2086411"/>
          </a:xfrm>
          <a:prstGeom prst="ellipse">
            <a:avLst/>
          </a:prstGeom>
          <a:solidFill>
            <a:schemeClr val="tx2">
              <a:lumMod val="20000"/>
              <a:lumOff val="80000"/>
            </a:schemeClr>
          </a:solidFill>
          <a:ln w="31750">
            <a:noFill/>
          </a:ln>
        </p:spPr>
        <p:txBody>
          <a:bodyPr vert="horz" lIns="0" tIns="45720" rIns="0" bIns="45720" rtlCol="0" anchor="ctr">
            <a:normAutofit/>
          </a:bodyPr>
          <a:lstStyle>
            <a:lvl1pPr marL="0" indent="0" algn="ctr" defTabSz="914400" rtl="0" eaLnBrk="1" latinLnBrk="0" hangingPunct="1">
              <a:lnSpc>
                <a:spcPct val="120000"/>
              </a:lnSpc>
              <a:spcBef>
                <a:spcPts val="400"/>
              </a:spcBef>
              <a:spcAft>
                <a:spcPts val="400"/>
              </a:spcAft>
              <a:buSzPct val="90000"/>
              <a:buFont typeface="Wingdings" pitchFamily="2" charset="2"/>
              <a:buNone/>
              <a:defRPr lang="pl-PL" sz="2000" b="0" kern="1200" dirty="0">
                <a:solidFill>
                  <a:schemeClr val="accent2"/>
                </a:solidFill>
                <a:latin typeface="Roboto" panose="02000000000000000000" pitchFamily="2" charset="0"/>
                <a:ea typeface="Roboto" panose="02000000000000000000" pitchFamily="2" charset="0"/>
                <a:cs typeface="+mn-cs"/>
              </a:defRPr>
            </a:lvl1pPr>
          </a:lstStyle>
          <a:p>
            <a:r>
              <a:rPr lang="pl-PL" dirty="0" err="1"/>
              <a:t>Click</a:t>
            </a:r>
            <a:r>
              <a:rPr lang="pl-PL" dirty="0"/>
              <a:t> to </a:t>
            </a:r>
            <a:r>
              <a:rPr lang="pl-PL" dirty="0" err="1"/>
              <a:t>add</a:t>
            </a:r>
            <a:r>
              <a:rPr lang="pl-PL" dirty="0"/>
              <a:t> </a:t>
            </a:r>
            <a:r>
              <a:rPr lang="pl-PL" dirty="0" err="1"/>
              <a:t>an</a:t>
            </a:r>
            <a:r>
              <a:rPr lang="pl-PL" dirty="0"/>
              <a:t> image</a:t>
            </a:r>
          </a:p>
        </p:txBody>
      </p:sp>
      <p:sp>
        <p:nvSpPr>
          <p:cNvPr id="29" name="Symbol zastępczy tekstu 18">
            <a:extLst>
              <a:ext uri="{FF2B5EF4-FFF2-40B4-BE49-F238E27FC236}">
                <a16:creationId xmlns:a16="http://schemas.microsoft.com/office/drawing/2014/main" id="{15F3E870-8305-7A4C-A73C-69C759E94A6A}"/>
              </a:ext>
            </a:extLst>
          </p:cNvPr>
          <p:cNvSpPr>
            <a:spLocks noGrp="1"/>
          </p:cNvSpPr>
          <p:nvPr>
            <p:ph type="body" sz="quarter" idx="25" hasCustomPrompt="1"/>
          </p:nvPr>
        </p:nvSpPr>
        <p:spPr>
          <a:xfrm>
            <a:off x="8981943" y="4235407"/>
            <a:ext cx="2531545" cy="1612814"/>
          </a:xfrm>
          <a:noFill/>
        </p:spPr>
        <p:txBody>
          <a:bodyPr vert="horz" wrap="square" lIns="0" tIns="45720" rIns="0" bIns="45720" rtlCol="0">
            <a:normAutofit/>
          </a:bodyPr>
          <a:lstStyle>
            <a:lvl1pPr marL="0" indent="0" algn="ctr">
              <a:buNone/>
              <a:defRPr lang="pl-PL" sz="1800" dirty="0">
                <a:latin typeface="Roboto" panose="02000000000000000000" pitchFamily="2" charset="0"/>
                <a:ea typeface="Roboto" panose="02000000000000000000" pitchFamily="2" charset="0"/>
              </a:defRPr>
            </a:lvl1pPr>
          </a:lstStyle>
          <a:p>
            <a:pPr marL="228600" lvl="0" indent="-228600"/>
            <a:r>
              <a:rPr lang="pl-PL" dirty="0" err="1"/>
              <a:t>Position</a:t>
            </a:r>
            <a:endParaRPr lang="pl-PL" dirty="0"/>
          </a:p>
        </p:txBody>
      </p:sp>
      <p:sp>
        <p:nvSpPr>
          <p:cNvPr id="30" name="Symbol zastępczy obrazu 7">
            <a:extLst>
              <a:ext uri="{FF2B5EF4-FFF2-40B4-BE49-F238E27FC236}">
                <a16:creationId xmlns:a16="http://schemas.microsoft.com/office/drawing/2014/main" id="{1263D1A8-179A-8646-881C-0F5E62D423FF}"/>
              </a:ext>
            </a:extLst>
          </p:cNvPr>
          <p:cNvSpPr>
            <a:spLocks noGrp="1"/>
          </p:cNvSpPr>
          <p:nvPr>
            <p:ph type="pic" sz="quarter" idx="27" hasCustomPrompt="1"/>
          </p:nvPr>
        </p:nvSpPr>
        <p:spPr>
          <a:xfrm>
            <a:off x="9204509" y="1007388"/>
            <a:ext cx="2086411" cy="2086411"/>
          </a:xfrm>
          <a:prstGeom prst="ellipse">
            <a:avLst/>
          </a:prstGeom>
          <a:solidFill>
            <a:schemeClr val="tx2">
              <a:lumMod val="20000"/>
              <a:lumOff val="80000"/>
            </a:schemeClr>
          </a:solidFill>
          <a:ln w="31750">
            <a:noFill/>
          </a:ln>
        </p:spPr>
        <p:txBody>
          <a:bodyPr vert="horz" lIns="0" tIns="45720" rIns="0" bIns="45720" rtlCol="0" anchor="ctr">
            <a:normAutofit/>
          </a:bodyPr>
          <a:lstStyle>
            <a:lvl1pPr marL="0" indent="0" algn="ctr" defTabSz="914400" rtl="0" eaLnBrk="1" latinLnBrk="0" hangingPunct="1">
              <a:lnSpc>
                <a:spcPct val="120000"/>
              </a:lnSpc>
              <a:spcBef>
                <a:spcPts val="400"/>
              </a:spcBef>
              <a:spcAft>
                <a:spcPts val="400"/>
              </a:spcAft>
              <a:buSzPct val="90000"/>
              <a:buFont typeface="Wingdings" pitchFamily="2" charset="2"/>
              <a:buNone/>
              <a:defRPr lang="pl-PL" sz="2000" b="0" kern="1200" dirty="0">
                <a:solidFill>
                  <a:schemeClr val="accent2"/>
                </a:solidFill>
                <a:latin typeface="Roboto" panose="02000000000000000000" pitchFamily="2" charset="0"/>
                <a:ea typeface="Roboto" panose="02000000000000000000" pitchFamily="2" charset="0"/>
                <a:cs typeface="+mn-cs"/>
              </a:defRPr>
            </a:lvl1pPr>
          </a:lstStyle>
          <a:p>
            <a:r>
              <a:rPr lang="pl-PL" dirty="0" err="1"/>
              <a:t>Click</a:t>
            </a:r>
            <a:r>
              <a:rPr lang="pl-PL" dirty="0"/>
              <a:t> to </a:t>
            </a:r>
            <a:r>
              <a:rPr lang="pl-PL" dirty="0" err="1"/>
              <a:t>add</a:t>
            </a:r>
            <a:r>
              <a:rPr lang="pl-PL" dirty="0"/>
              <a:t> </a:t>
            </a:r>
            <a:r>
              <a:rPr lang="pl-PL" dirty="0" err="1"/>
              <a:t>an</a:t>
            </a:r>
            <a:r>
              <a:rPr lang="pl-PL" dirty="0"/>
              <a:t> image</a:t>
            </a:r>
          </a:p>
        </p:txBody>
      </p:sp>
      <p:sp>
        <p:nvSpPr>
          <p:cNvPr id="31" name="Symbol zastępczy tekstu 2">
            <a:extLst>
              <a:ext uri="{FF2B5EF4-FFF2-40B4-BE49-F238E27FC236}">
                <a16:creationId xmlns:a16="http://schemas.microsoft.com/office/drawing/2014/main" id="{74B7C8B7-5174-7B43-8AD5-972D3DE4CE65}"/>
              </a:ext>
            </a:extLst>
          </p:cNvPr>
          <p:cNvSpPr>
            <a:spLocks noGrp="1"/>
          </p:cNvSpPr>
          <p:nvPr>
            <p:ph type="body" sz="quarter" idx="28" hasCustomPrompt="1"/>
          </p:nvPr>
        </p:nvSpPr>
        <p:spPr>
          <a:xfrm>
            <a:off x="686300" y="3339716"/>
            <a:ext cx="2529975" cy="892175"/>
          </a:xfrm>
        </p:spPr>
        <p:txBody>
          <a:bodyPr anchor="b"/>
          <a:lstStyle>
            <a:lvl1pPr marL="0" indent="0" algn="ctr">
              <a:buNone/>
              <a:defRPr b="1"/>
            </a:lvl1pPr>
          </a:lstStyle>
          <a:p>
            <a:r>
              <a:rPr lang="pl-PL" dirty="0"/>
              <a:t>First and </a:t>
            </a:r>
            <a:r>
              <a:rPr lang="pl-PL" dirty="0" err="1"/>
              <a:t>last</a:t>
            </a:r>
            <a:r>
              <a:rPr lang="pl-PL" dirty="0"/>
              <a:t> </a:t>
            </a:r>
            <a:r>
              <a:rPr lang="pl-PL" dirty="0" err="1"/>
              <a:t>name</a:t>
            </a:r>
            <a:endParaRPr lang="pl-PL" dirty="0"/>
          </a:p>
        </p:txBody>
      </p:sp>
      <p:sp>
        <p:nvSpPr>
          <p:cNvPr id="32" name="Symbol zastępczy tekstu 2">
            <a:extLst>
              <a:ext uri="{FF2B5EF4-FFF2-40B4-BE49-F238E27FC236}">
                <a16:creationId xmlns:a16="http://schemas.microsoft.com/office/drawing/2014/main" id="{C45D1DBC-9C36-C64B-80A4-507D567E5CE3}"/>
              </a:ext>
            </a:extLst>
          </p:cNvPr>
          <p:cNvSpPr>
            <a:spLocks noGrp="1"/>
          </p:cNvSpPr>
          <p:nvPr>
            <p:ph type="body" sz="quarter" idx="29" hasCustomPrompt="1"/>
          </p:nvPr>
        </p:nvSpPr>
        <p:spPr>
          <a:xfrm>
            <a:off x="3455626" y="3339716"/>
            <a:ext cx="2529975" cy="892175"/>
          </a:xfrm>
        </p:spPr>
        <p:txBody>
          <a:bodyPr anchor="b"/>
          <a:lstStyle>
            <a:lvl1pPr marL="0" indent="0" algn="ctr">
              <a:buNone/>
              <a:defRPr b="1"/>
            </a:lvl1pPr>
          </a:lstStyle>
          <a:p>
            <a:r>
              <a:rPr lang="pl-PL" dirty="0"/>
              <a:t>First and </a:t>
            </a:r>
            <a:r>
              <a:rPr lang="pl-PL" dirty="0" err="1"/>
              <a:t>last</a:t>
            </a:r>
            <a:r>
              <a:rPr lang="pl-PL" dirty="0"/>
              <a:t> </a:t>
            </a:r>
            <a:r>
              <a:rPr lang="pl-PL" dirty="0" err="1"/>
              <a:t>name</a:t>
            </a:r>
            <a:endParaRPr lang="pl-PL" dirty="0"/>
          </a:p>
        </p:txBody>
      </p:sp>
      <p:sp>
        <p:nvSpPr>
          <p:cNvPr id="33" name="Symbol zastępczy tekstu 2">
            <a:extLst>
              <a:ext uri="{FF2B5EF4-FFF2-40B4-BE49-F238E27FC236}">
                <a16:creationId xmlns:a16="http://schemas.microsoft.com/office/drawing/2014/main" id="{1CEC1F19-041C-A946-895D-A67DC29A03A2}"/>
              </a:ext>
            </a:extLst>
          </p:cNvPr>
          <p:cNvSpPr>
            <a:spLocks noGrp="1"/>
          </p:cNvSpPr>
          <p:nvPr>
            <p:ph type="body" sz="quarter" idx="30" hasCustomPrompt="1"/>
          </p:nvPr>
        </p:nvSpPr>
        <p:spPr>
          <a:xfrm>
            <a:off x="6216243" y="3339716"/>
            <a:ext cx="2529975" cy="892175"/>
          </a:xfrm>
        </p:spPr>
        <p:txBody>
          <a:bodyPr anchor="b"/>
          <a:lstStyle>
            <a:lvl1pPr marL="0" indent="0" algn="ctr">
              <a:buNone/>
              <a:defRPr b="1"/>
            </a:lvl1pPr>
          </a:lstStyle>
          <a:p>
            <a:r>
              <a:rPr lang="pl-PL" dirty="0"/>
              <a:t>First and </a:t>
            </a:r>
            <a:r>
              <a:rPr lang="pl-PL" dirty="0" err="1"/>
              <a:t>last</a:t>
            </a:r>
            <a:r>
              <a:rPr lang="pl-PL" dirty="0"/>
              <a:t> </a:t>
            </a:r>
            <a:r>
              <a:rPr lang="pl-PL" dirty="0" err="1"/>
              <a:t>name</a:t>
            </a:r>
            <a:endParaRPr lang="pl-PL" dirty="0"/>
          </a:p>
        </p:txBody>
      </p:sp>
      <p:sp>
        <p:nvSpPr>
          <p:cNvPr id="34" name="Symbol zastępczy tekstu 2">
            <a:extLst>
              <a:ext uri="{FF2B5EF4-FFF2-40B4-BE49-F238E27FC236}">
                <a16:creationId xmlns:a16="http://schemas.microsoft.com/office/drawing/2014/main" id="{1652DC79-575A-B845-B046-186FB69E148E}"/>
              </a:ext>
            </a:extLst>
          </p:cNvPr>
          <p:cNvSpPr>
            <a:spLocks noGrp="1"/>
          </p:cNvSpPr>
          <p:nvPr>
            <p:ph type="body" sz="quarter" idx="31" hasCustomPrompt="1"/>
          </p:nvPr>
        </p:nvSpPr>
        <p:spPr>
          <a:xfrm>
            <a:off x="8994277" y="3339716"/>
            <a:ext cx="2529975" cy="892175"/>
          </a:xfrm>
        </p:spPr>
        <p:txBody>
          <a:bodyPr anchor="b"/>
          <a:lstStyle>
            <a:lvl1pPr marL="0" indent="0" algn="ctr">
              <a:buNone/>
              <a:defRPr b="1"/>
            </a:lvl1pPr>
          </a:lstStyle>
          <a:p>
            <a:r>
              <a:rPr lang="pl-PL" dirty="0"/>
              <a:t>First and </a:t>
            </a:r>
            <a:r>
              <a:rPr lang="pl-PL" dirty="0" err="1"/>
              <a:t>last</a:t>
            </a:r>
            <a:r>
              <a:rPr lang="pl-PL" dirty="0"/>
              <a:t> </a:t>
            </a:r>
            <a:r>
              <a:rPr lang="pl-PL" dirty="0" err="1"/>
              <a:t>name</a:t>
            </a:r>
            <a:endParaRPr lang="pl-PL" dirty="0"/>
          </a:p>
        </p:txBody>
      </p:sp>
      <p:grpSp>
        <p:nvGrpSpPr>
          <p:cNvPr id="15" name="Grupa 14">
            <a:extLst>
              <a:ext uri="{FF2B5EF4-FFF2-40B4-BE49-F238E27FC236}">
                <a16:creationId xmlns:a16="http://schemas.microsoft.com/office/drawing/2014/main" id="{3702C287-7FCA-7346-9982-99A4FB22505B}"/>
              </a:ext>
            </a:extLst>
          </p:cNvPr>
          <p:cNvGrpSpPr/>
          <p:nvPr userDrawn="1"/>
        </p:nvGrpSpPr>
        <p:grpSpPr>
          <a:xfrm rot="16200000">
            <a:off x="10759145" y="116519"/>
            <a:ext cx="1552722" cy="1319684"/>
            <a:chOff x="9572138" y="165530"/>
            <a:chExt cx="2619861" cy="2226662"/>
          </a:xfrm>
        </p:grpSpPr>
        <p:sp>
          <p:nvSpPr>
            <p:cNvPr id="19" name="Owal 18">
              <a:extLst>
                <a:ext uri="{FF2B5EF4-FFF2-40B4-BE49-F238E27FC236}">
                  <a16:creationId xmlns:a16="http://schemas.microsoft.com/office/drawing/2014/main" id="{4C165C9A-DB4B-7746-8903-B137E63DCB27}"/>
                </a:ext>
              </a:extLst>
            </p:cNvPr>
            <p:cNvSpPr/>
            <p:nvPr userDrawn="1"/>
          </p:nvSpPr>
          <p:spPr>
            <a:xfrm>
              <a:off x="9720993" y="942841"/>
              <a:ext cx="129093" cy="1290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Dowolny kształt 19">
              <a:extLst>
                <a:ext uri="{FF2B5EF4-FFF2-40B4-BE49-F238E27FC236}">
                  <a16:creationId xmlns:a16="http://schemas.microsoft.com/office/drawing/2014/main" id="{7BCDFA4F-9C25-9E48-A034-5E3D8BA352AA}"/>
                </a:ext>
              </a:extLst>
            </p:cNvPr>
            <p:cNvSpPr/>
            <p:nvPr userDrawn="1"/>
          </p:nvSpPr>
          <p:spPr>
            <a:xfrm>
              <a:off x="9572138" y="888762"/>
              <a:ext cx="2619861" cy="1503429"/>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21" name="Dowolny kształt 20">
              <a:extLst>
                <a:ext uri="{FF2B5EF4-FFF2-40B4-BE49-F238E27FC236}">
                  <a16:creationId xmlns:a16="http://schemas.microsoft.com/office/drawing/2014/main" id="{BBEFFF08-6CC0-7242-A3D6-2A23D86E7E62}"/>
                </a:ext>
              </a:extLst>
            </p:cNvPr>
            <p:cNvSpPr/>
            <p:nvPr userDrawn="1"/>
          </p:nvSpPr>
          <p:spPr>
            <a:xfrm>
              <a:off x="10128035" y="165530"/>
              <a:ext cx="2063964" cy="2226662"/>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grpSp>
    </p:spTree>
    <p:extLst>
      <p:ext uri="{BB962C8B-B14F-4D97-AF65-F5344CB8AC3E}">
        <p14:creationId xmlns:p14="http://schemas.microsoft.com/office/powerpoint/2010/main" val="10054511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creenshot [1]">
    <p:bg>
      <p:bgPr>
        <a:solidFill>
          <a:schemeClr val="tx2"/>
        </a:solidFill>
        <a:effectLst/>
      </p:bgPr>
    </p:bg>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13F8D2B0-C665-4D49-A6E1-3E8BC323565C}"/>
              </a:ext>
            </a:extLst>
          </p:cNvPr>
          <p:cNvSpPr/>
          <p:nvPr userDrawn="1"/>
        </p:nvSpPr>
        <p:spPr>
          <a:xfrm>
            <a:off x="0" y="2204864"/>
            <a:ext cx="12192000" cy="4653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2" name="Tytuł 1">
            <a:extLst>
              <a:ext uri="{FF2B5EF4-FFF2-40B4-BE49-F238E27FC236}">
                <a16:creationId xmlns:a16="http://schemas.microsoft.com/office/drawing/2014/main" id="{F331FD11-D4EB-F349-A244-1BC13AA5B98F}"/>
              </a:ext>
            </a:extLst>
          </p:cNvPr>
          <p:cNvSpPr>
            <a:spLocks noGrp="1"/>
          </p:cNvSpPr>
          <p:nvPr>
            <p:ph type="title" hasCustomPrompt="1"/>
          </p:nvPr>
        </p:nvSpPr>
        <p:spPr/>
        <p:txBody>
          <a:bodyPr lIns="0"/>
          <a:lstStyle>
            <a:lvl1pPr algn="ctr">
              <a:defRPr>
                <a:solidFill>
                  <a:schemeClr val="bg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title</a:t>
            </a:r>
            <a:endParaRPr lang="pl-PL" dirty="0"/>
          </a:p>
        </p:txBody>
      </p:sp>
      <p:sp>
        <p:nvSpPr>
          <p:cNvPr id="10" name="Symbol zastępczy obrazu 16">
            <a:extLst>
              <a:ext uri="{FF2B5EF4-FFF2-40B4-BE49-F238E27FC236}">
                <a16:creationId xmlns:a16="http://schemas.microsoft.com/office/drawing/2014/main" id="{63A26C36-8B29-A645-BEE4-B0E7EDC64AEE}"/>
              </a:ext>
            </a:extLst>
          </p:cNvPr>
          <p:cNvSpPr>
            <a:spLocks noGrp="1"/>
          </p:cNvSpPr>
          <p:nvPr>
            <p:ph type="pic" sz="quarter" idx="13" hasCustomPrompt="1"/>
          </p:nvPr>
        </p:nvSpPr>
        <p:spPr>
          <a:xfrm>
            <a:off x="681038" y="1628800"/>
            <a:ext cx="10829925" cy="6094538"/>
          </a:xfrm>
          <a:prstGeom prst="roundRect">
            <a:avLst>
              <a:gd name="adj" fmla="val 0"/>
            </a:avLst>
          </a:prstGeom>
          <a:solidFill>
            <a:schemeClr val="tx2">
              <a:lumMod val="20000"/>
              <a:lumOff val="80000"/>
            </a:schemeClr>
          </a:solidFill>
          <a:ln w="38100">
            <a:noFill/>
          </a:ln>
          <a:effectLst>
            <a:outerShdw blurRad="50800" dist="38100" dir="2700000" sx="101000" sy="101000" algn="tl" rotWithShape="0">
              <a:srgbClr val="152A4F">
                <a:alpha val="10000"/>
              </a:srgb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rmAutofit/>
          </a:bodyPr>
          <a:lstStyle>
            <a:lvl1pPr marL="0" indent="0" algn="ctr">
              <a:buNone/>
              <a:defRPr lang="pl-PL" sz="2600" dirty="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image</a:t>
            </a:r>
          </a:p>
        </p:txBody>
      </p:sp>
      <p:cxnSp>
        <p:nvCxnSpPr>
          <p:cNvPr id="6" name="Łącznik prosty 5">
            <a:extLst>
              <a:ext uri="{FF2B5EF4-FFF2-40B4-BE49-F238E27FC236}">
                <a16:creationId xmlns:a16="http://schemas.microsoft.com/office/drawing/2014/main" id="{9401177D-5323-9947-9AD8-02AD9490F140}"/>
              </a:ext>
            </a:extLst>
          </p:cNvPr>
          <p:cNvCxnSpPr>
            <a:cxnSpLocks/>
          </p:cNvCxnSpPr>
          <p:nvPr userDrawn="1"/>
        </p:nvCxnSpPr>
        <p:spPr>
          <a:xfrm flipH="1">
            <a:off x="5121276"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17098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Screenshot [2]">
    <p:bg>
      <p:bgPr>
        <a:solidFill>
          <a:schemeClr val="tx2"/>
        </a:solidFill>
        <a:effectLst/>
      </p:bgPr>
    </p:bg>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13F8D2B0-C665-4D49-A6E1-3E8BC323565C}"/>
              </a:ext>
            </a:extLst>
          </p:cNvPr>
          <p:cNvSpPr/>
          <p:nvPr userDrawn="1"/>
        </p:nvSpPr>
        <p:spPr>
          <a:xfrm>
            <a:off x="0" y="2204864"/>
            <a:ext cx="12192000" cy="4653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2" name="Tytuł 1">
            <a:extLst>
              <a:ext uri="{FF2B5EF4-FFF2-40B4-BE49-F238E27FC236}">
                <a16:creationId xmlns:a16="http://schemas.microsoft.com/office/drawing/2014/main" id="{F331FD11-D4EB-F349-A244-1BC13AA5B98F}"/>
              </a:ext>
            </a:extLst>
          </p:cNvPr>
          <p:cNvSpPr>
            <a:spLocks noGrp="1"/>
          </p:cNvSpPr>
          <p:nvPr>
            <p:ph type="title"/>
          </p:nvPr>
        </p:nvSpPr>
        <p:spPr/>
        <p:txBody>
          <a:bodyPr lIns="0"/>
          <a:lstStyle>
            <a:lvl1pPr algn="ctr">
              <a:defRPr>
                <a:solidFill>
                  <a:schemeClr val="bg2"/>
                </a:solidFill>
                <a:latin typeface="Roboto" panose="02000000000000000000" pitchFamily="2" charset="0"/>
                <a:ea typeface="Roboto" panose="02000000000000000000" pitchFamily="2" charset="0"/>
              </a:defRPr>
            </a:lvl1pPr>
          </a:lstStyle>
          <a:p>
            <a:r>
              <a:rPr lang="pl-PL" dirty="0"/>
              <a:t>Kliknij, aby edytować</a:t>
            </a:r>
          </a:p>
        </p:txBody>
      </p:sp>
      <p:sp>
        <p:nvSpPr>
          <p:cNvPr id="10" name="Symbol zastępczy obrazu 16">
            <a:extLst>
              <a:ext uri="{FF2B5EF4-FFF2-40B4-BE49-F238E27FC236}">
                <a16:creationId xmlns:a16="http://schemas.microsoft.com/office/drawing/2014/main" id="{63A26C36-8B29-A645-BEE4-B0E7EDC64AEE}"/>
              </a:ext>
            </a:extLst>
          </p:cNvPr>
          <p:cNvSpPr>
            <a:spLocks noGrp="1"/>
          </p:cNvSpPr>
          <p:nvPr>
            <p:ph type="pic" sz="quarter" idx="13" hasCustomPrompt="1"/>
          </p:nvPr>
        </p:nvSpPr>
        <p:spPr>
          <a:xfrm>
            <a:off x="681038" y="1628800"/>
            <a:ext cx="5299075" cy="6094538"/>
          </a:xfrm>
          <a:prstGeom prst="roundRect">
            <a:avLst>
              <a:gd name="adj" fmla="val 0"/>
            </a:avLst>
          </a:prstGeom>
          <a:solidFill>
            <a:schemeClr val="tx2">
              <a:lumMod val="20000"/>
              <a:lumOff val="80000"/>
            </a:schemeClr>
          </a:solidFill>
          <a:ln w="38100">
            <a:noFill/>
          </a:ln>
          <a:effectLst>
            <a:outerShdw blurRad="50800" dist="38100" dir="2700000" sx="101000" sy="101000" algn="tl" rotWithShape="0">
              <a:srgbClr val="152A4F">
                <a:alpha val="10000"/>
              </a:srgb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rmAutofit/>
          </a:bodyPr>
          <a:lstStyle>
            <a:lvl1pPr marL="0" indent="0" algn="ctr">
              <a:buNone/>
              <a:defRPr lang="pl-PL" sz="2600" dirty="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sp>
        <p:nvSpPr>
          <p:cNvPr id="6" name="Symbol zastępczy obrazu 16">
            <a:extLst>
              <a:ext uri="{FF2B5EF4-FFF2-40B4-BE49-F238E27FC236}">
                <a16:creationId xmlns:a16="http://schemas.microsoft.com/office/drawing/2014/main" id="{7A8BADC1-014D-4DA2-B80C-04883C6B03F6}"/>
              </a:ext>
            </a:extLst>
          </p:cNvPr>
          <p:cNvSpPr>
            <a:spLocks noGrp="1"/>
          </p:cNvSpPr>
          <p:nvPr>
            <p:ph type="pic" sz="quarter" idx="14" hasCustomPrompt="1"/>
          </p:nvPr>
        </p:nvSpPr>
        <p:spPr>
          <a:xfrm>
            <a:off x="6211887" y="1628800"/>
            <a:ext cx="5299075" cy="6094538"/>
          </a:xfrm>
          <a:prstGeom prst="roundRect">
            <a:avLst>
              <a:gd name="adj" fmla="val 0"/>
            </a:avLst>
          </a:prstGeom>
          <a:solidFill>
            <a:schemeClr val="tx2">
              <a:lumMod val="20000"/>
              <a:lumOff val="80000"/>
            </a:schemeClr>
          </a:solidFill>
          <a:ln w="38100">
            <a:noFill/>
          </a:ln>
          <a:effectLst>
            <a:outerShdw blurRad="50800" dist="38100" dir="2700000" sx="101000" sy="101000" algn="tl" rotWithShape="0">
              <a:srgbClr val="152A4F">
                <a:alpha val="10000"/>
              </a:srgb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rmAutofit/>
          </a:bodyPr>
          <a:lstStyle>
            <a:lvl1pPr marL="0" indent="0" algn="ctr">
              <a:buNone/>
              <a:defRPr lang="pl-PL" sz="2600" dirty="0">
                <a:solidFill>
                  <a:schemeClr val="accent2"/>
                </a:solidFill>
                <a:latin typeface="Roboto" panose="02000000000000000000" pitchFamily="2" charset="0"/>
                <a:ea typeface="Roboto" panose="02000000000000000000" pitchFamily="2" charset="0"/>
              </a:defRPr>
            </a:lvl1pPr>
          </a:lstStyle>
          <a:p>
            <a:r>
              <a:rPr lang="pl-PL" dirty="0"/>
              <a:t>Kliknij, aby dodać obrazek</a:t>
            </a:r>
          </a:p>
        </p:txBody>
      </p:sp>
      <p:cxnSp>
        <p:nvCxnSpPr>
          <p:cNvPr id="9" name="Łącznik prosty 8">
            <a:extLst>
              <a:ext uri="{FF2B5EF4-FFF2-40B4-BE49-F238E27FC236}">
                <a16:creationId xmlns:a16="http://schemas.microsoft.com/office/drawing/2014/main" id="{763AC4CD-782C-C746-8248-820DD1B486F9}"/>
              </a:ext>
            </a:extLst>
          </p:cNvPr>
          <p:cNvCxnSpPr>
            <a:cxnSpLocks/>
          </p:cNvCxnSpPr>
          <p:nvPr userDrawn="1"/>
        </p:nvCxnSpPr>
        <p:spPr>
          <a:xfrm flipH="1">
            <a:off x="5121276"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06706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Full Screenshot">
    <p:bg>
      <p:bgPr>
        <a:solidFill>
          <a:schemeClr val="tx2"/>
        </a:solidFill>
        <a:effectLst/>
      </p:bgPr>
    </p:bg>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13F8D2B0-C665-4D49-A6E1-3E8BC323565C}"/>
              </a:ext>
            </a:extLst>
          </p:cNvPr>
          <p:cNvSpPr/>
          <p:nvPr userDrawn="1"/>
        </p:nvSpPr>
        <p:spPr>
          <a:xfrm>
            <a:off x="0" y="2204864"/>
            <a:ext cx="12192000" cy="4653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10" name="Symbol zastępczy obrazu 16">
            <a:extLst>
              <a:ext uri="{FF2B5EF4-FFF2-40B4-BE49-F238E27FC236}">
                <a16:creationId xmlns:a16="http://schemas.microsoft.com/office/drawing/2014/main" id="{63A26C36-8B29-A645-BEE4-B0E7EDC64AEE}"/>
              </a:ext>
            </a:extLst>
          </p:cNvPr>
          <p:cNvSpPr>
            <a:spLocks noGrp="1"/>
          </p:cNvSpPr>
          <p:nvPr>
            <p:ph type="pic" sz="quarter" idx="13" hasCustomPrompt="1"/>
          </p:nvPr>
        </p:nvSpPr>
        <p:spPr>
          <a:xfrm>
            <a:off x="0" y="0"/>
            <a:ext cx="12192000" cy="6858000"/>
          </a:xfrm>
          <a:prstGeom prst="roundRect">
            <a:avLst>
              <a:gd name="adj" fmla="val 0"/>
            </a:avLst>
          </a:prstGeom>
          <a:solidFill>
            <a:schemeClr val="tx2">
              <a:lumMod val="20000"/>
              <a:lumOff val="80000"/>
            </a:schemeClr>
          </a:solidFill>
          <a:ln w="38100">
            <a:noFill/>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rmAutofit/>
          </a:bodyPr>
          <a:lstStyle>
            <a:lvl1pPr marL="0" indent="0" algn="ctr">
              <a:buNone/>
              <a:defRPr lang="pl-PL" sz="2600" dirty="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image</a:t>
            </a:r>
          </a:p>
        </p:txBody>
      </p:sp>
    </p:spTree>
    <p:extLst>
      <p:ext uri="{BB962C8B-B14F-4D97-AF65-F5344CB8AC3E}">
        <p14:creationId xmlns:p14="http://schemas.microsoft.com/office/powerpoint/2010/main" val="34887416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creenshot [e]">
    <p:bg>
      <p:bgPr>
        <a:solidFill>
          <a:schemeClr val="tx2"/>
        </a:solidFill>
        <a:effectLst/>
      </p:bgPr>
    </p:bg>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13F8D2B0-C665-4D49-A6E1-3E8BC323565C}"/>
              </a:ext>
            </a:extLst>
          </p:cNvPr>
          <p:cNvSpPr/>
          <p:nvPr userDrawn="1"/>
        </p:nvSpPr>
        <p:spPr>
          <a:xfrm>
            <a:off x="0" y="2204864"/>
            <a:ext cx="12192000" cy="4653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2" name="Tytuł 1">
            <a:extLst>
              <a:ext uri="{FF2B5EF4-FFF2-40B4-BE49-F238E27FC236}">
                <a16:creationId xmlns:a16="http://schemas.microsoft.com/office/drawing/2014/main" id="{F331FD11-D4EB-F349-A244-1BC13AA5B98F}"/>
              </a:ext>
            </a:extLst>
          </p:cNvPr>
          <p:cNvSpPr>
            <a:spLocks noGrp="1"/>
          </p:cNvSpPr>
          <p:nvPr>
            <p:ph type="title"/>
          </p:nvPr>
        </p:nvSpPr>
        <p:spPr/>
        <p:txBody>
          <a:bodyPr lIns="0"/>
          <a:lstStyle>
            <a:lvl1pPr algn="ctr">
              <a:defRPr>
                <a:solidFill>
                  <a:schemeClr val="bg2"/>
                </a:solidFill>
                <a:latin typeface="Roboto" panose="02000000000000000000" pitchFamily="2" charset="0"/>
                <a:ea typeface="Roboto" panose="02000000000000000000" pitchFamily="2" charset="0"/>
              </a:defRPr>
            </a:lvl1pPr>
          </a:lstStyle>
          <a:p>
            <a:r>
              <a:rPr lang="pl-PL" dirty="0"/>
              <a:t>Kliknij, aby edytować</a:t>
            </a:r>
          </a:p>
        </p:txBody>
      </p:sp>
      <p:cxnSp>
        <p:nvCxnSpPr>
          <p:cNvPr id="9" name="Łącznik prosty 8">
            <a:extLst>
              <a:ext uri="{FF2B5EF4-FFF2-40B4-BE49-F238E27FC236}">
                <a16:creationId xmlns:a16="http://schemas.microsoft.com/office/drawing/2014/main" id="{763AC4CD-782C-C746-8248-820DD1B486F9}"/>
              </a:ext>
            </a:extLst>
          </p:cNvPr>
          <p:cNvCxnSpPr>
            <a:cxnSpLocks/>
          </p:cNvCxnSpPr>
          <p:nvPr userDrawn="1"/>
        </p:nvCxnSpPr>
        <p:spPr>
          <a:xfrm flipH="1">
            <a:off x="5121276"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95428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Ma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1831" y="2356999"/>
            <a:ext cx="3225007" cy="2684992"/>
          </a:xfrm>
        </p:spPr>
        <p:txBody>
          <a:bodyPr anchor="b">
            <a:normAutofit/>
          </a:bodyPr>
          <a:lstStyle>
            <a:lvl1pPr>
              <a:defRPr lang="pl-PL" sz="3600" b="1" kern="1200" dirty="0">
                <a:solidFill>
                  <a:schemeClr val="tx1"/>
                </a:solidFill>
                <a:latin typeface="Roboto" panose="02000000000000000000" pitchFamily="2" charset="0"/>
                <a:ea typeface="Roboto" panose="02000000000000000000" pitchFamily="2" charset="0"/>
                <a:cs typeface="+mj-cs"/>
              </a:defRPr>
            </a:lvl1pPr>
          </a:lstStyle>
          <a:p>
            <a:r>
              <a:rPr lang="pl-PL" dirty="0"/>
              <a:t>Map </a:t>
            </a:r>
            <a:r>
              <a:rPr lang="pl-PL" dirty="0" err="1"/>
              <a:t>editing</a:t>
            </a:r>
            <a:endParaRPr lang="en-US" dirty="0"/>
          </a:p>
        </p:txBody>
      </p:sp>
      <p:sp>
        <p:nvSpPr>
          <p:cNvPr id="3" name="Text Placeholder 2"/>
          <p:cNvSpPr>
            <a:spLocks noGrp="1"/>
          </p:cNvSpPr>
          <p:nvPr>
            <p:ph type="body" idx="1" hasCustomPrompt="1"/>
          </p:nvPr>
        </p:nvSpPr>
        <p:spPr>
          <a:xfrm>
            <a:off x="681831" y="5157192"/>
            <a:ext cx="3225007" cy="1411974"/>
          </a:xfrm>
        </p:spPr>
        <p:txBody>
          <a:bodyPr/>
          <a:lstStyle>
            <a:lvl1pPr marL="0" indent="0">
              <a:buNone/>
              <a:defRPr lang="pl-PL" sz="1800" b="0" kern="1200">
                <a:solidFill>
                  <a:schemeClr val="tx1"/>
                </a:solidFill>
                <a:latin typeface="Roboto" panose="02000000000000000000" pitchFamily="2" charset="0"/>
                <a:ea typeface="Roboto" panose="02000000000000000000" pitchFamily="2" charset="0"/>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err="1"/>
              <a:t>double-click</a:t>
            </a:r>
            <a:r>
              <a:rPr lang="pl-PL" dirty="0"/>
              <a:t> to </a:t>
            </a:r>
            <a:r>
              <a:rPr lang="pl-PL" dirty="0" err="1"/>
              <a:t>edit</a:t>
            </a:r>
            <a:r>
              <a:rPr lang="pl-PL" dirty="0"/>
              <a:t> </a:t>
            </a:r>
            <a:r>
              <a:rPr lang="pl-PL" dirty="0" err="1"/>
              <a:t>area</a:t>
            </a:r>
            <a:endParaRPr lang="pl-PL" dirty="0"/>
          </a:p>
        </p:txBody>
      </p:sp>
    </p:spTree>
    <p:extLst>
      <p:ext uri="{BB962C8B-B14F-4D97-AF65-F5344CB8AC3E}">
        <p14:creationId xmlns:p14="http://schemas.microsoft.com/office/powerpoint/2010/main" val="27117534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Mokcup">
    <p:spTree>
      <p:nvGrpSpPr>
        <p:cNvPr id="1" name=""/>
        <p:cNvGrpSpPr/>
        <p:nvPr/>
      </p:nvGrpSpPr>
      <p:grpSpPr>
        <a:xfrm>
          <a:off x="0" y="0"/>
          <a:ext cx="0" cy="0"/>
          <a:chOff x="0" y="0"/>
          <a:chExt cx="0" cy="0"/>
        </a:xfrm>
      </p:grpSpPr>
      <p:sp>
        <p:nvSpPr>
          <p:cNvPr id="18" name="Prostokąt 17">
            <a:extLst>
              <a:ext uri="{FF2B5EF4-FFF2-40B4-BE49-F238E27FC236}">
                <a16:creationId xmlns:a16="http://schemas.microsoft.com/office/drawing/2014/main" id="{FCA21E4B-539A-E246-A6C0-497C7C076079}"/>
              </a:ext>
            </a:extLst>
          </p:cNvPr>
          <p:cNvSpPr/>
          <p:nvPr userDrawn="1"/>
        </p:nvSpPr>
        <p:spPr>
          <a:xfrm flipH="1">
            <a:off x="7593011" y="0"/>
            <a:ext cx="45989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11" name="Tytuł 1">
            <a:extLst>
              <a:ext uri="{FF2B5EF4-FFF2-40B4-BE49-F238E27FC236}">
                <a16:creationId xmlns:a16="http://schemas.microsoft.com/office/drawing/2014/main" id="{2CFC75B4-16A8-E64E-8565-F359A10CC34B}"/>
              </a:ext>
            </a:extLst>
          </p:cNvPr>
          <p:cNvSpPr>
            <a:spLocks noGrp="1"/>
          </p:cNvSpPr>
          <p:nvPr>
            <p:ph type="title" hasCustomPrompt="1"/>
          </p:nvPr>
        </p:nvSpPr>
        <p:spPr>
          <a:xfrm>
            <a:off x="684982" y="332656"/>
            <a:ext cx="4604568" cy="1800437"/>
          </a:xfrm>
        </p:spPr>
        <p:txBody>
          <a:bodyPr lIns="0"/>
          <a:lstStyle>
            <a:lvl1pPr>
              <a:defRPr>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 </a:t>
            </a:r>
            <a:r>
              <a:rPr lang="pl-PL" dirty="0" err="1"/>
              <a:t>title</a:t>
            </a:r>
            <a:endParaRPr lang="pl-PL" dirty="0"/>
          </a:p>
        </p:txBody>
      </p:sp>
      <p:cxnSp>
        <p:nvCxnSpPr>
          <p:cNvPr id="16" name="Łącznik prosty 15">
            <a:extLst>
              <a:ext uri="{FF2B5EF4-FFF2-40B4-BE49-F238E27FC236}">
                <a16:creationId xmlns:a16="http://schemas.microsoft.com/office/drawing/2014/main" id="{E529DA56-9F06-3F49-BAC8-D923B0B23B29}"/>
              </a:ext>
            </a:extLst>
          </p:cNvPr>
          <p:cNvCxnSpPr>
            <a:cxnSpLocks/>
          </p:cNvCxnSpPr>
          <p:nvPr userDrawn="1"/>
        </p:nvCxnSpPr>
        <p:spPr>
          <a:xfrm flipH="1">
            <a:off x="684982" y="2290662"/>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9" name="Symbol zastępczy tekstu 24">
            <a:extLst>
              <a:ext uri="{FF2B5EF4-FFF2-40B4-BE49-F238E27FC236}">
                <a16:creationId xmlns:a16="http://schemas.microsoft.com/office/drawing/2014/main" id="{CF9C1F5F-1F23-AA4F-B6D7-4C4346DCB2C7}"/>
              </a:ext>
            </a:extLst>
          </p:cNvPr>
          <p:cNvSpPr>
            <a:spLocks noGrp="1"/>
          </p:cNvSpPr>
          <p:nvPr>
            <p:ph type="body" sz="quarter" idx="20" hasCustomPrompt="1"/>
          </p:nvPr>
        </p:nvSpPr>
        <p:spPr>
          <a:xfrm>
            <a:off x="681040" y="2492896"/>
            <a:ext cx="4608510" cy="3672408"/>
          </a:xfrm>
        </p:spPr>
        <p:txBody>
          <a:bodyPr/>
          <a:lstStyle>
            <a:lvl1pPr marL="0" indent="0">
              <a:buNone/>
              <a:defRPr>
                <a:solidFill>
                  <a:schemeClr val="tx1"/>
                </a:solidFill>
              </a:defRPr>
            </a:lvl1pPr>
          </a:lstStyle>
          <a:p>
            <a:r>
              <a:rPr lang="pl-PL" dirty="0" err="1"/>
              <a:t>Click</a:t>
            </a:r>
            <a:r>
              <a:rPr lang="pl-PL" dirty="0"/>
              <a:t> to </a:t>
            </a:r>
            <a:r>
              <a:rPr lang="pl-PL" dirty="0" err="1"/>
              <a:t>edit</a:t>
            </a:r>
            <a:endParaRPr lang="pl-PL" dirty="0"/>
          </a:p>
        </p:txBody>
      </p:sp>
    </p:spTree>
    <p:extLst>
      <p:ext uri="{BB962C8B-B14F-4D97-AF65-F5344CB8AC3E}">
        <p14:creationId xmlns:p14="http://schemas.microsoft.com/office/powerpoint/2010/main" val="40368476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Mockup Clean">
    <p:spTree>
      <p:nvGrpSpPr>
        <p:cNvPr id="1" name=""/>
        <p:cNvGrpSpPr/>
        <p:nvPr/>
      </p:nvGrpSpPr>
      <p:grpSpPr>
        <a:xfrm>
          <a:off x="0" y="0"/>
          <a:ext cx="0" cy="0"/>
          <a:chOff x="0" y="0"/>
          <a:chExt cx="0" cy="0"/>
        </a:xfrm>
      </p:grpSpPr>
      <p:sp>
        <p:nvSpPr>
          <p:cNvPr id="11" name="Tytuł 1">
            <a:extLst>
              <a:ext uri="{FF2B5EF4-FFF2-40B4-BE49-F238E27FC236}">
                <a16:creationId xmlns:a16="http://schemas.microsoft.com/office/drawing/2014/main" id="{2CFC75B4-16A8-E64E-8565-F359A10CC34B}"/>
              </a:ext>
            </a:extLst>
          </p:cNvPr>
          <p:cNvSpPr>
            <a:spLocks noGrp="1"/>
          </p:cNvSpPr>
          <p:nvPr>
            <p:ph type="title" hasCustomPrompt="1"/>
          </p:nvPr>
        </p:nvSpPr>
        <p:spPr>
          <a:xfrm>
            <a:off x="684982" y="332656"/>
            <a:ext cx="4604568" cy="1800437"/>
          </a:xfrm>
        </p:spPr>
        <p:txBody>
          <a:bodyPr lIns="0"/>
          <a:lstStyle>
            <a:lvl1pPr>
              <a:defRPr>
                <a:latin typeface="Roboto" panose="02000000000000000000" pitchFamily="2" charset="0"/>
                <a:ea typeface="Roboto" panose="02000000000000000000" pitchFamily="2" charset="0"/>
              </a:defRPr>
            </a:lvl1pPr>
          </a:lstStyle>
          <a:p>
            <a:r>
              <a:rPr lang="pl-PL" dirty="0" err="1"/>
              <a:t>Click</a:t>
            </a:r>
            <a:r>
              <a:rPr lang="pl-PL" dirty="0"/>
              <a:t> to </a:t>
            </a:r>
            <a:r>
              <a:rPr lang="pl-PL" dirty="0" err="1"/>
              <a:t>edit</a:t>
            </a:r>
            <a:endParaRPr lang="pl-PL" dirty="0"/>
          </a:p>
        </p:txBody>
      </p:sp>
      <p:cxnSp>
        <p:nvCxnSpPr>
          <p:cNvPr id="16" name="Łącznik prosty 15">
            <a:extLst>
              <a:ext uri="{FF2B5EF4-FFF2-40B4-BE49-F238E27FC236}">
                <a16:creationId xmlns:a16="http://schemas.microsoft.com/office/drawing/2014/main" id="{E529DA56-9F06-3F49-BAC8-D923B0B23B29}"/>
              </a:ext>
            </a:extLst>
          </p:cNvPr>
          <p:cNvCxnSpPr>
            <a:cxnSpLocks/>
          </p:cNvCxnSpPr>
          <p:nvPr userDrawn="1"/>
        </p:nvCxnSpPr>
        <p:spPr>
          <a:xfrm flipH="1">
            <a:off x="684982" y="2290662"/>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9" name="Symbol zastępczy tekstu 24">
            <a:extLst>
              <a:ext uri="{FF2B5EF4-FFF2-40B4-BE49-F238E27FC236}">
                <a16:creationId xmlns:a16="http://schemas.microsoft.com/office/drawing/2014/main" id="{CF9C1F5F-1F23-AA4F-B6D7-4C4346DCB2C7}"/>
              </a:ext>
            </a:extLst>
          </p:cNvPr>
          <p:cNvSpPr>
            <a:spLocks noGrp="1"/>
          </p:cNvSpPr>
          <p:nvPr>
            <p:ph type="body" sz="quarter" idx="20" hasCustomPrompt="1"/>
          </p:nvPr>
        </p:nvSpPr>
        <p:spPr>
          <a:xfrm>
            <a:off x="681040" y="2492896"/>
            <a:ext cx="4608510" cy="3672408"/>
          </a:xfrm>
        </p:spPr>
        <p:txBody>
          <a:bodyPr/>
          <a:lstStyle>
            <a:lvl1pPr marL="0" indent="0">
              <a:buNone/>
              <a:defRPr>
                <a:solidFill>
                  <a:schemeClr val="tx1"/>
                </a:solidFill>
              </a:defRPr>
            </a:lvl1pPr>
          </a:lstStyle>
          <a:p>
            <a:r>
              <a:rPr lang="pl-PL" dirty="0" err="1"/>
              <a:t>Click</a:t>
            </a:r>
            <a:r>
              <a:rPr lang="pl-PL" dirty="0"/>
              <a:t> to </a:t>
            </a:r>
            <a:r>
              <a:rPr lang="pl-PL" dirty="0" err="1"/>
              <a:t>edit</a:t>
            </a:r>
            <a:endParaRPr lang="pl-PL" dirty="0"/>
          </a:p>
        </p:txBody>
      </p:sp>
    </p:spTree>
    <p:extLst>
      <p:ext uri="{BB962C8B-B14F-4D97-AF65-F5344CB8AC3E}">
        <p14:creationId xmlns:p14="http://schemas.microsoft.com/office/powerpoint/2010/main" val="40845356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Mokcup mobile">
    <p:spTree>
      <p:nvGrpSpPr>
        <p:cNvPr id="1" name=""/>
        <p:cNvGrpSpPr/>
        <p:nvPr/>
      </p:nvGrpSpPr>
      <p:grpSpPr>
        <a:xfrm>
          <a:off x="0" y="0"/>
          <a:ext cx="0" cy="0"/>
          <a:chOff x="0" y="0"/>
          <a:chExt cx="0" cy="0"/>
        </a:xfrm>
      </p:grpSpPr>
      <p:sp>
        <p:nvSpPr>
          <p:cNvPr id="18" name="Prostokąt 17">
            <a:extLst>
              <a:ext uri="{FF2B5EF4-FFF2-40B4-BE49-F238E27FC236}">
                <a16:creationId xmlns:a16="http://schemas.microsoft.com/office/drawing/2014/main" id="{FCA21E4B-539A-E246-A6C0-497C7C076079}"/>
              </a:ext>
            </a:extLst>
          </p:cNvPr>
          <p:cNvSpPr/>
          <p:nvPr userDrawn="1"/>
        </p:nvSpPr>
        <p:spPr>
          <a:xfrm flipH="1">
            <a:off x="8975724" y="0"/>
            <a:ext cx="321627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11" name="Tytuł 1">
            <a:extLst>
              <a:ext uri="{FF2B5EF4-FFF2-40B4-BE49-F238E27FC236}">
                <a16:creationId xmlns:a16="http://schemas.microsoft.com/office/drawing/2014/main" id="{2CFC75B4-16A8-E64E-8565-F359A10CC34B}"/>
              </a:ext>
            </a:extLst>
          </p:cNvPr>
          <p:cNvSpPr>
            <a:spLocks noGrp="1"/>
          </p:cNvSpPr>
          <p:nvPr>
            <p:ph type="title" hasCustomPrompt="1"/>
          </p:nvPr>
        </p:nvSpPr>
        <p:spPr>
          <a:xfrm>
            <a:off x="684981" y="332656"/>
            <a:ext cx="5987281" cy="1800437"/>
          </a:xfrm>
        </p:spPr>
        <p:txBody>
          <a:bodyPr lIns="0"/>
          <a:lstStyle>
            <a:lvl1pPr>
              <a:defRPr>
                <a:latin typeface="Roboto" panose="02000000000000000000" pitchFamily="2" charset="0"/>
                <a:ea typeface="Roboto" panose="02000000000000000000" pitchFamily="2" charset="0"/>
              </a:defRPr>
            </a:lvl1pPr>
          </a:lstStyle>
          <a:p>
            <a:pPr lvl="0"/>
            <a:r>
              <a:rPr lang="pl-PL" dirty="0" err="1"/>
              <a:t>Click</a:t>
            </a:r>
            <a:r>
              <a:rPr lang="pl-PL" dirty="0"/>
              <a:t> to </a:t>
            </a:r>
            <a:r>
              <a:rPr lang="pl-PL" dirty="0" err="1"/>
              <a:t>add</a:t>
            </a:r>
            <a:r>
              <a:rPr lang="pl-PL" dirty="0"/>
              <a:t> </a:t>
            </a:r>
            <a:r>
              <a:rPr lang="pl-PL" dirty="0" err="1"/>
              <a:t>text</a:t>
            </a:r>
            <a:endParaRPr lang="pl-PL" dirty="0"/>
          </a:p>
        </p:txBody>
      </p:sp>
      <p:sp>
        <p:nvSpPr>
          <p:cNvPr id="12" name="Symbol zastępczy obrazu 16">
            <a:extLst>
              <a:ext uri="{FF2B5EF4-FFF2-40B4-BE49-F238E27FC236}">
                <a16:creationId xmlns:a16="http://schemas.microsoft.com/office/drawing/2014/main" id="{9F131E1A-6CBB-A746-A3D8-629F0B9CE30E}"/>
              </a:ext>
            </a:extLst>
          </p:cNvPr>
          <p:cNvSpPr>
            <a:spLocks noGrp="1"/>
          </p:cNvSpPr>
          <p:nvPr>
            <p:ph type="pic" sz="quarter" idx="13" hasCustomPrompt="1"/>
          </p:nvPr>
        </p:nvSpPr>
        <p:spPr>
          <a:xfrm>
            <a:off x="7379969" y="584684"/>
            <a:ext cx="2772308" cy="5688632"/>
          </a:xfrm>
          <a:prstGeom prst="roundRect">
            <a:avLst>
              <a:gd name="adj" fmla="val 13142"/>
            </a:avLst>
          </a:prstGeom>
          <a:solidFill>
            <a:schemeClr val="tx2">
              <a:lumMod val="20000"/>
              <a:lumOff val="80000"/>
            </a:schemeClr>
          </a:solidFill>
          <a:ln w="88900">
            <a:solidFill>
              <a:srgbClr val="1E1E1F"/>
            </a:solidFill>
          </a:ln>
        </p:spPr>
        <p:txBody>
          <a:bodyPr rot="0" spcFirstLastPara="0" vertOverflow="overflow" horzOverflow="overflow" vert="horz" wrap="square" lIns="0" tIns="45720" rIns="0" bIns="45720" numCol="1" spcCol="0" rtlCol="0" fromWordArt="0" anchor="ctr" anchorCtr="0" forceAA="0" compatLnSpc="1">
            <a:prstTxWarp prst="textNoShape">
              <a:avLst/>
            </a:prstTxWarp>
            <a:normAutofit/>
          </a:bodyPr>
          <a:lstStyle>
            <a:lvl1pPr marL="0" indent="0" algn="ctr">
              <a:buNone/>
              <a:defRPr lang="pl-PL" sz="2600" dirty="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image</a:t>
            </a:r>
          </a:p>
        </p:txBody>
      </p:sp>
      <p:cxnSp>
        <p:nvCxnSpPr>
          <p:cNvPr id="9" name="Łącznik prosty 8">
            <a:extLst>
              <a:ext uri="{FF2B5EF4-FFF2-40B4-BE49-F238E27FC236}">
                <a16:creationId xmlns:a16="http://schemas.microsoft.com/office/drawing/2014/main" id="{F93BE376-D344-A440-8529-CC7350687175}"/>
              </a:ext>
            </a:extLst>
          </p:cNvPr>
          <p:cNvCxnSpPr>
            <a:cxnSpLocks/>
          </p:cNvCxnSpPr>
          <p:nvPr userDrawn="1"/>
        </p:nvCxnSpPr>
        <p:spPr>
          <a:xfrm flipH="1">
            <a:off x="684982" y="2290662"/>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7" name="Symbol zastępczy tekstu 24">
            <a:extLst>
              <a:ext uri="{FF2B5EF4-FFF2-40B4-BE49-F238E27FC236}">
                <a16:creationId xmlns:a16="http://schemas.microsoft.com/office/drawing/2014/main" id="{626145EF-6C92-B546-BFA6-B9A715EF9F8E}"/>
              </a:ext>
            </a:extLst>
          </p:cNvPr>
          <p:cNvSpPr>
            <a:spLocks noGrp="1"/>
          </p:cNvSpPr>
          <p:nvPr>
            <p:ph type="body" sz="quarter" idx="20" hasCustomPrompt="1"/>
          </p:nvPr>
        </p:nvSpPr>
        <p:spPr>
          <a:xfrm>
            <a:off x="681039" y="2492896"/>
            <a:ext cx="5992407" cy="3672408"/>
          </a:xfrm>
        </p:spPr>
        <p:txBody>
          <a:bodyPr/>
          <a:lstStyle>
            <a:lvl1pPr marL="0" indent="0">
              <a:buNone/>
              <a:defRPr>
                <a:solidFill>
                  <a:schemeClr val="tx1"/>
                </a:solidFill>
              </a:defRPr>
            </a:lvl1pPr>
          </a:lstStyle>
          <a:p>
            <a:pPr lvl="0"/>
            <a:r>
              <a:rPr lang="pl-PL" dirty="0" err="1"/>
              <a:t>Click</a:t>
            </a:r>
            <a:r>
              <a:rPr lang="pl-PL" dirty="0"/>
              <a:t> to </a:t>
            </a:r>
            <a:r>
              <a:rPr lang="pl-PL" dirty="0" err="1"/>
              <a:t>add</a:t>
            </a:r>
            <a:r>
              <a:rPr lang="pl-PL" dirty="0"/>
              <a:t> </a:t>
            </a:r>
            <a:r>
              <a:rPr lang="pl-PL" dirty="0" err="1"/>
              <a:t>text</a:t>
            </a:r>
            <a:endParaRPr lang="pl-PL" dirty="0"/>
          </a:p>
        </p:txBody>
      </p:sp>
    </p:spTree>
    <p:extLst>
      <p:ext uri="{BB962C8B-B14F-4D97-AF65-F5344CB8AC3E}">
        <p14:creationId xmlns:p14="http://schemas.microsoft.com/office/powerpoint/2010/main" val="21295449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Mokcup tablet">
    <p:spTree>
      <p:nvGrpSpPr>
        <p:cNvPr id="1" name=""/>
        <p:cNvGrpSpPr/>
        <p:nvPr/>
      </p:nvGrpSpPr>
      <p:grpSpPr>
        <a:xfrm>
          <a:off x="0" y="0"/>
          <a:ext cx="0" cy="0"/>
          <a:chOff x="0" y="0"/>
          <a:chExt cx="0" cy="0"/>
        </a:xfrm>
      </p:grpSpPr>
      <p:sp>
        <p:nvSpPr>
          <p:cNvPr id="18" name="Prostokąt 17">
            <a:extLst>
              <a:ext uri="{FF2B5EF4-FFF2-40B4-BE49-F238E27FC236}">
                <a16:creationId xmlns:a16="http://schemas.microsoft.com/office/drawing/2014/main" id="{FCA21E4B-539A-E246-A6C0-497C7C076079}"/>
              </a:ext>
            </a:extLst>
          </p:cNvPr>
          <p:cNvSpPr/>
          <p:nvPr userDrawn="1"/>
        </p:nvSpPr>
        <p:spPr>
          <a:xfrm flipH="1">
            <a:off x="7593011" y="0"/>
            <a:ext cx="45989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11" name="Tytuł 1">
            <a:extLst>
              <a:ext uri="{FF2B5EF4-FFF2-40B4-BE49-F238E27FC236}">
                <a16:creationId xmlns:a16="http://schemas.microsoft.com/office/drawing/2014/main" id="{2CFC75B4-16A8-E64E-8565-F359A10CC34B}"/>
              </a:ext>
            </a:extLst>
          </p:cNvPr>
          <p:cNvSpPr>
            <a:spLocks noGrp="1"/>
          </p:cNvSpPr>
          <p:nvPr>
            <p:ph type="title" hasCustomPrompt="1"/>
          </p:nvPr>
        </p:nvSpPr>
        <p:spPr>
          <a:xfrm>
            <a:off x="684982" y="332656"/>
            <a:ext cx="5292594" cy="1800437"/>
          </a:xfrm>
        </p:spPr>
        <p:txBody>
          <a:bodyPr lIns="0"/>
          <a:lstStyle>
            <a:lvl1pPr>
              <a:defRPr>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text</a:t>
            </a:r>
            <a:endParaRPr lang="pl-PL" dirty="0"/>
          </a:p>
        </p:txBody>
      </p:sp>
      <p:cxnSp>
        <p:nvCxnSpPr>
          <p:cNvPr id="9" name="Łącznik prosty 8">
            <a:extLst>
              <a:ext uri="{FF2B5EF4-FFF2-40B4-BE49-F238E27FC236}">
                <a16:creationId xmlns:a16="http://schemas.microsoft.com/office/drawing/2014/main" id="{48B2AC91-D726-4A44-B02C-B33F2CF37914}"/>
              </a:ext>
            </a:extLst>
          </p:cNvPr>
          <p:cNvCxnSpPr>
            <a:cxnSpLocks/>
          </p:cNvCxnSpPr>
          <p:nvPr userDrawn="1"/>
        </p:nvCxnSpPr>
        <p:spPr>
          <a:xfrm flipH="1">
            <a:off x="684982" y="2290662"/>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8" name="Symbol zastępczy tekstu 24">
            <a:extLst>
              <a:ext uri="{FF2B5EF4-FFF2-40B4-BE49-F238E27FC236}">
                <a16:creationId xmlns:a16="http://schemas.microsoft.com/office/drawing/2014/main" id="{C4F3B0B9-E873-F742-BEBE-F6F6CD5D767B}"/>
              </a:ext>
            </a:extLst>
          </p:cNvPr>
          <p:cNvSpPr>
            <a:spLocks noGrp="1"/>
          </p:cNvSpPr>
          <p:nvPr>
            <p:ph type="body" sz="quarter" idx="20" hasCustomPrompt="1"/>
          </p:nvPr>
        </p:nvSpPr>
        <p:spPr>
          <a:xfrm>
            <a:off x="681039" y="2492896"/>
            <a:ext cx="5299073" cy="3672408"/>
          </a:xfrm>
        </p:spPr>
        <p:txBody>
          <a:bodyPr/>
          <a:lstStyle>
            <a:lvl1pPr marL="0" indent="0">
              <a:buNone/>
              <a:defRPr>
                <a:solidFill>
                  <a:schemeClr val="tx1"/>
                </a:solidFill>
              </a:defRPr>
            </a:lvl1pPr>
          </a:lstStyle>
          <a:p>
            <a:r>
              <a:rPr lang="pl-PL" dirty="0" err="1"/>
              <a:t>Click</a:t>
            </a:r>
            <a:r>
              <a:rPr lang="pl-PL" dirty="0"/>
              <a:t> to </a:t>
            </a:r>
            <a:r>
              <a:rPr lang="pl-PL" dirty="0" err="1"/>
              <a:t>add</a:t>
            </a:r>
            <a:r>
              <a:rPr lang="pl-PL" dirty="0"/>
              <a:t> </a:t>
            </a:r>
            <a:r>
              <a:rPr lang="pl-PL" dirty="0" err="1"/>
              <a:t>text</a:t>
            </a:r>
            <a:endParaRPr lang="pl-PL" dirty="0"/>
          </a:p>
        </p:txBody>
      </p:sp>
      <p:sp>
        <p:nvSpPr>
          <p:cNvPr id="12" name="Zaokrąglony prostokąt 11">
            <a:extLst>
              <a:ext uri="{FF2B5EF4-FFF2-40B4-BE49-F238E27FC236}">
                <a16:creationId xmlns:a16="http://schemas.microsoft.com/office/drawing/2014/main" id="{81E6F7D0-86BA-7F4C-ADC8-4A084AFE3E61}"/>
              </a:ext>
            </a:extLst>
          </p:cNvPr>
          <p:cNvSpPr/>
          <p:nvPr userDrawn="1"/>
        </p:nvSpPr>
        <p:spPr>
          <a:xfrm>
            <a:off x="6296991" y="548680"/>
            <a:ext cx="4521822" cy="5760637"/>
          </a:xfrm>
          <a:prstGeom prst="roundRect">
            <a:avLst>
              <a:gd name="adj" fmla="val 3595"/>
            </a:avLst>
          </a:prstGeom>
          <a:solidFill>
            <a:srgbClr val="1E1E1F"/>
          </a:solidFill>
          <a:ln w="38100">
            <a:solidFill>
              <a:srgbClr val="1E1E1F"/>
            </a:solidFill>
          </a:ln>
        </p:spPr>
        <p:txBody>
          <a:bodyPr vert="horz" lIns="0" tIns="45720" rIns="0" bIns="45720" rtlCol="0" anchor="ctr">
            <a:normAutofit/>
          </a:bodyPr>
          <a:lstStyle/>
          <a:p>
            <a:pPr lvl="0" indent="0" algn="ctr">
              <a:lnSpc>
                <a:spcPct val="100000"/>
              </a:lnSpc>
              <a:spcBef>
                <a:spcPts val="1000"/>
              </a:spcBef>
              <a:buSzPct val="78000"/>
              <a:buFont typeface="Wingdings" pitchFamily="2" charset="2"/>
              <a:buNone/>
            </a:pPr>
            <a:endParaRPr lang="pl-PL" sz="2000" b="0" dirty="0">
              <a:solidFill>
                <a:schemeClr val="accent1"/>
              </a:solidFill>
              <a:latin typeface="Roboto" panose="02000000000000000000" pitchFamily="2" charset="0"/>
              <a:ea typeface="Roboto" panose="02000000000000000000" pitchFamily="2" charset="0"/>
            </a:endParaRPr>
          </a:p>
        </p:txBody>
      </p:sp>
      <p:sp>
        <p:nvSpPr>
          <p:cNvPr id="13" name="Symbol zastępczy obrazu 16">
            <a:extLst>
              <a:ext uri="{FF2B5EF4-FFF2-40B4-BE49-F238E27FC236}">
                <a16:creationId xmlns:a16="http://schemas.microsoft.com/office/drawing/2014/main" id="{5E173F22-136C-214D-9CE8-47E694FBA406}"/>
              </a:ext>
            </a:extLst>
          </p:cNvPr>
          <p:cNvSpPr>
            <a:spLocks noGrp="1"/>
          </p:cNvSpPr>
          <p:nvPr>
            <p:ph type="pic" sz="quarter" idx="13" hasCustomPrompt="1"/>
          </p:nvPr>
        </p:nvSpPr>
        <p:spPr>
          <a:xfrm>
            <a:off x="6431936" y="692696"/>
            <a:ext cx="4248472" cy="5463505"/>
          </a:xfrm>
          <a:prstGeom prst="roundRect">
            <a:avLst>
              <a:gd name="adj" fmla="val 452"/>
            </a:avLst>
          </a:prstGeom>
          <a:solidFill>
            <a:schemeClr val="tx2">
              <a:lumMod val="20000"/>
              <a:lumOff val="80000"/>
            </a:schemeClr>
          </a:solidFill>
          <a:ln w="38100">
            <a:noFill/>
          </a:ln>
        </p:spPr>
        <p:txBody>
          <a:bodyPr rot="0" spcFirstLastPara="0" vertOverflow="overflow" horzOverflow="overflow" vert="horz" wrap="square" lIns="0" tIns="45720" rIns="0" bIns="45720" numCol="1" spcCol="0" rtlCol="0" fromWordArt="0" anchor="ctr" anchorCtr="0" forceAA="0" compatLnSpc="1">
            <a:prstTxWarp prst="textNoShape">
              <a:avLst/>
            </a:prstTxWarp>
            <a:normAutofit/>
          </a:bodyPr>
          <a:lstStyle>
            <a:lvl1pPr marL="228600" indent="-228600" algn="ctr">
              <a:buNone/>
              <a:defRPr lang="pl-PL" sz="2600" dirty="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image</a:t>
            </a:r>
          </a:p>
        </p:txBody>
      </p:sp>
    </p:spTree>
    <p:extLst>
      <p:ext uri="{BB962C8B-B14F-4D97-AF65-F5344CB8AC3E}">
        <p14:creationId xmlns:p14="http://schemas.microsoft.com/office/powerpoint/2010/main" val="132273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Text Right Side ">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31FD11-D4EB-F349-A244-1BC13AA5B98F}"/>
              </a:ext>
            </a:extLst>
          </p:cNvPr>
          <p:cNvSpPr>
            <a:spLocks noGrp="1"/>
          </p:cNvSpPr>
          <p:nvPr>
            <p:ph type="title"/>
          </p:nvPr>
        </p:nvSpPr>
        <p:spPr>
          <a:xfrm>
            <a:off x="681039" y="1"/>
            <a:ext cx="4608511" cy="1124980"/>
          </a:xfrm>
        </p:spPr>
        <p:txBody>
          <a:bodyPr lIns="0"/>
          <a:lstStyle>
            <a:lvl1pPr>
              <a:defRPr>
                <a:latin typeface="Roboto" panose="02000000000000000000" pitchFamily="2" charset="0"/>
                <a:ea typeface="Roboto" panose="02000000000000000000" pitchFamily="2" charset="0"/>
              </a:defRPr>
            </a:lvl1pPr>
          </a:lstStyle>
          <a:p>
            <a:r>
              <a:rPr lang="pl-PL" dirty="0"/>
              <a:t>Kliknij, aby edytować</a:t>
            </a:r>
          </a:p>
        </p:txBody>
      </p:sp>
      <p:sp>
        <p:nvSpPr>
          <p:cNvPr id="3" name="Symbol zastępczy daty 2">
            <a:extLst>
              <a:ext uri="{FF2B5EF4-FFF2-40B4-BE49-F238E27FC236}">
                <a16:creationId xmlns:a16="http://schemas.microsoft.com/office/drawing/2014/main" id="{D3E005BF-7244-1D4A-BB97-C85F270F8250}"/>
              </a:ext>
            </a:extLst>
          </p:cNvPr>
          <p:cNvSpPr>
            <a:spLocks noGrp="1"/>
          </p:cNvSpPr>
          <p:nvPr>
            <p:ph type="dt" sz="half" idx="10"/>
          </p:nvPr>
        </p:nvSpPr>
        <p:spPr>
          <a:xfrm>
            <a:off x="7593012" y="6356350"/>
            <a:ext cx="2535237" cy="365125"/>
          </a:xfrm>
          <a:prstGeom prst="rect">
            <a:avLst/>
          </a:prstGeom>
        </p:spPr>
        <p:txBody>
          <a:bodyPr/>
          <a:lstStyle>
            <a:lvl1pPr>
              <a:defRPr>
                <a:latin typeface="Roboto" panose="02000000000000000000" pitchFamily="2" charset="0"/>
                <a:ea typeface="Roboto" panose="02000000000000000000" pitchFamily="2" charset="0"/>
              </a:defRPr>
            </a:lvl1pPr>
          </a:lstStyle>
          <a:p>
            <a:fld id="{2DF0A7F1-8DDE-AB40-ABD1-86832C9EAD8A}" type="datetimeFigureOut">
              <a:rPr lang="pl-PL" smtClean="0"/>
              <a:pPr/>
              <a:t>28.05.2024</a:t>
            </a:fld>
            <a:endParaRPr lang="pl-PL" dirty="0"/>
          </a:p>
        </p:txBody>
      </p:sp>
      <p:sp>
        <p:nvSpPr>
          <p:cNvPr id="4" name="Symbol zastępczy stopki 3">
            <a:extLst>
              <a:ext uri="{FF2B5EF4-FFF2-40B4-BE49-F238E27FC236}">
                <a16:creationId xmlns:a16="http://schemas.microsoft.com/office/drawing/2014/main" id="{7CE38F39-D96F-364D-B193-56BBB633852A}"/>
              </a:ext>
            </a:extLst>
          </p:cNvPr>
          <p:cNvSpPr>
            <a:spLocks noGrp="1"/>
          </p:cNvSpPr>
          <p:nvPr>
            <p:ph type="ftr" sz="quarter" idx="11"/>
          </p:nvPr>
        </p:nvSpPr>
        <p:spPr>
          <a:xfrm>
            <a:off x="1373188" y="6356350"/>
            <a:ext cx="5989636" cy="365125"/>
          </a:xfrm>
          <a:prstGeom prst="rect">
            <a:avLst/>
          </a:prstGeom>
        </p:spPr>
        <p:txBody>
          <a:bodyPr/>
          <a:lstStyle>
            <a:lvl1pPr>
              <a:defRPr>
                <a:latin typeface="Roboto" panose="02000000000000000000" pitchFamily="2" charset="0"/>
                <a:ea typeface="Roboto" panose="02000000000000000000" pitchFamily="2" charset="0"/>
              </a:defRPr>
            </a:lvl1pPr>
          </a:lstStyle>
          <a:p>
            <a:endParaRPr lang="pl-PL" dirty="0"/>
          </a:p>
        </p:txBody>
      </p:sp>
      <p:sp>
        <p:nvSpPr>
          <p:cNvPr id="5" name="Symbol zastępczy numeru slajdu 4">
            <a:extLst>
              <a:ext uri="{FF2B5EF4-FFF2-40B4-BE49-F238E27FC236}">
                <a16:creationId xmlns:a16="http://schemas.microsoft.com/office/drawing/2014/main" id="{B1042CF3-E3B6-1349-9AA2-C55AC9D9AA98}"/>
              </a:ext>
            </a:extLst>
          </p:cNvPr>
          <p:cNvSpPr>
            <a:spLocks noGrp="1"/>
          </p:cNvSpPr>
          <p:nvPr>
            <p:ph type="sldNum" sz="quarter" idx="12"/>
          </p:nvPr>
        </p:nvSpPr>
        <p:spPr>
          <a:xfrm>
            <a:off x="681039" y="6356350"/>
            <a:ext cx="576261" cy="365125"/>
          </a:xfrm>
          <a:prstGeom prst="rect">
            <a:avLst/>
          </a:prstGeom>
        </p:spPr>
        <p:txBody>
          <a:bodyPr/>
          <a:lstStyle>
            <a:lvl1pPr>
              <a:defRPr>
                <a:latin typeface="Roboto" panose="02000000000000000000" pitchFamily="2" charset="0"/>
                <a:ea typeface="Roboto" panose="02000000000000000000" pitchFamily="2" charset="0"/>
              </a:defRPr>
            </a:lvl1pPr>
          </a:lstStyle>
          <a:p>
            <a:fld id="{82F84508-4418-4F44-8CB3-6C056C4313D3}" type="slidenum">
              <a:rPr lang="pl-PL" smtClean="0"/>
              <a:pPr/>
              <a:t>‹Nr.›</a:t>
            </a:fld>
            <a:endParaRPr lang="pl-PL" dirty="0"/>
          </a:p>
        </p:txBody>
      </p:sp>
      <p:cxnSp>
        <p:nvCxnSpPr>
          <p:cNvPr id="7" name="Łącznik prosty 6">
            <a:extLst>
              <a:ext uri="{FF2B5EF4-FFF2-40B4-BE49-F238E27FC236}">
                <a16:creationId xmlns:a16="http://schemas.microsoft.com/office/drawing/2014/main" id="{BAFCE026-4EF2-3844-BB84-6450150A56FE}"/>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3" name="Symbol zastępczy tekstu 24">
            <a:extLst>
              <a:ext uri="{FF2B5EF4-FFF2-40B4-BE49-F238E27FC236}">
                <a16:creationId xmlns:a16="http://schemas.microsoft.com/office/drawing/2014/main" id="{46249A0E-5D97-AF42-9D90-02DD7126D468}"/>
              </a:ext>
            </a:extLst>
          </p:cNvPr>
          <p:cNvSpPr>
            <a:spLocks noGrp="1"/>
          </p:cNvSpPr>
          <p:nvPr>
            <p:ph type="body" sz="quarter" idx="20"/>
          </p:nvPr>
        </p:nvSpPr>
        <p:spPr>
          <a:xfrm>
            <a:off x="5519738" y="548680"/>
            <a:ext cx="5991225" cy="5544145"/>
          </a:xfrm>
        </p:spPr>
        <p:txBody>
          <a:bodyPr/>
          <a:lstStyle>
            <a:lvl1pPr marL="0" indent="0">
              <a:buFont typeface="Arial" panose="020B0604020202020204" pitchFamily="34" charset="0"/>
              <a:buNone/>
              <a:defRPr>
                <a:solidFill>
                  <a:schemeClr val="tx1"/>
                </a:solidFill>
              </a:defRPr>
            </a:lvl1pPr>
          </a:lstStyle>
          <a:p>
            <a:r>
              <a:rPr lang="pl-PL" dirty="0"/>
              <a:t>Kliknij, aby edytować</a:t>
            </a:r>
          </a:p>
        </p:txBody>
      </p:sp>
      <p:sp>
        <p:nvSpPr>
          <p:cNvPr id="14" name="Symbol zastępczy wykresu 8">
            <a:extLst>
              <a:ext uri="{FF2B5EF4-FFF2-40B4-BE49-F238E27FC236}">
                <a16:creationId xmlns:a16="http://schemas.microsoft.com/office/drawing/2014/main" id="{718F785D-27E7-714D-BE51-2440DB9BFE99}"/>
              </a:ext>
            </a:extLst>
          </p:cNvPr>
          <p:cNvSpPr>
            <a:spLocks noGrp="1"/>
          </p:cNvSpPr>
          <p:nvPr>
            <p:ph type="chart" sz="quarter" idx="13" hasCustomPrompt="1"/>
          </p:nvPr>
        </p:nvSpPr>
        <p:spPr>
          <a:xfrm>
            <a:off x="681039" y="1484784"/>
            <a:ext cx="4608512" cy="4608041"/>
          </a:xfrm>
        </p:spPr>
        <p:txBody>
          <a:bodyPr tIns="756000" anchor="ctr">
            <a:normAutofit/>
          </a:bodyPr>
          <a:lstStyle>
            <a:lvl1pPr marL="0" indent="0" algn="ctr">
              <a:buNone/>
              <a:defRPr sz="2600">
                <a:solidFill>
                  <a:schemeClr val="accent2"/>
                </a:solidFill>
                <a:latin typeface="Roboto" panose="02000000000000000000" pitchFamily="2" charset="0"/>
                <a:ea typeface="Roboto" panose="02000000000000000000" pitchFamily="2" charset="0"/>
              </a:defRPr>
            </a:lvl1pPr>
          </a:lstStyle>
          <a:p>
            <a:r>
              <a:rPr lang="pl-PL" dirty="0"/>
              <a:t>Kliknij i dodaj wykres</a:t>
            </a:r>
          </a:p>
        </p:txBody>
      </p:sp>
    </p:spTree>
    <p:extLst>
      <p:ext uri="{BB962C8B-B14F-4D97-AF65-F5344CB8AC3E}">
        <p14:creationId xmlns:p14="http://schemas.microsoft.com/office/powerpoint/2010/main" val="36736490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Mokcup notebook">
    <p:spTree>
      <p:nvGrpSpPr>
        <p:cNvPr id="1" name=""/>
        <p:cNvGrpSpPr/>
        <p:nvPr/>
      </p:nvGrpSpPr>
      <p:grpSpPr>
        <a:xfrm>
          <a:off x="0" y="0"/>
          <a:ext cx="0" cy="0"/>
          <a:chOff x="0" y="0"/>
          <a:chExt cx="0" cy="0"/>
        </a:xfrm>
      </p:grpSpPr>
      <p:sp>
        <p:nvSpPr>
          <p:cNvPr id="18" name="Prostokąt 17">
            <a:extLst>
              <a:ext uri="{FF2B5EF4-FFF2-40B4-BE49-F238E27FC236}">
                <a16:creationId xmlns:a16="http://schemas.microsoft.com/office/drawing/2014/main" id="{FCA21E4B-539A-E246-A6C0-497C7C076079}"/>
              </a:ext>
            </a:extLst>
          </p:cNvPr>
          <p:cNvSpPr/>
          <p:nvPr userDrawn="1"/>
        </p:nvSpPr>
        <p:spPr>
          <a:xfrm flipH="1">
            <a:off x="7593011" y="0"/>
            <a:ext cx="45989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11" name="Tytuł 1">
            <a:extLst>
              <a:ext uri="{FF2B5EF4-FFF2-40B4-BE49-F238E27FC236}">
                <a16:creationId xmlns:a16="http://schemas.microsoft.com/office/drawing/2014/main" id="{2CFC75B4-16A8-E64E-8565-F359A10CC34B}"/>
              </a:ext>
            </a:extLst>
          </p:cNvPr>
          <p:cNvSpPr>
            <a:spLocks noGrp="1"/>
          </p:cNvSpPr>
          <p:nvPr>
            <p:ph type="title" hasCustomPrompt="1"/>
          </p:nvPr>
        </p:nvSpPr>
        <p:spPr>
          <a:xfrm>
            <a:off x="684982" y="332656"/>
            <a:ext cx="5294540" cy="1800437"/>
          </a:xfrm>
        </p:spPr>
        <p:txBody>
          <a:bodyPr lIns="0"/>
          <a:lstStyle>
            <a:lvl1pPr>
              <a:defRPr>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text</a:t>
            </a:r>
            <a:endParaRPr lang="pl-PL" dirty="0"/>
          </a:p>
        </p:txBody>
      </p:sp>
      <p:sp>
        <p:nvSpPr>
          <p:cNvPr id="13" name="Zaokrąglony prostokąt 12">
            <a:extLst>
              <a:ext uri="{FF2B5EF4-FFF2-40B4-BE49-F238E27FC236}">
                <a16:creationId xmlns:a16="http://schemas.microsoft.com/office/drawing/2014/main" id="{6AA9B8ED-FAD5-E947-B246-CFD05C25D3A4}"/>
              </a:ext>
            </a:extLst>
          </p:cNvPr>
          <p:cNvSpPr/>
          <p:nvPr userDrawn="1"/>
        </p:nvSpPr>
        <p:spPr>
          <a:xfrm>
            <a:off x="6744072" y="1530678"/>
            <a:ext cx="6461354" cy="3723822"/>
          </a:xfrm>
          <a:prstGeom prst="roundRect">
            <a:avLst>
              <a:gd name="adj" fmla="val 3595"/>
            </a:avLst>
          </a:prstGeom>
          <a:solidFill>
            <a:srgbClr val="1E1E1F"/>
          </a:solidFill>
          <a:ln w="38100">
            <a:solidFill>
              <a:srgbClr val="1E1E1F"/>
            </a:solidFill>
          </a:ln>
        </p:spPr>
        <p:txBody>
          <a:bodyPr vert="horz" lIns="0" tIns="45720" rIns="0" bIns="45720" rtlCol="0" anchor="ctr">
            <a:normAutofit/>
          </a:bodyPr>
          <a:lstStyle/>
          <a:p>
            <a:pPr lvl="0" indent="0" algn="ctr">
              <a:lnSpc>
                <a:spcPct val="100000"/>
              </a:lnSpc>
              <a:spcBef>
                <a:spcPts val="1000"/>
              </a:spcBef>
              <a:buSzPct val="78000"/>
              <a:buFont typeface="Wingdings" pitchFamily="2" charset="2"/>
              <a:buNone/>
            </a:pPr>
            <a:endParaRPr lang="pl-PL" sz="2000" b="0" dirty="0">
              <a:solidFill>
                <a:schemeClr val="accent1"/>
              </a:solidFill>
              <a:latin typeface="Roboto" panose="02000000000000000000" pitchFamily="2" charset="0"/>
              <a:ea typeface="Roboto" panose="02000000000000000000" pitchFamily="2" charset="0"/>
            </a:endParaRPr>
          </a:p>
        </p:txBody>
      </p:sp>
      <p:sp>
        <p:nvSpPr>
          <p:cNvPr id="14" name="Symbol zastępczy obrazu 16">
            <a:extLst>
              <a:ext uri="{FF2B5EF4-FFF2-40B4-BE49-F238E27FC236}">
                <a16:creationId xmlns:a16="http://schemas.microsoft.com/office/drawing/2014/main" id="{CEADDEE2-D7D2-5248-B308-0E1D7359F65A}"/>
              </a:ext>
            </a:extLst>
          </p:cNvPr>
          <p:cNvSpPr>
            <a:spLocks noGrp="1"/>
          </p:cNvSpPr>
          <p:nvPr>
            <p:ph type="pic" sz="quarter" idx="13" hasCustomPrompt="1"/>
          </p:nvPr>
        </p:nvSpPr>
        <p:spPr>
          <a:xfrm>
            <a:off x="6840517" y="1628800"/>
            <a:ext cx="6268465" cy="3527577"/>
          </a:xfrm>
          <a:prstGeom prst="roundRect">
            <a:avLst>
              <a:gd name="adj" fmla="val 2234"/>
            </a:avLst>
          </a:prstGeom>
          <a:solidFill>
            <a:schemeClr val="tx2">
              <a:lumMod val="20000"/>
              <a:lumOff val="80000"/>
            </a:schemeClr>
          </a:solidFill>
          <a:ln w="38100">
            <a:noFill/>
          </a:ln>
        </p:spPr>
        <p:txBody>
          <a:bodyPr rot="0" spcFirstLastPara="0" vertOverflow="overflow" horzOverflow="overflow" vert="horz" wrap="square" lIns="0" tIns="45720" rIns="0" bIns="45720" numCol="1" spcCol="0" rtlCol="0" fromWordArt="0" anchor="ctr" anchorCtr="0" forceAA="0" compatLnSpc="1">
            <a:prstTxWarp prst="textNoShape">
              <a:avLst/>
            </a:prstTxWarp>
            <a:normAutofit/>
          </a:bodyPr>
          <a:lstStyle>
            <a:lvl1pPr marL="228600" indent="-228600" algn="ctr">
              <a:buNone/>
              <a:defRPr lang="pl-PL" sz="2600" dirty="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image</a:t>
            </a:r>
          </a:p>
        </p:txBody>
      </p:sp>
      <p:pic>
        <p:nvPicPr>
          <p:cNvPr id="15" name="Obraz 14">
            <a:extLst>
              <a:ext uri="{FF2B5EF4-FFF2-40B4-BE49-F238E27FC236}">
                <a16:creationId xmlns:a16="http://schemas.microsoft.com/office/drawing/2014/main" id="{9326D16B-20C4-6345-9C50-1F4735DC85A2}"/>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5150214" y="5254499"/>
            <a:ext cx="9984432" cy="744181"/>
          </a:xfrm>
          <a:prstGeom prst="rect">
            <a:avLst/>
          </a:prstGeom>
        </p:spPr>
      </p:pic>
      <p:cxnSp>
        <p:nvCxnSpPr>
          <p:cNvPr id="16" name="Łącznik prosty 15">
            <a:extLst>
              <a:ext uri="{FF2B5EF4-FFF2-40B4-BE49-F238E27FC236}">
                <a16:creationId xmlns:a16="http://schemas.microsoft.com/office/drawing/2014/main" id="{E529DA56-9F06-3F49-BAC8-D923B0B23B29}"/>
              </a:ext>
            </a:extLst>
          </p:cNvPr>
          <p:cNvCxnSpPr>
            <a:cxnSpLocks/>
          </p:cNvCxnSpPr>
          <p:nvPr userDrawn="1"/>
        </p:nvCxnSpPr>
        <p:spPr>
          <a:xfrm flipH="1">
            <a:off x="684982" y="2290662"/>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9" name="Symbol zastępczy tekstu 24">
            <a:extLst>
              <a:ext uri="{FF2B5EF4-FFF2-40B4-BE49-F238E27FC236}">
                <a16:creationId xmlns:a16="http://schemas.microsoft.com/office/drawing/2014/main" id="{CF9C1F5F-1F23-AA4F-B6D7-4C4346DCB2C7}"/>
              </a:ext>
            </a:extLst>
          </p:cNvPr>
          <p:cNvSpPr>
            <a:spLocks noGrp="1"/>
          </p:cNvSpPr>
          <p:nvPr>
            <p:ph type="body" sz="quarter" idx="20" hasCustomPrompt="1"/>
          </p:nvPr>
        </p:nvSpPr>
        <p:spPr>
          <a:xfrm>
            <a:off x="681039" y="2492896"/>
            <a:ext cx="5299073" cy="3672408"/>
          </a:xfrm>
        </p:spPr>
        <p:txBody>
          <a:bodyPr/>
          <a:lstStyle>
            <a:lvl1pPr marL="0" indent="0">
              <a:buNone/>
              <a:defRPr>
                <a:solidFill>
                  <a:schemeClr val="tx1"/>
                </a:solidFill>
              </a:defRPr>
            </a:lvl1pPr>
          </a:lstStyle>
          <a:p>
            <a:r>
              <a:rPr lang="pl-PL" dirty="0" err="1"/>
              <a:t>Click</a:t>
            </a:r>
            <a:r>
              <a:rPr lang="pl-PL" dirty="0"/>
              <a:t> to </a:t>
            </a:r>
            <a:r>
              <a:rPr lang="pl-PL" dirty="0" err="1"/>
              <a:t>add</a:t>
            </a:r>
            <a:r>
              <a:rPr lang="pl-PL" dirty="0"/>
              <a:t> </a:t>
            </a:r>
            <a:r>
              <a:rPr lang="pl-PL" dirty="0" err="1"/>
              <a:t>text</a:t>
            </a:r>
            <a:endParaRPr lang="pl-PL" dirty="0"/>
          </a:p>
        </p:txBody>
      </p:sp>
    </p:spTree>
    <p:extLst>
      <p:ext uri="{BB962C8B-B14F-4D97-AF65-F5344CB8AC3E}">
        <p14:creationId xmlns:p14="http://schemas.microsoft.com/office/powerpoint/2010/main" val="272619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Mokcup desktop">
    <p:spTree>
      <p:nvGrpSpPr>
        <p:cNvPr id="1" name=""/>
        <p:cNvGrpSpPr/>
        <p:nvPr/>
      </p:nvGrpSpPr>
      <p:grpSpPr>
        <a:xfrm>
          <a:off x="0" y="0"/>
          <a:ext cx="0" cy="0"/>
          <a:chOff x="0" y="0"/>
          <a:chExt cx="0" cy="0"/>
        </a:xfrm>
      </p:grpSpPr>
      <p:sp>
        <p:nvSpPr>
          <p:cNvPr id="18" name="Prostokąt 17">
            <a:extLst>
              <a:ext uri="{FF2B5EF4-FFF2-40B4-BE49-F238E27FC236}">
                <a16:creationId xmlns:a16="http://schemas.microsoft.com/office/drawing/2014/main" id="{FCA21E4B-539A-E246-A6C0-497C7C076079}"/>
              </a:ext>
            </a:extLst>
          </p:cNvPr>
          <p:cNvSpPr/>
          <p:nvPr userDrawn="1"/>
        </p:nvSpPr>
        <p:spPr>
          <a:xfrm flipH="1">
            <a:off x="7593011" y="0"/>
            <a:ext cx="45989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11" name="Tytuł 1">
            <a:extLst>
              <a:ext uri="{FF2B5EF4-FFF2-40B4-BE49-F238E27FC236}">
                <a16:creationId xmlns:a16="http://schemas.microsoft.com/office/drawing/2014/main" id="{2CFC75B4-16A8-E64E-8565-F359A10CC34B}"/>
              </a:ext>
            </a:extLst>
          </p:cNvPr>
          <p:cNvSpPr>
            <a:spLocks noGrp="1"/>
          </p:cNvSpPr>
          <p:nvPr>
            <p:ph type="title" hasCustomPrompt="1"/>
          </p:nvPr>
        </p:nvSpPr>
        <p:spPr>
          <a:xfrm>
            <a:off x="684983" y="332656"/>
            <a:ext cx="3913158" cy="1800437"/>
          </a:xfrm>
        </p:spPr>
        <p:txBody>
          <a:bodyPr lIns="0"/>
          <a:lstStyle>
            <a:lvl1pPr>
              <a:defRPr>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text</a:t>
            </a:r>
            <a:endParaRPr lang="pl-PL" dirty="0"/>
          </a:p>
        </p:txBody>
      </p:sp>
      <p:pic>
        <p:nvPicPr>
          <p:cNvPr id="14" name="Obraz 13">
            <a:extLst>
              <a:ext uri="{FF2B5EF4-FFF2-40B4-BE49-F238E27FC236}">
                <a16:creationId xmlns:a16="http://schemas.microsoft.com/office/drawing/2014/main" id="{3B4170FA-6496-6545-AE52-2C4BC17EBA38}"/>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77300"/>
          <a:stretch/>
        </p:blipFill>
        <p:spPr>
          <a:xfrm>
            <a:off x="2280731" y="5143928"/>
            <a:ext cx="12192000" cy="1556792"/>
          </a:xfrm>
          <a:prstGeom prst="rect">
            <a:avLst/>
          </a:prstGeom>
        </p:spPr>
      </p:pic>
      <p:sp>
        <p:nvSpPr>
          <p:cNvPr id="15" name="Zaokrąglony prostokąt 14">
            <a:extLst>
              <a:ext uri="{FF2B5EF4-FFF2-40B4-BE49-F238E27FC236}">
                <a16:creationId xmlns:a16="http://schemas.microsoft.com/office/drawing/2014/main" id="{E172F493-36EF-294E-8BC5-4A0D14720603}"/>
              </a:ext>
            </a:extLst>
          </p:cNvPr>
          <p:cNvSpPr/>
          <p:nvPr userDrawn="1"/>
        </p:nvSpPr>
        <p:spPr>
          <a:xfrm>
            <a:off x="5146053" y="1484784"/>
            <a:ext cx="6461354" cy="3723822"/>
          </a:xfrm>
          <a:prstGeom prst="roundRect">
            <a:avLst>
              <a:gd name="adj" fmla="val 3595"/>
            </a:avLst>
          </a:prstGeom>
          <a:solidFill>
            <a:srgbClr val="1E1E1F"/>
          </a:solidFill>
          <a:ln w="38100">
            <a:solidFill>
              <a:srgbClr val="1E1E1F"/>
            </a:solidFill>
          </a:ln>
        </p:spPr>
        <p:txBody>
          <a:bodyPr vert="horz" lIns="0" tIns="45720" rIns="0" bIns="45720" rtlCol="0" anchor="ctr">
            <a:normAutofit/>
          </a:bodyPr>
          <a:lstStyle/>
          <a:p>
            <a:pPr lvl="0" indent="0" algn="ctr">
              <a:lnSpc>
                <a:spcPct val="100000"/>
              </a:lnSpc>
              <a:spcBef>
                <a:spcPts val="1000"/>
              </a:spcBef>
              <a:buSzPct val="78000"/>
              <a:buFont typeface="Wingdings" pitchFamily="2" charset="2"/>
              <a:buNone/>
            </a:pPr>
            <a:endParaRPr lang="pl-PL" sz="2000" b="0" dirty="0">
              <a:solidFill>
                <a:schemeClr val="accent1"/>
              </a:solidFill>
              <a:latin typeface="Roboto" panose="02000000000000000000" pitchFamily="2" charset="0"/>
              <a:ea typeface="Roboto" panose="02000000000000000000" pitchFamily="2" charset="0"/>
            </a:endParaRPr>
          </a:p>
        </p:txBody>
      </p:sp>
      <p:sp>
        <p:nvSpPr>
          <p:cNvPr id="16" name="Symbol zastępczy obrazu 16">
            <a:extLst>
              <a:ext uri="{FF2B5EF4-FFF2-40B4-BE49-F238E27FC236}">
                <a16:creationId xmlns:a16="http://schemas.microsoft.com/office/drawing/2014/main" id="{A7610A5A-7A6E-3C47-ACBF-F5B4812171E0}"/>
              </a:ext>
            </a:extLst>
          </p:cNvPr>
          <p:cNvSpPr>
            <a:spLocks noGrp="1"/>
          </p:cNvSpPr>
          <p:nvPr>
            <p:ph type="pic" sz="quarter" idx="13" hasCustomPrompt="1"/>
          </p:nvPr>
        </p:nvSpPr>
        <p:spPr>
          <a:xfrm>
            <a:off x="5242498" y="1582906"/>
            <a:ext cx="6268465" cy="3527577"/>
          </a:xfrm>
          <a:prstGeom prst="roundRect">
            <a:avLst>
              <a:gd name="adj" fmla="val 2234"/>
            </a:avLst>
          </a:prstGeom>
          <a:solidFill>
            <a:schemeClr val="tx2">
              <a:lumMod val="20000"/>
              <a:lumOff val="80000"/>
            </a:schemeClr>
          </a:solidFill>
          <a:ln w="38100">
            <a:noFill/>
          </a:ln>
        </p:spPr>
        <p:txBody>
          <a:bodyPr rot="0" spcFirstLastPara="0" vertOverflow="overflow" horzOverflow="overflow" vert="horz" wrap="square" lIns="0" tIns="45720" rIns="0" bIns="45720" numCol="1" spcCol="0" rtlCol="0" fromWordArt="0" anchor="ctr" anchorCtr="0" forceAA="0" compatLnSpc="1">
            <a:prstTxWarp prst="textNoShape">
              <a:avLst/>
            </a:prstTxWarp>
            <a:normAutofit/>
          </a:bodyPr>
          <a:lstStyle>
            <a:lvl1pPr marL="228600" indent="-228600" algn="ctr">
              <a:buNone/>
              <a:defRPr lang="pl-PL" sz="2600" dirty="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image</a:t>
            </a:r>
          </a:p>
        </p:txBody>
      </p:sp>
      <p:cxnSp>
        <p:nvCxnSpPr>
          <p:cNvPr id="12" name="Łącznik prosty 11">
            <a:extLst>
              <a:ext uri="{FF2B5EF4-FFF2-40B4-BE49-F238E27FC236}">
                <a16:creationId xmlns:a16="http://schemas.microsoft.com/office/drawing/2014/main" id="{CE123FF3-07C4-DA48-B5BE-489C65E4E887}"/>
              </a:ext>
            </a:extLst>
          </p:cNvPr>
          <p:cNvCxnSpPr>
            <a:cxnSpLocks/>
          </p:cNvCxnSpPr>
          <p:nvPr userDrawn="1"/>
        </p:nvCxnSpPr>
        <p:spPr>
          <a:xfrm flipH="1">
            <a:off x="684982" y="2290662"/>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9" name="Symbol zastępczy tekstu 24">
            <a:extLst>
              <a:ext uri="{FF2B5EF4-FFF2-40B4-BE49-F238E27FC236}">
                <a16:creationId xmlns:a16="http://schemas.microsoft.com/office/drawing/2014/main" id="{31878F10-DA4E-2444-A9F9-AE69DD91F094}"/>
              </a:ext>
            </a:extLst>
          </p:cNvPr>
          <p:cNvSpPr>
            <a:spLocks noGrp="1"/>
          </p:cNvSpPr>
          <p:nvPr>
            <p:ph type="body" sz="quarter" idx="20" hasCustomPrompt="1"/>
          </p:nvPr>
        </p:nvSpPr>
        <p:spPr>
          <a:xfrm>
            <a:off x="681040" y="2492896"/>
            <a:ext cx="3917948" cy="3672408"/>
          </a:xfrm>
        </p:spPr>
        <p:txBody>
          <a:bodyPr/>
          <a:lstStyle>
            <a:lvl1pPr marL="0" indent="0">
              <a:buNone/>
              <a:defRPr>
                <a:solidFill>
                  <a:schemeClr val="tx1"/>
                </a:solidFill>
              </a:defRPr>
            </a:lvl1pPr>
          </a:lstStyle>
          <a:p>
            <a:r>
              <a:rPr lang="pl-PL" dirty="0" err="1"/>
              <a:t>Click</a:t>
            </a:r>
            <a:r>
              <a:rPr lang="pl-PL" dirty="0"/>
              <a:t> to </a:t>
            </a:r>
            <a:r>
              <a:rPr lang="pl-PL" dirty="0" err="1"/>
              <a:t>add</a:t>
            </a:r>
            <a:r>
              <a:rPr lang="pl-PL" dirty="0"/>
              <a:t> </a:t>
            </a:r>
            <a:r>
              <a:rPr lang="pl-PL" dirty="0" err="1"/>
              <a:t>text</a:t>
            </a:r>
            <a:endParaRPr lang="pl-PL" dirty="0"/>
          </a:p>
        </p:txBody>
      </p:sp>
    </p:spTree>
    <p:extLst>
      <p:ext uri="{BB962C8B-B14F-4D97-AF65-F5344CB8AC3E}">
        <p14:creationId xmlns:p14="http://schemas.microsoft.com/office/powerpoint/2010/main" val="38285508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Mokcup hand mobile horizontal">
    <p:spTree>
      <p:nvGrpSpPr>
        <p:cNvPr id="1" name=""/>
        <p:cNvGrpSpPr/>
        <p:nvPr/>
      </p:nvGrpSpPr>
      <p:grpSpPr>
        <a:xfrm>
          <a:off x="0" y="0"/>
          <a:ext cx="0" cy="0"/>
          <a:chOff x="0" y="0"/>
          <a:chExt cx="0" cy="0"/>
        </a:xfrm>
      </p:grpSpPr>
      <p:sp>
        <p:nvSpPr>
          <p:cNvPr id="18" name="Prostokąt 17">
            <a:extLst>
              <a:ext uri="{FF2B5EF4-FFF2-40B4-BE49-F238E27FC236}">
                <a16:creationId xmlns:a16="http://schemas.microsoft.com/office/drawing/2014/main" id="{FCA21E4B-539A-E246-A6C0-497C7C076079}"/>
              </a:ext>
            </a:extLst>
          </p:cNvPr>
          <p:cNvSpPr/>
          <p:nvPr userDrawn="1"/>
        </p:nvSpPr>
        <p:spPr>
          <a:xfrm flipH="1">
            <a:off x="7593012" y="0"/>
            <a:ext cx="45989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cxnSp>
        <p:nvCxnSpPr>
          <p:cNvPr id="7" name="Łącznik prosty 6">
            <a:extLst>
              <a:ext uri="{FF2B5EF4-FFF2-40B4-BE49-F238E27FC236}">
                <a16:creationId xmlns:a16="http://schemas.microsoft.com/office/drawing/2014/main" id="{BAFCE026-4EF2-3844-BB84-6450150A56FE}"/>
              </a:ext>
            </a:extLst>
          </p:cNvPr>
          <p:cNvCxnSpPr>
            <a:cxnSpLocks/>
          </p:cNvCxnSpPr>
          <p:nvPr userDrawn="1"/>
        </p:nvCxnSpPr>
        <p:spPr>
          <a:xfrm flipH="1">
            <a:off x="684982" y="2290662"/>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1" name="Tytuł 1">
            <a:extLst>
              <a:ext uri="{FF2B5EF4-FFF2-40B4-BE49-F238E27FC236}">
                <a16:creationId xmlns:a16="http://schemas.microsoft.com/office/drawing/2014/main" id="{2CFC75B4-16A8-E64E-8565-F359A10CC34B}"/>
              </a:ext>
            </a:extLst>
          </p:cNvPr>
          <p:cNvSpPr>
            <a:spLocks noGrp="1"/>
          </p:cNvSpPr>
          <p:nvPr>
            <p:ph type="title" hasCustomPrompt="1"/>
          </p:nvPr>
        </p:nvSpPr>
        <p:spPr>
          <a:xfrm>
            <a:off x="684983" y="332656"/>
            <a:ext cx="3221856" cy="1800437"/>
          </a:xfrm>
        </p:spPr>
        <p:txBody>
          <a:bodyPr lIns="0"/>
          <a:lstStyle>
            <a:lvl1pPr>
              <a:defRPr>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text</a:t>
            </a:r>
            <a:endParaRPr lang="pl-PL" dirty="0"/>
          </a:p>
        </p:txBody>
      </p:sp>
      <p:pic>
        <p:nvPicPr>
          <p:cNvPr id="19" name="Obraz 18">
            <a:extLst>
              <a:ext uri="{FF2B5EF4-FFF2-40B4-BE49-F238E27FC236}">
                <a16:creationId xmlns:a16="http://schemas.microsoft.com/office/drawing/2014/main" id="{BF2B7C02-905F-8747-A163-ECC7E73C5B38}"/>
              </a:ext>
            </a:extLst>
          </p:cNvPr>
          <p:cNvPicPr>
            <a:picLocks noChangeAspect="1"/>
          </p:cNvPicPr>
          <p:nvPr userDrawn="1"/>
        </p:nvPicPr>
        <p:blipFill>
          <a:blip r:embed="rId2"/>
          <a:stretch>
            <a:fillRect/>
          </a:stretch>
        </p:blipFill>
        <p:spPr>
          <a:xfrm>
            <a:off x="7767144" y="2060848"/>
            <a:ext cx="4250722" cy="4797152"/>
          </a:xfrm>
          <a:prstGeom prst="rect">
            <a:avLst/>
          </a:prstGeom>
        </p:spPr>
      </p:pic>
      <p:sp>
        <p:nvSpPr>
          <p:cNvPr id="20" name="Symbol zastępczy obrazu 16">
            <a:extLst>
              <a:ext uri="{FF2B5EF4-FFF2-40B4-BE49-F238E27FC236}">
                <a16:creationId xmlns:a16="http://schemas.microsoft.com/office/drawing/2014/main" id="{6BDCFE69-3953-0942-8BCE-F97AEF02CF68}"/>
              </a:ext>
            </a:extLst>
          </p:cNvPr>
          <p:cNvSpPr>
            <a:spLocks noGrp="1"/>
          </p:cNvSpPr>
          <p:nvPr>
            <p:ph type="pic" sz="quarter" idx="13" hasCustomPrompt="1"/>
          </p:nvPr>
        </p:nvSpPr>
        <p:spPr>
          <a:xfrm>
            <a:off x="4518097" y="2492897"/>
            <a:ext cx="4457628" cy="2088232"/>
          </a:xfrm>
          <a:prstGeom prst="roundRect">
            <a:avLst>
              <a:gd name="adj" fmla="val 11913"/>
            </a:avLst>
          </a:prstGeom>
          <a:solidFill>
            <a:schemeClr val="tx2">
              <a:lumMod val="20000"/>
              <a:lumOff val="80000"/>
            </a:schemeClr>
          </a:solidFill>
          <a:ln w="88900">
            <a:solidFill>
              <a:srgbClr val="1E1E1F"/>
            </a:solidFill>
          </a:ln>
        </p:spPr>
        <p:txBody>
          <a:bodyPr rot="0" spcFirstLastPara="0" vertOverflow="overflow" horzOverflow="overflow" vert="horz" wrap="square" lIns="0" tIns="45720" rIns="0" bIns="45720" numCol="1" spcCol="0" rtlCol="0" fromWordArt="0" anchor="ctr" anchorCtr="0" forceAA="0" compatLnSpc="1">
            <a:prstTxWarp prst="textNoShape">
              <a:avLst/>
            </a:prstTxWarp>
            <a:normAutofit/>
          </a:bodyPr>
          <a:lstStyle>
            <a:lvl1pPr marL="228600" indent="-228600" algn="ctr">
              <a:buNone/>
              <a:defRPr lang="pl-PL" sz="2600" dirty="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image</a:t>
            </a:r>
          </a:p>
        </p:txBody>
      </p:sp>
      <p:sp>
        <p:nvSpPr>
          <p:cNvPr id="8" name="Symbol zastępczy tekstu 24">
            <a:extLst>
              <a:ext uri="{FF2B5EF4-FFF2-40B4-BE49-F238E27FC236}">
                <a16:creationId xmlns:a16="http://schemas.microsoft.com/office/drawing/2014/main" id="{5263676B-9820-E240-990C-086932F128D7}"/>
              </a:ext>
            </a:extLst>
          </p:cNvPr>
          <p:cNvSpPr>
            <a:spLocks noGrp="1"/>
          </p:cNvSpPr>
          <p:nvPr>
            <p:ph type="body" sz="quarter" idx="20" hasCustomPrompt="1"/>
          </p:nvPr>
        </p:nvSpPr>
        <p:spPr>
          <a:xfrm>
            <a:off x="681040" y="2492896"/>
            <a:ext cx="3225800" cy="3672408"/>
          </a:xfrm>
        </p:spPr>
        <p:txBody>
          <a:bodyPr/>
          <a:lstStyle>
            <a:lvl1pPr marL="0" indent="0">
              <a:buNone/>
              <a:defRPr>
                <a:solidFill>
                  <a:schemeClr val="tx1"/>
                </a:solidFill>
              </a:defRPr>
            </a:lvl1pPr>
          </a:lstStyle>
          <a:p>
            <a:r>
              <a:rPr lang="pl-PL" dirty="0" err="1"/>
              <a:t>Click</a:t>
            </a:r>
            <a:r>
              <a:rPr lang="pl-PL" dirty="0"/>
              <a:t> to </a:t>
            </a:r>
            <a:r>
              <a:rPr lang="pl-PL" dirty="0" err="1"/>
              <a:t>add</a:t>
            </a:r>
            <a:r>
              <a:rPr lang="pl-PL" dirty="0"/>
              <a:t> </a:t>
            </a:r>
            <a:r>
              <a:rPr lang="pl-PL" dirty="0" err="1"/>
              <a:t>text</a:t>
            </a:r>
            <a:endParaRPr lang="pl-PL" dirty="0"/>
          </a:p>
        </p:txBody>
      </p:sp>
      <p:grpSp>
        <p:nvGrpSpPr>
          <p:cNvPr id="25" name="Grupa 24">
            <a:extLst>
              <a:ext uri="{FF2B5EF4-FFF2-40B4-BE49-F238E27FC236}">
                <a16:creationId xmlns:a16="http://schemas.microsoft.com/office/drawing/2014/main" id="{ADB0D2FF-D512-6447-A02B-0A54B8A234CE}"/>
              </a:ext>
            </a:extLst>
          </p:cNvPr>
          <p:cNvGrpSpPr/>
          <p:nvPr userDrawn="1"/>
        </p:nvGrpSpPr>
        <p:grpSpPr>
          <a:xfrm rot="16200000">
            <a:off x="10342450" y="154124"/>
            <a:ext cx="1999604" cy="1699496"/>
            <a:chOff x="9572138" y="165530"/>
            <a:chExt cx="2619861" cy="2226662"/>
          </a:xfrm>
        </p:grpSpPr>
        <p:sp>
          <p:nvSpPr>
            <p:cNvPr id="26" name="Owal 25">
              <a:extLst>
                <a:ext uri="{FF2B5EF4-FFF2-40B4-BE49-F238E27FC236}">
                  <a16:creationId xmlns:a16="http://schemas.microsoft.com/office/drawing/2014/main" id="{C3CB6939-88B1-F249-B2A4-44FCC808C353}"/>
                </a:ext>
              </a:extLst>
            </p:cNvPr>
            <p:cNvSpPr/>
            <p:nvPr userDrawn="1"/>
          </p:nvSpPr>
          <p:spPr>
            <a:xfrm>
              <a:off x="9720993" y="942841"/>
              <a:ext cx="129093" cy="1290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Dowolny kształt 26">
              <a:extLst>
                <a:ext uri="{FF2B5EF4-FFF2-40B4-BE49-F238E27FC236}">
                  <a16:creationId xmlns:a16="http://schemas.microsoft.com/office/drawing/2014/main" id="{33AA7A26-7FDA-8541-8876-81667391F94E}"/>
                </a:ext>
              </a:extLst>
            </p:cNvPr>
            <p:cNvSpPr/>
            <p:nvPr userDrawn="1"/>
          </p:nvSpPr>
          <p:spPr>
            <a:xfrm>
              <a:off x="9572138" y="888762"/>
              <a:ext cx="2619861" cy="1503429"/>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28" name="Dowolny kształt 27">
              <a:extLst>
                <a:ext uri="{FF2B5EF4-FFF2-40B4-BE49-F238E27FC236}">
                  <a16:creationId xmlns:a16="http://schemas.microsoft.com/office/drawing/2014/main" id="{43B8338F-C35D-B544-B8E9-1D05474FCF17}"/>
                </a:ext>
              </a:extLst>
            </p:cNvPr>
            <p:cNvSpPr/>
            <p:nvPr userDrawn="1"/>
          </p:nvSpPr>
          <p:spPr>
            <a:xfrm>
              <a:off x="10128035" y="165530"/>
              <a:ext cx="2063964" cy="2226662"/>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grpSp>
    </p:spTree>
    <p:extLst>
      <p:ext uri="{BB962C8B-B14F-4D97-AF65-F5344CB8AC3E}">
        <p14:creationId xmlns:p14="http://schemas.microsoft.com/office/powerpoint/2010/main" val="29486202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Mokcup hand tablet horizontal">
    <p:spTree>
      <p:nvGrpSpPr>
        <p:cNvPr id="1" name=""/>
        <p:cNvGrpSpPr/>
        <p:nvPr/>
      </p:nvGrpSpPr>
      <p:grpSpPr>
        <a:xfrm>
          <a:off x="0" y="0"/>
          <a:ext cx="0" cy="0"/>
          <a:chOff x="0" y="0"/>
          <a:chExt cx="0" cy="0"/>
        </a:xfrm>
      </p:grpSpPr>
      <p:sp>
        <p:nvSpPr>
          <p:cNvPr id="22" name="Prostokąt 21">
            <a:extLst>
              <a:ext uri="{FF2B5EF4-FFF2-40B4-BE49-F238E27FC236}">
                <a16:creationId xmlns:a16="http://schemas.microsoft.com/office/drawing/2014/main" id="{7DADA2D1-34D8-FF45-AD1D-47399EB65F8E}"/>
              </a:ext>
            </a:extLst>
          </p:cNvPr>
          <p:cNvSpPr/>
          <p:nvPr userDrawn="1"/>
        </p:nvSpPr>
        <p:spPr>
          <a:xfrm flipH="1">
            <a:off x="7593012" y="0"/>
            <a:ext cx="45989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grpSp>
        <p:nvGrpSpPr>
          <p:cNvPr id="16" name="Grupa 15">
            <a:extLst>
              <a:ext uri="{FF2B5EF4-FFF2-40B4-BE49-F238E27FC236}">
                <a16:creationId xmlns:a16="http://schemas.microsoft.com/office/drawing/2014/main" id="{914FF9BA-0C87-9D47-BBE0-8E2341671901}"/>
              </a:ext>
            </a:extLst>
          </p:cNvPr>
          <p:cNvGrpSpPr/>
          <p:nvPr userDrawn="1"/>
        </p:nvGrpSpPr>
        <p:grpSpPr>
          <a:xfrm rot="16200000">
            <a:off x="10342450" y="154124"/>
            <a:ext cx="1999604" cy="1699496"/>
            <a:chOff x="9572138" y="165530"/>
            <a:chExt cx="2619861" cy="2226662"/>
          </a:xfrm>
        </p:grpSpPr>
        <p:sp>
          <p:nvSpPr>
            <p:cNvPr id="17" name="Owal 16">
              <a:extLst>
                <a:ext uri="{FF2B5EF4-FFF2-40B4-BE49-F238E27FC236}">
                  <a16:creationId xmlns:a16="http://schemas.microsoft.com/office/drawing/2014/main" id="{F76E3419-C8C4-3B40-96E4-05118715600B}"/>
                </a:ext>
              </a:extLst>
            </p:cNvPr>
            <p:cNvSpPr/>
            <p:nvPr userDrawn="1"/>
          </p:nvSpPr>
          <p:spPr>
            <a:xfrm>
              <a:off x="9720993" y="942841"/>
              <a:ext cx="129093" cy="1290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Dowolny kształt 17">
              <a:extLst>
                <a:ext uri="{FF2B5EF4-FFF2-40B4-BE49-F238E27FC236}">
                  <a16:creationId xmlns:a16="http://schemas.microsoft.com/office/drawing/2014/main" id="{365726C5-C3EE-5C4B-8502-99E83ECF5CF8}"/>
                </a:ext>
              </a:extLst>
            </p:cNvPr>
            <p:cNvSpPr/>
            <p:nvPr userDrawn="1"/>
          </p:nvSpPr>
          <p:spPr>
            <a:xfrm>
              <a:off x="9572138" y="888762"/>
              <a:ext cx="2619861" cy="1503429"/>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19" name="Dowolny kształt 18">
              <a:extLst>
                <a:ext uri="{FF2B5EF4-FFF2-40B4-BE49-F238E27FC236}">
                  <a16:creationId xmlns:a16="http://schemas.microsoft.com/office/drawing/2014/main" id="{183EE92D-8D5A-6A42-8B5E-A5CBE749B3F3}"/>
                </a:ext>
              </a:extLst>
            </p:cNvPr>
            <p:cNvSpPr/>
            <p:nvPr userDrawn="1"/>
          </p:nvSpPr>
          <p:spPr>
            <a:xfrm>
              <a:off x="10128035" y="165530"/>
              <a:ext cx="2063964" cy="2226662"/>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grpSp>
      <p:sp>
        <p:nvSpPr>
          <p:cNvPr id="11" name="Tytuł 1">
            <a:extLst>
              <a:ext uri="{FF2B5EF4-FFF2-40B4-BE49-F238E27FC236}">
                <a16:creationId xmlns:a16="http://schemas.microsoft.com/office/drawing/2014/main" id="{2CFC75B4-16A8-E64E-8565-F359A10CC34B}"/>
              </a:ext>
            </a:extLst>
          </p:cNvPr>
          <p:cNvSpPr>
            <a:spLocks noGrp="1"/>
          </p:cNvSpPr>
          <p:nvPr>
            <p:ph type="title" hasCustomPrompt="1"/>
          </p:nvPr>
        </p:nvSpPr>
        <p:spPr>
          <a:xfrm>
            <a:off x="684983" y="332656"/>
            <a:ext cx="3221856" cy="1800437"/>
          </a:xfrm>
        </p:spPr>
        <p:txBody>
          <a:bodyPr lIns="0"/>
          <a:lstStyle>
            <a:lvl1pPr>
              <a:defRPr>
                <a:latin typeface="Roboto" panose="02000000000000000000" pitchFamily="2" charset="0"/>
                <a:ea typeface="Roboto" panose="02000000000000000000" pitchFamily="2" charset="0"/>
              </a:defRPr>
            </a:lvl1pPr>
          </a:lstStyle>
          <a:p>
            <a:r>
              <a:rPr lang="pl-PL" dirty="0" err="1"/>
              <a:t>Click</a:t>
            </a:r>
            <a:r>
              <a:rPr lang="pl-PL" dirty="0"/>
              <a:t> to </a:t>
            </a:r>
            <a:r>
              <a:rPr lang="pl-PL" dirty="0" err="1"/>
              <a:t>edit</a:t>
            </a:r>
            <a:endParaRPr lang="pl-PL" dirty="0"/>
          </a:p>
        </p:txBody>
      </p:sp>
      <p:cxnSp>
        <p:nvCxnSpPr>
          <p:cNvPr id="9" name="Łącznik prosty 8">
            <a:extLst>
              <a:ext uri="{FF2B5EF4-FFF2-40B4-BE49-F238E27FC236}">
                <a16:creationId xmlns:a16="http://schemas.microsoft.com/office/drawing/2014/main" id="{48B2AC91-D726-4A44-B02C-B33F2CF37914}"/>
              </a:ext>
            </a:extLst>
          </p:cNvPr>
          <p:cNvCxnSpPr>
            <a:cxnSpLocks/>
          </p:cNvCxnSpPr>
          <p:nvPr userDrawn="1"/>
        </p:nvCxnSpPr>
        <p:spPr>
          <a:xfrm flipH="1">
            <a:off x="684982" y="2290662"/>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8" name="Symbol zastępczy tekstu 24">
            <a:extLst>
              <a:ext uri="{FF2B5EF4-FFF2-40B4-BE49-F238E27FC236}">
                <a16:creationId xmlns:a16="http://schemas.microsoft.com/office/drawing/2014/main" id="{C4F3B0B9-E873-F742-BEBE-F6F6CD5D767B}"/>
              </a:ext>
            </a:extLst>
          </p:cNvPr>
          <p:cNvSpPr>
            <a:spLocks noGrp="1"/>
          </p:cNvSpPr>
          <p:nvPr>
            <p:ph type="body" sz="quarter" idx="20" hasCustomPrompt="1"/>
          </p:nvPr>
        </p:nvSpPr>
        <p:spPr>
          <a:xfrm>
            <a:off x="681040" y="2492896"/>
            <a:ext cx="3225800" cy="3672408"/>
          </a:xfrm>
        </p:spPr>
        <p:txBody>
          <a:bodyPr/>
          <a:lstStyle>
            <a:lvl1pPr marL="0" indent="0">
              <a:buNone/>
              <a:defRPr>
                <a:solidFill>
                  <a:schemeClr val="tx1"/>
                </a:solidFill>
              </a:defRPr>
            </a:lvl1pPr>
          </a:lstStyle>
          <a:p>
            <a:r>
              <a:rPr lang="pl-PL" dirty="0" err="1"/>
              <a:t>Click</a:t>
            </a:r>
            <a:r>
              <a:rPr lang="pl-PL" dirty="0"/>
              <a:t> to </a:t>
            </a:r>
            <a:r>
              <a:rPr lang="pl-PL" dirty="0" err="1"/>
              <a:t>add</a:t>
            </a:r>
            <a:r>
              <a:rPr lang="pl-PL" dirty="0"/>
              <a:t> image</a:t>
            </a:r>
          </a:p>
        </p:txBody>
      </p:sp>
      <p:pic>
        <p:nvPicPr>
          <p:cNvPr id="31" name="Obraz 30">
            <a:extLst>
              <a:ext uri="{FF2B5EF4-FFF2-40B4-BE49-F238E27FC236}">
                <a16:creationId xmlns:a16="http://schemas.microsoft.com/office/drawing/2014/main" id="{C01362BE-6FAA-9D48-8B48-B7EE4B28F467}"/>
              </a:ext>
            </a:extLst>
          </p:cNvPr>
          <p:cNvPicPr>
            <a:picLocks noChangeAspect="1"/>
          </p:cNvPicPr>
          <p:nvPr userDrawn="1"/>
        </p:nvPicPr>
        <p:blipFill>
          <a:blip r:embed="rId2"/>
          <a:stretch>
            <a:fillRect/>
          </a:stretch>
        </p:blipFill>
        <p:spPr>
          <a:xfrm>
            <a:off x="4472927" y="791602"/>
            <a:ext cx="7772400" cy="6167230"/>
          </a:xfrm>
          <a:prstGeom prst="rect">
            <a:avLst/>
          </a:prstGeom>
        </p:spPr>
      </p:pic>
      <p:sp>
        <p:nvSpPr>
          <p:cNvPr id="32" name="Symbol zastępczy obrazu 16">
            <a:extLst>
              <a:ext uri="{FF2B5EF4-FFF2-40B4-BE49-F238E27FC236}">
                <a16:creationId xmlns:a16="http://schemas.microsoft.com/office/drawing/2014/main" id="{4B3CDCE8-364B-B24B-B7CD-6DAC6249A99D}"/>
              </a:ext>
            </a:extLst>
          </p:cNvPr>
          <p:cNvSpPr>
            <a:spLocks noGrp="1"/>
          </p:cNvSpPr>
          <p:nvPr>
            <p:ph type="pic" sz="quarter" idx="13" hasCustomPrompt="1"/>
          </p:nvPr>
        </p:nvSpPr>
        <p:spPr>
          <a:xfrm>
            <a:off x="4943872" y="1180992"/>
            <a:ext cx="5832648" cy="4380380"/>
          </a:xfrm>
          <a:prstGeom prst="roundRect">
            <a:avLst>
              <a:gd name="adj" fmla="val 774"/>
            </a:avLst>
          </a:prstGeom>
          <a:solidFill>
            <a:schemeClr val="tx2">
              <a:lumMod val="20000"/>
              <a:lumOff val="80000"/>
            </a:schemeClr>
          </a:solidFill>
          <a:ln w="301625">
            <a:noFill/>
          </a:ln>
        </p:spPr>
        <p:txBody>
          <a:bodyPr rot="0" spcFirstLastPara="0" vertOverflow="overflow" horzOverflow="overflow" vert="horz" wrap="square" lIns="0" tIns="45720" rIns="0" bIns="45720" numCol="1" spcCol="0" rtlCol="0" fromWordArt="0" anchor="ctr" anchorCtr="0" forceAA="0" compatLnSpc="1">
            <a:prstTxWarp prst="textNoShape">
              <a:avLst/>
            </a:prstTxWarp>
            <a:normAutofit/>
          </a:bodyPr>
          <a:lstStyle>
            <a:lvl1pPr marL="228600" indent="-228600" algn="ctr">
              <a:buNone/>
              <a:defRPr lang="pl-PL" sz="2600" dirty="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image</a:t>
            </a:r>
          </a:p>
        </p:txBody>
      </p:sp>
    </p:spTree>
    <p:extLst>
      <p:ext uri="{BB962C8B-B14F-4D97-AF65-F5344CB8AC3E}">
        <p14:creationId xmlns:p14="http://schemas.microsoft.com/office/powerpoint/2010/main" val="33836708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Mokcup fullscreen">
    <p:spTree>
      <p:nvGrpSpPr>
        <p:cNvPr id="1" name=""/>
        <p:cNvGrpSpPr/>
        <p:nvPr/>
      </p:nvGrpSpPr>
      <p:grpSpPr>
        <a:xfrm>
          <a:off x="0" y="0"/>
          <a:ext cx="0" cy="0"/>
          <a:chOff x="0" y="0"/>
          <a:chExt cx="0" cy="0"/>
        </a:xfrm>
      </p:grpSpPr>
      <p:cxnSp>
        <p:nvCxnSpPr>
          <p:cNvPr id="7" name="Łącznik prosty 6">
            <a:extLst>
              <a:ext uri="{FF2B5EF4-FFF2-40B4-BE49-F238E27FC236}">
                <a16:creationId xmlns:a16="http://schemas.microsoft.com/office/drawing/2014/main" id="{BAFCE026-4EF2-3844-BB84-6450150A56FE}"/>
              </a:ext>
            </a:extLst>
          </p:cNvPr>
          <p:cNvCxnSpPr>
            <a:cxnSpLocks/>
          </p:cNvCxnSpPr>
          <p:nvPr userDrawn="1"/>
        </p:nvCxnSpPr>
        <p:spPr>
          <a:xfrm flipH="1">
            <a:off x="1" y="1282550"/>
            <a:ext cx="1949449"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sp>
        <p:nvSpPr>
          <p:cNvPr id="15" name="Zaokrąglony prostokąt 14">
            <a:extLst>
              <a:ext uri="{FF2B5EF4-FFF2-40B4-BE49-F238E27FC236}">
                <a16:creationId xmlns:a16="http://schemas.microsoft.com/office/drawing/2014/main" id="{D9553AAC-3EFE-5A4B-A01C-4D5CE4D2EBCC}"/>
              </a:ext>
            </a:extLst>
          </p:cNvPr>
          <p:cNvSpPr/>
          <p:nvPr userDrawn="1"/>
        </p:nvSpPr>
        <p:spPr>
          <a:xfrm>
            <a:off x="1949451" y="1674694"/>
            <a:ext cx="8293099" cy="4778642"/>
          </a:xfrm>
          <a:prstGeom prst="roundRect">
            <a:avLst>
              <a:gd name="adj" fmla="val 3595"/>
            </a:avLst>
          </a:prstGeom>
          <a:solidFill>
            <a:srgbClr val="1E1E1F"/>
          </a:solidFill>
          <a:ln w="38100">
            <a:solidFill>
              <a:srgbClr val="1E1E1F"/>
            </a:solidFill>
          </a:ln>
        </p:spPr>
        <p:txBody>
          <a:bodyPr vert="horz" lIns="0" tIns="45720" rIns="0" bIns="45720" rtlCol="0" anchor="ctr">
            <a:normAutofit/>
          </a:bodyPr>
          <a:lstStyle/>
          <a:p>
            <a:pPr lvl="0" indent="0" algn="ctr">
              <a:lnSpc>
                <a:spcPct val="100000"/>
              </a:lnSpc>
              <a:spcBef>
                <a:spcPts val="1000"/>
              </a:spcBef>
              <a:buSzPct val="78000"/>
              <a:buFont typeface="Wingdings" pitchFamily="2" charset="2"/>
              <a:buNone/>
            </a:pPr>
            <a:endParaRPr lang="pl-PL" sz="2000" b="0" dirty="0">
              <a:solidFill>
                <a:schemeClr val="accent1"/>
              </a:solidFill>
              <a:latin typeface="Roboto" panose="02000000000000000000" pitchFamily="2" charset="0"/>
              <a:ea typeface="Roboto" panose="02000000000000000000" pitchFamily="2" charset="0"/>
            </a:endParaRPr>
          </a:p>
        </p:txBody>
      </p:sp>
      <p:sp>
        <p:nvSpPr>
          <p:cNvPr id="16" name="Symbol zastępczy obrazu 16">
            <a:extLst>
              <a:ext uri="{FF2B5EF4-FFF2-40B4-BE49-F238E27FC236}">
                <a16:creationId xmlns:a16="http://schemas.microsoft.com/office/drawing/2014/main" id="{A8DE3F87-A363-174F-B017-708AE7220E25}"/>
              </a:ext>
            </a:extLst>
          </p:cNvPr>
          <p:cNvSpPr>
            <a:spLocks noGrp="1"/>
          </p:cNvSpPr>
          <p:nvPr>
            <p:ph type="pic" sz="quarter" idx="14" hasCustomPrompt="1"/>
          </p:nvPr>
        </p:nvSpPr>
        <p:spPr>
          <a:xfrm>
            <a:off x="2067387" y="1796914"/>
            <a:ext cx="8057227" cy="4534202"/>
          </a:xfrm>
          <a:prstGeom prst="roundRect">
            <a:avLst>
              <a:gd name="adj" fmla="val 2234"/>
            </a:avLst>
          </a:prstGeom>
          <a:solidFill>
            <a:schemeClr val="tx2">
              <a:lumMod val="20000"/>
              <a:lumOff val="80000"/>
            </a:schemeClr>
          </a:solidFill>
          <a:ln w="38100">
            <a:noFill/>
          </a:ln>
        </p:spPr>
        <p:txBody>
          <a:bodyPr rot="0" spcFirstLastPara="0" vertOverflow="overflow" horzOverflow="overflow" vert="horz" wrap="square" lIns="0" tIns="45720" rIns="0" bIns="45720" numCol="1" spcCol="0" rtlCol="0" fromWordArt="0" anchor="ctr" anchorCtr="0" forceAA="0" compatLnSpc="1">
            <a:prstTxWarp prst="textNoShape">
              <a:avLst/>
            </a:prstTxWarp>
            <a:normAutofit/>
          </a:bodyPr>
          <a:lstStyle>
            <a:lvl1pPr marL="228600" indent="-228600" algn="ctr">
              <a:buNone/>
              <a:defRPr lang="pl-PL" sz="2600" dirty="0">
                <a:solidFill>
                  <a:schemeClr val="accent2"/>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image</a:t>
            </a:r>
          </a:p>
        </p:txBody>
      </p:sp>
      <p:sp>
        <p:nvSpPr>
          <p:cNvPr id="9" name="Title 1">
            <a:extLst>
              <a:ext uri="{FF2B5EF4-FFF2-40B4-BE49-F238E27FC236}">
                <a16:creationId xmlns:a16="http://schemas.microsoft.com/office/drawing/2014/main" id="{B1882303-C680-4F5D-B0A8-6AF8C6DA207C}"/>
              </a:ext>
            </a:extLst>
          </p:cNvPr>
          <p:cNvSpPr>
            <a:spLocks noGrp="1"/>
          </p:cNvSpPr>
          <p:nvPr>
            <p:ph type="title" hasCustomPrompt="1"/>
          </p:nvPr>
        </p:nvSpPr>
        <p:spPr>
          <a:xfrm>
            <a:off x="681039" y="1"/>
            <a:ext cx="10829924" cy="112498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1"/>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edit</a:t>
            </a:r>
            <a:endParaRPr lang="pl-PL" dirty="0"/>
          </a:p>
        </p:txBody>
      </p:sp>
    </p:spTree>
    <p:extLst>
      <p:ext uri="{BB962C8B-B14F-4D97-AF65-F5344CB8AC3E}">
        <p14:creationId xmlns:p14="http://schemas.microsoft.com/office/powerpoint/2010/main" val="32535543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ricing [2]">
    <p:spTree>
      <p:nvGrpSpPr>
        <p:cNvPr id="1" name=""/>
        <p:cNvGrpSpPr/>
        <p:nvPr/>
      </p:nvGrpSpPr>
      <p:grpSpPr>
        <a:xfrm>
          <a:off x="0" y="0"/>
          <a:ext cx="0" cy="0"/>
          <a:chOff x="0" y="0"/>
          <a:chExt cx="0" cy="0"/>
        </a:xfrm>
      </p:grpSpPr>
      <p:sp>
        <p:nvSpPr>
          <p:cNvPr id="65" name="Zaokrąglony prostokąt 64">
            <a:extLst>
              <a:ext uri="{FF2B5EF4-FFF2-40B4-BE49-F238E27FC236}">
                <a16:creationId xmlns:a16="http://schemas.microsoft.com/office/drawing/2014/main" id="{D597DD71-37DF-2444-B4C3-F4A5286D8060}"/>
              </a:ext>
            </a:extLst>
          </p:cNvPr>
          <p:cNvSpPr/>
          <p:nvPr userDrawn="1"/>
        </p:nvSpPr>
        <p:spPr>
          <a:xfrm>
            <a:off x="5511647" y="1652092"/>
            <a:ext cx="4608514" cy="4297188"/>
          </a:xfrm>
          <a:prstGeom prst="roundRect">
            <a:avLst>
              <a:gd name="adj" fmla="val 0"/>
            </a:avLst>
          </a:prstGeom>
          <a:gradFill flip="none" rotWithShape="1">
            <a:gsLst>
              <a:gs pos="0">
                <a:srgbClr val="EEEFFC"/>
              </a:gs>
              <a:gs pos="100000">
                <a:srgbClr val="DEE2F8"/>
              </a:gs>
            </a:gsLst>
            <a:lin ang="8100000" scaled="1"/>
            <a:tileRect/>
          </a:gra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sp>
        <p:nvSpPr>
          <p:cNvPr id="71" name="Dowolny kształt 70">
            <a:extLst>
              <a:ext uri="{FF2B5EF4-FFF2-40B4-BE49-F238E27FC236}">
                <a16:creationId xmlns:a16="http://schemas.microsoft.com/office/drawing/2014/main" id="{0E6F1874-1DF0-E545-B96F-3C91C07DA556}"/>
              </a:ext>
            </a:extLst>
          </p:cNvPr>
          <p:cNvSpPr/>
          <p:nvPr userDrawn="1"/>
        </p:nvSpPr>
        <p:spPr>
          <a:xfrm>
            <a:off x="5516706" y="1652092"/>
            <a:ext cx="4602563" cy="1045686"/>
          </a:xfrm>
          <a:custGeom>
            <a:avLst/>
            <a:gdLst>
              <a:gd name="connsiteX0" fmla="*/ 0 w 3912891"/>
              <a:gd name="connsiteY0" fmla="*/ 0 h 1045686"/>
              <a:gd name="connsiteX1" fmla="*/ 3912891 w 3912891"/>
              <a:gd name="connsiteY1" fmla="*/ 0 h 1045686"/>
              <a:gd name="connsiteX2" fmla="*/ 3912891 w 3912891"/>
              <a:gd name="connsiteY2" fmla="*/ 911289 h 1045686"/>
              <a:gd name="connsiteX3" fmla="*/ 2189816 w 3912891"/>
              <a:gd name="connsiteY3" fmla="*/ 911289 h 1045686"/>
              <a:gd name="connsiteX4" fmla="*/ 1953918 w 3912891"/>
              <a:gd name="connsiteY4" fmla="*/ 1045686 h 1045686"/>
              <a:gd name="connsiteX5" fmla="*/ 1718020 w 3912891"/>
              <a:gd name="connsiteY5" fmla="*/ 911289 h 1045686"/>
              <a:gd name="connsiteX6" fmla="*/ 0 w 3912891"/>
              <a:gd name="connsiteY6" fmla="*/ 911289 h 104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2891" h="1045686">
                <a:moveTo>
                  <a:pt x="0" y="0"/>
                </a:moveTo>
                <a:lnTo>
                  <a:pt x="3912891" y="0"/>
                </a:lnTo>
                <a:lnTo>
                  <a:pt x="3912891" y="911289"/>
                </a:lnTo>
                <a:lnTo>
                  <a:pt x="2189816" y="911289"/>
                </a:lnTo>
                <a:lnTo>
                  <a:pt x="1953918" y="1045686"/>
                </a:lnTo>
                <a:lnTo>
                  <a:pt x="1718020" y="911289"/>
                </a:lnTo>
                <a:lnTo>
                  <a:pt x="0" y="911289"/>
                </a:lnTo>
                <a:close/>
              </a:path>
            </a:pathLst>
          </a:cu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dirty="0">
              <a:solidFill>
                <a:schemeClr val="tx2"/>
              </a:solidFill>
              <a:latin typeface="Roboto" panose="02000000000000000000" pitchFamily="2" charset="0"/>
            </a:endParaRPr>
          </a:p>
        </p:txBody>
      </p:sp>
      <p:sp>
        <p:nvSpPr>
          <p:cNvPr id="26" name="Zaokrąglony prostokąt 25">
            <a:extLst>
              <a:ext uri="{FF2B5EF4-FFF2-40B4-BE49-F238E27FC236}">
                <a16:creationId xmlns:a16="http://schemas.microsoft.com/office/drawing/2014/main" id="{C9EC1060-8413-F04B-AAB3-713BEA83EE01}"/>
              </a:ext>
            </a:extLst>
          </p:cNvPr>
          <p:cNvSpPr/>
          <p:nvPr userDrawn="1"/>
        </p:nvSpPr>
        <p:spPr>
          <a:xfrm>
            <a:off x="2064548" y="1905645"/>
            <a:ext cx="3235914" cy="3690124"/>
          </a:xfrm>
          <a:prstGeom prst="roundRect">
            <a:avLst>
              <a:gd name="adj" fmla="val 0"/>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sp>
        <p:nvSpPr>
          <p:cNvPr id="38" name="Dowolny kształt 37">
            <a:extLst>
              <a:ext uri="{FF2B5EF4-FFF2-40B4-BE49-F238E27FC236}">
                <a16:creationId xmlns:a16="http://schemas.microsoft.com/office/drawing/2014/main" id="{A4C7896F-33D0-CD49-A0F3-C990E12B812C}"/>
              </a:ext>
            </a:extLst>
          </p:cNvPr>
          <p:cNvSpPr/>
          <p:nvPr userDrawn="1"/>
        </p:nvSpPr>
        <p:spPr>
          <a:xfrm rot="10800000">
            <a:off x="2069606" y="1905645"/>
            <a:ext cx="3225800" cy="1045685"/>
          </a:xfrm>
          <a:custGeom>
            <a:avLst/>
            <a:gdLst>
              <a:gd name="connsiteX0" fmla="*/ 3225800 w 3225800"/>
              <a:gd name="connsiteY0" fmla="*/ 1045685 h 1045685"/>
              <a:gd name="connsiteX1" fmla="*/ 0 w 3225800"/>
              <a:gd name="connsiteY1" fmla="*/ 1045685 h 1045685"/>
              <a:gd name="connsiteX2" fmla="*/ 0 w 3225800"/>
              <a:gd name="connsiteY2" fmla="*/ 170402 h 1045685"/>
              <a:gd name="connsiteX3" fmla="*/ 1313805 w 3225800"/>
              <a:gd name="connsiteY3" fmla="*/ 170402 h 1045685"/>
              <a:gd name="connsiteX4" fmla="*/ 1612900 w 3225800"/>
              <a:gd name="connsiteY4" fmla="*/ 0 h 1045685"/>
              <a:gd name="connsiteX5" fmla="*/ 1911995 w 3225800"/>
              <a:gd name="connsiteY5" fmla="*/ 170402 h 1045685"/>
              <a:gd name="connsiteX6" fmla="*/ 3225800 w 3225800"/>
              <a:gd name="connsiteY6" fmla="*/ 170402 h 104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5800" h="1045685">
                <a:moveTo>
                  <a:pt x="3225800" y="1045685"/>
                </a:moveTo>
                <a:lnTo>
                  <a:pt x="0" y="1045685"/>
                </a:lnTo>
                <a:lnTo>
                  <a:pt x="0" y="170402"/>
                </a:lnTo>
                <a:lnTo>
                  <a:pt x="1313805" y="170402"/>
                </a:lnTo>
                <a:lnTo>
                  <a:pt x="1612900" y="0"/>
                </a:lnTo>
                <a:lnTo>
                  <a:pt x="1911995" y="170402"/>
                </a:lnTo>
                <a:lnTo>
                  <a:pt x="3225800" y="170402"/>
                </a:lnTo>
                <a:close/>
              </a:path>
            </a:pathLst>
          </a:cu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sp>
        <p:nvSpPr>
          <p:cNvPr id="2" name="Tytuł 1">
            <a:extLst>
              <a:ext uri="{FF2B5EF4-FFF2-40B4-BE49-F238E27FC236}">
                <a16:creationId xmlns:a16="http://schemas.microsoft.com/office/drawing/2014/main" id="{F331FD11-D4EB-F349-A244-1BC13AA5B98F}"/>
              </a:ext>
            </a:extLst>
          </p:cNvPr>
          <p:cNvSpPr>
            <a:spLocks noGrp="1"/>
          </p:cNvSpPr>
          <p:nvPr>
            <p:ph type="title"/>
          </p:nvPr>
        </p:nvSpPr>
        <p:spPr/>
        <p:txBody>
          <a:bodyPr lIns="0"/>
          <a:lstStyle>
            <a:lvl1pPr>
              <a:defRPr>
                <a:latin typeface="Roboto" panose="02000000000000000000" pitchFamily="2" charset="0"/>
                <a:ea typeface="Roboto" panose="02000000000000000000" pitchFamily="2" charset="0"/>
              </a:defRPr>
            </a:lvl1pPr>
          </a:lstStyle>
          <a:p>
            <a:r>
              <a:rPr lang="pl-PL" dirty="0"/>
              <a:t>Kliknij, aby edytować</a:t>
            </a:r>
          </a:p>
        </p:txBody>
      </p:sp>
      <p:sp>
        <p:nvSpPr>
          <p:cNvPr id="3" name="Symbol zastępczy daty 2">
            <a:extLst>
              <a:ext uri="{FF2B5EF4-FFF2-40B4-BE49-F238E27FC236}">
                <a16:creationId xmlns:a16="http://schemas.microsoft.com/office/drawing/2014/main" id="{D3E005BF-7244-1D4A-BB97-C85F270F8250}"/>
              </a:ext>
            </a:extLst>
          </p:cNvPr>
          <p:cNvSpPr>
            <a:spLocks noGrp="1"/>
          </p:cNvSpPr>
          <p:nvPr>
            <p:ph type="dt" sz="half" idx="10"/>
          </p:nvPr>
        </p:nvSpPr>
        <p:spPr/>
        <p:txBody>
          <a:bodyPr/>
          <a:lstStyle>
            <a:lvl1pPr>
              <a:defRPr>
                <a:latin typeface="Roboto" panose="02000000000000000000" pitchFamily="2" charset="0"/>
                <a:ea typeface="Roboto" panose="02000000000000000000" pitchFamily="2" charset="0"/>
              </a:defRPr>
            </a:lvl1pPr>
          </a:lstStyle>
          <a:p>
            <a:fld id="{2DF0A7F1-8DDE-AB40-ABD1-86832C9EAD8A}" type="datetimeFigureOut">
              <a:rPr lang="pl-PL" smtClean="0"/>
              <a:pPr/>
              <a:t>28.05.2024</a:t>
            </a:fld>
            <a:endParaRPr lang="pl-PL" dirty="0"/>
          </a:p>
        </p:txBody>
      </p:sp>
      <p:sp>
        <p:nvSpPr>
          <p:cNvPr id="4" name="Symbol zastępczy stopki 3">
            <a:extLst>
              <a:ext uri="{FF2B5EF4-FFF2-40B4-BE49-F238E27FC236}">
                <a16:creationId xmlns:a16="http://schemas.microsoft.com/office/drawing/2014/main" id="{7CE38F39-D96F-364D-B193-56BBB633852A}"/>
              </a:ext>
            </a:extLst>
          </p:cNvPr>
          <p:cNvSpPr>
            <a:spLocks noGrp="1"/>
          </p:cNvSpPr>
          <p:nvPr>
            <p:ph type="ftr" sz="quarter" idx="11"/>
          </p:nvPr>
        </p:nvSpPr>
        <p:spPr/>
        <p:txBody>
          <a:bodyPr/>
          <a:lstStyle>
            <a:lvl1pPr>
              <a:defRPr>
                <a:latin typeface="Roboto" panose="02000000000000000000" pitchFamily="2" charset="0"/>
                <a:ea typeface="Roboto" panose="02000000000000000000" pitchFamily="2" charset="0"/>
              </a:defRPr>
            </a:lvl1pPr>
          </a:lstStyle>
          <a:p>
            <a:endParaRPr lang="pl-PL" dirty="0"/>
          </a:p>
        </p:txBody>
      </p:sp>
      <p:sp>
        <p:nvSpPr>
          <p:cNvPr id="5" name="Symbol zastępczy numeru slajdu 4">
            <a:extLst>
              <a:ext uri="{FF2B5EF4-FFF2-40B4-BE49-F238E27FC236}">
                <a16:creationId xmlns:a16="http://schemas.microsoft.com/office/drawing/2014/main" id="{B1042CF3-E3B6-1349-9AA2-C55AC9D9AA98}"/>
              </a:ext>
            </a:extLst>
          </p:cNvPr>
          <p:cNvSpPr>
            <a:spLocks noGrp="1"/>
          </p:cNvSpPr>
          <p:nvPr>
            <p:ph type="sldNum" sz="quarter" idx="12"/>
          </p:nvPr>
        </p:nvSpPr>
        <p:spPr/>
        <p:txBody>
          <a:bodyPr/>
          <a:lstStyle>
            <a:lvl1pPr>
              <a:defRPr>
                <a:latin typeface="Roboto" panose="02000000000000000000" pitchFamily="2" charset="0"/>
                <a:ea typeface="Roboto" panose="02000000000000000000" pitchFamily="2" charset="0"/>
              </a:defRPr>
            </a:lvl1pPr>
          </a:lstStyle>
          <a:p>
            <a:fld id="{82F84508-4418-4F44-8CB3-6C056C4313D3}" type="slidenum">
              <a:rPr lang="pl-PL" smtClean="0"/>
              <a:pPr/>
              <a:t>‹Nr.›</a:t>
            </a:fld>
            <a:endParaRPr lang="pl-PL" dirty="0"/>
          </a:p>
        </p:txBody>
      </p:sp>
      <p:sp>
        <p:nvSpPr>
          <p:cNvPr id="27" name="Symbol zastępczy tekstu 27">
            <a:extLst>
              <a:ext uri="{FF2B5EF4-FFF2-40B4-BE49-F238E27FC236}">
                <a16:creationId xmlns:a16="http://schemas.microsoft.com/office/drawing/2014/main" id="{E7127F0F-8EE0-F947-8C57-62499D1777CD}"/>
              </a:ext>
            </a:extLst>
          </p:cNvPr>
          <p:cNvSpPr>
            <a:spLocks noGrp="1"/>
          </p:cNvSpPr>
          <p:nvPr>
            <p:ph type="body" sz="quarter" idx="16"/>
          </p:nvPr>
        </p:nvSpPr>
        <p:spPr>
          <a:xfrm>
            <a:off x="2261768" y="3731995"/>
            <a:ext cx="2841478" cy="1642744"/>
          </a:xfrm>
        </p:spPr>
        <p:txBody>
          <a:bodyPr anchor="t">
            <a:normAutofit/>
          </a:bodyPr>
          <a:lstStyle>
            <a:lvl1pPr marL="0" indent="0" algn="ctr">
              <a:lnSpc>
                <a:spcPct val="120000"/>
              </a:lnSpc>
              <a:buNone/>
              <a:defRPr sz="1800" b="0">
                <a:latin typeface="Roboto" panose="02000000000000000000" pitchFamily="2" charset="0"/>
                <a:ea typeface="Roboto" panose="02000000000000000000" pitchFamily="2" charset="0"/>
              </a:defRPr>
            </a:lvl1pPr>
          </a:lstStyle>
          <a:p>
            <a:pPr lvl="0"/>
            <a:r>
              <a:rPr lang="pl-PL" dirty="0"/>
              <a:t>Kliknij, aby edytować</a:t>
            </a:r>
          </a:p>
        </p:txBody>
      </p:sp>
      <p:sp>
        <p:nvSpPr>
          <p:cNvPr id="29" name="Symbol zastępczy tekstu 27">
            <a:extLst>
              <a:ext uri="{FF2B5EF4-FFF2-40B4-BE49-F238E27FC236}">
                <a16:creationId xmlns:a16="http://schemas.microsoft.com/office/drawing/2014/main" id="{11D5AB90-C5AB-7244-B6A8-F2B96AA91055}"/>
              </a:ext>
            </a:extLst>
          </p:cNvPr>
          <p:cNvSpPr>
            <a:spLocks noGrp="1"/>
          </p:cNvSpPr>
          <p:nvPr>
            <p:ph type="body" sz="quarter" idx="18" hasCustomPrompt="1"/>
          </p:nvPr>
        </p:nvSpPr>
        <p:spPr>
          <a:xfrm>
            <a:off x="2261767" y="2060849"/>
            <a:ext cx="2841478" cy="504056"/>
          </a:xfrm>
        </p:spPr>
        <p:txBody>
          <a:bodyPr anchor="ctr">
            <a:noAutofit/>
          </a:bodyPr>
          <a:lstStyle>
            <a:lvl1pPr marL="0" indent="0" algn="ctr">
              <a:lnSpc>
                <a:spcPct val="100000"/>
              </a:lnSpc>
              <a:buNone/>
              <a:defRPr sz="1800" b="0">
                <a:latin typeface="Roboto" panose="02000000000000000000" pitchFamily="2" charset="0"/>
                <a:ea typeface="Roboto" panose="02000000000000000000" pitchFamily="2" charset="0"/>
              </a:defRPr>
            </a:lvl1pPr>
          </a:lstStyle>
          <a:p>
            <a:pPr lvl="0"/>
            <a:r>
              <a:rPr lang="pl-PL" dirty="0"/>
              <a:t>Nazwa planu</a:t>
            </a:r>
          </a:p>
        </p:txBody>
      </p:sp>
      <p:sp>
        <p:nvSpPr>
          <p:cNvPr id="67" name="Symbol zastępczy tekstu 27">
            <a:extLst>
              <a:ext uri="{FF2B5EF4-FFF2-40B4-BE49-F238E27FC236}">
                <a16:creationId xmlns:a16="http://schemas.microsoft.com/office/drawing/2014/main" id="{8D98D8AE-A5A2-7543-80D7-A99A351E4433}"/>
              </a:ext>
            </a:extLst>
          </p:cNvPr>
          <p:cNvSpPr>
            <a:spLocks noGrp="1"/>
          </p:cNvSpPr>
          <p:nvPr>
            <p:ph type="body" sz="quarter" idx="22"/>
          </p:nvPr>
        </p:nvSpPr>
        <p:spPr>
          <a:xfrm>
            <a:off x="6049885" y="3711911"/>
            <a:ext cx="3342307" cy="2004461"/>
          </a:xfrm>
        </p:spPr>
        <p:txBody>
          <a:bodyPr vert="horz" lIns="0" tIns="45720" rIns="0" bIns="45720" rtlCol="0" anchor="t">
            <a:normAutofit/>
          </a:bodyPr>
          <a:lstStyle>
            <a:lvl1pPr marL="0" indent="0" algn="ctr">
              <a:lnSpc>
                <a:spcPct val="120000"/>
              </a:lnSpc>
              <a:buNone/>
              <a:defRPr lang="pl-PL" sz="1800" dirty="0">
                <a:latin typeface="Roboto" panose="02000000000000000000" pitchFamily="2" charset="0"/>
                <a:ea typeface="Roboto" panose="02000000000000000000" pitchFamily="2" charset="0"/>
              </a:defRPr>
            </a:lvl1pPr>
          </a:lstStyle>
          <a:p>
            <a:pPr marL="228600" lvl="0" indent="-228600" algn="ctr"/>
            <a:r>
              <a:rPr lang="pl-PL" dirty="0"/>
              <a:t>Kliknij, aby edytować</a:t>
            </a:r>
          </a:p>
        </p:txBody>
      </p:sp>
      <p:sp>
        <p:nvSpPr>
          <p:cNvPr id="69" name="Symbol zastępczy tekstu 27">
            <a:extLst>
              <a:ext uri="{FF2B5EF4-FFF2-40B4-BE49-F238E27FC236}">
                <a16:creationId xmlns:a16="http://schemas.microsoft.com/office/drawing/2014/main" id="{A08D3A45-C1A9-6D49-B782-B511AFBBAB73}"/>
              </a:ext>
            </a:extLst>
          </p:cNvPr>
          <p:cNvSpPr>
            <a:spLocks noGrp="1"/>
          </p:cNvSpPr>
          <p:nvPr>
            <p:ph type="body" sz="quarter" idx="24" hasCustomPrompt="1"/>
          </p:nvPr>
        </p:nvSpPr>
        <p:spPr>
          <a:xfrm>
            <a:off x="6049884" y="1807298"/>
            <a:ext cx="3342307" cy="504056"/>
          </a:xfrm>
        </p:spPr>
        <p:txBody>
          <a:bodyPr anchor="ctr">
            <a:noAutofit/>
          </a:bodyPr>
          <a:lstStyle>
            <a:lvl1pPr marL="0" indent="0" algn="ctr">
              <a:lnSpc>
                <a:spcPct val="100000"/>
              </a:lnSpc>
              <a:buNone/>
              <a:defRPr sz="1800" b="0">
                <a:solidFill>
                  <a:schemeClr val="bg2"/>
                </a:solidFill>
                <a:latin typeface="Roboto" panose="02000000000000000000" pitchFamily="2" charset="0"/>
                <a:ea typeface="Roboto" panose="02000000000000000000" pitchFamily="2" charset="0"/>
              </a:defRPr>
            </a:lvl1pPr>
          </a:lstStyle>
          <a:p>
            <a:pPr lvl="0"/>
            <a:r>
              <a:rPr lang="pl-PL" dirty="0"/>
              <a:t>Nazwa planu</a:t>
            </a:r>
          </a:p>
        </p:txBody>
      </p:sp>
      <p:sp>
        <p:nvSpPr>
          <p:cNvPr id="30" name="Symbol zastępczy tekstu 3">
            <a:extLst>
              <a:ext uri="{FF2B5EF4-FFF2-40B4-BE49-F238E27FC236}">
                <a16:creationId xmlns:a16="http://schemas.microsoft.com/office/drawing/2014/main" id="{71BCB501-2178-014B-BD73-3FFE18E2E4D8}"/>
              </a:ext>
            </a:extLst>
          </p:cNvPr>
          <p:cNvSpPr>
            <a:spLocks noGrp="1"/>
          </p:cNvSpPr>
          <p:nvPr>
            <p:ph type="body" sz="quarter" idx="28" hasCustomPrompt="1"/>
          </p:nvPr>
        </p:nvSpPr>
        <p:spPr>
          <a:xfrm>
            <a:off x="2261768" y="3126272"/>
            <a:ext cx="2841477" cy="498670"/>
          </a:xfrm>
        </p:spPr>
        <p:txBody>
          <a:bodyPr anchor="b">
            <a:noAutofit/>
          </a:bodyPr>
          <a:lstStyle>
            <a:lvl1pPr marL="0" indent="0" algn="ctr">
              <a:buNone/>
              <a:defRPr sz="3600" b="1"/>
            </a:lvl1pPr>
          </a:lstStyle>
          <a:p>
            <a:r>
              <a:rPr lang="pl-PL" dirty="0"/>
              <a:t>$#</a:t>
            </a:r>
          </a:p>
        </p:txBody>
      </p:sp>
      <p:sp>
        <p:nvSpPr>
          <p:cNvPr id="41" name="Symbol zastępczy tekstu 3">
            <a:extLst>
              <a:ext uri="{FF2B5EF4-FFF2-40B4-BE49-F238E27FC236}">
                <a16:creationId xmlns:a16="http://schemas.microsoft.com/office/drawing/2014/main" id="{899D2BE6-A67D-D348-A587-48EB016C92D8}"/>
              </a:ext>
            </a:extLst>
          </p:cNvPr>
          <p:cNvSpPr>
            <a:spLocks noGrp="1"/>
          </p:cNvSpPr>
          <p:nvPr>
            <p:ph type="body" sz="quarter" idx="33" hasCustomPrompt="1"/>
          </p:nvPr>
        </p:nvSpPr>
        <p:spPr>
          <a:xfrm>
            <a:off x="6044827" y="3128844"/>
            <a:ext cx="3342306" cy="498670"/>
          </a:xfrm>
        </p:spPr>
        <p:txBody>
          <a:bodyPr anchor="b">
            <a:noAutofit/>
          </a:bodyPr>
          <a:lstStyle>
            <a:lvl1pPr marL="0" indent="0" algn="ctr">
              <a:buNone/>
              <a:defRPr sz="3600" b="1"/>
            </a:lvl1pPr>
          </a:lstStyle>
          <a:p>
            <a:r>
              <a:rPr lang="pl-PL" dirty="0"/>
              <a:t>$#</a:t>
            </a:r>
          </a:p>
        </p:txBody>
      </p:sp>
    </p:spTree>
    <p:extLst>
      <p:ext uri="{BB962C8B-B14F-4D97-AF65-F5344CB8AC3E}">
        <p14:creationId xmlns:p14="http://schemas.microsoft.com/office/powerpoint/2010/main" val="19265206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ricing [3]">
    <p:spTree>
      <p:nvGrpSpPr>
        <p:cNvPr id="1" name=""/>
        <p:cNvGrpSpPr/>
        <p:nvPr/>
      </p:nvGrpSpPr>
      <p:grpSpPr>
        <a:xfrm>
          <a:off x="0" y="0"/>
          <a:ext cx="0" cy="0"/>
          <a:chOff x="0" y="0"/>
          <a:chExt cx="0" cy="0"/>
        </a:xfrm>
      </p:grpSpPr>
      <p:sp>
        <p:nvSpPr>
          <p:cNvPr id="65" name="Zaokrąglony prostokąt 64">
            <a:extLst>
              <a:ext uri="{FF2B5EF4-FFF2-40B4-BE49-F238E27FC236}">
                <a16:creationId xmlns:a16="http://schemas.microsoft.com/office/drawing/2014/main" id="{D597DD71-37DF-2444-B4C3-F4A5286D8060}"/>
              </a:ext>
            </a:extLst>
          </p:cNvPr>
          <p:cNvSpPr/>
          <p:nvPr userDrawn="1"/>
        </p:nvSpPr>
        <p:spPr>
          <a:xfrm>
            <a:off x="4137024" y="1652092"/>
            <a:ext cx="3917950" cy="4297188"/>
          </a:xfrm>
          <a:prstGeom prst="roundRect">
            <a:avLst>
              <a:gd name="adj" fmla="val 0"/>
            </a:avLst>
          </a:prstGeom>
          <a:gradFill flip="none" rotWithShape="1">
            <a:gsLst>
              <a:gs pos="0">
                <a:srgbClr val="EEEFFC"/>
              </a:gs>
              <a:gs pos="100000">
                <a:srgbClr val="DEE2F8"/>
              </a:gs>
            </a:gsLst>
            <a:lin ang="8100000" scaled="1"/>
            <a:tileRect/>
          </a:gra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sp>
        <p:nvSpPr>
          <p:cNvPr id="71" name="Dowolny kształt 70">
            <a:extLst>
              <a:ext uri="{FF2B5EF4-FFF2-40B4-BE49-F238E27FC236}">
                <a16:creationId xmlns:a16="http://schemas.microsoft.com/office/drawing/2014/main" id="{0E6F1874-1DF0-E545-B96F-3C91C07DA556}"/>
              </a:ext>
            </a:extLst>
          </p:cNvPr>
          <p:cNvSpPr/>
          <p:nvPr userDrawn="1"/>
        </p:nvSpPr>
        <p:spPr>
          <a:xfrm>
            <a:off x="4142083" y="1652092"/>
            <a:ext cx="3912891" cy="1045686"/>
          </a:xfrm>
          <a:custGeom>
            <a:avLst/>
            <a:gdLst>
              <a:gd name="connsiteX0" fmla="*/ 0 w 3912891"/>
              <a:gd name="connsiteY0" fmla="*/ 0 h 1045686"/>
              <a:gd name="connsiteX1" fmla="*/ 3912891 w 3912891"/>
              <a:gd name="connsiteY1" fmla="*/ 0 h 1045686"/>
              <a:gd name="connsiteX2" fmla="*/ 3912891 w 3912891"/>
              <a:gd name="connsiteY2" fmla="*/ 911289 h 1045686"/>
              <a:gd name="connsiteX3" fmla="*/ 2189816 w 3912891"/>
              <a:gd name="connsiteY3" fmla="*/ 911289 h 1045686"/>
              <a:gd name="connsiteX4" fmla="*/ 1953918 w 3912891"/>
              <a:gd name="connsiteY4" fmla="*/ 1045686 h 1045686"/>
              <a:gd name="connsiteX5" fmla="*/ 1718020 w 3912891"/>
              <a:gd name="connsiteY5" fmla="*/ 911289 h 1045686"/>
              <a:gd name="connsiteX6" fmla="*/ 0 w 3912891"/>
              <a:gd name="connsiteY6" fmla="*/ 911289 h 104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2891" h="1045686">
                <a:moveTo>
                  <a:pt x="0" y="0"/>
                </a:moveTo>
                <a:lnTo>
                  <a:pt x="3912891" y="0"/>
                </a:lnTo>
                <a:lnTo>
                  <a:pt x="3912891" y="911289"/>
                </a:lnTo>
                <a:lnTo>
                  <a:pt x="2189816" y="911289"/>
                </a:lnTo>
                <a:lnTo>
                  <a:pt x="1953918" y="1045686"/>
                </a:lnTo>
                <a:lnTo>
                  <a:pt x="1718020" y="911289"/>
                </a:lnTo>
                <a:lnTo>
                  <a:pt x="0" y="911289"/>
                </a:lnTo>
                <a:close/>
              </a:path>
            </a:pathLst>
          </a:cu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dirty="0">
              <a:solidFill>
                <a:schemeClr val="tx2"/>
              </a:solidFill>
              <a:latin typeface="Roboto" panose="02000000000000000000" pitchFamily="2" charset="0"/>
            </a:endParaRPr>
          </a:p>
        </p:txBody>
      </p:sp>
      <p:sp>
        <p:nvSpPr>
          <p:cNvPr id="26" name="Zaokrąglony prostokąt 25">
            <a:extLst>
              <a:ext uri="{FF2B5EF4-FFF2-40B4-BE49-F238E27FC236}">
                <a16:creationId xmlns:a16="http://schemas.microsoft.com/office/drawing/2014/main" id="{C9EC1060-8413-F04B-AAB3-713BEA83EE01}"/>
              </a:ext>
            </a:extLst>
          </p:cNvPr>
          <p:cNvSpPr/>
          <p:nvPr userDrawn="1"/>
        </p:nvSpPr>
        <p:spPr>
          <a:xfrm>
            <a:off x="681038" y="1905645"/>
            <a:ext cx="3235914" cy="3690124"/>
          </a:xfrm>
          <a:prstGeom prst="roundRect">
            <a:avLst>
              <a:gd name="adj" fmla="val 0"/>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sp>
        <p:nvSpPr>
          <p:cNvPr id="38" name="Dowolny kształt 37">
            <a:extLst>
              <a:ext uri="{FF2B5EF4-FFF2-40B4-BE49-F238E27FC236}">
                <a16:creationId xmlns:a16="http://schemas.microsoft.com/office/drawing/2014/main" id="{A4C7896F-33D0-CD49-A0F3-C990E12B812C}"/>
              </a:ext>
            </a:extLst>
          </p:cNvPr>
          <p:cNvSpPr/>
          <p:nvPr userDrawn="1"/>
        </p:nvSpPr>
        <p:spPr>
          <a:xfrm rot="10800000">
            <a:off x="686096" y="1905645"/>
            <a:ext cx="3225800" cy="1045685"/>
          </a:xfrm>
          <a:custGeom>
            <a:avLst/>
            <a:gdLst>
              <a:gd name="connsiteX0" fmla="*/ 3225800 w 3225800"/>
              <a:gd name="connsiteY0" fmla="*/ 1045685 h 1045685"/>
              <a:gd name="connsiteX1" fmla="*/ 0 w 3225800"/>
              <a:gd name="connsiteY1" fmla="*/ 1045685 h 1045685"/>
              <a:gd name="connsiteX2" fmla="*/ 0 w 3225800"/>
              <a:gd name="connsiteY2" fmla="*/ 170402 h 1045685"/>
              <a:gd name="connsiteX3" fmla="*/ 1313805 w 3225800"/>
              <a:gd name="connsiteY3" fmla="*/ 170402 h 1045685"/>
              <a:gd name="connsiteX4" fmla="*/ 1612900 w 3225800"/>
              <a:gd name="connsiteY4" fmla="*/ 0 h 1045685"/>
              <a:gd name="connsiteX5" fmla="*/ 1911995 w 3225800"/>
              <a:gd name="connsiteY5" fmla="*/ 170402 h 1045685"/>
              <a:gd name="connsiteX6" fmla="*/ 3225800 w 3225800"/>
              <a:gd name="connsiteY6" fmla="*/ 170402 h 104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5800" h="1045685">
                <a:moveTo>
                  <a:pt x="3225800" y="1045685"/>
                </a:moveTo>
                <a:lnTo>
                  <a:pt x="0" y="1045685"/>
                </a:lnTo>
                <a:lnTo>
                  <a:pt x="0" y="170402"/>
                </a:lnTo>
                <a:lnTo>
                  <a:pt x="1313805" y="170402"/>
                </a:lnTo>
                <a:lnTo>
                  <a:pt x="1612900" y="0"/>
                </a:lnTo>
                <a:lnTo>
                  <a:pt x="1911995" y="170402"/>
                </a:lnTo>
                <a:lnTo>
                  <a:pt x="3225800" y="170402"/>
                </a:lnTo>
                <a:close/>
              </a:path>
            </a:pathLst>
          </a:cu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sp>
        <p:nvSpPr>
          <p:cNvPr id="2" name="Tytuł 1">
            <a:extLst>
              <a:ext uri="{FF2B5EF4-FFF2-40B4-BE49-F238E27FC236}">
                <a16:creationId xmlns:a16="http://schemas.microsoft.com/office/drawing/2014/main" id="{F331FD11-D4EB-F349-A244-1BC13AA5B98F}"/>
              </a:ext>
            </a:extLst>
          </p:cNvPr>
          <p:cNvSpPr>
            <a:spLocks noGrp="1"/>
          </p:cNvSpPr>
          <p:nvPr>
            <p:ph type="title"/>
          </p:nvPr>
        </p:nvSpPr>
        <p:spPr/>
        <p:txBody>
          <a:bodyPr lIns="0"/>
          <a:lstStyle>
            <a:lvl1pPr>
              <a:defRPr>
                <a:latin typeface="Roboto" panose="02000000000000000000" pitchFamily="2" charset="0"/>
                <a:ea typeface="Roboto" panose="02000000000000000000" pitchFamily="2" charset="0"/>
              </a:defRPr>
            </a:lvl1pPr>
          </a:lstStyle>
          <a:p>
            <a:r>
              <a:rPr lang="pl-PL" dirty="0"/>
              <a:t>Kliknij, aby edytować</a:t>
            </a:r>
          </a:p>
        </p:txBody>
      </p:sp>
      <p:sp>
        <p:nvSpPr>
          <p:cNvPr id="3" name="Symbol zastępczy daty 2">
            <a:extLst>
              <a:ext uri="{FF2B5EF4-FFF2-40B4-BE49-F238E27FC236}">
                <a16:creationId xmlns:a16="http://schemas.microsoft.com/office/drawing/2014/main" id="{D3E005BF-7244-1D4A-BB97-C85F270F8250}"/>
              </a:ext>
            </a:extLst>
          </p:cNvPr>
          <p:cNvSpPr>
            <a:spLocks noGrp="1"/>
          </p:cNvSpPr>
          <p:nvPr>
            <p:ph type="dt" sz="half" idx="10"/>
          </p:nvPr>
        </p:nvSpPr>
        <p:spPr/>
        <p:txBody>
          <a:bodyPr/>
          <a:lstStyle>
            <a:lvl1pPr>
              <a:defRPr>
                <a:latin typeface="Roboto" panose="02000000000000000000" pitchFamily="2" charset="0"/>
                <a:ea typeface="Roboto" panose="02000000000000000000" pitchFamily="2" charset="0"/>
              </a:defRPr>
            </a:lvl1pPr>
          </a:lstStyle>
          <a:p>
            <a:fld id="{2DF0A7F1-8DDE-AB40-ABD1-86832C9EAD8A}" type="datetimeFigureOut">
              <a:rPr lang="pl-PL" smtClean="0"/>
              <a:pPr/>
              <a:t>28.05.2024</a:t>
            </a:fld>
            <a:endParaRPr lang="pl-PL" dirty="0"/>
          </a:p>
        </p:txBody>
      </p:sp>
      <p:sp>
        <p:nvSpPr>
          <p:cNvPr id="4" name="Symbol zastępczy stopki 3">
            <a:extLst>
              <a:ext uri="{FF2B5EF4-FFF2-40B4-BE49-F238E27FC236}">
                <a16:creationId xmlns:a16="http://schemas.microsoft.com/office/drawing/2014/main" id="{7CE38F39-D96F-364D-B193-56BBB633852A}"/>
              </a:ext>
            </a:extLst>
          </p:cNvPr>
          <p:cNvSpPr>
            <a:spLocks noGrp="1"/>
          </p:cNvSpPr>
          <p:nvPr>
            <p:ph type="ftr" sz="quarter" idx="11"/>
          </p:nvPr>
        </p:nvSpPr>
        <p:spPr/>
        <p:txBody>
          <a:bodyPr/>
          <a:lstStyle>
            <a:lvl1pPr>
              <a:defRPr>
                <a:latin typeface="Roboto" panose="02000000000000000000" pitchFamily="2" charset="0"/>
                <a:ea typeface="Roboto" panose="02000000000000000000" pitchFamily="2" charset="0"/>
              </a:defRPr>
            </a:lvl1pPr>
          </a:lstStyle>
          <a:p>
            <a:endParaRPr lang="pl-PL" dirty="0"/>
          </a:p>
        </p:txBody>
      </p:sp>
      <p:sp>
        <p:nvSpPr>
          <p:cNvPr id="5" name="Symbol zastępczy numeru slajdu 4">
            <a:extLst>
              <a:ext uri="{FF2B5EF4-FFF2-40B4-BE49-F238E27FC236}">
                <a16:creationId xmlns:a16="http://schemas.microsoft.com/office/drawing/2014/main" id="{B1042CF3-E3B6-1349-9AA2-C55AC9D9AA98}"/>
              </a:ext>
            </a:extLst>
          </p:cNvPr>
          <p:cNvSpPr>
            <a:spLocks noGrp="1"/>
          </p:cNvSpPr>
          <p:nvPr>
            <p:ph type="sldNum" sz="quarter" idx="12"/>
          </p:nvPr>
        </p:nvSpPr>
        <p:spPr/>
        <p:txBody>
          <a:bodyPr/>
          <a:lstStyle>
            <a:lvl1pPr>
              <a:defRPr>
                <a:latin typeface="Roboto" panose="02000000000000000000" pitchFamily="2" charset="0"/>
                <a:ea typeface="Roboto" panose="02000000000000000000" pitchFamily="2" charset="0"/>
              </a:defRPr>
            </a:lvl1pPr>
          </a:lstStyle>
          <a:p>
            <a:fld id="{82F84508-4418-4F44-8CB3-6C056C4313D3}" type="slidenum">
              <a:rPr lang="pl-PL" smtClean="0"/>
              <a:pPr/>
              <a:t>‹Nr.›</a:t>
            </a:fld>
            <a:endParaRPr lang="pl-PL" dirty="0"/>
          </a:p>
        </p:txBody>
      </p:sp>
      <p:sp>
        <p:nvSpPr>
          <p:cNvPr id="27" name="Symbol zastępczy tekstu 27">
            <a:extLst>
              <a:ext uri="{FF2B5EF4-FFF2-40B4-BE49-F238E27FC236}">
                <a16:creationId xmlns:a16="http://schemas.microsoft.com/office/drawing/2014/main" id="{E7127F0F-8EE0-F947-8C57-62499D1777CD}"/>
              </a:ext>
            </a:extLst>
          </p:cNvPr>
          <p:cNvSpPr>
            <a:spLocks noGrp="1"/>
          </p:cNvSpPr>
          <p:nvPr>
            <p:ph type="body" sz="quarter" idx="16"/>
          </p:nvPr>
        </p:nvSpPr>
        <p:spPr>
          <a:xfrm>
            <a:off x="878258" y="3731995"/>
            <a:ext cx="2841478" cy="1642744"/>
          </a:xfrm>
        </p:spPr>
        <p:txBody>
          <a:bodyPr anchor="t">
            <a:normAutofit/>
          </a:bodyPr>
          <a:lstStyle>
            <a:lvl1pPr marL="0" indent="0" algn="ctr">
              <a:lnSpc>
                <a:spcPct val="120000"/>
              </a:lnSpc>
              <a:buNone/>
              <a:defRPr sz="1800" b="0">
                <a:latin typeface="Roboto" panose="02000000000000000000" pitchFamily="2" charset="0"/>
                <a:ea typeface="Roboto" panose="02000000000000000000" pitchFamily="2" charset="0"/>
              </a:defRPr>
            </a:lvl1pPr>
          </a:lstStyle>
          <a:p>
            <a:pPr lvl="0"/>
            <a:r>
              <a:rPr lang="pl-PL" dirty="0"/>
              <a:t>Kliknij, aby edytować</a:t>
            </a:r>
          </a:p>
        </p:txBody>
      </p:sp>
      <p:sp>
        <p:nvSpPr>
          <p:cNvPr id="29" name="Symbol zastępczy tekstu 27">
            <a:extLst>
              <a:ext uri="{FF2B5EF4-FFF2-40B4-BE49-F238E27FC236}">
                <a16:creationId xmlns:a16="http://schemas.microsoft.com/office/drawing/2014/main" id="{11D5AB90-C5AB-7244-B6A8-F2B96AA91055}"/>
              </a:ext>
            </a:extLst>
          </p:cNvPr>
          <p:cNvSpPr>
            <a:spLocks noGrp="1"/>
          </p:cNvSpPr>
          <p:nvPr>
            <p:ph type="body" sz="quarter" idx="18" hasCustomPrompt="1"/>
          </p:nvPr>
        </p:nvSpPr>
        <p:spPr>
          <a:xfrm>
            <a:off x="878257" y="2060849"/>
            <a:ext cx="2841478" cy="504056"/>
          </a:xfrm>
        </p:spPr>
        <p:txBody>
          <a:bodyPr anchor="ctr">
            <a:noAutofit/>
          </a:bodyPr>
          <a:lstStyle>
            <a:lvl1pPr marL="0" indent="0" algn="ctr">
              <a:lnSpc>
                <a:spcPct val="100000"/>
              </a:lnSpc>
              <a:buNone/>
              <a:defRPr sz="1800" b="0">
                <a:latin typeface="Roboto" panose="02000000000000000000" pitchFamily="2" charset="0"/>
                <a:ea typeface="Roboto" panose="02000000000000000000" pitchFamily="2" charset="0"/>
              </a:defRPr>
            </a:lvl1pPr>
          </a:lstStyle>
          <a:p>
            <a:pPr lvl="0"/>
            <a:r>
              <a:rPr lang="pl-PL" dirty="0"/>
              <a:t>Nazwa planu</a:t>
            </a:r>
          </a:p>
        </p:txBody>
      </p:sp>
      <p:sp>
        <p:nvSpPr>
          <p:cNvPr id="59" name="Zaokrąglony prostokąt 58">
            <a:extLst>
              <a:ext uri="{FF2B5EF4-FFF2-40B4-BE49-F238E27FC236}">
                <a16:creationId xmlns:a16="http://schemas.microsoft.com/office/drawing/2014/main" id="{FBD50BEE-9794-4944-8948-1695BF98D89F}"/>
              </a:ext>
            </a:extLst>
          </p:cNvPr>
          <p:cNvSpPr/>
          <p:nvPr userDrawn="1"/>
        </p:nvSpPr>
        <p:spPr>
          <a:xfrm>
            <a:off x="8280105" y="1904122"/>
            <a:ext cx="3230858" cy="3690124"/>
          </a:xfrm>
          <a:prstGeom prst="roundRect">
            <a:avLst>
              <a:gd name="adj" fmla="val 0"/>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sp>
        <p:nvSpPr>
          <p:cNvPr id="60" name="Dowolny kształt 59">
            <a:extLst>
              <a:ext uri="{FF2B5EF4-FFF2-40B4-BE49-F238E27FC236}">
                <a16:creationId xmlns:a16="http://schemas.microsoft.com/office/drawing/2014/main" id="{D9A6AE35-0B3E-E944-B340-D1F511D24AE8}"/>
              </a:ext>
            </a:extLst>
          </p:cNvPr>
          <p:cNvSpPr/>
          <p:nvPr userDrawn="1"/>
        </p:nvSpPr>
        <p:spPr>
          <a:xfrm rot="10800000">
            <a:off x="8285163" y="1904122"/>
            <a:ext cx="3225800" cy="1045685"/>
          </a:xfrm>
          <a:custGeom>
            <a:avLst/>
            <a:gdLst>
              <a:gd name="connsiteX0" fmla="*/ 3225800 w 3225800"/>
              <a:gd name="connsiteY0" fmla="*/ 1045685 h 1045685"/>
              <a:gd name="connsiteX1" fmla="*/ 0 w 3225800"/>
              <a:gd name="connsiteY1" fmla="*/ 1045685 h 1045685"/>
              <a:gd name="connsiteX2" fmla="*/ 0 w 3225800"/>
              <a:gd name="connsiteY2" fmla="*/ 170402 h 1045685"/>
              <a:gd name="connsiteX3" fmla="*/ 1313805 w 3225800"/>
              <a:gd name="connsiteY3" fmla="*/ 170402 h 1045685"/>
              <a:gd name="connsiteX4" fmla="*/ 1612900 w 3225800"/>
              <a:gd name="connsiteY4" fmla="*/ 0 h 1045685"/>
              <a:gd name="connsiteX5" fmla="*/ 1911995 w 3225800"/>
              <a:gd name="connsiteY5" fmla="*/ 170402 h 1045685"/>
              <a:gd name="connsiteX6" fmla="*/ 3225800 w 3225800"/>
              <a:gd name="connsiteY6" fmla="*/ 170402 h 104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5800" h="1045685">
                <a:moveTo>
                  <a:pt x="3225800" y="1045685"/>
                </a:moveTo>
                <a:lnTo>
                  <a:pt x="0" y="1045685"/>
                </a:lnTo>
                <a:lnTo>
                  <a:pt x="0" y="170402"/>
                </a:lnTo>
                <a:lnTo>
                  <a:pt x="1313805" y="170402"/>
                </a:lnTo>
                <a:lnTo>
                  <a:pt x="1612900" y="0"/>
                </a:lnTo>
                <a:lnTo>
                  <a:pt x="1911995" y="170402"/>
                </a:lnTo>
                <a:lnTo>
                  <a:pt x="3225800" y="170402"/>
                </a:lnTo>
                <a:close/>
              </a:path>
            </a:pathLst>
          </a:cu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sp>
        <p:nvSpPr>
          <p:cNvPr id="61" name="Symbol zastępczy tekstu 27">
            <a:extLst>
              <a:ext uri="{FF2B5EF4-FFF2-40B4-BE49-F238E27FC236}">
                <a16:creationId xmlns:a16="http://schemas.microsoft.com/office/drawing/2014/main" id="{4A4D6A58-EFAA-4643-83D7-03A094E8F708}"/>
              </a:ext>
            </a:extLst>
          </p:cNvPr>
          <p:cNvSpPr>
            <a:spLocks noGrp="1"/>
          </p:cNvSpPr>
          <p:nvPr>
            <p:ph type="body" sz="quarter" idx="19"/>
          </p:nvPr>
        </p:nvSpPr>
        <p:spPr>
          <a:xfrm>
            <a:off x="8477325" y="3730472"/>
            <a:ext cx="2841478" cy="1642744"/>
          </a:xfrm>
        </p:spPr>
        <p:txBody>
          <a:bodyPr vert="horz" lIns="0" tIns="45720" rIns="0" bIns="45720" rtlCol="0" anchor="t">
            <a:normAutofit/>
          </a:bodyPr>
          <a:lstStyle>
            <a:lvl1pPr marL="0" indent="0" algn="ctr">
              <a:lnSpc>
                <a:spcPct val="120000"/>
              </a:lnSpc>
              <a:buNone/>
              <a:defRPr lang="pl-PL" sz="1800" dirty="0">
                <a:latin typeface="Roboto" panose="02000000000000000000" pitchFamily="2" charset="0"/>
                <a:ea typeface="Roboto" panose="02000000000000000000" pitchFamily="2" charset="0"/>
              </a:defRPr>
            </a:lvl1pPr>
          </a:lstStyle>
          <a:p>
            <a:pPr marL="228600" lvl="0" indent="-228600" algn="ctr"/>
            <a:r>
              <a:rPr lang="pl-PL" dirty="0"/>
              <a:t>Kliknij, aby edytować</a:t>
            </a:r>
          </a:p>
        </p:txBody>
      </p:sp>
      <p:sp>
        <p:nvSpPr>
          <p:cNvPr id="63" name="Symbol zastępczy tekstu 27">
            <a:extLst>
              <a:ext uri="{FF2B5EF4-FFF2-40B4-BE49-F238E27FC236}">
                <a16:creationId xmlns:a16="http://schemas.microsoft.com/office/drawing/2014/main" id="{85039359-F92B-7E4A-8036-FE52E3C2CB0E}"/>
              </a:ext>
            </a:extLst>
          </p:cNvPr>
          <p:cNvSpPr>
            <a:spLocks noGrp="1"/>
          </p:cNvSpPr>
          <p:nvPr>
            <p:ph type="body" sz="quarter" idx="21" hasCustomPrompt="1"/>
          </p:nvPr>
        </p:nvSpPr>
        <p:spPr>
          <a:xfrm>
            <a:off x="8477324" y="2059326"/>
            <a:ext cx="2841478" cy="504056"/>
          </a:xfrm>
        </p:spPr>
        <p:txBody>
          <a:bodyPr anchor="ctr">
            <a:noAutofit/>
          </a:bodyPr>
          <a:lstStyle>
            <a:lvl1pPr marL="0" indent="0" algn="ctr">
              <a:lnSpc>
                <a:spcPct val="100000"/>
              </a:lnSpc>
              <a:buNone/>
              <a:defRPr sz="1800" b="0">
                <a:latin typeface="Roboto" panose="02000000000000000000" pitchFamily="2" charset="0"/>
                <a:ea typeface="Roboto" panose="02000000000000000000" pitchFamily="2" charset="0"/>
              </a:defRPr>
            </a:lvl1pPr>
          </a:lstStyle>
          <a:p>
            <a:pPr lvl="0"/>
            <a:r>
              <a:rPr lang="pl-PL" dirty="0"/>
              <a:t>Nazwa planu</a:t>
            </a:r>
          </a:p>
        </p:txBody>
      </p:sp>
      <p:sp>
        <p:nvSpPr>
          <p:cNvPr id="67" name="Symbol zastępczy tekstu 27">
            <a:extLst>
              <a:ext uri="{FF2B5EF4-FFF2-40B4-BE49-F238E27FC236}">
                <a16:creationId xmlns:a16="http://schemas.microsoft.com/office/drawing/2014/main" id="{8D98D8AE-A5A2-7543-80D7-A99A351E4433}"/>
              </a:ext>
            </a:extLst>
          </p:cNvPr>
          <p:cNvSpPr>
            <a:spLocks noGrp="1"/>
          </p:cNvSpPr>
          <p:nvPr>
            <p:ph type="body" sz="quarter" idx="22"/>
          </p:nvPr>
        </p:nvSpPr>
        <p:spPr>
          <a:xfrm>
            <a:off x="4675263" y="3711911"/>
            <a:ext cx="2841478" cy="2004461"/>
          </a:xfrm>
        </p:spPr>
        <p:txBody>
          <a:bodyPr vert="horz" lIns="0" tIns="45720" rIns="0" bIns="45720" rtlCol="0" anchor="t">
            <a:normAutofit/>
          </a:bodyPr>
          <a:lstStyle>
            <a:lvl1pPr marL="0" indent="0" algn="ctr">
              <a:lnSpc>
                <a:spcPct val="120000"/>
              </a:lnSpc>
              <a:buNone/>
              <a:defRPr lang="pl-PL" sz="1800" dirty="0">
                <a:latin typeface="Roboto" panose="02000000000000000000" pitchFamily="2" charset="0"/>
                <a:ea typeface="Roboto" panose="02000000000000000000" pitchFamily="2" charset="0"/>
              </a:defRPr>
            </a:lvl1pPr>
          </a:lstStyle>
          <a:p>
            <a:pPr marL="228600" lvl="0" indent="-228600" algn="ctr"/>
            <a:r>
              <a:rPr lang="pl-PL" dirty="0"/>
              <a:t>Kliknij, aby edytować</a:t>
            </a:r>
          </a:p>
        </p:txBody>
      </p:sp>
      <p:sp>
        <p:nvSpPr>
          <p:cNvPr id="69" name="Symbol zastępczy tekstu 27">
            <a:extLst>
              <a:ext uri="{FF2B5EF4-FFF2-40B4-BE49-F238E27FC236}">
                <a16:creationId xmlns:a16="http://schemas.microsoft.com/office/drawing/2014/main" id="{A08D3A45-C1A9-6D49-B782-B511AFBBAB73}"/>
              </a:ext>
            </a:extLst>
          </p:cNvPr>
          <p:cNvSpPr>
            <a:spLocks noGrp="1"/>
          </p:cNvSpPr>
          <p:nvPr>
            <p:ph type="body" sz="quarter" idx="24" hasCustomPrompt="1"/>
          </p:nvPr>
        </p:nvSpPr>
        <p:spPr>
          <a:xfrm>
            <a:off x="4675262" y="1807298"/>
            <a:ext cx="2841478" cy="504056"/>
          </a:xfrm>
        </p:spPr>
        <p:txBody>
          <a:bodyPr anchor="ctr">
            <a:noAutofit/>
          </a:bodyPr>
          <a:lstStyle>
            <a:lvl1pPr marL="0" indent="0" algn="ctr">
              <a:lnSpc>
                <a:spcPct val="100000"/>
              </a:lnSpc>
              <a:buNone/>
              <a:defRPr sz="1800" b="0">
                <a:solidFill>
                  <a:schemeClr val="bg2"/>
                </a:solidFill>
                <a:latin typeface="Roboto" panose="02000000000000000000" pitchFamily="2" charset="0"/>
                <a:ea typeface="Roboto" panose="02000000000000000000" pitchFamily="2" charset="0"/>
              </a:defRPr>
            </a:lvl1pPr>
          </a:lstStyle>
          <a:p>
            <a:pPr lvl="0"/>
            <a:r>
              <a:rPr lang="pl-PL" dirty="0"/>
              <a:t>Nazwa planu</a:t>
            </a:r>
          </a:p>
        </p:txBody>
      </p:sp>
      <p:sp>
        <p:nvSpPr>
          <p:cNvPr id="30" name="Symbol zastępczy tekstu 3">
            <a:extLst>
              <a:ext uri="{FF2B5EF4-FFF2-40B4-BE49-F238E27FC236}">
                <a16:creationId xmlns:a16="http://schemas.microsoft.com/office/drawing/2014/main" id="{71BCB501-2178-014B-BD73-3FFE18E2E4D8}"/>
              </a:ext>
            </a:extLst>
          </p:cNvPr>
          <p:cNvSpPr>
            <a:spLocks noGrp="1"/>
          </p:cNvSpPr>
          <p:nvPr>
            <p:ph type="body" sz="quarter" idx="28" hasCustomPrompt="1"/>
          </p:nvPr>
        </p:nvSpPr>
        <p:spPr>
          <a:xfrm>
            <a:off x="878258" y="3126272"/>
            <a:ext cx="2841477" cy="498670"/>
          </a:xfrm>
        </p:spPr>
        <p:txBody>
          <a:bodyPr anchor="b">
            <a:noAutofit/>
          </a:bodyPr>
          <a:lstStyle>
            <a:lvl1pPr marL="0" indent="0" algn="ctr">
              <a:buNone/>
              <a:defRPr sz="3600" b="1"/>
            </a:lvl1pPr>
          </a:lstStyle>
          <a:p>
            <a:r>
              <a:rPr lang="pl-PL" dirty="0"/>
              <a:t>$#</a:t>
            </a:r>
          </a:p>
        </p:txBody>
      </p:sp>
      <p:sp>
        <p:nvSpPr>
          <p:cNvPr id="41" name="Symbol zastępczy tekstu 3">
            <a:extLst>
              <a:ext uri="{FF2B5EF4-FFF2-40B4-BE49-F238E27FC236}">
                <a16:creationId xmlns:a16="http://schemas.microsoft.com/office/drawing/2014/main" id="{899D2BE6-A67D-D348-A587-48EB016C92D8}"/>
              </a:ext>
            </a:extLst>
          </p:cNvPr>
          <p:cNvSpPr>
            <a:spLocks noGrp="1"/>
          </p:cNvSpPr>
          <p:nvPr>
            <p:ph type="body" sz="quarter" idx="33" hasCustomPrompt="1"/>
          </p:nvPr>
        </p:nvSpPr>
        <p:spPr>
          <a:xfrm>
            <a:off x="4670204" y="3128844"/>
            <a:ext cx="2841477" cy="498670"/>
          </a:xfrm>
        </p:spPr>
        <p:txBody>
          <a:bodyPr anchor="b">
            <a:noAutofit/>
          </a:bodyPr>
          <a:lstStyle>
            <a:lvl1pPr marL="0" indent="0" algn="ctr">
              <a:buNone/>
              <a:defRPr sz="3600" b="1"/>
            </a:lvl1pPr>
          </a:lstStyle>
          <a:p>
            <a:r>
              <a:rPr lang="pl-PL" dirty="0"/>
              <a:t>$#</a:t>
            </a:r>
          </a:p>
        </p:txBody>
      </p:sp>
      <p:sp>
        <p:nvSpPr>
          <p:cNvPr id="43" name="Symbol zastępczy tekstu 3">
            <a:extLst>
              <a:ext uri="{FF2B5EF4-FFF2-40B4-BE49-F238E27FC236}">
                <a16:creationId xmlns:a16="http://schemas.microsoft.com/office/drawing/2014/main" id="{8E9A3600-7FF1-5D40-88D3-C71B1751B567}"/>
              </a:ext>
            </a:extLst>
          </p:cNvPr>
          <p:cNvSpPr>
            <a:spLocks noGrp="1"/>
          </p:cNvSpPr>
          <p:nvPr>
            <p:ph type="body" sz="quarter" idx="34" hasCustomPrompt="1"/>
          </p:nvPr>
        </p:nvSpPr>
        <p:spPr>
          <a:xfrm>
            <a:off x="8480204" y="3128844"/>
            <a:ext cx="2841477" cy="498670"/>
          </a:xfrm>
        </p:spPr>
        <p:txBody>
          <a:bodyPr anchor="b">
            <a:noAutofit/>
          </a:bodyPr>
          <a:lstStyle>
            <a:lvl1pPr marL="0" indent="0" algn="ctr">
              <a:buNone/>
              <a:defRPr sz="3600" b="1"/>
            </a:lvl1pPr>
          </a:lstStyle>
          <a:p>
            <a:r>
              <a:rPr lang="pl-PL" dirty="0"/>
              <a:t>$#</a:t>
            </a:r>
          </a:p>
        </p:txBody>
      </p:sp>
    </p:spTree>
    <p:extLst>
      <p:ext uri="{BB962C8B-B14F-4D97-AF65-F5344CB8AC3E}">
        <p14:creationId xmlns:p14="http://schemas.microsoft.com/office/powerpoint/2010/main" val="33503597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ricing [4]">
    <p:spTree>
      <p:nvGrpSpPr>
        <p:cNvPr id="1" name=""/>
        <p:cNvGrpSpPr/>
        <p:nvPr/>
      </p:nvGrpSpPr>
      <p:grpSpPr>
        <a:xfrm>
          <a:off x="0" y="0"/>
          <a:ext cx="0" cy="0"/>
          <a:chOff x="0" y="0"/>
          <a:chExt cx="0" cy="0"/>
        </a:xfrm>
      </p:grpSpPr>
      <p:sp>
        <p:nvSpPr>
          <p:cNvPr id="26" name="Zaokrąglony prostokąt 25">
            <a:extLst>
              <a:ext uri="{FF2B5EF4-FFF2-40B4-BE49-F238E27FC236}">
                <a16:creationId xmlns:a16="http://schemas.microsoft.com/office/drawing/2014/main" id="{C9EC1060-8413-F04B-AAB3-713BEA83EE01}"/>
              </a:ext>
            </a:extLst>
          </p:cNvPr>
          <p:cNvSpPr/>
          <p:nvPr userDrawn="1"/>
        </p:nvSpPr>
        <p:spPr>
          <a:xfrm>
            <a:off x="681038" y="1905645"/>
            <a:ext cx="2540295" cy="3690124"/>
          </a:xfrm>
          <a:prstGeom prst="roundRect">
            <a:avLst>
              <a:gd name="adj" fmla="val 0"/>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sp>
        <p:nvSpPr>
          <p:cNvPr id="38" name="Dowolny kształt 37">
            <a:extLst>
              <a:ext uri="{FF2B5EF4-FFF2-40B4-BE49-F238E27FC236}">
                <a16:creationId xmlns:a16="http://schemas.microsoft.com/office/drawing/2014/main" id="{A4C7896F-33D0-CD49-A0F3-C990E12B812C}"/>
              </a:ext>
            </a:extLst>
          </p:cNvPr>
          <p:cNvSpPr/>
          <p:nvPr userDrawn="1"/>
        </p:nvSpPr>
        <p:spPr>
          <a:xfrm rot="10800000">
            <a:off x="686096" y="1905644"/>
            <a:ext cx="2535237" cy="1045685"/>
          </a:xfrm>
          <a:custGeom>
            <a:avLst/>
            <a:gdLst>
              <a:gd name="connsiteX0" fmla="*/ 3225800 w 3225800"/>
              <a:gd name="connsiteY0" fmla="*/ 1045685 h 1045685"/>
              <a:gd name="connsiteX1" fmla="*/ 0 w 3225800"/>
              <a:gd name="connsiteY1" fmla="*/ 1045685 h 1045685"/>
              <a:gd name="connsiteX2" fmla="*/ 0 w 3225800"/>
              <a:gd name="connsiteY2" fmla="*/ 170402 h 1045685"/>
              <a:gd name="connsiteX3" fmla="*/ 1313805 w 3225800"/>
              <a:gd name="connsiteY3" fmla="*/ 170402 h 1045685"/>
              <a:gd name="connsiteX4" fmla="*/ 1612900 w 3225800"/>
              <a:gd name="connsiteY4" fmla="*/ 0 h 1045685"/>
              <a:gd name="connsiteX5" fmla="*/ 1911995 w 3225800"/>
              <a:gd name="connsiteY5" fmla="*/ 170402 h 1045685"/>
              <a:gd name="connsiteX6" fmla="*/ 3225800 w 3225800"/>
              <a:gd name="connsiteY6" fmla="*/ 170402 h 104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5800" h="1045685">
                <a:moveTo>
                  <a:pt x="3225800" y="1045685"/>
                </a:moveTo>
                <a:lnTo>
                  <a:pt x="0" y="1045685"/>
                </a:lnTo>
                <a:lnTo>
                  <a:pt x="0" y="170402"/>
                </a:lnTo>
                <a:lnTo>
                  <a:pt x="1313805" y="170402"/>
                </a:lnTo>
                <a:lnTo>
                  <a:pt x="1612900" y="0"/>
                </a:lnTo>
                <a:lnTo>
                  <a:pt x="1911995" y="170402"/>
                </a:lnTo>
                <a:lnTo>
                  <a:pt x="3225800" y="170402"/>
                </a:lnTo>
                <a:close/>
              </a:path>
            </a:pathLst>
          </a:cu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sp>
        <p:nvSpPr>
          <p:cNvPr id="2" name="Tytuł 1">
            <a:extLst>
              <a:ext uri="{FF2B5EF4-FFF2-40B4-BE49-F238E27FC236}">
                <a16:creationId xmlns:a16="http://schemas.microsoft.com/office/drawing/2014/main" id="{F331FD11-D4EB-F349-A244-1BC13AA5B98F}"/>
              </a:ext>
            </a:extLst>
          </p:cNvPr>
          <p:cNvSpPr>
            <a:spLocks noGrp="1"/>
          </p:cNvSpPr>
          <p:nvPr>
            <p:ph type="title"/>
          </p:nvPr>
        </p:nvSpPr>
        <p:spPr/>
        <p:txBody>
          <a:bodyPr lIns="0"/>
          <a:lstStyle>
            <a:lvl1pPr>
              <a:defRPr>
                <a:latin typeface="Roboto" panose="02000000000000000000" pitchFamily="2" charset="0"/>
                <a:ea typeface="Roboto" panose="02000000000000000000" pitchFamily="2" charset="0"/>
              </a:defRPr>
            </a:lvl1pPr>
          </a:lstStyle>
          <a:p>
            <a:r>
              <a:rPr lang="pl-PL" dirty="0"/>
              <a:t>Kliknij, aby edytować</a:t>
            </a:r>
          </a:p>
        </p:txBody>
      </p:sp>
      <p:sp>
        <p:nvSpPr>
          <p:cNvPr id="3" name="Symbol zastępczy daty 2">
            <a:extLst>
              <a:ext uri="{FF2B5EF4-FFF2-40B4-BE49-F238E27FC236}">
                <a16:creationId xmlns:a16="http://schemas.microsoft.com/office/drawing/2014/main" id="{D3E005BF-7244-1D4A-BB97-C85F270F8250}"/>
              </a:ext>
            </a:extLst>
          </p:cNvPr>
          <p:cNvSpPr>
            <a:spLocks noGrp="1"/>
          </p:cNvSpPr>
          <p:nvPr>
            <p:ph type="dt" sz="half" idx="10"/>
          </p:nvPr>
        </p:nvSpPr>
        <p:spPr/>
        <p:txBody>
          <a:bodyPr/>
          <a:lstStyle>
            <a:lvl1pPr>
              <a:defRPr>
                <a:latin typeface="Roboto" panose="02000000000000000000" pitchFamily="2" charset="0"/>
                <a:ea typeface="Roboto" panose="02000000000000000000" pitchFamily="2" charset="0"/>
              </a:defRPr>
            </a:lvl1pPr>
          </a:lstStyle>
          <a:p>
            <a:fld id="{2DF0A7F1-8DDE-AB40-ABD1-86832C9EAD8A}" type="datetimeFigureOut">
              <a:rPr lang="pl-PL" smtClean="0"/>
              <a:pPr/>
              <a:t>28.05.2024</a:t>
            </a:fld>
            <a:endParaRPr lang="pl-PL" dirty="0"/>
          </a:p>
        </p:txBody>
      </p:sp>
      <p:sp>
        <p:nvSpPr>
          <p:cNvPr id="4" name="Symbol zastępczy stopki 3">
            <a:extLst>
              <a:ext uri="{FF2B5EF4-FFF2-40B4-BE49-F238E27FC236}">
                <a16:creationId xmlns:a16="http://schemas.microsoft.com/office/drawing/2014/main" id="{7CE38F39-D96F-364D-B193-56BBB633852A}"/>
              </a:ext>
            </a:extLst>
          </p:cNvPr>
          <p:cNvSpPr>
            <a:spLocks noGrp="1"/>
          </p:cNvSpPr>
          <p:nvPr>
            <p:ph type="ftr" sz="quarter" idx="11"/>
          </p:nvPr>
        </p:nvSpPr>
        <p:spPr/>
        <p:txBody>
          <a:bodyPr/>
          <a:lstStyle>
            <a:lvl1pPr>
              <a:defRPr>
                <a:latin typeface="Roboto" panose="02000000000000000000" pitchFamily="2" charset="0"/>
                <a:ea typeface="Roboto" panose="02000000000000000000" pitchFamily="2" charset="0"/>
              </a:defRPr>
            </a:lvl1pPr>
          </a:lstStyle>
          <a:p>
            <a:endParaRPr lang="pl-PL" dirty="0"/>
          </a:p>
        </p:txBody>
      </p:sp>
      <p:sp>
        <p:nvSpPr>
          <p:cNvPr id="5" name="Symbol zastępczy numeru slajdu 4">
            <a:extLst>
              <a:ext uri="{FF2B5EF4-FFF2-40B4-BE49-F238E27FC236}">
                <a16:creationId xmlns:a16="http://schemas.microsoft.com/office/drawing/2014/main" id="{B1042CF3-E3B6-1349-9AA2-C55AC9D9AA98}"/>
              </a:ext>
            </a:extLst>
          </p:cNvPr>
          <p:cNvSpPr>
            <a:spLocks noGrp="1"/>
          </p:cNvSpPr>
          <p:nvPr>
            <p:ph type="sldNum" sz="quarter" idx="12"/>
          </p:nvPr>
        </p:nvSpPr>
        <p:spPr/>
        <p:txBody>
          <a:bodyPr/>
          <a:lstStyle>
            <a:lvl1pPr>
              <a:defRPr>
                <a:latin typeface="Roboto" panose="02000000000000000000" pitchFamily="2" charset="0"/>
                <a:ea typeface="Roboto" panose="02000000000000000000" pitchFamily="2" charset="0"/>
              </a:defRPr>
            </a:lvl1pPr>
          </a:lstStyle>
          <a:p>
            <a:fld id="{82F84508-4418-4F44-8CB3-6C056C4313D3}" type="slidenum">
              <a:rPr lang="pl-PL" smtClean="0"/>
              <a:pPr/>
              <a:t>‹Nr.›</a:t>
            </a:fld>
            <a:endParaRPr lang="pl-PL" dirty="0"/>
          </a:p>
        </p:txBody>
      </p:sp>
      <p:sp>
        <p:nvSpPr>
          <p:cNvPr id="27" name="Symbol zastępczy tekstu 27">
            <a:extLst>
              <a:ext uri="{FF2B5EF4-FFF2-40B4-BE49-F238E27FC236}">
                <a16:creationId xmlns:a16="http://schemas.microsoft.com/office/drawing/2014/main" id="{E7127F0F-8EE0-F947-8C57-62499D1777CD}"/>
              </a:ext>
            </a:extLst>
          </p:cNvPr>
          <p:cNvSpPr>
            <a:spLocks noGrp="1"/>
          </p:cNvSpPr>
          <p:nvPr>
            <p:ph type="body" sz="quarter" idx="16"/>
          </p:nvPr>
        </p:nvSpPr>
        <p:spPr>
          <a:xfrm>
            <a:off x="878258" y="3731995"/>
            <a:ext cx="2154301" cy="1642744"/>
          </a:xfrm>
        </p:spPr>
        <p:txBody>
          <a:bodyPr anchor="t">
            <a:normAutofit/>
          </a:bodyPr>
          <a:lstStyle>
            <a:lvl1pPr marL="0" indent="0" algn="ctr">
              <a:lnSpc>
                <a:spcPct val="120000"/>
              </a:lnSpc>
              <a:buNone/>
              <a:defRPr sz="1800" b="0">
                <a:latin typeface="Roboto" panose="02000000000000000000" pitchFamily="2" charset="0"/>
                <a:ea typeface="Roboto" panose="02000000000000000000" pitchFamily="2" charset="0"/>
              </a:defRPr>
            </a:lvl1pPr>
          </a:lstStyle>
          <a:p>
            <a:pPr lvl="0"/>
            <a:r>
              <a:rPr lang="pl-PL" dirty="0"/>
              <a:t>Kliknij, aby edytować</a:t>
            </a:r>
          </a:p>
        </p:txBody>
      </p:sp>
      <p:sp>
        <p:nvSpPr>
          <p:cNvPr id="29" name="Symbol zastępczy tekstu 27">
            <a:extLst>
              <a:ext uri="{FF2B5EF4-FFF2-40B4-BE49-F238E27FC236}">
                <a16:creationId xmlns:a16="http://schemas.microsoft.com/office/drawing/2014/main" id="{11D5AB90-C5AB-7244-B6A8-F2B96AA91055}"/>
              </a:ext>
            </a:extLst>
          </p:cNvPr>
          <p:cNvSpPr>
            <a:spLocks noGrp="1"/>
          </p:cNvSpPr>
          <p:nvPr>
            <p:ph type="body" sz="quarter" idx="18"/>
          </p:nvPr>
        </p:nvSpPr>
        <p:spPr>
          <a:xfrm>
            <a:off x="878257" y="2060849"/>
            <a:ext cx="2154301" cy="504056"/>
          </a:xfrm>
        </p:spPr>
        <p:txBody>
          <a:bodyPr anchor="ctr">
            <a:noAutofit/>
          </a:bodyPr>
          <a:lstStyle>
            <a:lvl1pPr marL="0" indent="0" algn="ctr">
              <a:lnSpc>
                <a:spcPct val="100000"/>
              </a:lnSpc>
              <a:buNone/>
              <a:defRPr sz="1800" b="0">
                <a:latin typeface="Roboto" panose="02000000000000000000" pitchFamily="2" charset="0"/>
                <a:ea typeface="Roboto" panose="02000000000000000000" pitchFamily="2" charset="0"/>
              </a:defRPr>
            </a:lvl1pPr>
          </a:lstStyle>
          <a:p>
            <a:pPr lvl="0"/>
            <a:r>
              <a:rPr lang="pl-PL" dirty="0"/>
              <a:t>Kliknij, aby edytować</a:t>
            </a:r>
          </a:p>
        </p:txBody>
      </p:sp>
      <p:sp>
        <p:nvSpPr>
          <p:cNvPr id="30" name="Symbol zastępczy tekstu 3">
            <a:extLst>
              <a:ext uri="{FF2B5EF4-FFF2-40B4-BE49-F238E27FC236}">
                <a16:creationId xmlns:a16="http://schemas.microsoft.com/office/drawing/2014/main" id="{71BCB501-2178-014B-BD73-3FFE18E2E4D8}"/>
              </a:ext>
            </a:extLst>
          </p:cNvPr>
          <p:cNvSpPr>
            <a:spLocks noGrp="1"/>
          </p:cNvSpPr>
          <p:nvPr>
            <p:ph type="body" sz="quarter" idx="28" hasCustomPrompt="1"/>
          </p:nvPr>
        </p:nvSpPr>
        <p:spPr>
          <a:xfrm>
            <a:off x="878259" y="3126272"/>
            <a:ext cx="2154300" cy="498670"/>
          </a:xfrm>
        </p:spPr>
        <p:txBody>
          <a:bodyPr anchor="b">
            <a:noAutofit/>
          </a:bodyPr>
          <a:lstStyle>
            <a:lvl1pPr marL="0" indent="0" algn="ctr">
              <a:buNone/>
              <a:defRPr sz="3600" b="1"/>
            </a:lvl1pPr>
          </a:lstStyle>
          <a:p>
            <a:r>
              <a:rPr lang="pl-PL" dirty="0"/>
              <a:t>$#</a:t>
            </a:r>
          </a:p>
        </p:txBody>
      </p:sp>
      <p:sp>
        <p:nvSpPr>
          <p:cNvPr id="22" name="Zaokrąglony prostokąt 21">
            <a:extLst>
              <a:ext uri="{FF2B5EF4-FFF2-40B4-BE49-F238E27FC236}">
                <a16:creationId xmlns:a16="http://schemas.microsoft.com/office/drawing/2014/main" id="{F4A5AB4F-AFBF-4045-8768-15B066875C4C}"/>
              </a:ext>
            </a:extLst>
          </p:cNvPr>
          <p:cNvSpPr/>
          <p:nvPr userDrawn="1"/>
        </p:nvSpPr>
        <p:spPr>
          <a:xfrm>
            <a:off x="3465714" y="1592071"/>
            <a:ext cx="2514399" cy="4297187"/>
          </a:xfrm>
          <a:prstGeom prst="roundRect">
            <a:avLst>
              <a:gd name="adj" fmla="val 0"/>
            </a:avLst>
          </a:prstGeom>
          <a:gradFill flip="none" rotWithShape="1">
            <a:gsLst>
              <a:gs pos="0">
                <a:srgbClr val="EEEFFC"/>
              </a:gs>
              <a:gs pos="100000">
                <a:srgbClr val="DEE2F8"/>
              </a:gs>
            </a:gsLst>
            <a:lin ang="8100000" scaled="1"/>
            <a:tileRect/>
          </a:gra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sp>
        <p:nvSpPr>
          <p:cNvPr id="23" name="Dowolny kształt 22">
            <a:extLst>
              <a:ext uri="{FF2B5EF4-FFF2-40B4-BE49-F238E27FC236}">
                <a16:creationId xmlns:a16="http://schemas.microsoft.com/office/drawing/2014/main" id="{8A321D0F-CC7B-7846-A7F3-24168B56BE2A}"/>
              </a:ext>
            </a:extLst>
          </p:cNvPr>
          <p:cNvSpPr/>
          <p:nvPr userDrawn="1"/>
        </p:nvSpPr>
        <p:spPr>
          <a:xfrm rot="10800000">
            <a:off x="3470771" y="1592070"/>
            <a:ext cx="2509393" cy="1045685"/>
          </a:xfrm>
          <a:custGeom>
            <a:avLst/>
            <a:gdLst>
              <a:gd name="connsiteX0" fmla="*/ 3225800 w 3225800"/>
              <a:gd name="connsiteY0" fmla="*/ 1045685 h 1045685"/>
              <a:gd name="connsiteX1" fmla="*/ 0 w 3225800"/>
              <a:gd name="connsiteY1" fmla="*/ 1045685 h 1045685"/>
              <a:gd name="connsiteX2" fmla="*/ 0 w 3225800"/>
              <a:gd name="connsiteY2" fmla="*/ 170402 h 1045685"/>
              <a:gd name="connsiteX3" fmla="*/ 1313805 w 3225800"/>
              <a:gd name="connsiteY3" fmla="*/ 170402 h 1045685"/>
              <a:gd name="connsiteX4" fmla="*/ 1612900 w 3225800"/>
              <a:gd name="connsiteY4" fmla="*/ 0 h 1045685"/>
              <a:gd name="connsiteX5" fmla="*/ 1911995 w 3225800"/>
              <a:gd name="connsiteY5" fmla="*/ 170402 h 1045685"/>
              <a:gd name="connsiteX6" fmla="*/ 3225800 w 3225800"/>
              <a:gd name="connsiteY6" fmla="*/ 170402 h 104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5800" h="1045685">
                <a:moveTo>
                  <a:pt x="3225800" y="1045685"/>
                </a:moveTo>
                <a:lnTo>
                  <a:pt x="0" y="1045685"/>
                </a:lnTo>
                <a:lnTo>
                  <a:pt x="0" y="170402"/>
                </a:lnTo>
                <a:lnTo>
                  <a:pt x="1313805" y="170402"/>
                </a:lnTo>
                <a:lnTo>
                  <a:pt x="1612900" y="0"/>
                </a:lnTo>
                <a:lnTo>
                  <a:pt x="1911995" y="170402"/>
                </a:lnTo>
                <a:lnTo>
                  <a:pt x="3225800" y="170402"/>
                </a:lnTo>
                <a:close/>
              </a:path>
            </a:pathLst>
          </a:cu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dirty="0">
              <a:solidFill>
                <a:schemeClr val="tx2"/>
              </a:solidFill>
              <a:latin typeface="Roboto" panose="02000000000000000000" pitchFamily="2" charset="0"/>
            </a:endParaRPr>
          </a:p>
        </p:txBody>
      </p:sp>
      <p:sp>
        <p:nvSpPr>
          <p:cNvPr id="24" name="Symbol zastępczy tekstu 27">
            <a:extLst>
              <a:ext uri="{FF2B5EF4-FFF2-40B4-BE49-F238E27FC236}">
                <a16:creationId xmlns:a16="http://schemas.microsoft.com/office/drawing/2014/main" id="{8890DE2B-0F24-8C4B-BCA1-A4123981220C}"/>
              </a:ext>
            </a:extLst>
          </p:cNvPr>
          <p:cNvSpPr>
            <a:spLocks noGrp="1"/>
          </p:cNvSpPr>
          <p:nvPr>
            <p:ph type="body" sz="quarter" idx="34"/>
          </p:nvPr>
        </p:nvSpPr>
        <p:spPr>
          <a:xfrm>
            <a:off x="3662935" y="3418421"/>
            <a:ext cx="2132340" cy="2326821"/>
          </a:xfrm>
        </p:spPr>
        <p:txBody>
          <a:bodyPr anchor="t">
            <a:normAutofit/>
          </a:bodyPr>
          <a:lstStyle>
            <a:lvl1pPr marL="0" indent="0" algn="ctr">
              <a:lnSpc>
                <a:spcPct val="120000"/>
              </a:lnSpc>
              <a:buNone/>
              <a:defRPr sz="1800" b="0">
                <a:latin typeface="Roboto" panose="02000000000000000000" pitchFamily="2" charset="0"/>
                <a:ea typeface="Roboto" panose="02000000000000000000" pitchFamily="2" charset="0"/>
              </a:defRPr>
            </a:lvl1pPr>
          </a:lstStyle>
          <a:p>
            <a:pPr lvl="0"/>
            <a:r>
              <a:rPr lang="pl-PL" dirty="0"/>
              <a:t>Kliknij, aby edytować</a:t>
            </a:r>
          </a:p>
        </p:txBody>
      </p:sp>
      <p:sp>
        <p:nvSpPr>
          <p:cNvPr id="25" name="Symbol zastępczy tekstu 27">
            <a:extLst>
              <a:ext uri="{FF2B5EF4-FFF2-40B4-BE49-F238E27FC236}">
                <a16:creationId xmlns:a16="http://schemas.microsoft.com/office/drawing/2014/main" id="{33DE9391-1891-814B-AC7E-1C05D512267B}"/>
              </a:ext>
            </a:extLst>
          </p:cNvPr>
          <p:cNvSpPr>
            <a:spLocks noGrp="1"/>
          </p:cNvSpPr>
          <p:nvPr>
            <p:ph type="body" sz="quarter" idx="35"/>
          </p:nvPr>
        </p:nvSpPr>
        <p:spPr>
          <a:xfrm>
            <a:off x="3662934" y="1747276"/>
            <a:ext cx="2132340" cy="504056"/>
          </a:xfrm>
        </p:spPr>
        <p:txBody>
          <a:bodyPr anchor="ctr">
            <a:noAutofit/>
          </a:bodyPr>
          <a:lstStyle>
            <a:lvl1pPr marL="0" indent="0" algn="ctr">
              <a:lnSpc>
                <a:spcPct val="100000"/>
              </a:lnSpc>
              <a:buNone/>
              <a:defRPr sz="1800" b="0">
                <a:solidFill>
                  <a:schemeClr val="bg1"/>
                </a:solidFill>
                <a:latin typeface="Roboto" panose="02000000000000000000" pitchFamily="2" charset="0"/>
                <a:ea typeface="Roboto" panose="02000000000000000000" pitchFamily="2" charset="0"/>
              </a:defRPr>
            </a:lvl1pPr>
          </a:lstStyle>
          <a:p>
            <a:pPr lvl="0"/>
            <a:r>
              <a:rPr lang="pl-PL" dirty="0"/>
              <a:t>Kliknij, aby edytować</a:t>
            </a:r>
          </a:p>
        </p:txBody>
      </p:sp>
      <p:sp>
        <p:nvSpPr>
          <p:cNvPr id="28" name="Symbol zastępczy tekstu 3">
            <a:extLst>
              <a:ext uri="{FF2B5EF4-FFF2-40B4-BE49-F238E27FC236}">
                <a16:creationId xmlns:a16="http://schemas.microsoft.com/office/drawing/2014/main" id="{F129B05C-EB37-C045-BF52-85AEA0CBDA22}"/>
              </a:ext>
            </a:extLst>
          </p:cNvPr>
          <p:cNvSpPr>
            <a:spLocks noGrp="1"/>
          </p:cNvSpPr>
          <p:nvPr>
            <p:ph type="body" sz="quarter" idx="36" hasCustomPrompt="1"/>
          </p:nvPr>
        </p:nvSpPr>
        <p:spPr>
          <a:xfrm>
            <a:off x="3662935" y="2812699"/>
            <a:ext cx="2132339" cy="498670"/>
          </a:xfrm>
        </p:spPr>
        <p:txBody>
          <a:bodyPr anchor="b">
            <a:noAutofit/>
          </a:bodyPr>
          <a:lstStyle>
            <a:lvl1pPr marL="0" indent="0" algn="ctr">
              <a:buNone/>
              <a:defRPr sz="3600" b="1"/>
            </a:lvl1pPr>
          </a:lstStyle>
          <a:p>
            <a:r>
              <a:rPr lang="pl-PL" dirty="0"/>
              <a:t>$#</a:t>
            </a:r>
          </a:p>
        </p:txBody>
      </p:sp>
      <p:sp>
        <p:nvSpPr>
          <p:cNvPr id="31" name="Zaokrąglony prostokąt 30">
            <a:extLst>
              <a:ext uri="{FF2B5EF4-FFF2-40B4-BE49-F238E27FC236}">
                <a16:creationId xmlns:a16="http://schemas.microsoft.com/office/drawing/2014/main" id="{52BEE2E8-0834-6744-9C18-889997E462E1}"/>
              </a:ext>
            </a:extLst>
          </p:cNvPr>
          <p:cNvSpPr/>
          <p:nvPr userDrawn="1"/>
        </p:nvSpPr>
        <p:spPr>
          <a:xfrm>
            <a:off x="6206830" y="1905646"/>
            <a:ext cx="2540295" cy="3690124"/>
          </a:xfrm>
          <a:prstGeom prst="roundRect">
            <a:avLst>
              <a:gd name="adj" fmla="val 0"/>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sp>
        <p:nvSpPr>
          <p:cNvPr id="32" name="Dowolny kształt 31">
            <a:extLst>
              <a:ext uri="{FF2B5EF4-FFF2-40B4-BE49-F238E27FC236}">
                <a16:creationId xmlns:a16="http://schemas.microsoft.com/office/drawing/2014/main" id="{886CD9A3-F95A-FA42-8D97-0B4B20306EDD}"/>
              </a:ext>
            </a:extLst>
          </p:cNvPr>
          <p:cNvSpPr/>
          <p:nvPr userDrawn="1"/>
        </p:nvSpPr>
        <p:spPr>
          <a:xfrm rot="10800000">
            <a:off x="6211888" y="1905645"/>
            <a:ext cx="2535237" cy="1045685"/>
          </a:xfrm>
          <a:custGeom>
            <a:avLst/>
            <a:gdLst>
              <a:gd name="connsiteX0" fmla="*/ 3225800 w 3225800"/>
              <a:gd name="connsiteY0" fmla="*/ 1045685 h 1045685"/>
              <a:gd name="connsiteX1" fmla="*/ 0 w 3225800"/>
              <a:gd name="connsiteY1" fmla="*/ 1045685 h 1045685"/>
              <a:gd name="connsiteX2" fmla="*/ 0 w 3225800"/>
              <a:gd name="connsiteY2" fmla="*/ 170402 h 1045685"/>
              <a:gd name="connsiteX3" fmla="*/ 1313805 w 3225800"/>
              <a:gd name="connsiteY3" fmla="*/ 170402 h 1045685"/>
              <a:gd name="connsiteX4" fmla="*/ 1612900 w 3225800"/>
              <a:gd name="connsiteY4" fmla="*/ 0 h 1045685"/>
              <a:gd name="connsiteX5" fmla="*/ 1911995 w 3225800"/>
              <a:gd name="connsiteY5" fmla="*/ 170402 h 1045685"/>
              <a:gd name="connsiteX6" fmla="*/ 3225800 w 3225800"/>
              <a:gd name="connsiteY6" fmla="*/ 170402 h 104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5800" h="1045685">
                <a:moveTo>
                  <a:pt x="3225800" y="1045685"/>
                </a:moveTo>
                <a:lnTo>
                  <a:pt x="0" y="1045685"/>
                </a:lnTo>
                <a:lnTo>
                  <a:pt x="0" y="170402"/>
                </a:lnTo>
                <a:lnTo>
                  <a:pt x="1313805" y="170402"/>
                </a:lnTo>
                <a:lnTo>
                  <a:pt x="1612900" y="0"/>
                </a:lnTo>
                <a:lnTo>
                  <a:pt x="1911995" y="170402"/>
                </a:lnTo>
                <a:lnTo>
                  <a:pt x="3225800" y="170402"/>
                </a:lnTo>
                <a:close/>
              </a:path>
            </a:pathLst>
          </a:cu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sp>
        <p:nvSpPr>
          <p:cNvPr id="33" name="Symbol zastępczy tekstu 27">
            <a:extLst>
              <a:ext uri="{FF2B5EF4-FFF2-40B4-BE49-F238E27FC236}">
                <a16:creationId xmlns:a16="http://schemas.microsoft.com/office/drawing/2014/main" id="{0A1DC418-F279-4F4C-967D-E0F4DC463A10}"/>
              </a:ext>
            </a:extLst>
          </p:cNvPr>
          <p:cNvSpPr>
            <a:spLocks noGrp="1"/>
          </p:cNvSpPr>
          <p:nvPr>
            <p:ph type="body" sz="quarter" idx="37"/>
          </p:nvPr>
        </p:nvSpPr>
        <p:spPr>
          <a:xfrm>
            <a:off x="6404050" y="3731996"/>
            <a:ext cx="2154301" cy="1642744"/>
          </a:xfrm>
        </p:spPr>
        <p:txBody>
          <a:bodyPr anchor="t">
            <a:normAutofit/>
          </a:bodyPr>
          <a:lstStyle>
            <a:lvl1pPr marL="0" indent="0" algn="ctr">
              <a:lnSpc>
                <a:spcPct val="120000"/>
              </a:lnSpc>
              <a:buNone/>
              <a:defRPr sz="1800" b="0">
                <a:latin typeface="Roboto" panose="02000000000000000000" pitchFamily="2" charset="0"/>
                <a:ea typeface="Roboto" panose="02000000000000000000" pitchFamily="2" charset="0"/>
              </a:defRPr>
            </a:lvl1pPr>
          </a:lstStyle>
          <a:p>
            <a:pPr lvl="0"/>
            <a:r>
              <a:rPr lang="pl-PL" dirty="0"/>
              <a:t>Kliknij, aby edytować</a:t>
            </a:r>
          </a:p>
        </p:txBody>
      </p:sp>
      <p:sp>
        <p:nvSpPr>
          <p:cNvPr id="34" name="Symbol zastępczy tekstu 27">
            <a:extLst>
              <a:ext uri="{FF2B5EF4-FFF2-40B4-BE49-F238E27FC236}">
                <a16:creationId xmlns:a16="http://schemas.microsoft.com/office/drawing/2014/main" id="{8B3CD24E-A1FB-C944-B5E0-038BE7E8A203}"/>
              </a:ext>
            </a:extLst>
          </p:cNvPr>
          <p:cNvSpPr>
            <a:spLocks noGrp="1"/>
          </p:cNvSpPr>
          <p:nvPr>
            <p:ph type="body" sz="quarter" idx="38"/>
          </p:nvPr>
        </p:nvSpPr>
        <p:spPr>
          <a:xfrm>
            <a:off x="6404049" y="2060850"/>
            <a:ext cx="2154301" cy="504056"/>
          </a:xfrm>
        </p:spPr>
        <p:txBody>
          <a:bodyPr anchor="ctr">
            <a:noAutofit/>
          </a:bodyPr>
          <a:lstStyle>
            <a:lvl1pPr marL="0" indent="0" algn="ctr">
              <a:lnSpc>
                <a:spcPct val="100000"/>
              </a:lnSpc>
              <a:buNone/>
              <a:defRPr sz="1800" b="0">
                <a:latin typeface="Roboto" panose="02000000000000000000" pitchFamily="2" charset="0"/>
                <a:ea typeface="Roboto" panose="02000000000000000000" pitchFamily="2" charset="0"/>
              </a:defRPr>
            </a:lvl1pPr>
          </a:lstStyle>
          <a:p>
            <a:pPr lvl="0"/>
            <a:r>
              <a:rPr lang="pl-PL" dirty="0"/>
              <a:t>Kliknij, aby edytować</a:t>
            </a:r>
          </a:p>
        </p:txBody>
      </p:sp>
      <p:sp>
        <p:nvSpPr>
          <p:cNvPr id="35" name="Symbol zastępczy tekstu 3">
            <a:extLst>
              <a:ext uri="{FF2B5EF4-FFF2-40B4-BE49-F238E27FC236}">
                <a16:creationId xmlns:a16="http://schemas.microsoft.com/office/drawing/2014/main" id="{AB1DEE94-479B-FC44-A8C0-CF7C87507959}"/>
              </a:ext>
            </a:extLst>
          </p:cNvPr>
          <p:cNvSpPr>
            <a:spLocks noGrp="1"/>
          </p:cNvSpPr>
          <p:nvPr>
            <p:ph type="body" sz="quarter" idx="39" hasCustomPrompt="1"/>
          </p:nvPr>
        </p:nvSpPr>
        <p:spPr>
          <a:xfrm>
            <a:off x="6404051" y="3126273"/>
            <a:ext cx="2154300" cy="498670"/>
          </a:xfrm>
        </p:spPr>
        <p:txBody>
          <a:bodyPr anchor="b">
            <a:noAutofit/>
          </a:bodyPr>
          <a:lstStyle>
            <a:lvl1pPr marL="0" indent="0" algn="ctr">
              <a:buNone/>
              <a:defRPr sz="3600" b="1"/>
            </a:lvl1pPr>
          </a:lstStyle>
          <a:p>
            <a:r>
              <a:rPr lang="pl-PL" dirty="0"/>
              <a:t>$#</a:t>
            </a:r>
          </a:p>
        </p:txBody>
      </p:sp>
      <p:sp>
        <p:nvSpPr>
          <p:cNvPr id="36" name="Zaokrąglony prostokąt 35">
            <a:extLst>
              <a:ext uri="{FF2B5EF4-FFF2-40B4-BE49-F238E27FC236}">
                <a16:creationId xmlns:a16="http://schemas.microsoft.com/office/drawing/2014/main" id="{965B970D-25A8-DE4B-92B4-30FCE1301925}"/>
              </a:ext>
            </a:extLst>
          </p:cNvPr>
          <p:cNvSpPr/>
          <p:nvPr userDrawn="1"/>
        </p:nvSpPr>
        <p:spPr>
          <a:xfrm>
            <a:off x="8968733" y="1907844"/>
            <a:ext cx="2540295" cy="3690124"/>
          </a:xfrm>
          <a:prstGeom prst="roundRect">
            <a:avLst>
              <a:gd name="adj" fmla="val 0"/>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sp>
        <p:nvSpPr>
          <p:cNvPr id="37" name="Dowolny kształt 36">
            <a:extLst>
              <a:ext uri="{FF2B5EF4-FFF2-40B4-BE49-F238E27FC236}">
                <a16:creationId xmlns:a16="http://schemas.microsoft.com/office/drawing/2014/main" id="{9E189C3E-05CF-1D4B-9549-623DF0587BCE}"/>
              </a:ext>
            </a:extLst>
          </p:cNvPr>
          <p:cNvSpPr/>
          <p:nvPr userDrawn="1"/>
        </p:nvSpPr>
        <p:spPr>
          <a:xfrm rot="10800000">
            <a:off x="8973791" y="1907843"/>
            <a:ext cx="2535237" cy="1045685"/>
          </a:xfrm>
          <a:custGeom>
            <a:avLst/>
            <a:gdLst>
              <a:gd name="connsiteX0" fmla="*/ 3225800 w 3225800"/>
              <a:gd name="connsiteY0" fmla="*/ 1045685 h 1045685"/>
              <a:gd name="connsiteX1" fmla="*/ 0 w 3225800"/>
              <a:gd name="connsiteY1" fmla="*/ 1045685 h 1045685"/>
              <a:gd name="connsiteX2" fmla="*/ 0 w 3225800"/>
              <a:gd name="connsiteY2" fmla="*/ 170402 h 1045685"/>
              <a:gd name="connsiteX3" fmla="*/ 1313805 w 3225800"/>
              <a:gd name="connsiteY3" fmla="*/ 170402 h 1045685"/>
              <a:gd name="connsiteX4" fmla="*/ 1612900 w 3225800"/>
              <a:gd name="connsiteY4" fmla="*/ 0 h 1045685"/>
              <a:gd name="connsiteX5" fmla="*/ 1911995 w 3225800"/>
              <a:gd name="connsiteY5" fmla="*/ 170402 h 1045685"/>
              <a:gd name="connsiteX6" fmla="*/ 3225800 w 3225800"/>
              <a:gd name="connsiteY6" fmla="*/ 170402 h 104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5800" h="1045685">
                <a:moveTo>
                  <a:pt x="3225800" y="1045685"/>
                </a:moveTo>
                <a:lnTo>
                  <a:pt x="0" y="1045685"/>
                </a:lnTo>
                <a:lnTo>
                  <a:pt x="0" y="170402"/>
                </a:lnTo>
                <a:lnTo>
                  <a:pt x="1313805" y="170402"/>
                </a:lnTo>
                <a:lnTo>
                  <a:pt x="1612900" y="0"/>
                </a:lnTo>
                <a:lnTo>
                  <a:pt x="1911995" y="170402"/>
                </a:lnTo>
                <a:lnTo>
                  <a:pt x="3225800" y="170402"/>
                </a:lnTo>
                <a:close/>
              </a:path>
            </a:pathLst>
          </a:cu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sp>
        <p:nvSpPr>
          <p:cNvPr id="39" name="Symbol zastępczy tekstu 27">
            <a:extLst>
              <a:ext uri="{FF2B5EF4-FFF2-40B4-BE49-F238E27FC236}">
                <a16:creationId xmlns:a16="http://schemas.microsoft.com/office/drawing/2014/main" id="{D7063611-1C62-C348-9BA6-B05C3158B179}"/>
              </a:ext>
            </a:extLst>
          </p:cNvPr>
          <p:cNvSpPr>
            <a:spLocks noGrp="1"/>
          </p:cNvSpPr>
          <p:nvPr>
            <p:ph type="body" sz="quarter" idx="40"/>
          </p:nvPr>
        </p:nvSpPr>
        <p:spPr>
          <a:xfrm>
            <a:off x="9165953" y="3734194"/>
            <a:ext cx="2154301" cy="1642744"/>
          </a:xfrm>
        </p:spPr>
        <p:txBody>
          <a:bodyPr anchor="t">
            <a:normAutofit/>
          </a:bodyPr>
          <a:lstStyle>
            <a:lvl1pPr marL="0" indent="0" algn="ctr">
              <a:lnSpc>
                <a:spcPct val="120000"/>
              </a:lnSpc>
              <a:buNone/>
              <a:defRPr sz="1800" b="0">
                <a:latin typeface="Roboto" panose="02000000000000000000" pitchFamily="2" charset="0"/>
                <a:ea typeface="Roboto" panose="02000000000000000000" pitchFamily="2" charset="0"/>
              </a:defRPr>
            </a:lvl1pPr>
          </a:lstStyle>
          <a:p>
            <a:pPr lvl="0"/>
            <a:r>
              <a:rPr lang="pl-PL" dirty="0"/>
              <a:t>Kliknij, aby edytować</a:t>
            </a:r>
          </a:p>
        </p:txBody>
      </p:sp>
      <p:sp>
        <p:nvSpPr>
          <p:cNvPr id="40" name="Symbol zastępczy tekstu 27">
            <a:extLst>
              <a:ext uri="{FF2B5EF4-FFF2-40B4-BE49-F238E27FC236}">
                <a16:creationId xmlns:a16="http://schemas.microsoft.com/office/drawing/2014/main" id="{BDC26051-0837-0A4E-8C03-4CCE33ACFE28}"/>
              </a:ext>
            </a:extLst>
          </p:cNvPr>
          <p:cNvSpPr>
            <a:spLocks noGrp="1"/>
          </p:cNvSpPr>
          <p:nvPr>
            <p:ph type="body" sz="quarter" idx="41"/>
          </p:nvPr>
        </p:nvSpPr>
        <p:spPr>
          <a:xfrm>
            <a:off x="9165952" y="2063048"/>
            <a:ext cx="2154301" cy="504056"/>
          </a:xfrm>
        </p:spPr>
        <p:txBody>
          <a:bodyPr anchor="ctr">
            <a:noAutofit/>
          </a:bodyPr>
          <a:lstStyle>
            <a:lvl1pPr marL="0" indent="0" algn="ctr">
              <a:lnSpc>
                <a:spcPct val="100000"/>
              </a:lnSpc>
              <a:buNone/>
              <a:defRPr sz="1800" b="0">
                <a:latin typeface="Roboto" panose="02000000000000000000" pitchFamily="2" charset="0"/>
                <a:ea typeface="Roboto" panose="02000000000000000000" pitchFamily="2" charset="0"/>
              </a:defRPr>
            </a:lvl1pPr>
          </a:lstStyle>
          <a:p>
            <a:pPr lvl="0"/>
            <a:r>
              <a:rPr lang="pl-PL" dirty="0"/>
              <a:t>Kliknij, aby edytować</a:t>
            </a:r>
          </a:p>
        </p:txBody>
      </p:sp>
      <p:sp>
        <p:nvSpPr>
          <p:cNvPr id="42" name="Symbol zastępczy tekstu 3">
            <a:extLst>
              <a:ext uri="{FF2B5EF4-FFF2-40B4-BE49-F238E27FC236}">
                <a16:creationId xmlns:a16="http://schemas.microsoft.com/office/drawing/2014/main" id="{D0782B17-AA43-4545-846F-D13629B5BEB5}"/>
              </a:ext>
            </a:extLst>
          </p:cNvPr>
          <p:cNvSpPr>
            <a:spLocks noGrp="1"/>
          </p:cNvSpPr>
          <p:nvPr>
            <p:ph type="body" sz="quarter" idx="42" hasCustomPrompt="1"/>
          </p:nvPr>
        </p:nvSpPr>
        <p:spPr>
          <a:xfrm>
            <a:off x="9165954" y="3128471"/>
            <a:ext cx="2154300" cy="498670"/>
          </a:xfrm>
        </p:spPr>
        <p:txBody>
          <a:bodyPr anchor="b">
            <a:noAutofit/>
          </a:bodyPr>
          <a:lstStyle>
            <a:lvl1pPr marL="0" indent="0" algn="ctr">
              <a:buNone/>
              <a:defRPr sz="3600" b="1"/>
            </a:lvl1pPr>
          </a:lstStyle>
          <a:p>
            <a:r>
              <a:rPr lang="pl-PL" dirty="0"/>
              <a:t>$#</a:t>
            </a:r>
          </a:p>
        </p:txBody>
      </p:sp>
    </p:spTree>
    <p:extLst>
      <p:ext uri="{BB962C8B-B14F-4D97-AF65-F5344CB8AC3E}">
        <p14:creationId xmlns:p14="http://schemas.microsoft.com/office/powerpoint/2010/main" val="17599489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able of Content [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31FD11-D4EB-F349-A244-1BC13AA5B98F}"/>
              </a:ext>
            </a:extLst>
          </p:cNvPr>
          <p:cNvSpPr>
            <a:spLocks noGrp="1"/>
          </p:cNvSpPr>
          <p:nvPr>
            <p:ph type="title" hasCustomPrompt="1"/>
          </p:nvPr>
        </p:nvSpPr>
        <p:spPr>
          <a:xfrm>
            <a:off x="2755899" y="1"/>
            <a:ext cx="8755063" cy="1124980"/>
          </a:xfrm>
        </p:spPr>
        <p:txBody>
          <a:bodyPr lIns="0"/>
          <a:lstStyle>
            <a:lvl1pPr>
              <a:defRPr>
                <a:solidFill>
                  <a:schemeClr val="tx1"/>
                </a:solidFill>
                <a:latin typeface="Roboto" panose="02000000000000000000" pitchFamily="2" charset="0"/>
                <a:ea typeface="Roboto" panose="02000000000000000000" pitchFamily="2" charset="0"/>
              </a:defRPr>
            </a:lvl1pPr>
          </a:lstStyle>
          <a:p>
            <a:r>
              <a:rPr lang="pl-PL" dirty="0" err="1"/>
              <a:t>Click</a:t>
            </a:r>
            <a:r>
              <a:rPr lang="pl-PL" dirty="0"/>
              <a:t> to </a:t>
            </a:r>
            <a:r>
              <a:rPr lang="pl-PL" dirty="0" err="1"/>
              <a:t>add</a:t>
            </a:r>
            <a:r>
              <a:rPr lang="pl-PL" dirty="0"/>
              <a:t> </a:t>
            </a:r>
            <a:r>
              <a:rPr lang="pl-PL" dirty="0" err="1"/>
              <a:t>title</a:t>
            </a:r>
            <a:endParaRPr lang="pl-PL" dirty="0"/>
          </a:p>
        </p:txBody>
      </p:sp>
      <p:sp>
        <p:nvSpPr>
          <p:cNvPr id="30" name="Prostokąt 29">
            <a:extLst>
              <a:ext uri="{FF2B5EF4-FFF2-40B4-BE49-F238E27FC236}">
                <a16:creationId xmlns:a16="http://schemas.microsoft.com/office/drawing/2014/main" id="{B9A96BEB-1D11-E64A-A004-21A36EC9D3AA}"/>
              </a:ext>
            </a:extLst>
          </p:cNvPr>
          <p:cNvSpPr/>
          <p:nvPr userDrawn="1"/>
        </p:nvSpPr>
        <p:spPr>
          <a:xfrm>
            <a:off x="1" y="2"/>
            <a:ext cx="1842616" cy="6857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dirty="0">
              <a:solidFill>
                <a:schemeClr val="tx2"/>
              </a:solidFill>
              <a:latin typeface="Roboto" panose="02000000000000000000" pitchFamily="2" charset="0"/>
            </a:endParaRPr>
          </a:p>
        </p:txBody>
      </p:sp>
      <p:cxnSp>
        <p:nvCxnSpPr>
          <p:cNvPr id="21" name="Łącznik prosty 20">
            <a:extLst>
              <a:ext uri="{FF2B5EF4-FFF2-40B4-BE49-F238E27FC236}">
                <a16:creationId xmlns:a16="http://schemas.microsoft.com/office/drawing/2014/main" id="{7E42FFB5-8C4C-4AFA-9FF5-5F5211DBCE24}"/>
              </a:ext>
            </a:extLst>
          </p:cNvPr>
          <p:cNvCxnSpPr/>
          <p:nvPr userDrawn="1"/>
        </p:nvCxnSpPr>
        <p:spPr>
          <a:xfrm>
            <a:off x="2755900" y="1184576"/>
            <a:ext cx="1823550" cy="0"/>
          </a:xfrm>
          <a:prstGeom prst="line">
            <a:avLst/>
          </a:prstGeom>
          <a:ln w="25400">
            <a:gradFill flip="none" rotWithShape="1">
              <a:gsLst>
                <a:gs pos="0">
                  <a:schemeClr val="accent1"/>
                </a:gs>
                <a:gs pos="100000">
                  <a:schemeClr val="accent2"/>
                </a:gs>
              </a:gsLst>
              <a:lin ang="10800000" scaled="1"/>
              <a:tileRect/>
            </a:gradFill>
          </a:ln>
          <a:effectLst/>
        </p:spPr>
        <p:style>
          <a:lnRef idx="2">
            <a:schemeClr val="accent1"/>
          </a:lnRef>
          <a:fillRef idx="0">
            <a:schemeClr val="accent1"/>
          </a:fillRef>
          <a:effectRef idx="1">
            <a:schemeClr val="accent1"/>
          </a:effectRef>
          <a:fontRef idx="minor">
            <a:schemeClr val="tx1"/>
          </a:fontRef>
        </p:style>
      </p:cxnSp>
      <p:sp>
        <p:nvSpPr>
          <p:cNvPr id="23" name="Content Placeholder 2">
            <a:extLst>
              <a:ext uri="{FF2B5EF4-FFF2-40B4-BE49-F238E27FC236}">
                <a16:creationId xmlns:a16="http://schemas.microsoft.com/office/drawing/2014/main" id="{D80766C2-BD61-4BFC-88FA-4655D97890A3}"/>
              </a:ext>
            </a:extLst>
          </p:cNvPr>
          <p:cNvSpPr>
            <a:spLocks noGrp="1"/>
          </p:cNvSpPr>
          <p:nvPr>
            <p:ph idx="1" hasCustomPrompt="1"/>
          </p:nvPr>
        </p:nvSpPr>
        <p:spPr>
          <a:xfrm>
            <a:off x="2755900" y="1484783"/>
            <a:ext cx="8755062" cy="4682009"/>
          </a:xfrm>
        </p:spPr>
        <p:txBody>
          <a:bodyPr vert="horz" lIns="0" tIns="45720" rIns="0" bIns="45720" rtlCol="0">
            <a:normAutofit/>
          </a:bodyPr>
          <a:lstStyle>
            <a:lvl1pPr marL="457200" marR="0" indent="-457200" algn="l" defTabSz="914400" rtl="0" eaLnBrk="1" fontAlgn="auto" latinLnBrk="0" hangingPunct="1">
              <a:lnSpc>
                <a:spcPct val="120000"/>
              </a:lnSpc>
              <a:spcBef>
                <a:spcPts val="400"/>
              </a:spcBef>
              <a:spcAft>
                <a:spcPts val="400"/>
              </a:spcAft>
              <a:buClrTx/>
              <a:buSzPct val="90000"/>
              <a:buFont typeface="+mj-lt"/>
              <a:buAutoNum type="arabicPeriod"/>
              <a:tabLst/>
              <a:defRPr lang="pl-PL" dirty="0"/>
            </a:lvl1pPr>
          </a:lstStyle>
          <a:p>
            <a:pPr lvl="0"/>
            <a:r>
              <a:rPr lang="pl-PL" dirty="0" err="1"/>
              <a:t>Click</a:t>
            </a:r>
            <a:r>
              <a:rPr lang="pl-PL" dirty="0"/>
              <a:t> to </a:t>
            </a:r>
            <a:r>
              <a:rPr lang="pl-PL" dirty="0" err="1"/>
              <a:t>edit</a:t>
            </a:r>
            <a:endParaRPr lang="pl-PL" dirty="0"/>
          </a:p>
        </p:txBody>
      </p:sp>
      <p:grpSp>
        <p:nvGrpSpPr>
          <p:cNvPr id="41" name="Grupa 40">
            <a:extLst>
              <a:ext uri="{FF2B5EF4-FFF2-40B4-BE49-F238E27FC236}">
                <a16:creationId xmlns:a16="http://schemas.microsoft.com/office/drawing/2014/main" id="{E94BF2F8-4991-B847-A728-4E7DE76F985C}"/>
              </a:ext>
            </a:extLst>
          </p:cNvPr>
          <p:cNvGrpSpPr/>
          <p:nvPr userDrawn="1"/>
        </p:nvGrpSpPr>
        <p:grpSpPr>
          <a:xfrm>
            <a:off x="0" y="4858396"/>
            <a:ext cx="1699496" cy="1999604"/>
            <a:chOff x="0" y="4858396"/>
            <a:chExt cx="1699496" cy="1999604"/>
          </a:xfrm>
        </p:grpSpPr>
        <p:grpSp>
          <p:nvGrpSpPr>
            <p:cNvPr id="42" name="Grupa 41">
              <a:extLst>
                <a:ext uri="{FF2B5EF4-FFF2-40B4-BE49-F238E27FC236}">
                  <a16:creationId xmlns:a16="http://schemas.microsoft.com/office/drawing/2014/main" id="{9FEC1192-9BEC-5B4C-A285-1FEF7C70A45F}"/>
                </a:ext>
              </a:extLst>
            </p:cNvPr>
            <p:cNvGrpSpPr/>
            <p:nvPr userDrawn="1"/>
          </p:nvGrpSpPr>
          <p:grpSpPr>
            <a:xfrm rot="5400000">
              <a:off x="-150054" y="5008450"/>
              <a:ext cx="1999604" cy="1699496"/>
              <a:chOff x="9572138" y="165530"/>
              <a:chExt cx="2619861" cy="2226662"/>
            </a:xfrm>
          </p:grpSpPr>
          <p:sp>
            <p:nvSpPr>
              <p:cNvPr id="45" name="Dowolny kształt 44">
                <a:extLst>
                  <a:ext uri="{FF2B5EF4-FFF2-40B4-BE49-F238E27FC236}">
                    <a16:creationId xmlns:a16="http://schemas.microsoft.com/office/drawing/2014/main" id="{3748D760-70DE-EB4D-AE6F-C425D8D6FD5C}"/>
                  </a:ext>
                </a:extLst>
              </p:cNvPr>
              <p:cNvSpPr/>
              <p:nvPr userDrawn="1"/>
            </p:nvSpPr>
            <p:spPr>
              <a:xfrm>
                <a:off x="9572138" y="888762"/>
                <a:ext cx="2619861" cy="1503429"/>
              </a:xfrm>
              <a:custGeom>
                <a:avLst/>
                <a:gdLst>
                  <a:gd name="connsiteX0" fmla="*/ 2051592 w 3575084"/>
                  <a:gd name="connsiteY0" fmla="*/ 0 h 2051592"/>
                  <a:gd name="connsiteX1" fmla="*/ 3502287 w 3575084"/>
                  <a:gd name="connsiteY1" fmla="*/ 600898 h 2051592"/>
                  <a:gd name="connsiteX2" fmla="*/ 3575084 w 3575084"/>
                  <a:gd name="connsiteY2" fmla="*/ 680995 h 2051592"/>
                  <a:gd name="connsiteX3" fmla="*/ 3575084 w 3575084"/>
                  <a:gd name="connsiteY3" fmla="*/ 1719669 h 2051592"/>
                  <a:gd name="connsiteX4" fmla="*/ 3541173 w 3575084"/>
                  <a:gd name="connsiteY4" fmla="*/ 1587784 h 2051592"/>
                  <a:gd name="connsiteX5" fmla="*/ 2051592 w 3575084"/>
                  <a:gd name="connsiteY5" fmla="*/ 491890 h 2051592"/>
                  <a:gd name="connsiteX6" fmla="*/ 491890 w 3575084"/>
                  <a:gd name="connsiteY6" fmla="*/ 2051592 h 2051592"/>
                  <a:gd name="connsiteX7" fmla="*/ 0 w 3575084"/>
                  <a:gd name="connsiteY7" fmla="*/ 2051592 h 2051592"/>
                  <a:gd name="connsiteX8" fmla="*/ 2051592 w 3575084"/>
                  <a:gd name="connsiteY8" fmla="*/ 0 h 205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5084" h="2051592">
                    <a:moveTo>
                      <a:pt x="2051592" y="0"/>
                    </a:moveTo>
                    <a:cubicBezTo>
                      <a:pt x="2618123" y="0"/>
                      <a:pt x="3131021" y="229633"/>
                      <a:pt x="3502287" y="600898"/>
                    </a:cubicBezTo>
                    <a:lnTo>
                      <a:pt x="3575084" y="680995"/>
                    </a:lnTo>
                    <a:lnTo>
                      <a:pt x="3575084" y="1719669"/>
                    </a:lnTo>
                    <a:lnTo>
                      <a:pt x="3541173" y="1587784"/>
                    </a:lnTo>
                    <a:cubicBezTo>
                      <a:pt x="3343697" y="952879"/>
                      <a:pt x="2751480" y="491890"/>
                      <a:pt x="2051592" y="491890"/>
                    </a:cubicBezTo>
                    <a:cubicBezTo>
                      <a:pt x="1190192" y="491890"/>
                      <a:pt x="491890" y="1190192"/>
                      <a:pt x="491890" y="2051592"/>
                    </a:cubicBezTo>
                    <a:lnTo>
                      <a:pt x="0" y="2051592"/>
                    </a:lnTo>
                    <a:cubicBezTo>
                      <a:pt x="0" y="918529"/>
                      <a:pt x="918529" y="0"/>
                      <a:pt x="2051592" y="0"/>
                    </a:cubicBezTo>
                    <a:close/>
                  </a:path>
                </a:pathLst>
              </a:custGeom>
              <a:gradFill flip="none" rotWithShape="1">
                <a:gsLst>
                  <a:gs pos="0">
                    <a:schemeClr val="tx2"/>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sp>
            <p:nvSpPr>
              <p:cNvPr id="46" name="Dowolny kształt 45">
                <a:extLst>
                  <a:ext uri="{FF2B5EF4-FFF2-40B4-BE49-F238E27FC236}">
                    <a16:creationId xmlns:a16="http://schemas.microsoft.com/office/drawing/2014/main" id="{D802C195-DD87-0846-ABDC-B98A4238E2C2}"/>
                  </a:ext>
                </a:extLst>
              </p:cNvPr>
              <p:cNvSpPr/>
              <p:nvPr userDrawn="1"/>
            </p:nvSpPr>
            <p:spPr>
              <a:xfrm>
                <a:off x="10128035" y="165530"/>
                <a:ext cx="2063964" cy="2226662"/>
              </a:xfrm>
              <a:custGeom>
                <a:avLst/>
                <a:gdLst>
                  <a:gd name="connsiteX0" fmla="*/ 2484276 w 3071664"/>
                  <a:gd name="connsiteY0" fmla="*/ 0 h 3313799"/>
                  <a:gd name="connsiteX1" fmla="*/ 2984944 w 3071664"/>
                  <a:gd name="connsiteY1" fmla="*/ 50472 h 3313799"/>
                  <a:gd name="connsiteX2" fmla="*/ 3071664 w 3071664"/>
                  <a:gd name="connsiteY2" fmla="*/ 72770 h 3313799"/>
                  <a:gd name="connsiteX3" fmla="*/ 3071664 w 3071664"/>
                  <a:gd name="connsiteY3" fmla="*/ 689969 h 3313799"/>
                  <a:gd name="connsiteX4" fmla="*/ 3045901 w 3071664"/>
                  <a:gd name="connsiteY4" fmla="*/ 680540 h 3313799"/>
                  <a:gd name="connsiteX5" fmla="*/ 2484276 w 3071664"/>
                  <a:gd name="connsiteY5" fmla="*/ 595630 h 3313799"/>
                  <a:gd name="connsiteX6" fmla="*/ 595630 w 3071664"/>
                  <a:gd name="connsiteY6" fmla="*/ 2484276 h 3313799"/>
                  <a:gd name="connsiteX7" fmla="*/ 744049 w 3071664"/>
                  <a:gd name="connsiteY7" fmla="*/ 3219422 h 3313799"/>
                  <a:gd name="connsiteX8" fmla="*/ 789513 w 3071664"/>
                  <a:gd name="connsiteY8" fmla="*/ 3313799 h 3313799"/>
                  <a:gd name="connsiteX9" fmla="*/ 144912 w 3071664"/>
                  <a:gd name="connsiteY9" fmla="*/ 3313799 h 3313799"/>
                  <a:gd name="connsiteX10" fmla="*/ 111688 w 3071664"/>
                  <a:gd name="connsiteY10" fmla="*/ 3223024 h 3313799"/>
                  <a:gd name="connsiteX11" fmla="*/ 0 w 3071664"/>
                  <a:gd name="connsiteY11" fmla="*/ 2484276 h 3313799"/>
                  <a:gd name="connsiteX12" fmla="*/ 2484276 w 3071664"/>
                  <a:gd name="connsiteY12" fmla="*/ 0 h 33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1664" h="3313799">
                    <a:moveTo>
                      <a:pt x="2484276" y="0"/>
                    </a:moveTo>
                    <a:cubicBezTo>
                      <a:pt x="2655779" y="0"/>
                      <a:pt x="2823224" y="17379"/>
                      <a:pt x="2984944" y="50472"/>
                    </a:cubicBezTo>
                    <a:lnTo>
                      <a:pt x="3071664" y="72770"/>
                    </a:lnTo>
                    <a:lnTo>
                      <a:pt x="3071664" y="689969"/>
                    </a:lnTo>
                    <a:lnTo>
                      <a:pt x="3045901" y="680540"/>
                    </a:lnTo>
                    <a:cubicBezTo>
                      <a:pt x="2868484" y="625357"/>
                      <a:pt x="2679852" y="595630"/>
                      <a:pt x="2484276" y="595630"/>
                    </a:cubicBezTo>
                    <a:cubicBezTo>
                      <a:pt x="1441206" y="595630"/>
                      <a:pt x="595630" y="1441206"/>
                      <a:pt x="595630" y="2484276"/>
                    </a:cubicBezTo>
                    <a:cubicBezTo>
                      <a:pt x="595630" y="2745044"/>
                      <a:pt x="648479" y="2993468"/>
                      <a:pt x="744049" y="3219422"/>
                    </a:cubicBezTo>
                    <a:lnTo>
                      <a:pt x="789513" y="3313799"/>
                    </a:lnTo>
                    <a:lnTo>
                      <a:pt x="144912" y="3313799"/>
                    </a:lnTo>
                    <a:lnTo>
                      <a:pt x="111688" y="3223024"/>
                    </a:lnTo>
                    <a:cubicBezTo>
                      <a:pt x="39103" y="2989654"/>
                      <a:pt x="0" y="2741532"/>
                      <a:pt x="0" y="2484276"/>
                    </a:cubicBezTo>
                    <a:cubicBezTo>
                      <a:pt x="0" y="1112248"/>
                      <a:pt x="1112248" y="0"/>
                      <a:pt x="2484276"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pl-PL"/>
              </a:p>
            </p:txBody>
          </p:sp>
        </p:grpSp>
        <p:sp>
          <p:nvSpPr>
            <p:cNvPr id="43" name="Owal 42">
              <a:extLst>
                <a:ext uri="{FF2B5EF4-FFF2-40B4-BE49-F238E27FC236}">
                  <a16:creationId xmlns:a16="http://schemas.microsoft.com/office/drawing/2014/main" id="{48F91337-2E6B-C843-B8FC-F07502B44358}"/>
                </a:ext>
              </a:extLst>
            </p:cNvPr>
            <p:cNvSpPr/>
            <p:nvPr userDrawn="1"/>
          </p:nvSpPr>
          <p:spPr>
            <a:xfrm>
              <a:off x="1116442" y="4917596"/>
              <a:ext cx="144016" cy="1440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4" name="Owal 43">
              <a:extLst>
                <a:ext uri="{FF2B5EF4-FFF2-40B4-BE49-F238E27FC236}">
                  <a16:creationId xmlns:a16="http://schemas.microsoft.com/office/drawing/2014/main" id="{9BBA4DED-C8E6-1A4A-9B9B-C6E0055841B3}"/>
                </a:ext>
              </a:extLst>
            </p:cNvPr>
            <p:cNvSpPr/>
            <p:nvPr userDrawn="1"/>
          </p:nvSpPr>
          <p:spPr>
            <a:xfrm>
              <a:off x="1338860" y="5119830"/>
              <a:ext cx="103654" cy="1036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4418635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pter [e]">
    <p:spTree>
      <p:nvGrpSpPr>
        <p:cNvPr id="1" name=""/>
        <p:cNvGrpSpPr/>
        <p:nvPr/>
      </p:nvGrpSpPr>
      <p:grpSpPr>
        <a:xfrm>
          <a:off x="0" y="0"/>
          <a:ext cx="0" cy="0"/>
          <a:chOff x="0" y="0"/>
          <a:chExt cx="0" cy="0"/>
        </a:xfrm>
      </p:grpSpPr>
      <p:sp>
        <p:nvSpPr>
          <p:cNvPr id="17" name="Zaokrąglony prostokąt 16">
            <a:extLst>
              <a:ext uri="{FF2B5EF4-FFF2-40B4-BE49-F238E27FC236}">
                <a16:creationId xmlns:a16="http://schemas.microsoft.com/office/drawing/2014/main" id="{944AD759-0A70-CD4C-ABCD-10D498436C2D}"/>
              </a:ext>
            </a:extLst>
          </p:cNvPr>
          <p:cNvSpPr/>
          <p:nvPr userDrawn="1"/>
        </p:nvSpPr>
        <p:spPr>
          <a:xfrm>
            <a:off x="320998" y="404664"/>
            <a:ext cx="9115102" cy="764754"/>
          </a:xfrm>
          <a:prstGeom prst="roundRect">
            <a:avLst>
              <a:gd name="adj" fmla="val 50000"/>
            </a:avLst>
          </a:prstGeom>
          <a:gradFill>
            <a:gsLst>
              <a:gs pos="0">
                <a:schemeClr val="accent2"/>
              </a:gs>
              <a:gs pos="100000">
                <a:schemeClr val="accent1">
                  <a:alpha val="0"/>
                </a:schemeClr>
              </a:gs>
              <a:gs pos="58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a:p>
        </p:txBody>
      </p:sp>
      <p:sp>
        <p:nvSpPr>
          <p:cNvPr id="2" name="Tytuł 1">
            <a:extLst>
              <a:ext uri="{FF2B5EF4-FFF2-40B4-BE49-F238E27FC236}">
                <a16:creationId xmlns:a16="http://schemas.microsoft.com/office/drawing/2014/main" id="{F331FD11-D4EB-F349-A244-1BC13AA5B98F}"/>
              </a:ext>
            </a:extLst>
          </p:cNvPr>
          <p:cNvSpPr>
            <a:spLocks noGrp="1"/>
          </p:cNvSpPr>
          <p:nvPr>
            <p:ph type="title"/>
          </p:nvPr>
        </p:nvSpPr>
        <p:spPr>
          <a:xfrm>
            <a:off x="1373189" y="404664"/>
            <a:ext cx="7372350" cy="764754"/>
          </a:xfrm>
        </p:spPr>
        <p:txBody>
          <a:bodyPr lIns="0" anchor="ctr" anchorCtr="0"/>
          <a:lstStyle>
            <a:lvl1pPr>
              <a:defRPr>
                <a:solidFill>
                  <a:schemeClr val="bg1"/>
                </a:solidFill>
                <a:latin typeface="Roboto" panose="02000000000000000000" pitchFamily="2" charset="0"/>
                <a:ea typeface="Roboto" panose="02000000000000000000" pitchFamily="2" charset="0"/>
              </a:defRPr>
            </a:lvl1pPr>
          </a:lstStyle>
          <a:p>
            <a:r>
              <a:rPr lang="pl-PL" dirty="0"/>
              <a:t>Kliknij, aby edytować</a:t>
            </a:r>
          </a:p>
        </p:txBody>
      </p:sp>
      <p:sp>
        <p:nvSpPr>
          <p:cNvPr id="32" name="Owal 31">
            <a:extLst>
              <a:ext uri="{FF2B5EF4-FFF2-40B4-BE49-F238E27FC236}">
                <a16:creationId xmlns:a16="http://schemas.microsoft.com/office/drawing/2014/main" id="{BCB9FE30-6AB0-7542-8126-AF7A2F205DBD}"/>
              </a:ext>
            </a:extLst>
          </p:cNvPr>
          <p:cNvSpPr/>
          <p:nvPr userDrawn="1"/>
        </p:nvSpPr>
        <p:spPr>
          <a:xfrm>
            <a:off x="1040296" y="4707543"/>
            <a:ext cx="205407" cy="2054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Roboto" panose="02000000000000000000" pitchFamily="2" charset="0"/>
            </a:endParaRPr>
          </a:p>
        </p:txBody>
      </p:sp>
      <p:sp>
        <p:nvSpPr>
          <p:cNvPr id="23" name="Content Placeholder 2">
            <a:extLst>
              <a:ext uri="{FF2B5EF4-FFF2-40B4-BE49-F238E27FC236}">
                <a16:creationId xmlns:a16="http://schemas.microsoft.com/office/drawing/2014/main" id="{D80766C2-BD61-4BFC-88FA-4655D97890A3}"/>
              </a:ext>
            </a:extLst>
          </p:cNvPr>
          <p:cNvSpPr>
            <a:spLocks noGrp="1"/>
          </p:cNvSpPr>
          <p:nvPr>
            <p:ph idx="1"/>
          </p:nvPr>
        </p:nvSpPr>
        <p:spPr>
          <a:xfrm>
            <a:off x="1373188" y="1484783"/>
            <a:ext cx="7372351" cy="4682009"/>
          </a:xfrm>
        </p:spPr>
        <p:txBody>
          <a:bodyPr vert="horz" lIns="0" tIns="45720" rIns="0" bIns="45720" rtlCol="0">
            <a:normAutofit/>
          </a:bodyPr>
          <a:lstStyle>
            <a:lvl1pPr marL="457200" marR="0" indent="-457200" algn="l" defTabSz="914400" rtl="0" eaLnBrk="1" fontAlgn="auto" latinLnBrk="0" hangingPunct="1">
              <a:lnSpc>
                <a:spcPct val="120000"/>
              </a:lnSpc>
              <a:spcBef>
                <a:spcPts val="400"/>
              </a:spcBef>
              <a:spcAft>
                <a:spcPts val="400"/>
              </a:spcAft>
              <a:buClrTx/>
              <a:buSzPct val="90000"/>
              <a:buFont typeface="+mj-lt"/>
              <a:buAutoNum type="arabicPeriod"/>
              <a:tabLst/>
              <a:defRPr lang="pl-PL" dirty="0"/>
            </a:lvl1pPr>
          </a:lstStyle>
          <a:p>
            <a:pPr lvl="0"/>
            <a:r>
              <a:rPr lang="pl-PL" dirty="0"/>
              <a:t>Kliknij, aby edytować</a:t>
            </a:r>
          </a:p>
        </p:txBody>
      </p:sp>
      <p:sp>
        <p:nvSpPr>
          <p:cNvPr id="18" name="Owal 17">
            <a:extLst>
              <a:ext uri="{FF2B5EF4-FFF2-40B4-BE49-F238E27FC236}">
                <a16:creationId xmlns:a16="http://schemas.microsoft.com/office/drawing/2014/main" id="{A04D4787-B0AD-D641-97AB-A24F94587763}"/>
              </a:ext>
            </a:extLst>
          </p:cNvPr>
          <p:cNvSpPr/>
          <p:nvPr userDrawn="1"/>
        </p:nvSpPr>
        <p:spPr>
          <a:xfrm>
            <a:off x="228142" y="311808"/>
            <a:ext cx="950466" cy="950466"/>
          </a:xfrm>
          <a:prstGeom prst="ellipse">
            <a:avLst/>
          </a:prstGeom>
          <a:solidFill>
            <a:schemeClr val="bg1"/>
          </a:solidFill>
          <a:ln w="25400">
            <a:gradFill flip="none" rotWithShape="1">
              <a:gsLst>
                <a:gs pos="0">
                  <a:schemeClr val="accent2"/>
                </a:gs>
                <a:gs pos="99000">
                  <a:schemeClr val="accent1"/>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3200" b="1" dirty="0">
              <a:solidFill>
                <a:schemeClr val="tx2"/>
              </a:solidFill>
              <a:latin typeface="Roboto" panose="02000000000000000000" pitchFamily="2" charset="0"/>
            </a:endParaRPr>
          </a:p>
        </p:txBody>
      </p:sp>
      <p:cxnSp>
        <p:nvCxnSpPr>
          <p:cNvPr id="19" name="Łącznik prosty 18">
            <a:extLst>
              <a:ext uri="{FF2B5EF4-FFF2-40B4-BE49-F238E27FC236}">
                <a16:creationId xmlns:a16="http://schemas.microsoft.com/office/drawing/2014/main" id="{CBE52026-78F2-7746-ADA6-CFB607713FE3}"/>
              </a:ext>
            </a:extLst>
          </p:cNvPr>
          <p:cNvCxnSpPr>
            <a:cxnSpLocks/>
          </p:cNvCxnSpPr>
          <p:nvPr userDrawn="1"/>
        </p:nvCxnSpPr>
        <p:spPr>
          <a:xfrm>
            <a:off x="703375" y="1484783"/>
            <a:ext cx="0" cy="5373217"/>
          </a:xfrm>
          <a:prstGeom prst="line">
            <a:avLst/>
          </a:prstGeom>
          <a:solidFill>
            <a:schemeClr val="bg1"/>
          </a:solidFill>
          <a:ln w="25400">
            <a:gradFill>
              <a:gsLst>
                <a:gs pos="0">
                  <a:schemeClr val="accent2"/>
                </a:gs>
                <a:gs pos="99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sp>
        <p:nvSpPr>
          <p:cNvPr id="21" name="Symbol zastępczy tekstu 3">
            <a:extLst>
              <a:ext uri="{FF2B5EF4-FFF2-40B4-BE49-F238E27FC236}">
                <a16:creationId xmlns:a16="http://schemas.microsoft.com/office/drawing/2014/main" id="{D778581B-C289-8349-BDEE-B57F2C98884C}"/>
              </a:ext>
            </a:extLst>
          </p:cNvPr>
          <p:cNvSpPr>
            <a:spLocks noGrp="1"/>
          </p:cNvSpPr>
          <p:nvPr>
            <p:ph type="body" sz="quarter" idx="10" hasCustomPrompt="1"/>
          </p:nvPr>
        </p:nvSpPr>
        <p:spPr>
          <a:xfrm>
            <a:off x="228809" y="444781"/>
            <a:ext cx="949799" cy="648073"/>
          </a:xfrm>
        </p:spPr>
        <p:txBody>
          <a:bodyPr anchor="ctr" anchorCtr="0">
            <a:normAutofit/>
          </a:bodyPr>
          <a:lstStyle>
            <a:lvl1pPr marL="0" indent="0" algn="ctr">
              <a:buNone/>
              <a:defRPr sz="3200" b="1">
                <a:solidFill>
                  <a:schemeClr val="tx2"/>
                </a:solidFill>
              </a:defRPr>
            </a:lvl1pPr>
          </a:lstStyle>
          <a:p>
            <a:r>
              <a:rPr lang="pl-PL" dirty="0"/>
              <a:t>#</a:t>
            </a:r>
          </a:p>
        </p:txBody>
      </p:sp>
    </p:spTree>
    <p:extLst>
      <p:ext uri="{BB962C8B-B14F-4D97-AF65-F5344CB8AC3E}">
        <p14:creationId xmlns:p14="http://schemas.microsoft.com/office/powerpoint/2010/main" val="431276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1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2.sv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7.xml"/><Relationship Id="rId7" Type="http://schemas.openxmlformats.org/officeDocument/2006/relationships/image" Target="../media/image2.sv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68.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69.xml"/><Relationship Id="rId4" Type="http://schemas.openxmlformats.org/officeDocument/2006/relationships/image" Target="../media/image2.sv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13.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2.sv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83.xml"/><Relationship Id="rId7" Type="http://schemas.openxmlformats.org/officeDocument/2006/relationships/image" Target="../media/image1.png"/><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14.xml"/><Relationship Id="rId5" Type="http://schemas.openxmlformats.org/officeDocument/2006/relationships/slideLayout" Target="../slideLayouts/slideLayout85.xml"/><Relationship Id="rId4" Type="http://schemas.openxmlformats.org/officeDocument/2006/relationships/slideLayout" Target="../slideLayouts/slideLayout8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image" Target="../media/image2.svg"/><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image" Target="../media/image1.png"/><Relationship Id="rId5" Type="http://schemas.openxmlformats.org/officeDocument/2006/relationships/slideLayout" Target="../slideLayouts/slideLayout90.xml"/><Relationship Id="rId10" Type="http://schemas.openxmlformats.org/officeDocument/2006/relationships/theme" Target="../theme/theme1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slideLayout" Target="../slideLayouts/slideLayout123.x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29" Type="http://schemas.openxmlformats.org/officeDocument/2006/relationships/image" Target="../media/image1.png"/><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theme" Target="../theme/theme17.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slideLayout" Target="../slideLayouts/slideLayout124.xml"/><Relationship Id="rId30"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sv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2.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2.sv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41.xml"/><Relationship Id="rId7" Type="http://schemas.openxmlformats.org/officeDocument/2006/relationships/image" Target="../media/image1.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7.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2.sv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1.png"/><Relationship Id="rId5" Type="http://schemas.openxmlformats.org/officeDocument/2006/relationships/slideLayout" Target="../slideLayouts/slideLayout48.xml"/><Relationship Id="rId10" Type="http://schemas.openxmlformats.org/officeDocument/2006/relationships/theme" Target="../theme/theme8.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53.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1"/>
            <a:ext cx="10829924" cy="1124980"/>
          </a:xfrm>
          <a:prstGeom prst="rect">
            <a:avLst/>
          </a:prstGeom>
        </p:spPr>
        <p:txBody>
          <a:bodyPr vert="horz" lIns="0" tIns="45720" rIns="0" bIns="45720" rtlCol="0" anchor="b" anchorCtr="0">
            <a:normAutofit/>
          </a:bodyPr>
          <a:lstStyle/>
          <a:p>
            <a:r>
              <a:rPr lang="pl-PL" dirty="0" err="1"/>
              <a:t>Click</a:t>
            </a:r>
            <a:r>
              <a:rPr lang="pl-PL" dirty="0"/>
              <a:t> to </a:t>
            </a:r>
            <a:r>
              <a:rPr lang="pl-PL" dirty="0" err="1"/>
              <a:t>edit</a:t>
            </a:r>
            <a:endParaRPr lang="en-US" dirty="0"/>
          </a:p>
        </p:txBody>
      </p:sp>
      <p:sp>
        <p:nvSpPr>
          <p:cNvPr id="3" name="Text Placeholder 2"/>
          <p:cNvSpPr>
            <a:spLocks noGrp="1"/>
          </p:cNvSpPr>
          <p:nvPr>
            <p:ph type="body" idx="1"/>
          </p:nvPr>
        </p:nvSpPr>
        <p:spPr>
          <a:xfrm>
            <a:off x="681039" y="1484784"/>
            <a:ext cx="10829924" cy="4692178"/>
          </a:xfrm>
          <a:prstGeom prst="rect">
            <a:avLst/>
          </a:prstGeom>
        </p:spPr>
        <p:txBody>
          <a:bodyPr vert="horz" lIns="0" tIns="45720" rIns="0" bIns="45720" rtlCol="0">
            <a:normAutofit/>
          </a:bodyPr>
          <a:lstStyle/>
          <a:p>
            <a:pPr lvl="0"/>
            <a:r>
              <a:rPr lang="pl-PL" dirty="0"/>
              <a:t>First </a:t>
            </a:r>
            <a:r>
              <a:rPr lang="pl-PL" dirty="0" err="1"/>
              <a:t>level</a:t>
            </a:r>
            <a:endParaRPr lang="pl-PL" dirty="0"/>
          </a:p>
          <a:p>
            <a:pPr lvl="1"/>
            <a:r>
              <a:rPr lang="pl-PL" dirty="0"/>
              <a:t>Second </a:t>
            </a:r>
            <a:r>
              <a:rPr lang="pl-PL" dirty="0" err="1"/>
              <a:t>level</a:t>
            </a:r>
            <a:endParaRPr lang="pl-PL" dirty="0"/>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lvl="4"/>
            <a:r>
              <a:rPr lang="pl-PL" dirty="0" err="1"/>
              <a:t>Fifth</a:t>
            </a:r>
            <a:r>
              <a:rPr lang="pl-PL" dirty="0"/>
              <a:t> </a:t>
            </a:r>
            <a:r>
              <a:rPr lang="pl-PL" dirty="0" err="1"/>
              <a:t>level</a:t>
            </a:r>
            <a:endParaRPr lang="en-US" dirty="0"/>
          </a:p>
        </p:txBody>
      </p:sp>
      <p:sp>
        <p:nvSpPr>
          <p:cNvPr id="4" name="Date Placeholder 3"/>
          <p:cNvSpPr>
            <a:spLocks noGrp="1"/>
          </p:cNvSpPr>
          <p:nvPr>
            <p:ph type="dt" sz="half" idx="2"/>
          </p:nvPr>
        </p:nvSpPr>
        <p:spPr>
          <a:xfrm>
            <a:off x="7593012" y="6356350"/>
            <a:ext cx="2535237" cy="365125"/>
          </a:xfrm>
          <a:prstGeom prst="rect">
            <a:avLst/>
          </a:prstGeom>
        </p:spPr>
        <p:txBody>
          <a:bodyPr lIns="0" rIns="0" anchor="ctr" anchorCtr="0"/>
          <a:lstStyle>
            <a:lvl1pPr>
              <a:defRPr lang="pl-PL" sz="1200" b="0" smtClean="0">
                <a:solidFill>
                  <a:schemeClr val="tx1"/>
                </a:solidFill>
                <a:latin typeface="Roboto" panose="02000000000000000000" pitchFamily="2" charset="0"/>
                <a:ea typeface="Roboto" panose="02000000000000000000" pitchFamily="2" charset="0"/>
              </a:defRPr>
            </a:lvl1pPr>
          </a:lstStyle>
          <a:p>
            <a:pPr algn="r">
              <a:spcBef>
                <a:spcPts val="1000"/>
              </a:spcBef>
              <a:buSzPct val="78000"/>
              <a:buFont typeface="Wingdings" pitchFamily="2" charset="2"/>
              <a:buNone/>
            </a:pPr>
            <a:fld id="{2DF0A7F1-8DDE-AB40-ABD1-86832C9EAD8A}" type="datetimeFigureOut">
              <a:rPr lang="pl-PL" smtClean="0"/>
              <a:pPr algn="r">
                <a:spcBef>
                  <a:spcPts val="1000"/>
                </a:spcBef>
                <a:buSzPct val="78000"/>
                <a:buFont typeface="Wingdings" pitchFamily="2" charset="2"/>
                <a:buNone/>
              </a:pPr>
              <a:t>28.05.2024</a:t>
            </a:fld>
            <a:endParaRPr lang="pl-PL" dirty="0"/>
          </a:p>
        </p:txBody>
      </p:sp>
      <p:sp>
        <p:nvSpPr>
          <p:cNvPr id="5" name="Footer Placeholder 4"/>
          <p:cNvSpPr>
            <a:spLocks noGrp="1"/>
          </p:cNvSpPr>
          <p:nvPr>
            <p:ph type="ftr" sz="quarter" idx="3"/>
          </p:nvPr>
        </p:nvSpPr>
        <p:spPr>
          <a:xfrm>
            <a:off x="1373188" y="6356350"/>
            <a:ext cx="5989636" cy="365125"/>
          </a:xfrm>
          <a:prstGeom prst="rect">
            <a:avLst/>
          </a:prstGeom>
        </p:spPr>
        <p:txBody>
          <a:bodyPr lIns="0" rIns="0" anchor="ctr" anchorCtr="0"/>
          <a:lstStyle>
            <a:lvl1pPr>
              <a:defRPr lang="pl-PL" sz="1200" b="0" dirty="0">
                <a:solidFill>
                  <a:schemeClr val="tx1"/>
                </a:solidFill>
                <a:latin typeface="Roboto" panose="02000000000000000000" pitchFamily="2" charset="0"/>
                <a:ea typeface="Roboto" panose="02000000000000000000" pitchFamily="2" charset="0"/>
              </a:defRPr>
            </a:lvl1pPr>
          </a:lstStyle>
          <a:p>
            <a:pPr>
              <a:spcBef>
                <a:spcPts val="1000"/>
              </a:spcBef>
              <a:buSzPct val="78000"/>
              <a:buFont typeface="Wingdings" pitchFamily="2" charset="2"/>
              <a:buNone/>
            </a:pPr>
            <a:endParaRPr lang="pl-PL"/>
          </a:p>
        </p:txBody>
      </p:sp>
      <p:sp>
        <p:nvSpPr>
          <p:cNvPr id="6" name="Slide Number Placeholder 5"/>
          <p:cNvSpPr>
            <a:spLocks noGrp="1"/>
          </p:cNvSpPr>
          <p:nvPr>
            <p:ph type="sldNum" sz="quarter" idx="4"/>
          </p:nvPr>
        </p:nvSpPr>
        <p:spPr>
          <a:xfrm>
            <a:off x="681039" y="6356350"/>
            <a:ext cx="576261" cy="365125"/>
          </a:xfrm>
          <a:prstGeom prst="rect">
            <a:avLst/>
          </a:prstGeom>
        </p:spPr>
        <p:txBody>
          <a:bodyPr vert="horz" lIns="91440" tIns="45720" rIns="91440" bIns="45720" rtlCol="0" anchor="ctr"/>
          <a:lstStyle>
            <a:lvl1pPr algn="l">
              <a:defRPr lang="pl-PL" sz="1200" b="0" kern="1200" smtClean="0">
                <a:solidFill>
                  <a:schemeClr val="tx1"/>
                </a:solidFill>
                <a:latin typeface="Roboto" panose="02000000000000000000" pitchFamily="2" charset="0"/>
                <a:ea typeface="Roboto" panose="02000000000000000000" pitchFamily="2" charset="0"/>
                <a:cs typeface="+mn-cs"/>
              </a:defRPr>
            </a:lvl1pPr>
          </a:lstStyle>
          <a:p>
            <a:fld id="{82F84508-4418-4F44-8CB3-6C056C4313D3}" type="slidenum">
              <a:rPr lang="pl-PL" smtClean="0"/>
              <a:pPr/>
              <a:t>‹Nr.›</a:t>
            </a:fld>
            <a:endParaRPr lang="pl-PL" dirty="0"/>
          </a:p>
        </p:txBody>
      </p:sp>
      <p:pic>
        <p:nvPicPr>
          <p:cNvPr id="11" name="Grafika 10">
            <a:extLst>
              <a:ext uri="{FF2B5EF4-FFF2-40B4-BE49-F238E27FC236}">
                <a16:creationId xmlns:a16="http://schemas.microsoft.com/office/drawing/2014/main" id="{07E0E303-8FBE-FE4C-BD18-D67B72DA5D4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575857" y="6464765"/>
            <a:ext cx="946286" cy="144000"/>
          </a:xfrm>
          <a:prstGeom prst="rect">
            <a:avLst/>
          </a:prstGeom>
        </p:spPr>
      </p:pic>
    </p:spTree>
    <p:extLst>
      <p:ext uri="{BB962C8B-B14F-4D97-AF65-F5344CB8AC3E}">
        <p14:creationId xmlns:p14="http://schemas.microsoft.com/office/powerpoint/2010/main" val="4228281406"/>
      </p:ext>
    </p:extLst>
  </p:cSld>
  <p:clrMap bg1="lt1" tx1="dk1" bg2="lt2" tx2="dk2" accent1="accent1" accent2="accent2" accent3="accent3" accent4="accent4" accent5="accent5" accent6="accent6" hlink="hlink" folHlink="folHlink"/>
  <p:sldLayoutIdLst>
    <p:sldLayoutId id="2147485635" r:id="rId1"/>
  </p:sldLayoutIdLst>
  <p:txStyles>
    <p:titleStyle>
      <a:lvl1pPr algn="l" defTabSz="914400" rtl="0" eaLnBrk="1" latinLnBrk="0" hangingPunct="1">
        <a:lnSpc>
          <a:spcPct val="100000"/>
        </a:lnSpc>
        <a:spcBef>
          <a:spcPct val="0"/>
        </a:spcBef>
        <a:buNone/>
        <a:defRPr sz="36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7">
          <p15:clr>
            <a:srgbClr val="C35EA4"/>
          </p15:clr>
        </p15:guide>
        <p15:guide id="2" pos="792">
          <p15:clr>
            <a:srgbClr val="C35EA4"/>
          </p15:clr>
        </p15:guide>
        <p15:guide id="3" pos="1228">
          <p15:clr>
            <a:srgbClr val="C35EA4"/>
          </p15:clr>
        </p15:guide>
        <p15:guide id="4" pos="1663">
          <p15:clr>
            <a:srgbClr val="C35EA4"/>
          </p15:clr>
        </p15:guide>
        <p15:guide id="5" pos="2098">
          <p15:clr>
            <a:srgbClr val="C35EA4"/>
          </p15:clr>
        </p15:guide>
        <p15:guide id="6" pos="2534">
          <p15:clr>
            <a:srgbClr val="C35EA4"/>
          </p15:clr>
        </p15:guide>
        <p15:guide id="7" pos="2969">
          <p15:clr>
            <a:srgbClr val="C35EA4"/>
          </p15:clr>
        </p15:guide>
        <p15:guide id="8" pos="3405">
          <p15:clr>
            <a:srgbClr val="C35EA4"/>
          </p15:clr>
        </p15:guide>
        <p15:guide id="9" pos="7323">
          <p15:clr>
            <a:srgbClr val="C35EA4"/>
          </p15:clr>
        </p15:guide>
        <p15:guide id="10" pos="6888">
          <p15:clr>
            <a:srgbClr val="C35EA4"/>
          </p15:clr>
        </p15:guide>
        <p15:guide id="11" pos="6452">
          <p15:clr>
            <a:srgbClr val="C35EA4"/>
          </p15:clr>
        </p15:guide>
        <p15:guide id="12" pos="3840">
          <p15:clr>
            <a:srgbClr val="C35EA4"/>
          </p15:clr>
        </p15:guide>
        <p15:guide id="13" pos="6017">
          <p15:clr>
            <a:srgbClr val="C35EA4"/>
          </p15:clr>
        </p15:guide>
        <p15:guide id="14" pos="5582">
          <p15:clr>
            <a:srgbClr val="C35EA4"/>
          </p15:clr>
        </p15:guide>
        <p15:guide id="15" pos="5146">
          <p15:clr>
            <a:srgbClr val="C35EA4"/>
          </p15:clr>
        </p15:guide>
        <p15:guide id="16" pos="4711">
          <p15:clr>
            <a:srgbClr val="C35EA4"/>
          </p15:clr>
        </p15:guide>
        <p15:guide id="17" pos="4275">
          <p15:clr>
            <a:srgbClr val="C35EA4"/>
          </p15:clr>
        </p15:guide>
        <p15:guide id="18" pos="284">
          <p15:clr>
            <a:srgbClr val="F26B43"/>
          </p15:clr>
        </p15:guide>
        <p15:guide id="19" pos="720">
          <p15:clr>
            <a:srgbClr val="F26B43"/>
          </p15:clr>
        </p15:guide>
        <p15:guide id="20" pos="429">
          <p15:clr>
            <a:srgbClr val="F26B43"/>
          </p15:clr>
        </p15:guide>
        <p15:guide id="21" pos="865">
          <p15:clr>
            <a:srgbClr val="F26B43"/>
          </p15:clr>
        </p15:guide>
        <p15:guide id="22" pos="1155">
          <p15:clr>
            <a:srgbClr val="F26B43"/>
          </p15:clr>
        </p15:guide>
        <p15:guide id="23" pos="1300">
          <p15:clr>
            <a:srgbClr val="F26B43"/>
          </p15:clr>
        </p15:guide>
        <p15:guide id="24" pos="1590">
          <p15:clr>
            <a:srgbClr val="F26B43"/>
          </p15:clr>
        </p15:guide>
        <p15:guide id="25" pos="1736">
          <p15:clr>
            <a:srgbClr val="F26B43"/>
          </p15:clr>
        </p15:guide>
        <p15:guide id="26" pos="2026">
          <p15:clr>
            <a:srgbClr val="F26B43"/>
          </p15:clr>
        </p15:guide>
        <p15:guide id="27" pos="2171">
          <p15:clr>
            <a:srgbClr val="F26B43"/>
          </p15:clr>
        </p15:guide>
        <p15:guide id="28" pos="2461">
          <p15:clr>
            <a:srgbClr val="F26B43"/>
          </p15:clr>
        </p15:guide>
        <p15:guide id="29" pos="2606">
          <p15:clr>
            <a:srgbClr val="F26B43"/>
          </p15:clr>
        </p15:guide>
        <p15:guide id="30" pos="2897">
          <p15:clr>
            <a:srgbClr val="F26B43"/>
          </p15:clr>
        </p15:guide>
        <p15:guide id="31" pos="3042">
          <p15:clr>
            <a:srgbClr val="F26B43"/>
          </p15:clr>
        </p15:guide>
        <p15:guide id="32" pos="3332">
          <p15:clr>
            <a:srgbClr val="F26B43"/>
          </p15:clr>
        </p15:guide>
        <p15:guide id="33" pos="3477">
          <p15:clr>
            <a:srgbClr val="F26B43"/>
          </p15:clr>
        </p15:guide>
        <p15:guide id="34" pos="3767">
          <p15:clr>
            <a:srgbClr val="F26B43"/>
          </p15:clr>
        </p15:guide>
        <p15:guide id="35" pos="3913">
          <p15:clr>
            <a:srgbClr val="F26B43"/>
          </p15:clr>
        </p15:guide>
        <p15:guide id="36" pos="4203">
          <p15:clr>
            <a:srgbClr val="F26B43"/>
          </p15:clr>
        </p15:guide>
        <p15:guide id="37" pos="4348">
          <p15:clr>
            <a:srgbClr val="F26B43"/>
          </p15:clr>
        </p15:guide>
        <p15:guide id="38" pos="4638">
          <p15:clr>
            <a:srgbClr val="F26B43"/>
          </p15:clr>
        </p15:guide>
        <p15:guide id="39" pos="4783">
          <p15:clr>
            <a:srgbClr val="F26B43"/>
          </p15:clr>
        </p15:guide>
        <p15:guide id="40" pos="5074">
          <p15:clr>
            <a:srgbClr val="F26B43"/>
          </p15:clr>
        </p15:guide>
        <p15:guide id="41" pos="5219">
          <p15:clr>
            <a:srgbClr val="F26B43"/>
          </p15:clr>
        </p15:guide>
        <p15:guide id="42" pos="5509">
          <p15:clr>
            <a:srgbClr val="F26B43"/>
          </p15:clr>
        </p15:guide>
        <p15:guide id="43" pos="5654">
          <p15:clr>
            <a:srgbClr val="F26B43"/>
          </p15:clr>
        </p15:guide>
        <p15:guide id="44" pos="5944">
          <p15:clr>
            <a:srgbClr val="F26B43"/>
          </p15:clr>
        </p15:guide>
        <p15:guide id="45" pos="6090">
          <p15:clr>
            <a:srgbClr val="F26B43"/>
          </p15:clr>
        </p15:guide>
        <p15:guide id="46" pos="6380">
          <p15:clr>
            <a:srgbClr val="F26B43"/>
          </p15:clr>
        </p15:guide>
        <p15:guide id="47" pos="6525">
          <p15:clr>
            <a:srgbClr val="F26B43"/>
          </p15:clr>
        </p15:guide>
        <p15:guide id="48" pos="6815">
          <p15:clr>
            <a:srgbClr val="F26B43"/>
          </p15:clr>
        </p15:guide>
        <p15:guide id="49" pos="6960">
          <p15:clr>
            <a:srgbClr val="F26B43"/>
          </p15:clr>
        </p15:guide>
        <p15:guide id="50" pos="7251">
          <p15:clr>
            <a:srgbClr val="F26B43"/>
          </p15:clr>
        </p15:guide>
        <p15:guide id="51" pos="7396">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1"/>
            <a:ext cx="10829924" cy="1124980"/>
          </a:xfrm>
          <a:prstGeom prst="rect">
            <a:avLst/>
          </a:prstGeom>
        </p:spPr>
        <p:txBody>
          <a:bodyPr vert="horz" lIns="0" tIns="45720" rIns="0" bIns="45720" rtlCol="0" anchor="b" anchorCtr="0">
            <a:normAutofit/>
          </a:bodyPr>
          <a:lstStyle/>
          <a:p>
            <a:r>
              <a:rPr lang="en-US" dirty="0"/>
              <a:t>Obligatory slide topics</a:t>
            </a:r>
          </a:p>
        </p:txBody>
      </p:sp>
      <p:sp>
        <p:nvSpPr>
          <p:cNvPr id="3" name="Text Placeholder 2"/>
          <p:cNvSpPr>
            <a:spLocks noGrp="1"/>
          </p:cNvSpPr>
          <p:nvPr>
            <p:ph type="body" idx="1"/>
          </p:nvPr>
        </p:nvSpPr>
        <p:spPr>
          <a:xfrm>
            <a:off x="681039" y="1484784"/>
            <a:ext cx="10829924" cy="4692178"/>
          </a:xfrm>
          <a:prstGeom prst="rect">
            <a:avLst/>
          </a:prstGeom>
        </p:spPr>
        <p:txBody>
          <a:bodyPr vert="horz" lIns="0" tIns="45720" rIns="0" bIns="45720" rtlCol="0">
            <a:normAutofit/>
          </a:bodyPr>
          <a:lstStyle/>
          <a:p>
            <a:pPr lvl="0"/>
            <a:endParaRPr lang="en-US" dirty="0"/>
          </a:p>
        </p:txBody>
      </p:sp>
      <p:sp>
        <p:nvSpPr>
          <p:cNvPr id="4" name="Date Placeholder 3"/>
          <p:cNvSpPr>
            <a:spLocks noGrp="1"/>
          </p:cNvSpPr>
          <p:nvPr>
            <p:ph type="dt" sz="half" idx="2"/>
          </p:nvPr>
        </p:nvSpPr>
        <p:spPr>
          <a:xfrm>
            <a:off x="7593012" y="6356350"/>
            <a:ext cx="2535237" cy="365125"/>
          </a:xfrm>
          <a:prstGeom prst="rect">
            <a:avLst/>
          </a:prstGeom>
        </p:spPr>
        <p:txBody>
          <a:bodyPr lIns="0" rIns="0" anchor="ctr" anchorCtr="0"/>
          <a:lstStyle>
            <a:lvl1pPr>
              <a:defRPr lang="pl-PL" sz="1200" b="0" smtClean="0">
                <a:solidFill>
                  <a:schemeClr val="tx1"/>
                </a:solidFill>
                <a:latin typeface="Roboto" panose="02000000000000000000" pitchFamily="2" charset="0"/>
                <a:ea typeface="Roboto" panose="02000000000000000000" pitchFamily="2" charset="0"/>
              </a:defRPr>
            </a:lvl1pPr>
          </a:lstStyle>
          <a:p>
            <a:pPr algn="r">
              <a:spcBef>
                <a:spcPts val="1000"/>
              </a:spcBef>
              <a:buSzPct val="78000"/>
              <a:buFont typeface="Wingdings" pitchFamily="2" charset="2"/>
              <a:buNone/>
            </a:pPr>
            <a:fld id="{2DF0A7F1-8DDE-AB40-ABD1-86832C9EAD8A}" type="datetimeFigureOut">
              <a:rPr lang="pl-PL" smtClean="0"/>
              <a:pPr algn="r">
                <a:spcBef>
                  <a:spcPts val="1000"/>
                </a:spcBef>
                <a:buSzPct val="78000"/>
                <a:buFont typeface="Wingdings" pitchFamily="2" charset="2"/>
                <a:buNone/>
              </a:pPr>
              <a:t>28.05.2024</a:t>
            </a:fld>
            <a:endParaRPr lang="pl-PL" dirty="0"/>
          </a:p>
        </p:txBody>
      </p:sp>
      <p:sp>
        <p:nvSpPr>
          <p:cNvPr id="5" name="Footer Placeholder 4"/>
          <p:cNvSpPr>
            <a:spLocks noGrp="1"/>
          </p:cNvSpPr>
          <p:nvPr>
            <p:ph type="ftr" sz="quarter" idx="3"/>
          </p:nvPr>
        </p:nvSpPr>
        <p:spPr>
          <a:xfrm>
            <a:off x="1373188" y="6356350"/>
            <a:ext cx="5989636" cy="365125"/>
          </a:xfrm>
          <a:prstGeom prst="rect">
            <a:avLst/>
          </a:prstGeom>
        </p:spPr>
        <p:txBody>
          <a:bodyPr lIns="0" rIns="0" anchor="ctr" anchorCtr="0"/>
          <a:lstStyle>
            <a:lvl1pPr>
              <a:defRPr lang="pl-PL" sz="1200" b="0" dirty="0">
                <a:solidFill>
                  <a:schemeClr val="tx1"/>
                </a:solidFill>
                <a:latin typeface="Roboto" panose="02000000000000000000" pitchFamily="2" charset="0"/>
                <a:ea typeface="Roboto" panose="02000000000000000000" pitchFamily="2" charset="0"/>
              </a:defRPr>
            </a:lvl1pPr>
          </a:lstStyle>
          <a:p>
            <a:pPr>
              <a:spcBef>
                <a:spcPts val="1000"/>
              </a:spcBef>
              <a:buSzPct val="78000"/>
              <a:buFont typeface="Wingdings" pitchFamily="2" charset="2"/>
              <a:buNone/>
            </a:pPr>
            <a:endParaRPr lang="pl-PL"/>
          </a:p>
        </p:txBody>
      </p:sp>
      <p:sp>
        <p:nvSpPr>
          <p:cNvPr id="6" name="Slide Number Placeholder 5"/>
          <p:cNvSpPr>
            <a:spLocks noGrp="1"/>
          </p:cNvSpPr>
          <p:nvPr>
            <p:ph type="sldNum" sz="quarter" idx="4"/>
          </p:nvPr>
        </p:nvSpPr>
        <p:spPr>
          <a:xfrm>
            <a:off x="681039" y="6356350"/>
            <a:ext cx="576261" cy="365125"/>
          </a:xfrm>
          <a:prstGeom prst="rect">
            <a:avLst/>
          </a:prstGeom>
          <a:solidFill>
            <a:schemeClr val="tx2"/>
          </a:solidFill>
        </p:spPr>
        <p:txBody>
          <a:bodyPr vert="horz" lIns="91440" tIns="45720" rIns="91440" bIns="45720" rtlCol="0" anchor="ctr"/>
          <a:lstStyle>
            <a:lvl1pPr>
              <a:defRPr lang="pl-PL" sz="1200" b="0" smtClean="0">
                <a:solidFill>
                  <a:schemeClr val="bg1"/>
                </a:solidFill>
                <a:latin typeface="Roboto" panose="02000000000000000000" pitchFamily="2" charset="0"/>
                <a:ea typeface="Roboto" panose="02000000000000000000" pitchFamily="2" charset="0"/>
              </a:defRPr>
            </a:lvl1pPr>
          </a:lstStyle>
          <a:p>
            <a:pPr algn="ctr"/>
            <a:fld id="{82F84508-4418-4F44-8CB3-6C056C4313D3}" type="slidenum">
              <a:rPr lang="pl-PL" smtClean="0"/>
              <a:pPr algn="ctr"/>
              <a:t>‹Nr.›</a:t>
            </a:fld>
            <a:endParaRPr lang="pl-PL" dirty="0"/>
          </a:p>
        </p:txBody>
      </p:sp>
      <p:pic>
        <p:nvPicPr>
          <p:cNvPr id="11" name="Grafika 10">
            <a:extLst>
              <a:ext uri="{FF2B5EF4-FFF2-40B4-BE49-F238E27FC236}">
                <a16:creationId xmlns:a16="http://schemas.microsoft.com/office/drawing/2014/main" id="{CB9E8A4E-3795-4748-81B9-F9E7B7D7C2C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575857" y="6464765"/>
            <a:ext cx="946286" cy="144000"/>
          </a:xfrm>
          <a:prstGeom prst="rect">
            <a:avLst/>
          </a:prstGeom>
        </p:spPr>
      </p:pic>
    </p:spTree>
    <p:extLst>
      <p:ext uri="{BB962C8B-B14F-4D97-AF65-F5344CB8AC3E}">
        <p14:creationId xmlns:p14="http://schemas.microsoft.com/office/powerpoint/2010/main" val="2836390589"/>
      </p:ext>
    </p:extLst>
  </p:cSld>
  <p:clrMap bg1="lt1" tx1="dk1" bg2="lt2" tx2="dk2" accent1="accent1" accent2="accent2" accent3="accent3" accent4="accent4" accent5="accent5" accent6="accent6" hlink="hlink" folHlink="folHlink"/>
  <p:sldLayoutIdLst>
    <p:sldLayoutId id="2147485390" r:id="rId1"/>
    <p:sldLayoutId id="2147485391" r:id="rId2"/>
    <p:sldLayoutId id="2147485392" r:id="rId3"/>
    <p:sldLayoutId id="2147485517" r:id="rId4"/>
    <p:sldLayoutId id="2147485518" r:id="rId5"/>
    <p:sldLayoutId id="2147485519" r:id="rId6"/>
    <p:sldLayoutId id="2147485393" r:id="rId7"/>
    <p:sldLayoutId id="2147485394" r:id="rId8"/>
    <p:sldLayoutId id="2147485395" r:id="rId9"/>
    <p:sldLayoutId id="2147485396" r:id="rId10"/>
    <p:sldLayoutId id="2147485584" r:id="rId11"/>
  </p:sldLayoutIdLst>
  <p:txStyles>
    <p:titleStyle>
      <a:lvl1pPr algn="l" defTabSz="914400" rtl="0" eaLnBrk="1" latinLnBrk="0" hangingPunct="1">
        <a:lnSpc>
          <a:spcPct val="100000"/>
        </a:lnSpc>
        <a:spcBef>
          <a:spcPct val="0"/>
        </a:spcBef>
        <a:buNone/>
        <a:defRPr sz="3600" b="1" kern="1200">
          <a:solidFill>
            <a:schemeClr val="tx1"/>
          </a:solidFill>
          <a:latin typeface="Roboto" panose="02000000000000000000" pitchFamily="2" charset="0"/>
          <a:ea typeface="Roboto" panose="02000000000000000000" pitchFamily="2" charset="0"/>
          <a:cs typeface="+mj-cs"/>
        </a:defRPr>
      </a:lvl1pPr>
    </p:titleStyle>
    <p:bodyStyle>
      <a:lvl1pPr marL="0" indent="0" algn="l" defTabSz="914400" rtl="0" eaLnBrk="1" latinLnBrk="0" hangingPunct="1">
        <a:lnSpc>
          <a:spcPct val="120000"/>
        </a:lnSpc>
        <a:spcBef>
          <a:spcPts val="400"/>
        </a:spcBef>
        <a:spcAft>
          <a:spcPts val="400"/>
        </a:spcAft>
        <a:buSzPct val="90000"/>
        <a:buFont typeface="Wingdings" pitchFamily="2" charset="2"/>
        <a:buNone/>
        <a:defRPr sz="2400" b="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7">
          <p15:clr>
            <a:srgbClr val="C35EA4"/>
          </p15:clr>
        </p15:guide>
        <p15:guide id="2" pos="792">
          <p15:clr>
            <a:srgbClr val="C35EA4"/>
          </p15:clr>
        </p15:guide>
        <p15:guide id="3" pos="1228">
          <p15:clr>
            <a:srgbClr val="C35EA4"/>
          </p15:clr>
        </p15:guide>
        <p15:guide id="4" pos="1663">
          <p15:clr>
            <a:srgbClr val="C35EA4"/>
          </p15:clr>
        </p15:guide>
        <p15:guide id="5" pos="2098">
          <p15:clr>
            <a:srgbClr val="C35EA4"/>
          </p15:clr>
        </p15:guide>
        <p15:guide id="6" pos="2534">
          <p15:clr>
            <a:srgbClr val="C35EA4"/>
          </p15:clr>
        </p15:guide>
        <p15:guide id="7" pos="2969">
          <p15:clr>
            <a:srgbClr val="C35EA4"/>
          </p15:clr>
        </p15:guide>
        <p15:guide id="8" pos="3405">
          <p15:clr>
            <a:srgbClr val="C35EA4"/>
          </p15:clr>
        </p15:guide>
        <p15:guide id="9" pos="7323">
          <p15:clr>
            <a:srgbClr val="C35EA4"/>
          </p15:clr>
        </p15:guide>
        <p15:guide id="10" pos="6888">
          <p15:clr>
            <a:srgbClr val="C35EA4"/>
          </p15:clr>
        </p15:guide>
        <p15:guide id="11" pos="6452">
          <p15:clr>
            <a:srgbClr val="C35EA4"/>
          </p15:clr>
        </p15:guide>
        <p15:guide id="12" pos="3840">
          <p15:clr>
            <a:srgbClr val="C35EA4"/>
          </p15:clr>
        </p15:guide>
        <p15:guide id="13" pos="6017">
          <p15:clr>
            <a:srgbClr val="C35EA4"/>
          </p15:clr>
        </p15:guide>
        <p15:guide id="14" pos="5582">
          <p15:clr>
            <a:srgbClr val="C35EA4"/>
          </p15:clr>
        </p15:guide>
        <p15:guide id="15" pos="5146">
          <p15:clr>
            <a:srgbClr val="C35EA4"/>
          </p15:clr>
        </p15:guide>
        <p15:guide id="16" pos="4711">
          <p15:clr>
            <a:srgbClr val="C35EA4"/>
          </p15:clr>
        </p15:guide>
        <p15:guide id="17" pos="4275">
          <p15:clr>
            <a:srgbClr val="C35EA4"/>
          </p15:clr>
        </p15:guide>
        <p15:guide id="18" pos="284">
          <p15:clr>
            <a:srgbClr val="F26B43"/>
          </p15:clr>
        </p15:guide>
        <p15:guide id="19" pos="720">
          <p15:clr>
            <a:srgbClr val="F26B43"/>
          </p15:clr>
        </p15:guide>
        <p15:guide id="20" pos="429">
          <p15:clr>
            <a:srgbClr val="F26B43"/>
          </p15:clr>
        </p15:guide>
        <p15:guide id="21" pos="865">
          <p15:clr>
            <a:srgbClr val="F26B43"/>
          </p15:clr>
        </p15:guide>
        <p15:guide id="22" pos="1155">
          <p15:clr>
            <a:srgbClr val="F26B43"/>
          </p15:clr>
        </p15:guide>
        <p15:guide id="23" pos="1300">
          <p15:clr>
            <a:srgbClr val="F26B43"/>
          </p15:clr>
        </p15:guide>
        <p15:guide id="24" pos="1590">
          <p15:clr>
            <a:srgbClr val="F26B43"/>
          </p15:clr>
        </p15:guide>
        <p15:guide id="25" pos="1736">
          <p15:clr>
            <a:srgbClr val="F26B43"/>
          </p15:clr>
        </p15:guide>
        <p15:guide id="26" pos="2026">
          <p15:clr>
            <a:srgbClr val="F26B43"/>
          </p15:clr>
        </p15:guide>
        <p15:guide id="27" pos="2171">
          <p15:clr>
            <a:srgbClr val="F26B43"/>
          </p15:clr>
        </p15:guide>
        <p15:guide id="28" pos="2461">
          <p15:clr>
            <a:srgbClr val="F26B43"/>
          </p15:clr>
        </p15:guide>
        <p15:guide id="29" pos="2606">
          <p15:clr>
            <a:srgbClr val="F26B43"/>
          </p15:clr>
        </p15:guide>
        <p15:guide id="30" pos="2897">
          <p15:clr>
            <a:srgbClr val="F26B43"/>
          </p15:clr>
        </p15:guide>
        <p15:guide id="31" pos="3042">
          <p15:clr>
            <a:srgbClr val="F26B43"/>
          </p15:clr>
        </p15:guide>
        <p15:guide id="32" pos="3332">
          <p15:clr>
            <a:srgbClr val="F26B43"/>
          </p15:clr>
        </p15:guide>
        <p15:guide id="33" pos="3477">
          <p15:clr>
            <a:srgbClr val="F26B43"/>
          </p15:clr>
        </p15:guide>
        <p15:guide id="34" pos="3767">
          <p15:clr>
            <a:srgbClr val="F26B43"/>
          </p15:clr>
        </p15:guide>
        <p15:guide id="35" pos="3913">
          <p15:clr>
            <a:srgbClr val="F26B43"/>
          </p15:clr>
        </p15:guide>
        <p15:guide id="36" pos="4203">
          <p15:clr>
            <a:srgbClr val="F26B43"/>
          </p15:clr>
        </p15:guide>
        <p15:guide id="37" pos="4348">
          <p15:clr>
            <a:srgbClr val="F26B43"/>
          </p15:clr>
        </p15:guide>
        <p15:guide id="38" pos="4638">
          <p15:clr>
            <a:srgbClr val="F26B43"/>
          </p15:clr>
        </p15:guide>
        <p15:guide id="39" pos="4783">
          <p15:clr>
            <a:srgbClr val="F26B43"/>
          </p15:clr>
        </p15:guide>
        <p15:guide id="40" pos="5074">
          <p15:clr>
            <a:srgbClr val="F26B43"/>
          </p15:clr>
        </p15:guide>
        <p15:guide id="41" pos="5219">
          <p15:clr>
            <a:srgbClr val="F26B43"/>
          </p15:clr>
        </p15:guide>
        <p15:guide id="42" pos="5509">
          <p15:clr>
            <a:srgbClr val="F26B43"/>
          </p15:clr>
        </p15:guide>
        <p15:guide id="43" pos="5654">
          <p15:clr>
            <a:srgbClr val="F26B43"/>
          </p15:clr>
        </p15:guide>
        <p15:guide id="44" pos="5944">
          <p15:clr>
            <a:srgbClr val="F26B43"/>
          </p15:clr>
        </p15:guide>
        <p15:guide id="45" pos="6090">
          <p15:clr>
            <a:srgbClr val="F26B43"/>
          </p15:clr>
        </p15:guide>
        <p15:guide id="46" pos="6380">
          <p15:clr>
            <a:srgbClr val="F26B43"/>
          </p15:clr>
        </p15:guide>
        <p15:guide id="47" pos="6525">
          <p15:clr>
            <a:srgbClr val="F26B43"/>
          </p15:clr>
        </p15:guide>
        <p15:guide id="48" pos="6815">
          <p15:clr>
            <a:srgbClr val="F26B43"/>
          </p15:clr>
        </p15:guide>
        <p15:guide id="49" pos="6960">
          <p15:clr>
            <a:srgbClr val="F26B43"/>
          </p15:clr>
        </p15:guide>
        <p15:guide id="50" pos="7251">
          <p15:clr>
            <a:srgbClr val="F26B43"/>
          </p15:clr>
        </p15:guide>
        <p15:guide id="51" pos="7396">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1"/>
            <a:ext cx="10829924" cy="1124980"/>
          </a:xfrm>
          <a:prstGeom prst="rect">
            <a:avLst/>
          </a:prstGeom>
        </p:spPr>
        <p:txBody>
          <a:bodyPr vert="horz" lIns="0" tIns="45720" rIns="0" bIns="45720" rtlCol="0" anchor="b" anchorCtr="0">
            <a:normAutofit/>
          </a:bodyPr>
          <a:lstStyle/>
          <a:p>
            <a:r>
              <a:rPr lang="pl-PL" dirty="0" err="1"/>
              <a:t>Click</a:t>
            </a:r>
            <a:r>
              <a:rPr lang="pl-PL" dirty="0"/>
              <a:t> to </a:t>
            </a:r>
            <a:r>
              <a:rPr lang="pl-PL" dirty="0" err="1"/>
              <a:t>edit</a:t>
            </a:r>
            <a:endParaRPr lang="en-US" dirty="0"/>
          </a:p>
        </p:txBody>
      </p:sp>
      <p:sp>
        <p:nvSpPr>
          <p:cNvPr id="3" name="Text Placeholder 2"/>
          <p:cNvSpPr>
            <a:spLocks noGrp="1"/>
          </p:cNvSpPr>
          <p:nvPr>
            <p:ph type="body" idx="1"/>
          </p:nvPr>
        </p:nvSpPr>
        <p:spPr>
          <a:xfrm>
            <a:off x="681039" y="1484784"/>
            <a:ext cx="10829924" cy="4692178"/>
          </a:xfrm>
          <a:prstGeom prst="rect">
            <a:avLst/>
          </a:prstGeom>
        </p:spPr>
        <p:txBody>
          <a:bodyPr vert="horz" lIns="0" tIns="45720" rIns="0" bIns="45720" rtlCol="0">
            <a:normAutofit/>
          </a:bodyPr>
          <a:lstStyle/>
          <a:p>
            <a:pPr lvl="0"/>
            <a:r>
              <a:rPr lang="pl-PL" dirty="0"/>
              <a:t>First </a:t>
            </a:r>
            <a:r>
              <a:rPr lang="pl-PL" dirty="0" err="1"/>
              <a:t>level</a:t>
            </a:r>
            <a:endParaRPr lang="pl-PL" dirty="0"/>
          </a:p>
          <a:p>
            <a:pPr lvl="1"/>
            <a:r>
              <a:rPr lang="pl-PL" dirty="0"/>
              <a:t>Second </a:t>
            </a:r>
            <a:r>
              <a:rPr lang="pl-PL" dirty="0" err="1"/>
              <a:t>level</a:t>
            </a:r>
            <a:endParaRPr lang="pl-PL" dirty="0"/>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lvl="4"/>
            <a:r>
              <a:rPr lang="pl-PL" dirty="0" err="1"/>
              <a:t>Fifth</a:t>
            </a:r>
            <a:r>
              <a:rPr lang="pl-PL" dirty="0"/>
              <a:t> </a:t>
            </a:r>
            <a:r>
              <a:rPr lang="pl-PL" dirty="0" err="1"/>
              <a:t>level</a:t>
            </a:r>
            <a:endParaRPr lang="en-US" dirty="0"/>
          </a:p>
        </p:txBody>
      </p:sp>
      <p:sp>
        <p:nvSpPr>
          <p:cNvPr id="4" name="Date Placeholder 3"/>
          <p:cNvSpPr>
            <a:spLocks noGrp="1"/>
          </p:cNvSpPr>
          <p:nvPr>
            <p:ph type="dt" sz="half" idx="2"/>
          </p:nvPr>
        </p:nvSpPr>
        <p:spPr>
          <a:xfrm>
            <a:off x="7593012" y="6356350"/>
            <a:ext cx="2535237" cy="365125"/>
          </a:xfrm>
          <a:prstGeom prst="rect">
            <a:avLst/>
          </a:prstGeom>
        </p:spPr>
        <p:txBody>
          <a:bodyPr lIns="0" rIns="0" anchor="ctr" anchorCtr="0"/>
          <a:lstStyle>
            <a:lvl1pPr>
              <a:defRPr lang="pl-PL" sz="1200" b="0" smtClean="0">
                <a:solidFill>
                  <a:schemeClr val="tx1"/>
                </a:solidFill>
                <a:latin typeface="Roboto" panose="02000000000000000000" pitchFamily="2" charset="0"/>
                <a:ea typeface="Roboto" panose="02000000000000000000" pitchFamily="2" charset="0"/>
              </a:defRPr>
            </a:lvl1pPr>
          </a:lstStyle>
          <a:p>
            <a:pPr algn="r">
              <a:spcBef>
                <a:spcPts val="1000"/>
              </a:spcBef>
              <a:buSzPct val="78000"/>
              <a:buFont typeface="Wingdings" pitchFamily="2" charset="2"/>
              <a:buNone/>
            </a:pPr>
            <a:fld id="{2DF0A7F1-8DDE-AB40-ABD1-86832C9EAD8A}" type="datetimeFigureOut">
              <a:rPr lang="pl-PL" smtClean="0"/>
              <a:pPr algn="r">
                <a:spcBef>
                  <a:spcPts val="1000"/>
                </a:spcBef>
                <a:buSzPct val="78000"/>
                <a:buFont typeface="Wingdings" pitchFamily="2" charset="2"/>
                <a:buNone/>
              </a:pPr>
              <a:t>28.05.2024</a:t>
            </a:fld>
            <a:endParaRPr lang="pl-PL" dirty="0"/>
          </a:p>
        </p:txBody>
      </p:sp>
      <p:sp>
        <p:nvSpPr>
          <p:cNvPr id="5" name="Footer Placeholder 4"/>
          <p:cNvSpPr>
            <a:spLocks noGrp="1"/>
          </p:cNvSpPr>
          <p:nvPr>
            <p:ph type="ftr" sz="quarter" idx="3"/>
          </p:nvPr>
        </p:nvSpPr>
        <p:spPr>
          <a:xfrm>
            <a:off x="1373188" y="6356350"/>
            <a:ext cx="5989636" cy="365125"/>
          </a:xfrm>
          <a:prstGeom prst="rect">
            <a:avLst/>
          </a:prstGeom>
        </p:spPr>
        <p:txBody>
          <a:bodyPr lIns="0" rIns="0" anchor="ctr" anchorCtr="0"/>
          <a:lstStyle>
            <a:lvl1pPr>
              <a:defRPr lang="pl-PL" sz="1200" b="0" dirty="0">
                <a:solidFill>
                  <a:schemeClr val="tx1"/>
                </a:solidFill>
                <a:latin typeface="Roboto" panose="02000000000000000000" pitchFamily="2" charset="0"/>
                <a:ea typeface="Roboto" panose="02000000000000000000" pitchFamily="2" charset="0"/>
              </a:defRPr>
            </a:lvl1pPr>
          </a:lstStyle>
          <a:p>
            <a:pPr>
              <a:spcBef>
                <a:spcPts val="1000"/>
              </a:spcBef>
              <a:buSzPct val="78000"/>
              <a:buFont typeface="Wingdings" pitchFamily="2" charset="2"/>
              <a:buNone/>
            </a:pPr>
            <a:endParaRPr lang="pl-PL"/>
          </a:p>
        </p:txBody>
      </p:sp>
      <p:sp>
        <p:nvSpPr>
          <p:cNvPr id="6" name="Slide Number Placeholder 5"/>
          <p:cNvSpPr>
            <a:spLocks noGrp="1"/>
          </p:cNvSpPr>
          <p:nvPr>
            <p:ph type="sldNum" sz="quarter" idx="4"/>
          </p:nvPr>
        </p:nvSpPr>
        <p:spPr>
          <a:xfrm>
            <a:off x="681039" y="6356350"/>
            <a:ext cx="576261" cy="365125"/>
          </a:xfrm>
          <a:prstGeom prst="rect">
            <a:avLst/>
          </a:prstGeom>
          <a:solidFill>
            <a:schemeClr val="tx2"/>
          </a:solidFill>
        </p:spPr>
        <p:txBody>
          <a:bodyPr vert="horz" lIns="91440" tIns="45720" rIns="91440" bIns="45720" rtlCol="0" anchor="ctr"/>
          <a:lstStyle>
            <a:lvl1pPr>
              <a:defRPr lang="pl-PL" sz="1200" b="0" smtClean="0">
                <a:solidFill>
                  <a:schemeClr val="bg1"/>
                </a:solidFill>
                <a:latin typeface="Roboto" panose="02000000000000000000" pitchFamily="2" charset="0"/>
                <a:ea typeface="Roboto" panose="02000000000000000000" pitchFamily="2" charset="0"/>
              </a:defRPr>
            </a:lvl1pPr>
          </a:lstStyle>
          <a:p>
            <a:pPr algn="ctr"/>
            <a:fld id="{82F84508-4418-4F44-8CB3-6C056C4313D3}" type="slidenum">
              <a:rPr lang="pl-PL" smtClean="0"/>
              <a:pPr algn="ctr"/>
              <a:t>‹Nr.›</a:t>
            </a:fld>
            <a:endParaRPr lang="pl-PL" dirty="0"/>
          </a:p>
        </p:txBody>
      </p:sp>
      <p:pic>
        <p:nvPicPr>
          <p:cNvPr id="8" name="Grafika 7">
            <a:extLst>
              <a:ext uri="{FF2B5EF4-FFF2-40B4-BE49-F238E27FC236}">
                <a16:creationId xmlns:a16="http://schemas.microsoft.com/office/drawing/2014/main" id="{8BE0CE08-2EDD-1549-9BC4-2F5D369E730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575857" y="6464765"/>
            <a:ext cx="946286" cy="144000"/>
          </a:xfrm>
          <a:prstGeom prst="rect">
            <a:avLst/>
          </a:prstGeom>
        </p:spPr>
      </p:pic>
    </p:spTree>
    <p:extLst>
      <p:ext uri="{BB962C8B-B14F-4D97-AF65-F5344CB8AC3E}">
        <p14:creationId xmlns:p14="http://schemas.microsoft.com/office/powerpoint/2010/main" val="317950537"/>
      </p:ext>
    </p:extLst>
  </p:cSld>
  <p:clrMap bg1="lt1" tx1="dk1" bg2="lt2" tx2="dk2" accent1="accent1" accent2="accent2" accent3="accent3" accent4="accent4" accent5="accent5" accent6="accent6" hlink="hlink" folHlink="folHlink"/>
  <p:sldLayoutIdLst>
    <p:sldLayoutId id="2147485437" r:id="rId1"/>
    <p:sldLayoutId id="2147485443" r:id="rId2"/>
    <p:sldLayoutId id="2147485438" r:id="rId3"/>
    <p:sldLayoutId id="2147485571" r:id="rId4"/>
  </p:sldLayoutIdLst>
  <p:txStyles>
    <p:titleStyle>
      <a:lvl1pPr algn="l" defTabSz="914400" rtl="0" eaLnBrk="1" latinLnBrk="0" hangingPunct="1">
        <a:lnSpc>
          <a:spcPct val="100000"/>
        </a:lnSpc>
        <a:spcBef>
          <a:spcPct val="0"/>
        </a:spcBef>
        <a:buNone/>
        <a:defRPr sz="36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7">
          <p15:clr>
            <a:srgbClr val="C35EA4"/>
          </p15:clr>
        </p15:guide>
        <p15:guide id="2" pos="792">
          <p15:clr>
            <a:srgbClr val="C35EA4"/>
          </p15:clr>
        </p15:guide>
        <p15:guide id="3" pos="1228">
          <p15:clr>
            <a:srgbClr val="C35EA4"/>
          </p15:clr>
        </p15:guide>
        <p15:guide id="4" pos="1663">
          <p15:clr>
            <a:srgbClr val="C35EA4"/>
          </p15:clr>
        </p15:guide>
        <p15:guide id="5" pos="2098">
          <p15:clr>
            <a:srgbClr val="C35EA4"/>
          </p15:clr>
        </p15:guide>
        <p15:guide id="6" pos="2534">
          <p15:clr>
            <a:srgbClr val="C35EA4"/>
          </p15:clr>
        </p15:guide>
        <p15:guide id="7" pos="2969">
          <p15:clr>
            <a:srgbClr val="C35EA4"/>
          </p15:clr>
        </p15:guide>
        <p15:guide id="8" pos="3405">
          <p15:clr>
            <a:srgbClr val="C35EA4"/>
          </p15:clr>
        </p15:guide>
        <p15:guide id="9" pos="7323">
          <p15:clr>
            <a:srgbClr val="C35EA4"/>
          </p15:clr>
        </p15:guide>
        <p15:guide id="10" pos="6888">
          <p15:clr>
            <a:srgbClr val="C35EA4"/>
          </p15:clr>
        </p15:guide>
        <p15:guide id="11" pos="6452">
          <p15:clr>
            <a:srgbClr val="C35EA4"/>
          </p15:clr>
        </p15:guide>
        <p15:guide id="12" pos="3840">
          <p15:clr>
            <a:srgbClr val="C35EA4"/>
          </p15:clr>
        </p15:guide>
        <p15:guide id="13" pos="6017">
          <p15:clr>
            <a:srgbClr val="C35EA4"/>
          </p15:clr>
        </p15:guide>
        <p15:guide id="14" pos="5582">
          <p15:clr>
            <a:srgbClr val="C35EA4"/>
          </p15:clr>
        </p15:guide>
        <p15:guide id="15" pos="5146">
          <p15:clr>
            <a:srgbClr val="C35EA4"/>
          </p15:clr>
        </p15:guide>
        <p15:guide id="16" pos="4711">
          <p15:clr>
            <a:srgbClr val="C35EA4"/>
          </p15:clr>
        </p15:guide>
        <p15:guide id="17" pos="4275">
          <p15:clr>
            <a:srgbClr val="C35EA4"/>
          </p15:clr>
        </p15:guide>
        <p15:guide id="18" pos="284">
          <p15:clr>
            <a:srgbClr val="F26B43"/>
          </p15:clr>
        </p15:guide>
        <p15:guide id="19" pos="720">
          <p15:clr>
            <a:srgbClr val="F26B43"/>
          </p15:clr>
        </p15:guide>
        <p15:guide id="20" pos="429">
          <p15:clr>
            <a:srgbClr val="F26B43"/>
          </p15:clr>
        </p15:guide>
        <p15:guide id="21" pos="865">
          <p15:clr>
            <a:srgbClr val="F26B43"/>
          </p15:clr>
        </p15:guide>
        <p15:guide id="22" pos="1155">
          <p15:clr>
            <a:srgbClr val="F26B43"/>
          </p15:clr>
        </p15:guide>
        <p15:guide id="23" pos="1300">
          <p15:clr>
            <a:srgbClr val="F26B43"/>
          </p15:clr>
        </p15:guide>
        <p15:guide id="24" pos="1590">
          <p15:clr>
            <a:srgbClr val="F26B43"/>
          </p15:clr>
        </p15:guide>
        <p15:guide id="25" pos="1736">
          <p15:clr>
            <a:srgbClr val="F26B43"/>
          </p15:clr>
        </p15:guide>
        <p15:guide id="26" pos="2026">
          <p15:clr>
            <a:srgbClr val="F26B43"/>
          </p15:clr>
        </p15:guide>
        <p15:guide id="27" pos="2171">
          <p15:clr>
            <a:srgbClr val="F26B43"/>
          </p15:clr>
        </p15:guide>
        <p15:guide id="28" pos="2461">
          <p15:clr>
            <a:srgbClr val="F26B43"/>
          </p15:clr>
        </p15:guide>
        <p15:guide id="29" pos="2606">
          <p15:clr>
            <a:srgbClr val="F26B43"/>
          </p15:clr>
        </p15:guide>
        <p15:guide id="30" pos="2897">
          <p15:clr>
            <a:srgbClr val="F26B43"/>
          </p15:clr>
        </p15:guide>
        <p15:guide id="31" pos="3042">
          <p15:clr>
            <a:srgbClr val="F26B43"/>
          </p15:clr>
        </p15:guide>
        <p15:guide id="32" pos="3332">
          <p15:clr>
            <a:srgbClr val="F26B43"/>
          </p15:clr>
        </p15:guide>
        <p15:guide id="33" pos="3477">
          <p15:clr>
            <a:srgbClr val="F26B43"/>
          </p15:clr>
        </p15:guide>
        <p15:guide id="34" pos="3767">
          <p15:clr>
            <a:srgbClr val="F26B43"/>
          </p15:clr>
        </p15:guide>
        <p15:guide id="35" pos="3913">
          <p15:clr>
            <a:srgbClr val="F26B43"/>
          </p15:clr>
        </p15:guide>
        <p15:guide id="36" pos="4203">
          <p15:clr>
            <a:srgbClr val="F26B43"/>
          </p15:clr>
        </p15:guide>
        <p15:guide id="37" pos="4348">
          <p15:clr>
            <a:srgbClr val="F26B43"/>
          </p15:clr>
        </p15:guide>
        <p15:guide id="38" pos="4638">
          <p15:clr>
            <a:srgbClr val="F26B43"/>
          </p15:clr>
        </p15:guide>
        <p15:guide id="39" pos="4783">
          <p15:clr>
            <a:srgbClr val="F26B43"/>
          </p15:clr>
        </p15:guide>
        <p15:guide id="40" pos="5074">
          <p15:clr>
            <a:srgbClr val="F26B43"/>
          </p15:clr>
        </p15:guide>
        <p15:guide id="41" pos="5219">
          <p15:clr>
            <a:srgbClr val="F26B43"/>
          </p15:clr>
        </p15:guide>
        <p15:guide id="42" pos="5509">
          <p15:clr>
            <a:srgbClr val="F26B43"/>
          </p15:clr>
        </p15:guide>
        <p15:guide id="43" pos="5654">
          <p15:clr>
            <a:srgbClr val="F26B43"/>
          </p15:clr>
        </p15:guide>
        <p15:guide id="44" pos="5944">
          <p15:clr>
            <a:srgbClr val="F26B43"/>
          </p15:clr>
        </p15:guide>
        <p15:guide id="45" pos="6090">
          <p15:clr>
            <a:srgbClr val="F26B43"/>
          </p15:clr>
        </p15:guide>
        <p15:guide id="46" pos="6380">
          <p15:clr>
            <a:srgbClr val="F26B43"/>
          </p15:clr>
        </p15:guide>
        <p15:guide id="47" pos="6525">
          <p15:clr>
            <a:srgbClr val="F26B43"/>
          </p15:clr>
        </p15:guide>
        <p15:guide id="48" pos="6815">
          <p15:clr>
            <a:srgbClr val="F26B43"/>
          </p15:clr>
        </p15:guide>
        <p15:guide id="49" pos="6960">
          <p15:clr>
            <a:srgbClr val="F26B43"/>
          </p15:clr>
        </p15:guide>
        <p15:guide id="50" pos="7251">
          <p15:clr>
            <a:srgbClr val="F26B43"/>
          </p15:clr>
        </p15:guide>
        <p15:guide id="51" pos="7396">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1"/>
            <a:ext cx="10829924" cy="1124980"/>
          </a:xfrm>
          <a:prstGeom prst="rect">
            <a:avLst/>
          </a:prstGeom>
        </p:spPr>
        <p:txBody>
          <a:bodyPr vert="horz" lIns="0" tIns="45720" rIns="0" bIns="45720" rtlCol="0" anchor="b" anchorCtr="0">
            <a:normAutofit/>
          </a:bodyPr>
          <a:lstStyle/>
          <a:p>
            <a:r>
              <a:rPr lang="pl-PL" dirty="0" err="1"/>
              <a:t>Click</a:t>
            </a:r>
            <a:r>
              <a:rPr lang="pl-PL" dirty="0"/>
              <a:t> to </a:t>
            </a:r>
            <a:r>
              <a:rPr lang="pl-PL" dirty="0" err="1"/>
              <a:t>edit</a:t>
            </a:r>
            <a:endParaRPr lang="en-US" dirty="0"/>
          </a:p>
        </p:txBody>
      </p:sp>
      <p:sp>
        <p:nvSpPr>
          <p:cNvPr id="3" name="Text Placeholder 2"/>
          <p:cNvSpPr>
            <a:spLocks noGrp="1"/>
          </p:cNvSpPr>
          <p:nvPr>
            <p:ph type="body" idx="1"/>
          </p:nvPr>
        </p:nvSpPr>
        <p:spPr>
          <a:xfrm>
            <a:off x="681039" y="1484784"/>
            <a:ext cx="10829924" cy="4692178"/>
          </a:xfrm>
          <a:prstGeom prst="rect">
            <a:avLst/>
          </a:prstGeom>
        </p:spPr>
        <p:txBody>
          <a:bodyPr vert="horz" lIns="0" tIns="45720" rIns="0" bIns="45720" rtlCol="0">
            <a:normAutofit/>
          </a:bodyPr>
          <a:lstStyle/>
          <a:p>
            <a:pPr lvl="0"/>
            <a:r>
              <a:rPr lang="pl-PL" dirty="0"/>
              <a:t>First </a:t>
            </a:r>
            <a:r>
              <a:rPr lang="pl-PL" dirty="0" err="1"/>
              <a:t>level</a:t>
            </a:r>
            <a:endParaRPr lang="pl-PL" dirty="0"/>
          </a:p>
          <a:p>
            <a:pPr lvl="1"/>
            <a:r>
              <a:rPr lang="pl-PL" dirty="0"/>
              <a:t>Second </a:t>
            </a:r>
            <a:r>
              <a:rPr lang="pl-PL" dirty="0" err="1"/>
              <a:t>level</a:t>
            </a:r>
            <a:endParaRPr lang="pl-PL" dirty="0"/>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lvl="4"/>
            <a:r>
              <a:rPr lang="pl-PL" dirty="0" err="1"/>
              <a:t>Fifth</a:t>
            </a:r>
            <a:r>
              <a:rPr lang="pl-PL" dirty="0"/>
              <a:t> </a:t>
            </a:r>
            <a:r>
              <a:rPr lang="pl-PL" dirty="0" err="1"/>
              <a:t>level</a:t>
            </a:r>
            <a:endParaRPr lang="en-US" dirty="0"/>
          </a:p>
        </p:txBody>
      </p:sp>
      <p:sp>
        <p:nvSpPr>
          <p:cNvPr id="4" name="Date Placeholder 3"/>
          <p:cNvSpPr>
            <a:spLocks noGrp="1"/>
          </p:cNvSpPr>
          <p:nvPr>
            <p:ph type="dt" sz="half" idx="2"/>
          </p:nvPr>
        </p:nvSpPr>
        <p:spPr>
          <a:xfrm>
            <a:off x="7593012" y="6356350"/>
            <a:ext cx="2535237" cy="365125"/>
          </a:xfrm>
          <a:prstGeom prst="rect">
            <a:avLst/>
          </a:prstGeom>
        </p:spPr>
        <p:txBody>
          <a:bodyPr lIns="0" rIns="0" anchor="ctr" anchorCtr="0"/>
          <a:lstStyle>
            <a:lvl1pPr>
              <a:defRPr lang="pl-PL" sz="1200" b="0" smtClean="0">
                <a:solidFill>
                  <a:schemeClr val="tx1"/>
                </a:solidFill>
                <a:latin typeface="Roboto" panose="02000000000000000000" pitchFamily="2" charset="0"/>
                <a:ea typeface="Roboto" panose="02000000000000000000" pitchFamily="2" charset="0"/>
              </a:defRPr>
            </a:lvl1pPr>
          </a:lstStyle>
          <a:p>
            <a:pPr algn="r">
              <a:spcBef>
                <a:spcPts val="1000"/>
              </a:spcBef>
              <a:buSzPct val="78000"/>
              <a:buFont typeface="Wingdings" pitchFamily="2" charset="2"/>
              <a:buNone/>
            </a:pPr>
            <a:fld id="{2DF0A7F1-8DDE-AB40-ABD1-86832C9EAD8A}" type="datetimeFigureOut">
              <a:rPr lang="pl-PL" smtClean="0"/>
              <a:pPr algn="r">
                <a:spcBef>
                  <a:spcPts val="1000"/>
                </a:spcBef>
                <a:buSzPct val="78000"/>
                <a:buFont typeface="Wingdings" pitchFamily="2" charset="2"/>
                <a:buNone/>
              </a:pPr>
              <a:t>28.05.2024</a:t>
            </a:fld>
            <a:endParaRPr lang="pl-PL" dirty="0"/>
          </a:p>
        </p:txBody>
      </p:sp>
      <p:sp>
        <p:nvSpPr>
          <p:cNvPr id="5" name="Footer Placeholder 4"/>
          <p:cNvSpPr>
            <a:spLocks noGrp="1"/>
          </p:cNvSpPr>
          <p:nvPr>
            <p:ph type="ftr" sz="quarter" idx="3"/>
          </p:nvPr>
        </p:nvSpPr>
        <p:spPr>
          <a:xfrm>
            <a:off x="1373188" y="6356350"/>
            <a:ext cx="5989636" cy="365125"/>
          </a:xfrm>
          <a:prstGeom prst="rect">
            <a:avLst/>
          </a:prstGeom>
        </p:spPr>
        <p:txBody>
          <a:bodyPr lIns="0" rIns="0" anchor="ctr" anchorCtr="0"/>
          <a:lstStyle>
            <a:lvl1pPr>
              <a:defRPr lang="pl-PL" sz="1200" b="0" dirty="0">
                <a:solidFill>
                  <a:schemeClr val="tx1"/>
                </a:solidFill>
                <a:latin typeface="Roboto" panose="02000000000000000000" pitchFamily="2" charset="0"/>
                <a:ea typeface="Roboto" panose="02000000000000000000" pitchFamily="2" charset="0"/>
              </a:defRPr>
            </a:lvl1pPr>
          </a:lstStyle>
          <a:p>
            <a:pPr>
              <a:spcBef>
                <a:spcPts val="1000"/>
              </a:spcBef>
              <a:buSzPct val="78000"/>
              <a:buFont typeface="Wingdings" pitchFamily="2" charset="2"/>
              <a:buNone/>
            </a:pPr>
            <a:endParaRPr lang="pl-PL"/>
          </a:p>
        </p:txBody>
      </p:sp>
      <p:sp>
        <p:nvSpPr>
          <p:cNvPr id="6" name="Slide Number Placeholder 5"/>
          <p:cNvSpPr>
            <a:spLocks noGrp="1"/>
          </p:cNvSpPr>
          <p:nvPr>
            <p:ph type="sldNum" sz="quarter" idx="4"/>
          </p:nvPr>
        </p:nvSpPr>
        <p:spPr>
          <a:xfrm>
            <a:off x="681039" y="6356350"/>
            <a:ext cx="576261" cy="365125"/>
          </a:xfrm>
          <a:prstGeom prst="rect">
            <a:avLst/>
          </a:prstGeom>
          <a:solidFill>
            <a:schemeClr val="tx2"/>
          </a:solidFill>
        </p:spPr>
        <p:txBody>
          <a:bodyPr vert="horz" lIns="91440" tIns="45720" rIns="91440" bIns="45720" rtlCol="0" anchor="ctr"/>
          <a:lstStyle>
            <a:lvl1pPr>
              <a:defRPr lang="pl-PL" sz="1200" b="0" smtClean="0">
                <a:solidFill>
                  <a:schemeClr val="bg1"/>
                </a:solidFill>
                <a:latin typeface="Roboto" panose="02000000000000000000" pitchFamily="2" charset="0"/>
                <a:ea typeface="Roboto" panose="02000000000000000000" pitchFamily="2" charset="0"/>
              </a:defRPr>
            </a:lvl1pPr>
          </a:lstStyle>
          <a:p>
            <a:pPr algn="ctr"/>
            <a:fld id="{82F84508-4418-4F44-8CB3-6C056C4313D3}" type="slidenum">
              <a:rPr lang="pl-PL" smtClean="0"/>
              <a:pPr algn="ctr"/>
              <a:t>‹Nr.›</a:t>
            </a:fld>
            <a:endParaRPr lang="pl-PL" dirty="0"/>
          </a:p>
        </p:txBody>
      </p:sp>
      <p:pic>
        <p:nvPicPr>
          <p:cNvPr id="8" name="Grafika 7">
            <a:extLst>
              <a:ext uri="{FF2B5EF4-FFF2-40B4-BE49-F238E27FC236}">
                <a16:creationId xmlns:a16="http://schemas.microsoft.com/office/drawing/2014/main" id="{3BC88341-C4CB-6742-ABBA-07BF768051B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575857" y="6464765"/>
            <a:ext cx="946286" cy="144000"/>
          </a:xfrm>
          <a:prstGeom prst="rect">
            <a:avLst/>
          </a:prstGeom>
        </p:spPr>
      </p:pic>
    </p:spTree>
    <p:extLst>
      <p:ext uri="{BB962C8B-B14F-4D97-AF65-F5344CB8AC3E}">
        <p14:creationId xmlns:p14="http://schemas.microsoft.com/office/powerpoint/2010/main" val="27578331"/>
      </p:ext>
    </p:extLst>
  </p:cSld>
  <p:clrMap bg1="lt1" tx1="dk1" bg2="lt2" tx2="dk2" accent1="accent1" accent2="accent2" accent3="accent3" accent4="accent4" accent5="accent5" accent6="accent6" hlink="hlink" folHlink="folHlink"/>
  <p:sldLayoutIdLst>
    <p:sldLayoutId id="2147485429" r:id="rId1"/>
  </p:sldLayoutIdLst>
  <p:txStyles>
    <p:titleStyle>
      <a:lvl1pPr algn="l" defTabSz="914400" rtl="0" eaLnBrk="1" latinLnBrk="0" hangingPunct="1">
        <a:lnSpc>
          <a:spcPct val="100000"/>
        </a:lnSpc>
        <a:spcBef>
          <a:spcPct val="0"/>
        </a:spcBef>
        <a:buNone/>
        <a:defRPr sz="36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7">
          <p15:clr>
            <a:srgbClr val="C35EA4"/>
          </p15:clr>
        </p15:guide>
        <p15:guide id="2" pos="792">
          <p15:clr>
            <a:srgbClr val="C35EA4"/>
          </p15:clr>
        </p15:guide>
        <p15:guide id="3" pos="1228">
          <p15:clr>
            <a:srgbClr val="C35EA4"/>
          </p15:clr>
        </p15:guide>
        <p15:guide id="4" pos="1663">
          <p15:clr>
            <a:srgbClr val="C35EA4"/>
          </p15:clr>
        </p15:guide>
        <p15:guide id="5" pos="2098">
          <p15:clr>
            <a:srgbClr val="C35EA4"/>
          </p15:clr>
        </p15:guide>
        <p15:guide id="6" pos="2534">
          <p15:clr>
            <a:srgbClr val="C35EA4"/>
          </p15:clr>
        </p15:guide>
        <p15:guide id="7" pos="2969">
          <p15:clr>
            <a:srgbClr val="C35EA4"/>
          </p15:clr>
        </p15:guide>
        <p15:guide id="8" pos="3405">
          <p15:clr>
            <a:srgbClr val="C35EA4"/>
          </p15:clr>
        </p15:guide>
        <p15:guide id="9" pos="7323">
          <p15:clr>
            <a:srgbClr val="C35EA4"/>
          </p15:clr>
        </p15:guide>
        <p15:guide id="10" pos="6888">
          <p15:clr>
            <a:srgbClr val="C35EA4"/>
          </p15:clr>
        </p15:guide>
        <p15:guide id="11" pos="6452">
          <p15:clr>
            <a:srgbClr val="C35EA4"/>
          </p15:clr>
        </p15:guide>
        <p15:guide id="12" pos="3840">
          <p15:clr>
            <a:srgbClr val="C35EA4"/>
          </p15:clr>
        </p15:guide>
        <p15:guide id="13" pos="6017">
          <p15:clr>
            <a:srgbClr val="C35EA4"/>
          </p15:clr>
        </p15:guide>
        <p15:guide id="14" pos="5582">
          <p15:clr>
            <a:srgbClr val="C35EA4"/>
          </p15:clr>
        </p15:guide>
        <p15:guide id="15" pos="5146">
          <p15:clr>
            <a:srgbClr val="C35EA4"/>
          </p15:clr>
        </p15:guide>
        <p15:guide id="16" pos="4711">
          <p15:clr>
            <a:srgbClr val="C35EA4"/>
          </p15:clr>
        </p15:guide>
        <p15:guide id="17" pos="4275">
          <p15:clr>
            <a:srgbClr val="C35EA4"/>
          </p15:clr>
        </p15:guide>
        <p15:guide id="18" pos="284">
          <p15:clr>
            <a:srgbClr val="F26B43"/>
          </p15:clr>
        </p15:guide>
        <p15:guide id="19" pos="720">
          <p15:clr>
            <a:srgbClr val="F26B43"/>
          </p15:clr>
        </p15:guide>
        <p15:guide id="20" pos="429">
          <p15:clr>
            <a:srgbClr val="F26B43"/>
          </p15:clr>
        </p15:guide>
        <p15:guide id="21" pos="865">
          <p15:clr>
            <a:srgbClr val="F26B43"/>
          </p15:clr>
        </p15:guide>
        <p15:guide id="22" pos="1155">
          <p15:clr>
            <a:srgbClr val="F26B43"/>
          </p15:clr>
        </p15:guide>
        <p15:guide id="23" pos="1300">
          <p15:clr>
            <a:srgbClr val="F26B43"/>
          </p15:clr>
        </p15:guide>
        <p15:guide id="24" pos="1590">
          <p15:clr>
            <a:srgbClr val="F26B43"/>
          </p15:clr>
        </p15:guide>
        <p15:guide id="25" pos="1736">
          <p15:clr>
            <a:srgbClr val="F26B43"/>
          </p15:clr>
        </p15:guide>
        <p15:guide id="26" pos="2026">
          <p15:clr>
            <a:srgbClr val="F26B43"/>
          </p15:clr>
        </p15:guide>
        <p15:guide id="27" pos="2171">
          <p15:clr>
            <a:srgbClr val="F26B43"/>
          </p15:clr>
        </p15:guide>
        <p15:guide id="28" pos="2461">
          <p15:clr>
            <a:srgbClr val="F26B43"/>
          </p15:clr>
        </p15:guide>
        <p15:guide id="29" pos="2606">
          <p15:clr>
            <a:srgbClr val="F26B43"/>
          </p15:clr>
        </p15:guide>
        <p15:guide id="30" pos="2897">
          <p15:clr>
            <a:srgbClr val="F26B43"/>
          </p15:clr>
        </p15:guide>
        <p15:guide id="31" pos="3042">
          <p15:clr>
            <a:srgbClr val="F26B43"/>
          </p15:clr>
        </p15:guide>
        <p15:guide id="32" pos="3332">
          <p15:clr>
            <a:srgbClr val="F26B43"/>
          </p15:clr>
        </p15:guide>
        <p15:guide id="33" pos="3477">
          <p15:clr>
            <a:srgbClr val="F26B43"/>
          </p15:clr>
        </p15:guide>
        <p15:guide id="34" pos="3767">
          <p15:clr>
            <a:srgbClr val="F26B43"/>
          </p15:clr>
        </p15:guide>
        <p15:guide id="35" pos="3913">
          <p15:clr>
            <a:srgbClr val="F26B43"/>
          </p15:clr>
        </p15:guide>
        <p15:guide id="36" pos="4203">
          <p15:clr>
            <a:srgbClr val="F26B43"/>
          </p15:clr>
        </p15:guide>
        <p15:guide id="37" pos="4348">
          <p15:clr>
            <a:srgbClr val="F26B43"/>
          </p15:clr>
        </p15:guide>
        <p15:guide id="38" pos="4638">
          <p15:clr>
            <a:srgbClr val="F26B43"/>
          </p15:clr>
        </p15:guide>
        <p15:guide id="39" pos="4783">
          <p15:clr>
            <a:srgbClr val="F26B43"/>
          </p15:clr>
        </p15:guide>
        <p15:guide id="40" pos="5074">
          <p15:clr>
            <a:srgbClr val="F26B43"/>
          </p15:clr>
        </p15:guide>
        <p15:guide id="41" pos="5219">
          <p15:clr>
            <a:srgbClr val="F26B43"/>
          </p15:clr>
        </p15:guide>
        <p15:guide id="42" pos="5509">
          <p15:clr>
            <a:srgbClr val="F26B43"/>
          </p15:clr>
        </p15:guide>
        <p15:guide id="43" pos="5654">
          <p15:clr>
            <a:srgbClr val="F26B43"/>
          </p15:clr>
        </p15:guide>
        <p15:guide id="44" pos="5944">
          <p15:clr>
            <a:srgbClr val="F26B43"/>
          </p15:clr>
        </p15:guide>
        <p15:guide id="45" pos="6090">
          <p15:clr>
            <a:srgbClr val="F26B43"/>
          </p15:clr>
        </p15:guide>
        <p15:guide id="46" pos="6380">
          <p15:clr>
            <a:srgbClr val="F26B43"/>
          </p15:clr>
        </p15:guide>
        <p15:guide id="47" pos="6525">
          <p15:clr>
            <a:srgbClr val="F26B43"/>
          </p15:clr>
        </p15:guide>
        <p15:guide id="48" pos="6815">
          <p15:clr>
            <a:srgbClr val="F26B43"/>
          </p15:clr>
        </p15:guide>
        <p15:guide id="49" pos="6960">
          <p15:clr>
            <a:srgbClr val="F26B43"/>
          </p15:clr>
        </p15:guide>
        <p15:guide id="50" pos="7251">
          <p15:clr>
            <a:srgbClr val="F26B43"/>
          </p15:clr>
        </p15:guide>
        <p15:guide id="51" pos="7396">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1"/>
            <a:ext cx="10829924" cy="1124980"/>
          </a:xfrm>
          <a:prstGeom prst="rect">
            <a:avLst/>
          </a:prstGeom>
        </p:spPr>
        <p:txBody>
          <a:bodyPr vert="horz" lIns="0" tIns="45720" rIns="0" bIns="45720" rtlCol="0" anchor="b" anchorCtr="0">
            <a:normAutofit/>
          </a:bodyPr>
          <a:lstStyle/>
          <a:p>
            <a:r>
              <a:rPr lang="pl-PL" dirty="0" err="1"/>
              <a:t>Click</a:t>
            </a:r>
            <a:r>
              <a:rPr lang="pl-PL" dirty="0"/>
              <a:t> to </a:t>
            </a:r>
            <a:r>
              <a:rPr lang="pl-PL" dirty="0" err="1"/>
              <a:t>edit</a:t>
            </a:r>
            <a:endParaRPr lang="en-US" dirty="0"/>
          </a:p>
        </p:txBody>
      </p:sp>
      <p:sp>
        <p:nvSpPr>
          <p:cNvPr id="3" name="Text Placeholder 2"/>
          <p:cNvSpPr>
            <a:spLocks noGrp="1"/>
          </p:cNvSpPr>
          <p:nvPr>
            <p:ph type="body" idx="1"/>
          </p:nvPr>
        </p:nvSpPr>
        <p:spPr>
          <a:xfrm>
            <a:off x="681039" y="1484784"/>
            <a:ext cx="10829924" cy="4692178"/>
          </a:xfrm>
          <a:prstGeom prst="rect">
            <a:avLst/>
          </a:prstGeom>
        </p:spPr>
        <p:txBody>
          <a:bodyPr vert="horz" lIns="0" tIns="45720" rIns="0" bIns="45720" rtlCol="0">
            <a:normAutofit/>
          </a:bodyPr>
          <a:lstStyle/>
          <a:p>
            <a:pPr lvl="0"/>
            <a:r>
              <a:rPr lang="pl-PL" dirty="0"/>
              <a:t>First </a:t>
            </a:r>
            <a:r>
              <a:rPr lang="pl-PL" dirty="0" err="1"/>
              <a:t>level</a:t>
            </a:r>
            <a:endParaRPr lang="pl-PL" dirty="0"/>
          </a:p>
          <a:p>
            <a:pPr lvl="1"/>
            <a:r>
              <a:rPr lang="pl-PL" dirty="0"/>
              <a:t>Second </a:t>
            </a:r>
            <a:r>
              <a:rPr lang="pl-PL" dirty="0" err="1"/>
              <a:t>level</a:t>
            </a:r>
            <a:endParaRPr lang="pl-PL" dirty="0"/>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lvl="4"/>
            <a:r>
              <a:rPr lang="pl-PL" dirty="0" err="1"/>
              <a:t>Fifth</a:t>
            </a:r>
            <a:r>
              <a:rPr lang="pl-PL" dirty="0"/>
              <a:t> </a:t>
            </a:r>
            <a:r>
              <a:rPr lang="pl-PL" dirty="0" err="1"/>
              <a:t>level</a:t>
            </a:r>
            <a:endParaRPr lang="en-US" dirty="0"/>
          </a:p>
        </p:txBody>
      </p:sp>
      <p:sp>
        <p:nvSpPr>
          <p:cNvPr id="4" name="Date Placeholder 3"/>
          <p:cNvSpPr>
            <a:spLocks noGrp="1"/>
          </p:cNvSpPr>
          <p:nvPr>
            <p:ph type="dt" sz="half" idx="2"/>
          </p:nvPr>
        </p:nvSpPr>
        <p:spPr>
          <a:xfrm>
            <a:off x="7593012" y="6356350"/>
            <a:ext cx="2535237" cy="365125"/>
          </a:xfrm>
          <a:prstGeom prst="rect">
            <a:avLst/>
          </a:prstGeom>
        </p:spPr>
        <p:txBody>
          <a:bodyPr lIns="0" rIns="0" anchor="ctr" anchorCtr="0"/>
          <a:lstStyle>
            <a:lvl1pPr>
              <a:defRPr lang="pl-PL" sz="1200" b="0" smtClean="0">
                <a:solidFill>
                  <a:schemeClr val="tx1"/>
                </a:solidFill>
                <a:latin typeface="Roboto" panose="02000000000000000000" pitchFamily="2" charset="0"/>
                <a:ea typeface="Roboto" panose="02000000000000000000" pitchFamily="2" charset="0"/>
              </a:defRPr>
            </a:lvl1pPr>
          </a:lstStyle>
          <a:p>
            <a:pPr algn="r">
              <a:spcBef>
                <a:spcPts val="1000"/>
              </a:spcBef>
              <a:buSzPct val="78000"/>
              <a:buFont typeface="Wingdings" pitchFamily="2" charset="2"/>
              <a:buNone/>
            </a:pPr>
            <a:fld id="{2DF0A7F1-8DDE-AB40-ABD1-86832C9EAD8A}" type="datetimeFigureOut">
              <a:rPr lang="pl-PL" smtClean="0"/>
              <a:pPr algn="r">
                <a:spcBef>
                  <a:spcPts val="1000"/>
                </a:spcBef>
                <a:buSzPct val="78000"/>
                <a:buFont typeface="Wingdings" pitchFamily="2" charset="2"/>
                <a:buNone/>
              </a:pPr>
              <a:t>28.05.2024</a:t>
            </a:fld>
            <a:endParaRPr lang="pl-PL" dirty="0"/>
          </a:p>
        </p:txBody>
      </p:sp>
      <p:sp>
        <p:nvSpPr>
          <p:cNvPr id="5" name="Footer Placeholder 4"/>
          <p:cNvSpPr>
            <a:spLocks noGrp="1"/>
          </p:cNvSpPr>
          <p:nvPr>
            <p:ph type="ftr" sz="quarter" idx="3"/>
          </p:nvPr>
        </p:nvSpPr>
        <p:spPr>
          <a:xfrm>
            <a:off x="1373188" y="6356350"/>
            <a:ext cx="5989636" cy="365125"/>
          </a:xfrm>
          <a:prstGeom prst="rect">
            <a:avLst/>
          </a:prstGeom>
        </p:spPr>
        <p:txBody>
          <a:bodyPr lIns="0" rIns="0" anchor="ctr" anchorCtr="0"/>
          <a:lstStyle>
            <a:lvl1pPr>
              <a:defRPr lang="pl-PL" sz="1200" b="0" dirty="0">
                <a:solidFill>
                  <a:schemeClr val="tx1"/>
                </a:solidFill>
                <a:latin typeface="Roboto" panose="02000000000000000000" pitchFamily="2" charset="0"/>
                <a:ea typeface="Roboto" panose="02000000000000000000" pitchFamily="2" charset="0"/>
              </a:defRPr>
            </a:lvl1pPr>
          </a:lstStyle>
          <a:p>
            <a:pPr>
              <a:spcBef>
                <a:spcPts val="1000"/>
              </a:spcBef>
              <a:buSzPct val="78000"/>
              <a:buFont typeface="Wingdings" pitchFamily="2" charset="2"/>
              <a:buNone/>
            </a:pPr>
            <a:endParaRPr lang="pl-PL"/>
          </a:p>
        </p:txBody>
      </p:sp>
      <p:sp>
        <p:nvSpPr>
          <p:cNvPr id="6" name="Slide Number Placeholder 5"/>
          <p:cNvSpPr>
            <a:spLocks noGrp="1"/>
          </p:cNvSpPr>
          <p:nvPr>
            <p:ph type="sldNum" sz="quarter" idx="4"/>
          </p:nvPr>
        </p:nvSpPr>
        <p:spPr>
          <a:xfrm>
            <a:off x="681039" y="6356350"/>
            <a:ext cx="576261" cy="365125"/>
          </a:xfrm>
          <a:prstGeom prst="rect">
            <a:avLst/>
          </a:prstGeom>
          <a:solidFill>
            <a:schemeClr val="tx2"/>
          </a:solidFill>
        </p:spPr>
        <p:txBody>
          <a:bodyPr vert="horz" lIns="91440" tIns="45720" rIns="91440" bIns="45720" rtlCol="0" anchor="ctr"/>
          <a:lstStyle>
            <a:lvl1pPr>
              <a:defRPr lang="pl-PL" sz="1200" b="0" smtClean="0">
                <a:solidFill>
                  <a:schemeClr val="bg1"/>
                </a:solidFill>
                <a:latin typeface="Roboto" panose="02000000000000000000" pitchFamily="2" charset="0"/>
                <a:ea typeface="Roboto" panose="02000000000000000000" pitchFamily="2" charset="0"/>
              </a:defRPr>
            </a:lvl1pPr>
          </a:lstStyle>
          <a:p>
            <a:pPr algn="ctr"/>
            <a:fld id="{82F84508-4418-4F44-8CB3-6C056C4313D3}" type="slidenum">
              <a:rPr lang="pl-PL" smtClean="0"/>
              <a:pPr algn="ctr"/>
              <a:t>‹Nr.›</a:t>
            </a:fld>
            <a:endParaRPr lang="pl-PL" dirty="0"/>
          </a:p>
        </p:txBody>
      </p:sp>
      <p:pic>
        <p:nvPicPr>
          <p:cNvPr id="8" name="Grafika 7">
            <a:extLst>
              <a:ext uri="{FF2B5EF4-FFF2-40B4-BE49-F238E27FC236}">
                <a16:creationId xmlns:a16="http://schemas.microsoft.com/office/drawing/2014/main" id="{14BF426E-6107-6147-89AD-3C07E5078420}"/>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575857" y="6464765"/>
            <a:ext cx="946286" cy="144000"/>
          </a:xfrm>
          <a:prstGeom prst="rect">
            <a:avLst/>
          </a:prstGeom>
        </p:spPr>
      </p:pic>
    </p:spTree>
    <p:extLst>
      <p:ext uri="{BB962C8B-B14F-4D97-AF65-F5344CB8AC3E}">
        <p14:creationId xmlns:p14="http://schemas.microsoft.com/office/powerpoint/2010/main" val="1700476735"/>
      </p:ext>
    </p:extLst>
  </p:cSld>
  <p:clrMap bg1="lt1" tx1="dk1" bg2="lt2" tx2="dk2" accent1="accent1" accent2="accent2" accent3="accent3" accent4="accent4" accent5="accent5" accent6="accent6" hlink="hlink" folHlink="folHlink"/>
  <p:sldLayoutIdLst>
    <p:sldLayoutId id="2147485643" r:id="rId1"/>
    <p:sldLayoutId id="2147485477" r:id="rId2"/>
    <p:sldLayoutId id="2147485636" r:id="rId3"/>
    <p:sldLayoutId id="2147485637" r:id="rId4"/>
    <p:sldLayoutId id="2147485638" r:id="rId5"/>
    <p:sldLayoutId id="2147485478" r:id="rId6"/>
    <p:sldLayoutId id="2147485479" r:id="rId7"/>
    <p:sldLayoutId id="2147485639" r:id="rId8"/>
    <p:sldLayoutId id="2147485640" r:id="rId9"/>
    <p:sldLayoutId id="2147485641" r:id="rId10"/>
    <p:sldLayoutId id="2147485642" r:id="rId11"/>
  </p:sldLayoutIdLst>
  <p:txStyles>
    <p:titleStyle>
      <a:lvl1pPr algn="l" defTabSz="914400" rtl="0" eaLnBrk="1" latinLnBrk="0" hangingPunct="1">
        <a:lnSpc>
          <a:spcPct val="100000"/>
        </a:lnSpc>
        <a:spcBef>
          <a:spcPct val="0"/>
        </a:spcBef>
        <a:buNone/>
        <a:defRPr sz="36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7">
          <p15:clr>
            <a:srgbClr val="C35EA4"/>
          </p15:clr>
        </p15:guide>
        <p15:guide id="2" pos="792">
          <p15:clr>
            <a:srgbClr val="C35EA4"/>
          </p15:clr>
        </p15:guide>
        <p15:guide id="3" pos="1228">
          <p15:clr>
            <a:srgbClr val="C35EA4"/>
          </p15:clr>
        </p15:guide>
        <p15:guide id="4" pos="1663">
          <p15:clr>
            <a:srgbClr val="C35EA4"/>
          </p15:clr>
        </p15:guide>
        <p15:guide id="5" pos="2098">
          <p15:clr>
            <a:srgbClr val="C35EA4"/>
          </p15:clr>
        </p15:guide>
        <p15:guide id="6" pos="2534">
          <p15:clr>
            <a:srgbClr val="C35EA4"/>
          </p15:clr>
        </p15:guide>
        <p15:guide id="7" pos="2969">
          <p15:clr>
            <a:srgbClr val="C35EA4"/>
          </p15:clr>
        </p15:guide>
        <p15:guide id="8" pos="3405">
          <p15:clr>
            <a:srgbClr val="C35EA4"/>
          </p15:clr>
        </p15:guide>
        <p15:guide id="9" pos="7323">
          <p15:clr>
            <a:srgbClr val="C35EA4"/>
          </p15:clr>
        </p15:guide>
        <p15:guide id="10" pos="6888">
          <p15:clr>
            <a:srgbClr val="C35EA4"/>
          </p15:clr>
        </p15:guide>
        <p15:guide id="11" pos="6452">
          <p15:clr>
            <a:srgbClr val="C35EA4"/>
          </p15:clr>
        </p15:guide>
        <p15:guide id="12" pos="3840">
          <p15:clr>
            <a:srgbClr val="C35EA4"/>
          </p15:clr>
        </p15:guide>
        <p15:guide id="13" pos="6017">
          <p15:clr>
            <a:srgbClr val="C35EA4"/>
          </p15:clr>
        </p15:guide>
        <p15:guide id="14" pos="5582">
          <p15:clr>
            <a:srgbClr val="C35EA4"/>
          </p15:clr>
        </p15:guide>
        <p15:guide id="15" pos="5146">
          <p15:clr>
            <a:srgbClr val="C35EA4"/>
          </p15:clr>
        </p15:guide>
        <p15:guide id="16" pos="4711">
          <p15:clr>
            <a:srgbClr val="C35EA4"/>
          </p15:clr>
        </p15:guide>
        <p15:guide id="17" pos="4275">
          <p15:clr>
            <a:srgbClr val="C35EA4"/>
          </p15:clr>
        </p15:guide>
        <p15:guide id="18" pos="284">
          <p15:clr>
            <a:srgbClr val="F26B43"/>
          </p15:clr>
        </p15:guide>
        <p15:guide id="19" pos="720">
          <p15:clr>
            <a:srgbClr val="F26B43"/>
          </p15:clr>
        </p15:guide>
        <p15:guide id="20" pos="429">
          <p15:clr>
            <a:srgbClr val="F26B43"/>
          </p15:clr>
        </p15:guide>
        <p15:guide id="21" pos="865">
          <p15:clr>
            <a:srgbClr val="F26B43"/>
          </p15:clr>
        </p15:guide>
        <p15:guide id="22" pos="1155">
          <p15:clr>
            <a:srgbClr val="F26B43"/>
          </p15:clr>
        </p15:guide>
        <p15:guide id="23" pos="1300">
          <p15:clr>
            <a:srgbClr val="F26B43"/>
          </p15:clr>
        </p15:guide>
        <p15:guide id="24" pos="1590">
          <p15:clr>
            <a:srgbClr val="F26B43"/>
          </p15:clr>
        </p15:guide>
        <p15:guide id="25" pos="1736">
          <p15:clr>
            <a:srgbClr val="F26B43"/>
          </p15:clr>
        </p15:guide>
        <p15:guide id="26" pos="2026">
          <p15:clr>
            <a:srgbClr val="F26B43"/>
          </p15:clr>
        </p15:guide>
        <p15:guide id="27" pos="2171">
          <p15:clr>
            <a:srgbClr val="F26B43"/>
          </p15:clr>
        </p15:guide>
        <p15:guide id="28" pos="2461">
          <p15:clr>
            <a:srgbClr val="F26B43"/>
          </p15:clr>
        </p15:guide>
        <p15:guide id="29" pos="2606">
          <p15:clr>
            <a:srgbClr val="F26B43"/>
          </p15:clr>
        </p15:guide>
        <p15:guide id="30" pos="2897">
          <p15:clr>
            <a:srgbClr val="F26B43"/>
          </p15:clr>
        </p15:guide>
        <p15:guide id="31" pos="3042">
          <p15:clr>
            <a:srgbClr val="F26B43"/>
          </p15:clr>
        </p15:guide>
        <p15:guide id="32" pos="3332">
          <p15:clr>
            <a:srgbClr val="F26B43"/>
          </p15:clr>
        </p15:guide>
        <p15:guide id="33" pos="3477">
          <p15:clr>
            <a:srgbClr val="F26B43"/>
          </p15:clr>
        </p15:guide>
        <p15:guide id="34" pos="3767">
          <p15:clr>
            <a:srgbClr val="F26B43"/>
          </p15:clr>
        </p15:guide>
        <p15:guide id="35" pos="3913">
          <p15:clr>
            <a:srgbClr val="F26B43"/>
          </p15:clr>
        </p15:guide>
        <p15:guide id="36" pos="4203">
          <p15:clr>
            <a:srgbClr val="F26B43"/>
          </p15:clr>
        </p15:guide>
        <p15:guide id="37" pos="4348">
          <p15:clr>
            <a:srgbClr val="F26B43"/>
          </p15:clr>
        </p15:guide>
        <p15:guide id="38" pos="4638">
          <p15:clr>
            <a:srgbClr val="F26B43"/>
          </p15:clr>
        </p15:guide>
        <p15:guide id="39" pos="4783">
          <p15:clr>
            <a:srgbClr val="F26B43"/>
          </p15:clr>
        </p15:guide>
        <p15:guide id="40" pos="5074">
          <p15:clr>
            <a:srgbClr val="F26B43"/>
          </p15:clr>
        </p15:guide>
        <p15:guide id="41" pos="5219">
          <p15:clr>
            <a:srgbClr val="F26B43"/>
          </p15:clr>
        </p15:guide>
        <p15:guide id="42" pos="5509">
          <p15:clr>
            <a:srgbClr val="F26B43"/>
          </p15:clr>
        </p15:guide>
        <p15:guide id="43" pos="5654">
          <p15:clr>
            <a:srgbClr val="F26B43"/>
          </p15:clr>
        </p15:guide>
        <p15:guide id="44" pos="5944">
          <p15:clr>
            <a:srgbClr val="F26B43"/>
          </p15:clr>
        </p15:guide>
        <p15:guide id="45" pos="6090">
          <p15:clr>
            <a:srgbClr val="F26B43"/>
          </p15:clr>
        </p15:guide>
        <p15:guide id="46" pos="6380">
          <p15:clr>
            <a:srgbClr val="F26B43"/>
          </p15:clr>
        </p15:guide>
        <p15:guide id="47" pos="6525">
          <p15:clr>
            <a:srgbClr val="F26B43"/>
          </p15:clr>
        </p15:guide>
        <p15:guide id="48" pos="6815">
          <p15:clr>
            <a:srgbClr val="F26B43"/>
          </p15:clr>
        </p15:guide>
        <p15:guide id="49" pos="6960">
          <p15:clr>
            <a:srgbClr val="F26B43"/>
          </p15:clr>
        </p15:guide>
        <p15:guide id="50" pos="7251">
          <p15:clr>
            <a:srgbClr val="F26B43"/>
          </p15:clr>
        </p15:guide>
        <p15:guide id="51" pos="7396">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1"/>
            <a:ext cx="10829924" cy="1124980"/>
          </a:xfrm>
          <a:prstGeom prst="rect">
            <a:avLst/>
          </a:prstGeom>
        </p:spPr>
        <p:txBody>
          <a:bodyPr vert="horz" lIns="0" tIns="45720" rIns="0" bIns="45720" rtlCol="0" anchor="b" anchorCtr="0">
            <a:normAutofit/>
          </a:bodyPr>
          <a:lstStyle/>
          <a:p>
            <a:r>
              <a:rPr lang="pl-PL" dirty="0" err="1"/>
              <a:t>Click</a:t>
            </a:r>
            <a:r>
              <a:rPr lang="pl-PL" dirty="0"/>
              <a:t> to </a:t>
            </a:r>
            <a:r>
              <a:rPr lang="pl-PL" dirty="0" err="1"/>
              <a:t>edit</a:t>
            </a:r>
            <a:endParaRPr lang="en-US" dirty="0"/>
          </a:p>
        </p:txBody>
      </p:sp>
      <p:sp>
        <p:nvSpPr>
          <p:cNvPr id="3" name="Text Placeholder 2"/>
          <p:cNvSpPr>
            <a:spLocks noGrp="1"/>
          </p:cNvSpPr>
          <p:nvPr>
            <p:ph type="body" idx="1"/>
          </p:nvPr>
        </p:nvSpPr>
        <p:spPr>
          <a:xfrm>
            <a:off x="681039" y="1484784"/>
            <a:ext cx="10829924" cy="4692178"/>
          </a:xfrm>
          <a:prstGeom prst="rect">
            <a:avLst/>
          </a:prstGeom>
        </p:spPr>
        <p:txBody>
          <a:bodyPr vert="horz" lIns="0" tIns="45720" rIns="0" bIns="45720" rtlCol="0">
            <a:normAutofit/>
          </a:bodyPr>
          <a:lstStyle/>
          <a:p>
            <a:pPr lvl="0"/>
            <a:r>
              <a:rPr lang="pl-PL" dirty="0"/>
              <a:t>First </a:t>
            </a:r>
            <a:r>
              <a:rPr lang="pl-PL" dirty="0" err="1"/>
              <a:t>level</a:t>
            </a:r>
            <a:endParaRPr lang="pl-PL" dirty="0"/>
          </a:p>
          <a:p>
            <a:pPr lvl="1"/>
            <a:r>
              <a:rPr lang="pl-PL" dirty="0"/>
              <a:t>Second </a:t>
            </a:r>
            <a:r>
              <a:rPr lang="pl-PL" dirty="0" err="1"/>
              <a:t>level</a:t>
            </a:r>
            <a:endParaRPr lang="pl-PL" dirty="0"/>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lvl="4"/>
            <a:r>
              <a:rPr lang="pl-PL" dirty="0" err="1"/>
              <a:t>Fifth</a:t>
            </a:r>
            <a:r>
              <a:rPr lang="pl-PL" dirty="0"/>
              <a:t> </a:t>
            </a:r>
            <a:r>
              <a:rPr lang="pl-PL" dirty="0" err="1"/>
              <a:t>level</a:t>
            </a:r>
            <a:endParaRPr lang="en-US" dirty="0"/>
          </a:p>
        </p:txBody>
      </p:sp>
      <p:sp>
        <p:nvSpPr>
          <p:cNvPr id="4" name="Date Placeholder 3"/>
          <p:cNvSpPr>
            <a:spLocks noGrp="1"/>
          </p:cNvSpPr>
          <p:nvPr>
            <p:ph type="dt" sz="half" idx="2"/>
          </p:nvPr>
        </p:nvSpPr>
        <p:spPr>
          <a:xfrm>
            <a:off x="7593012" y="6356350"/>
            <a:ext cx="2535237" cy="365125"/>
          </a:xfrm>
          <a:prstGeom prst="rect">
            <a:avLst/>
          </a:prstGeom>
        </p:spPr>
        <p:txBody>
          <a:bodyPr lIns="0" rIns="0" anchor="ctr" anchorCtr="0"/>
          <a:lstStyle>
            <a:lvl1pPr>
              <a:defRPr lang="pl-PL" sz="1200" b="0" smtClean="0">
                <a:solidFill>
                  <a:schemeClr val="tx1"/>
                </a:solidFill>
                <a:latin typeface="Roboto" panose="02000000000000000000" pitchFamily="2" charset="0"/>
                <a:ea typeface="Roboto" panose="02000000000000000000" pitchFamily="2" charset="0"/>
              </a:defRPr>
            </a:lvl1pPr>
          </a:lstStyle>
          <a:p>
            <a:pPr algn="r">
              <a:spcBef>
                <a:spcPts val="1000"/>
              </a:spcBef>
              <a:buSzPct val="78000"/>
              <a:buFont typeface="Wingdings" pitchFamily="2" charset="2"/>
              <a:buNone/>
            </a:pPr>
            <a:fld id="{2DF0A7F1-8DDE-AB40-ABD1-86832C9EAD8A}" type="datetimeFigureOut">
              <a:rPr lang="pl-PL" smtClean="0"/>
              <a:pPr algn="r">
                <a:spcBef>
                  <a:spcPts val="1000"/>
                </a:spcBef>
                <a:buSzPct val="78000"/>
                <a:buFont typeface="Wingdings" pitchFamily="2" charset="2"/>
                <a:buNone/>
              </a:pPr>
              <a:t>28.05.2024</a:t>
            </a:fld>
            <a:endParaRPr lang="pl-PL" dirty="0"/>
          </a:p>
        </p:txBody>
      </p:sp>
      <p:sp>
        <p:nvSpPr>
          <p:cNvPr id="5" name="Footer Placeholder 4"/>
          <p:cNvSpPr>
            <a:spLocks noGrp="1"/>
          </p:cNvSpPr>
          <p:nvPr>
            <p:ph type="ftr" sz="quarter" idx="3"/>
          </p:nvPr>
        </p:nvSpPr>
        <p:spPr>
          <a:xfrm>
            <a:off x="1373188" y="6356350"/>
            <a:ext cx="5989636" cy="365125"/>
          </a:xfrm>
          <a:prstGeom prst="rect">
            <a:avLst/>
          </a:prstGeom>
        </p:spPr>
        <p:txBody>
          <a:bodyPr lIns="0" rIns="0" anchor="ctr" anchorCtr="0"/>
          <a:lstStyle>
            <a:lvl1pPr>
              <a:defRPr lang="pl-PL" sz="1200" b="0" dirty="0">
                <a:solidFill>
                  <a:schemeClr val="tx1"/>
                </a:solidFill>
                <a:latin typeface="Roboto" panose="02000000000000000000" pitchFamily="2" charset="0"/>
                <a:ea typeface="Roboto" panose="02000000000000000000" pitchFamily="2" charset="0"/>
              </a:defRPr>
            </a:lvl1pPr>
          </a:lstStyle>
          <a:p>
            <a:pPr>
              <a:spcBef>
                <a:spcPts val="1000"/>
              </a:spcBef>
              <a:buSzPct val="78000"/>
              <a:buFont typeface="Wingdings" pitchFamily="2" charset="2"/>
              <a:buNone/>
            </a:pPr>
            <a:endParaRPr lang="pl-PL"/>
          </a:p>
        </p:txBody>
      </p:sp>
      <p:sp>
        <p:nvSpPr>
          <p:cNvPr id="6" name="Slide Number Placeholder 5"/>
          <p:cNvSpPr>
            <a:spLocks noGrp="1"/>
          </p:cNvSpPr>
          <p:nvPr>
            <p:ph type="sldNum" sz="quarter" idx="4"/>
          </p:nvPr>
        </p:nvSpPr>
        <p:spPr>
          <a:xfrm>
            <a:off x="681039" y="6356350"/>
            <a:ext cx="576261" cy="365125"/>
          </a:xfrm>
          <a:prstGeom prst="rect">
            <a:avLst/>
          </a:prstGeom>
          <a:solidFill>
            <a:schemeClr val="tx2"/>
          </a:solidFill>
        </p:spPr>
        <p:txBody>
          <a:bodyPr vert="horz" lIns="91440" tIns="45720" rIns="91440" bIns="45720" rtlCol="0" anchor="ctr"/>
          <a:lstStyle>
            <a:lvl1pPr>
              <a:defRPr lang="pl-PL" sz="1200" b="0" smtClean="0">
                <a:solidFill>
                  <a:schemeClr val="bg1"/>
                </a:solidFill>
                <a:latin typeface="Roboto" panose="02000000000000000000" pitchFamily="2" charset="0"/>
                <a:ea typeface="Roboto" panose="02000000000000000000" pitchFamily="2" charset="0"/>
              </a:defRPr>
            </a:lvl1pPr>
          </a:lstStyle>
          <a:p>
            <a:pPr algn="ctr"/>
            <a:fld id="{82F84508-4418-4F44-8CB3-6C056C4313D3}" type="slidenum">
              <a:rPr lang="pl-PL" smtClean="0"/>
              <a:pPr algn="ctr"/>
              <a:t>‹Nr.›</a:t>
            </a:fld>
            <a:endParaRPr lang="pl-PL" dirty="0"/>
          </a:p>
        </p:txBody>
      </p:sp>
      <p:pic>
        <p:nvPicPr>
          <p:cNvPr id="8" name="Grafika 7">
            <a:extLst>
              <a:ext uri="{FF2B5EF4-FFF2-40B4-BE49-F238E27FC236}">
                <a16:creationId xmlns:a16="http://schemas.microsoft.com/office/drawing/2014/main" id="{81AF23B9-EC69-2341-AD47-F3142534535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575857" y="6464765"/>
            <a:ext cx="946286" cy="144000"/>
          </a:xfrm>
          <a:prstGeom prst="rect">
            <a:avLst/>
          </a:prstGeom>
        </p:spPr>
      </p:pic>
    </p:spTree>
    <p:extLst>
      <p:ext uri="{BB962C8B-B14F-4D97-AF65-F5344CB8AC3E}">
        <p14:creationId xmlns:p14="http://schemas.microsoft.com/office/powerpoint/2010/main" val="3093574756"/>
      </p:ext>
    </p:extLst>
  </p:cSld>
  <p:clrMap bg1="lt1" tx1="dk1" bg2="lt2" tx2="dk2" accent1="accent1" accent2="accent2" accent3="accent3" accent4="accent4" accent5="accent5" accent6="accent6" hlink="hlink" folHlink="folHlink"/>
  <p:sldLayoutIdLst>
    <p:sldLayoutId id="2147485484" r:id="rId1"/>
    <p:sldLayoutId id="2147485485" r:id="rId2"/>
    <p:sldLayoutId id="2147485541" r:id="rId3"/>
    <p:sldLayoutId id="2147485524" r:id="rId4"/>
    <p:sldLayoutId id="2147485644" r:id="rId5"/>
  </p:sldLayoutIdLst>
  <p:txStyles>
    <p:titleStyle>
      <a:lvl1pPr algn="l" defTabSz="914400" rtl="0" eaLnBrk="1" latinLnBrk="0" hangingPunct="1">
        <a:lnSpc>
          <a:spcPct val="100000"/>
        </a:lnSpc>
        <a:spcBef>
          <a:spcPct val="0"/>
        </a:spcBef>
        <a:buNone/>
        <a:defRPr sz="36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7">
          <p15:clr>
            <a:srgbClr val="C35EA4"/>
          </p15:clr>
        </p15:guide>
        <p15:guide id="2" pos="792">
          <p15:clr>
            <a:srgbClr val="C35EA4"/>
          </p15:clr>
        </p15:guide>
        <p15:guide id="3" pos="1228">
          <p15:clr>
            <a:srgbClr val="C35EA4"/>
          </p15:clr>
        </p15:guide>
        <p15:guide id="4" pos="1663">
          <p15:clr>
            <a:srgbClr val="C35EA4"/>
          </p15:clr>
        </p15:guide>
        <p15:guide id="5" pos="2098">
          <p15:clr>
            <a:srgbClr val="C35EA4"/>
          </p15:clr>
        </p15:guide>
        <p15:guide id="6" pos="2534">
          <p15:clr>
            <a:srgbClr val="C35EA4"/>
          </p15:clr>
        </p15:guide>
        <p15:guide id="7" pos="2969">
          <p15:clr>
            <a:srgbClr val="C35EA4"/>
          </p15:clr>
        </p15:guide>
        <p15:guide id="8" pos="3405">
          <p15:clr>
            <a:srgbClr val="C35EA4"/>
          </p15:clr>
        </p15:guide>
        <p15:guide id="9" pos="7323">
          <p15:clr>
            <a:srgbClr val="C35EA4"/>
          </p15:clr>
        </p15:guide>
        <p15:guide id="10" pos="6888">
          <p15:clr>
            <a:srgbClr val="C35EA4"/>
          </p15:clr>
        </p15:guide>
        <p15:guide id="11" pos="6452">
          <p15:clr>
            <a:srgbClr val="C35EA4"/>
          </p15:clr>
        </p15:guide>
        <p15:guide id="12" pos="3840">
          <p15:clr>
            <a:srgbClr val="C35EA4"/>
          </p15:clr>
        </p15:guide>
        <p15:guide id="13" pos="6017">
          <p15:clr>
            <a:srgbClr val="C35EA4"/>
          </p15:clr>
        </p15:guide>
        <p15:guide id="14" pos="5582">
          <p15:clr>
            <a:srgbClr val="C35EA4"/>
          </p15:clr>
        </p15:guide>
        <p15:guide id="15" pos="5146">
          <p15:clr>
            <a:srgbClr val="C35EA4"/>
          </p15:clr>
        </p15:guide>
        <p15:guide id="16" pos="4711">
          <p15:clr>
            <a:srgbClr val="C35EA4"/>
          </p15:clr>
        </p15:guide>
        <p15:guide id="17" pos="4275">
          <p15:clr>
            <a:srgbClr val="C35EA4"/>
          </p15:clr>
        </p15:guide>
        <p15:guide id="18" pos="284">
          <p15:clr>
            <a:srgbClr val="F26B43"/>
          </p15:clr>
        </p15:guide>
        <p15:guide id="19" pos="720">
          <p15:clr>
            <a:srgbClr val="F26B43"/>
          </p15:clr>
        </p15:guide>
        <p15:guide id="20" pos="429">
          <p15:clr>
            <a:srgbClr val="F26B43"/>
          </p15:clr>
        </p15:guide>
        <p15:guide id="21" pos="865">
          <p15:clr>
            <a:srgbClr val="F26B43"/>
          </p15:clr>
        </p15:guide>
        <p15:guide id="22" pos="1155">
          <p15:clr>
            <a:srgbClr val="F26B43"/>
          </p15:clr>
        </p15:guide>
        <p15:guide id="23" pos="1300">
          <p15:clr>
            <a:srgbClr val="F26B43"/>
          </p15:clr>
        </p15:guide>
        <p15:guide id="24" pos="1590">
          <p15:clr>
            <a:srgbClr val="F26B43"/>
          </p15:clr>
        </p15:guide>
        <p15:guide id="25" pos="1736">
          <p15:clr>
            <a:srgbClr val="F26B43"/>
          </p15:clr>
        </p15:guide>
        <p15:guide id="26" pos="2026">
          <p15:clr>
            <a:srgbClr val="F26B43"/>
          </p15:clr>
        </p15:guide>
        <p15:guide id="27" pos="2171">
          <p15:clr>
            <a:srgbClr val="F26B43"/>
          </p15:clr>
        </p15:guide>
        <p15:guide id="28" pos="2461">
          <p15:clr>
            <a:srgbClr val="F26B43"/>
          </p15:clr>
        </p15:guide>
        <p15:guide id="29" pos="2606">
          <p15:clr>
            <a:srgbClr val="F26B43"/>
          </p15:clr>
        </p15:guide>
        <p15:guide id="30" pos="2897">
          <p15:clr>
            <a:srgbClr val="F26B43"/>
          </p15:clr>
        </p15:guide>
        <p15:guide id="31" pos="3042">
          <p15:clr>
            <a:srgbClr val="F26B43"/>
          </p15:clr>
        </p15:guide>
        <p15:guide id="32" pos="3332">
          <p15:clr>
            <a:srgbClr val="F26B43"/>
          </p15:clr>
        </p15:guide>
        <p15:guide id="33" pos="3477">
          <p15:clr>
            <a:srgbClr val="F26B43"/>
          </p15:clr>
        </p15:guide>
        <p15:guide id="34" pos="3767">
          <p15:clr>
            <a:srgbClr val="F26B43"/>
          </p15:clr>
        </p15:guide>
        <p15:guide id="35" pos="3913">
          <p15:clr>
            <a:srgbClr val="F26B43"/>
          </p15:clr>
        </p15:guide>
        <p15:guide id="36" pos="4203">
          <p15:clr>
            <a:srgbClr val="F26B43"/>
          </p15:clr>
        </p15:guide>
        <p15:guide id="37" pos="4348">
          <p15:clr>
            <a:srgbClr val="F26B43"/>
          </p15:clr>
        </p15:guide>
        <p15:guide id="38" pos="4638">
          <p15:clr>
            <a:srgbClr val="F26B43"/>
          </p15:clr>
        </p15:guide>
        <p15:guide id="39" pos="4783">
          <p15:clr>
            <a:srgbClr val="F26B43"/>
          </p15:clr>
        </p15:guide>
        <p15:guide id="40" pos="5074">
          <p15:clr>
            <a:srgbClr val="F26B43"/>
          </p15:clr>
        </p15:guide>
        <p15:guide id="41" pos="5219">
          <p15:clr>
            <a:srgbClr val="F26B43"/>
          </p15:clr>
        </p15:guide>
        <p15:guide id="42" pos="5509">
          <p15:clr>
            <a:srgbClr val="F26B43"/>
          </p15:clr>
        </p15:guide>
        <p15:guide id="43" pos="5654">
          <p15:clr>
            <a:srgbClr val="F26B43"/>
          </p15:clr>
        </p15:guide>
        <p15:guide id="44" pos="5944">
          <p15:clr>
            <a:srgbClr val="F26B43"/>
          </p15:clr>
        </p15:guide>
        <p15:guide id="45" pos="6090">
          <p15:clr>
            <a:srgbClr val="F26B43"/>
          </p15:clr>
        </p15:guide>
        <p15:guide id="46" pos="6380">
          <p15:clr>
            <a:srgbClr val="F26B43"/>
          </p15:clr>
        </p15:guide>
        <p15:guide id="47" pos="6525">
          <p15:clr>
            <a:srgbClr val="F26B43"/>
          </p15:clr>
        </p15:guide>
        <p15:guide id="48" pos="6815">
          <p15:clr>
            <a:srgbClr val="F26B43"/>
          </p15:clr>
        </p15:guide>
        <p15:guide id="49" pos="6960">
          <p15:clr>
            <a:srgbClr val="F26B43"/>
          </p15:clr>
        </p15:guide>
        <p15:guide id="50" pos="7251">
          <p15:clr>
            <a:srgbClr val="F26B43"/>
          </p15:clr>
        </p15:guide>
        <p15:guide id="51" pos="7396">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1"/>
            <a:ext cx="10829924" cy="1124980"/>
          </a:xfrm>
          <a:prstGeom prst="rect">
            <a:avLst/>
          </a:prstGeom>
        </p:spPr>
        <p:txBody>
          <a:bodyPr vert="horz" lIns="0" tIns="45720" rIns="0" bIns="45720" rtlCol="0" anchor="b" anchorCtr="0">
            <a:normAutofit/>
          </a:bodyPr>
          <a:lstStyle/>
          <a:p>
            <a:r>
              <a:rPr lang="pl-PL" dirty="0" err="1"/>
              <a:t>Click</a:t>
            </a:r>
            <a:r>
              <a:rPr lang="pl-PL" dirty="0"/>
              <a:t> to </a:t>
            </a:r>
            <a:r>
              <a:rPr lang="pl-PL" dirty="0" err="1"/>
              <a:t>edit</a:t>
            </a:r>
            <a:endParaRPr lang="en-US" dirty="0"/>
          </a:p>
        </p:txBody>
      </p:sp>
      <p:sp>
        <p:nvSpPr>
          <p:cNvPr id="3" name="Text Placeholder 2"/>
          <p:cNvSpPr>
            <a:spLocks noGrp="1"/>
          </p:cNvSpPr>
          <p:nvPr>
            <p:ph type="body" idx="1"/>
          </p:nvPr>
        </p:nvSpPr>
        <p:spPr>
          <a:xfrm>
            <a:off x="681039" y="1484784"/>
            <a:ext cx="10829924" cy="4692178"/>
          </a:xfrm>
          <a:prstGeom prst="rect">
            <a:avLst/>
          </a:prstGeom>
        </p:spPr>
        <p:txBody>
          <a:bodyPr vert="horz" lIns="0" tIns="45720" rIns="0" bIns="45720" rtlCol="0">
            <a:normAutofit/>
          </a:bodyPr>
          <a:lstStyle/>
          <a:p>
            <a:pPr lvl="0"/>
            <a:r>
              <a:rPr lang="pl-PL" dirty="0"/>
              <a:t>First </a:t>
            </a:r>
            <a:r>
              <a:rPr lang="pl-PL" dirty="0" err="1"/>
              <a:t>level</a:t>
            </a:r>
            <a:endParaRPr lang="pl-PL" dirty="0"/>
          </a:p>
          <a:p>
            <a:pPr lvl="1"/>
            <a:r>
              <a:rPr lang="pl-PL" dirty="0"/>
              <a:t>Second </a:t>
            </a:r>
            <a:r>
              <a:rPr lang="pl-PL" dirty="0" err="1"/>
              <a:t>level</a:t>
            </a:r>
            <a:endParaRPr lang="pl-PL" dirty="0"/>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lvl="4"/>
            <a:r>
              <a:rPr lang="pl-PL" dirty="0" err="1"/>
              <a:t>Fifth</a:t>
            </a:r>
            <a:r>
              <a:rPr lang="pl-PL" dirty="0"/>
              <a:t> </a:t>
            </a:r>
            <a:r>
              <a:rPr lang="pl-PL" dirty="0" err="1"/>
              <a:t>level</a:t>
            </a:r>
            <a:endParaRPr lang="en-US" dirty="0"/>
          </a:p>
        </p:txBody>
      </p:sp>
      <p:sp>
        <p:nvSpPr>
          <p:cNvPr id="4" name="Date Placeholder 3"/>
          <p:cNvSpPr>
            <a:spLocks noGrp="1"/>
          </p:cNvSpPr>
          <p:nvPr>
            <p:ph type="dt" sz="half" idx="2"/>
          </p:nvPr>
        </p:nvSpPr>
        <p:spPr>
          <a:xfrm>
            <a:off x="7593012" y="6356350"/>
            <a:ext cx="2535237" cy="365125"/>
          </a:xfrm>
          <a:prstGeom prst="rect">
            <a:avLst/>
          </a:prstGeom>
        </p:spPr>
        <p:txBody>
          <a:bodyPr lIns="0" rIns="0" anchor="ctr" anchorCtr="0"/>
          <a:lstStyle>
            <a:lvl1pPr>
              <a:defRPr lang="pl-PL" sz="1200" b="0" smtClean="0">
                <a:solidFill>
                  <a:schemeClr val="tx1"/>
                </a:solidFill>
                <a:latin typeface="Roboto" panose="02000000000000000000" pitchFamily="2" charset="0"/>
                <a:ea typeface="Roboto" panose="02000000000000000000" pitchFamily="2" charset="0"/>
              </a:defRPr>
            </a:lvl1pPr>
          </a:lstStyle>
          <a:p>
            <a:pPr algn="r">
              <a:spcBef>
                <a:spcPts val="1000"/>
              </a:spcBef>
              <a:buSzPct val="78000"/>
              <a:buFont typeface="Wingdings" pitchFamily="2" charset="2"/>
              <a:buNone/>
            </a:pPr>
            <a:fld id="{2DF0A7F1-8DDE-AB40-ABD1-86832C9EAD8A}" type="datetimeFigureOut">
              <a:rPr lang="pl-PL" smtClean="0"/>
              <a:pPr algn="r">
                <a:spcBef>
                  <a:spcPts val="1000"/>
                </a:spcBef>
                <a:buSzPct val="78000"/>
                <a:buFont typeface="Wingdings" pitchFamily="2" charset="2"/>
                <a:buNone/>
              </a:pPr>
              <a:t>28.05.2024</a:t>
            </a:fld>
            <a:endParaRPr lang="pl-PL" dirty="0"/>
          </a:p>
        </p:txBody>
      </p:sp>
      <p:sp>
        <p:nvSpPr>
          <p:cNvPr id="5" name="Footer Placeholder 4"/>
          <p:cNvSpPr>
            <a:spLocks noGrp="1"/>
          </p:cNvSpPr>
          <p:nvPr>
            <p:ph type="ftr" sz="quarter" idx="3"/>
          </p:nvPr>
        </p:nvSpPr>
        <p:spPr>
          <a:xfrm>
            <a:off x="1373188" y="6356350"/>
            <a:ext cx="5989636" cy="365125"/>
          </a:xfrm>
          <a:prstGeom prst="rect">
            <a:avLst/>
          </a:prstGeom>
        </p:spPr>
        <p:txBody>
          <a:bodyPr lIns="0" rIns="0" anchor="ctr" anchorCtr="0"/>
          <a:lstStyle>
            <a:lvl1pPr>
              <a:defRPr lang="pl-PL" sz="1200" b="0" dirty="0">
                <a:solidFill>
                  <a:schemeClr val="tx1"/>
                </a:solidFill>
                <a:latin typeface="Roboto" panose="02000000000000000000" pitchFamily="2" charset="0"/>
                <a:ea typeface="Roboto" panose="02000000000000000000" pitchFamily="2" charset="0"/>
              </a:defRPr>
            </a:lvl1pPr>
          </a:lstStyle>
          <a:p>
            <a:pPr>
              <a:spcBef>
                <a:spcPts val="1000"/>
              </a:spcBef>
              <a:buSzPct val="78000"/>
              <a:buFont typeface="Wingdings" pitchFamily="2" charset="2"/>
              <a:buNone/>
            </a:pPr>
            <a:endParaRPr lang="pl-PL"/>
          </a:p>
        </p:txBody>
      </p:sp>
      <p:sp>
        <p:nvSpPr>
          <p:cNvPr id="6" name="Slide Number Placeholder 5"/>
          <p:cNvSpPr>
            <a:spLocks noGrp="1"/>
          </p:cNvSpPr>
          <p:nvPr>
            <p:ph type="sldNum" sz="quarter" idx="4"/>
          </p:nvPr>
        </p:nvSpPr>
        <p:spPr>
          <a:xfrm>
            <a:off x="681039" y="6356350"/>
            <a:ext cx="576261" cy="365125"/>
          </a:xfrm>
          <a:prstGeom prst="rect">
            <a:avLst/>
          </a:prstGeom>
          <a:solidFill>
            <a:schemeClr val="tx2"/>
          </a:solidFill>
        </p:spPr>
        <p:txBody>
          <a:bodyPr vert="horz" lIns="91440" tIns="45720" rIns="91440" bIns="45720" rtlCol="0" anchor="ctr"/>
          <a:lstStyle>
            <a:lvl1pPr>
              <a:defRPr lang="pl-PL" sz="1200" b="0" smtClean="0">
                <a:solidFill>
                  <a:schemeClr val="bg1"/>
                </a:solidFill>
                <a:latin typeface="Roboto" panose="02000000000000000000" pitchFamily="2" charset="0"/>
                <a:ea typeface="Roboto" panose="02000000000000000000" pitchFamily="2" charset="0"/>
              </a:defRPr>
            </a:lvl1pPr>
          </a:lstStyle>
          <a:p>
            <a:pPr algn="ctr"/>
            <a:fld id="{82F84508-4418-4F44-8CB3-6C056C4313D3}" type="slidenum">
              <a:rPr lang="pl-PL" smtClean="0"/>
              <a:pPr algn="ctr"/>
              <a:t>‹Nr.›</a:t>
            </a:fld>
            <a:endParaRPr lang="pl-PL" dirty="0"/>
          </a:p>
        </p:txBody>
      </p:sp>
      <p:pic>
        <p:nvPicPr>
          <p:cNvPr id="8" name="Grafika 7">
            <a:extLst>
              <a:ext uri="{FF2B5EF4-FFF2-40B4-BE49-F238E27FC236}">
                <a16:creationId xmlns:a16="http://schemas.microsoft.com/office/drawing/2014/main" id="{5EC25A46-90AF-8B4F-824E-D5152097F726}"/>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0575857" y="6464765"/>
            <a:ext cx="946286" cy="144000"/>
          </a:xfrm>
          <a:prstGeom prst="rect">
            <a:avLst/>
          </a:prstGeom>
        </p:spPr>
      </p:pic>
    </p:spTree>
    <p:extLst>
      <p:ext uri="{BB962C8B-B14F-4D97-AF65-F5344CB8AC3E}">
        <p14:creationId xmlns:p14="http://schemas.microsoft.com/office/powerpoint/2010/main" val="3976526544"/>
      </p:ext>
    </p:extLst>
  </p:cSld>
  <p:clrMap bg1="lt1" tx1="dk1" bg2="lt2" tx2="dk2" accent1="accent1" accent2="accent2" accent3="accent3" accent4="accent4" accent5="accent5" accent6="accent6" hlink="hlink" folHlink="folHlink"/>
  <p:sldLayoutIdLst>
    <p:sldLayoutId id="2147485411" r:id="rId1"/>
    <p:sldLayoutId id="2147485542" r:id="rId2"/>
    <p:sldLayoutId id="2147485412" r:id="rId3"/>
    <p:sldLayoutId id="2147485413" r:id="rId4"/>
    <p:sldLayoutId id="2147485414" r:id="rId5"/>
    <p:sldLayoutId id="2147485525" r:id="rId6"/>
    <p:sldLayoutId id="2147485526" r:id="rId7"/>
    <p:sldLayoutId id="2147485530" r:id="rId8"/>
    <p:sldLayoutId id="2147485540" r:id="rId9"/>
  </p:sldLayoutIdLst>
  <p:txStyles>
    <p:titleStyle>
      <a:lvl1pPr algn="l" defTabSz="914400" rtl="0" eaLnBrk="1" latinLnBrk="0" hangingPunct="1">
        <a:lnSpc>
          <a:spcPct val="100000"/>
        </a:lnSpc>
        <a:spcBef>
          <a:spcPct val="0"/>
        </a:spcBef>
        <a:buNone/>
        <a:defRPr sz="36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7">
          <p15:clr>
            <a:srgbClr val="C35EA4"/>
          </p15:clr>
        </p15:guide>
        <p15:guide id="2" pos="792">
          <p15:clr>
            <a:srgbClr val="C35EA4"/>
          </p15:clr>
        </p15:guide>
        <p15:guide id="3" pos="1228">
          <p15:clr>
            <a:srgbClr val="C35EA4"/>
          </p15:clr>
        </p15:guide>
        <p15:guide id="4" pos="1663">
          <p15:clr>
            <a:srgbClr val="C35EA4"/>
          </p15:clr>
        </p15:guide>
        <p15:guide id="5" pos="2098">
          <p15:clr>
            <a:srgbClr val="C35EA4"/>
          </p15:clr>
        </p15:guide>
        <p15:guide id="6" pos="2534">
          <p15:clr>
            <a:srgbClr val="C35EA4"/>
          </p15:clr>
        </p15:guide>
        <p15:guide id="7" pos="2969">
          <p15:clr>
            <a:srgbClr val="C35EA4"/>
          </p15:clr>
        </p15:guide>
        <p15:guide id="8" pos="3405">
          <p15:clr>
            <a:srgbClr val="C35EA4"/>
          </p15:clr>
        </p15:guide>
        <p15:guide id="9" pos="7323">
          <p15:clr>
            <a:srgbClr val="C35EA4"/>
          </p15:clr>
        </p15:guide>
        <p15:guide id="10" pos="6888">
          <p15:clr>
            <a:srgbClr val="C35EA4"/>
          </p15:clr>
        </p15:guide>
        <p15:guide id="11" pos="6452">
          <p15:clr>
            <a:srgbClr val="C35EA4"/>
          </p15:clr>
        </p15:guide>
        <p15:guide id="12" pos="3840">
          <p15:clr>
            <a:srgbClr val="C35EA4"/>
          </p15:clr>
        </p15:guide>
        <p15:guide id="13" pos="6017">
          <p15:clr>
            <a:srgbClr val="C35EA4"/>
          </p15:clr>
        </p15:guide>
        <p15:guide id="14" pos="5582">
          <p15:clr>
            <a:srgbClr val="C35EA4"/>
          </p15:clr>
        </p15:guide>
        <p15:guide id="15" pos="5146">
          <p15:clr>
            <a:srgbClr val="C35EA4"/>
          </p15:clr>
        </p15:guide>
        <p15:guide id="16" pos="4711">
          <p15:clr>
            <a:srgbClr val="C35EA4"/>
          </p15:clr>
        </p15:guide>
        <p15:guide id="17" pos="4275">
          <p15:clr>
            <a:srgbClr val="C35EA4"/>
          </p15:clr>
        </p15:guide>
        <p15:guide id="18" pos="284">
          <p15:clr>
            <a:srgbClr val="F26B43"/>
          </p15:clr>
        </p15:guide>
        <p15:guide id="19" pos="720">
          <p15:clr>
            <a:srgbClr val="F26B43"/>
          </p15:clr>
        </p15:guide>
        <p15:guide id="20" pos="429">
          <p15:clr>
            <a:srgbClr val="F26B43"/>
          </p15:clr>
        </p15:guide>
        <p15:guide id="21" pos="865">
          <p15:clr>
            <a:srgbClr val="F26B43"/>
          </p15:clr>
        </p15:guide>
        <p15:guide id="22" pos="1155">
          <p15:clr>
            <a:srgbClr val="F26B43"/>
          </p15:clr>
        </p15:guide>
        <p15:guide id="23" pos="1300">
          <p15:clr>
            <a:srgbClr val="F26B43"/>
          </p15:clr>
        </p15:guide>
        <p15:guide id="24" pos="1590">
          <p15:clr>
            <a:srgbClr val="F26B43"/>
          </p15:clr>
        </p15:guide>
        <p15:guide id="25" pos="1736">
          <p15:clr>
            <a:srgbClr val="F26B43"/>
          </p15:clr>
        </p15:guide>
        <p15:guide id="26" pos="2026">
          <p15:clr>
            <a:srgbClr val="F26B43"/>
          </p15:clr>
        </p15:guide>
        <p15:guide id="27" pos="2171">
          <p15:clr>
            <a:srgbClr val="F26B43"/>
          </p15:clr>
        </p15:guide>
        <p15:guide id="28" pos="2461">
          <p15:clr>
            <a:srgbClr val="F26B43"/>
          </p15:clr>
        </p15:guide>
        <p15:guide id="29" pos="2606">
          <p15:clr>
            <a:srgbClr val="F26B43"/>
          </p15:clr>
        </p15:guide>
        <p15:guide id="30" pos="2897">
          <p15:clr>
            <a:srgbClr val="F26B43"/>
          </p15:clr>
        </p15:guide>
        <p15:guide id="31" pos="3042">
          <p15:clr>
            <a:srgbClr val="F26B43"/>
          </p15:clr>
        </p15:guide>
        <p15:guide id="32" pos="3332">
          <p15:clr>
            <a:srgbClr val="F26B43"/>
          </p15:clr>
        </p15:guide>
        <p15:guide id="33" pos="3477">
          <p15:clr>
            <a:srgbClr val="F26B43"/>
          </p15:clr>
        </p15:guide>
        <p15:guide id="34" pos="3767">
          <p15:clr>
            <a:srgbClr val="F26B43"/>
          </p15:clr>
        </p15:guide>
        <p15:guide id="35" pos="3913">
          <p15:clr>
            <a:srgbClr val="F26B43"/>
          </p15:clr>
        </p15:guide>
        <p15:guide id="36" pos="4203">
          <p15:clr>
            <a:srgbClr val="F26B43"/>
          </p15:clr>
        </p15:guide>
        <p15:guide id="37" pos="4348">
          <p15:clr>
            <a:srgbClr val="F26B43"/>
          </p15:clr>
        </p15:guide>
        <p15:guide id="38" pos="4638">
          <p15:clr>
            <a:srgbClr val="F26B43"/>
          </p15:clr>
        </p15:guide>
        <p15:guide id="39" pos="4783">
          <p15:clr>
            <a:srgbClr val="F26B43"/>
          </p15:clr>
        </p15:guide>
        <p15:guide id="40" pos="5074">
          <p15:clr>
            <a:srgbClr val="F26B43"/>
          </p15:clr>
        </p15:guide>
        <p15:guide id="41" pos="5219">
          <p15:clr>
            <a:srgbClr val="F26B43"/>
          </p15:clr>
        </p15:guide>
        <p15:guide id="42" pos="5509">
          <p15:clr>
            <a:srgbClr val="F26B43"/>
          </p15:clr>
        </p15:guide>
        <p15:guide id="43" pos="5654">
          <p15:clr>
            <a:srgbClr val="F26B43"/>
          </p15:clr>
        </p15:guide>
        <p15:guide id="44" pos="5944">
          <p15:clr>
            <a:srgbClr val="F26B43"/>
          </p15:clr>
        </p15:guide>
        <p15:guide id="45" pos="6090">
          <p15:clr>
            <a:srgbClr val="F26B43"/>
          </p15:clr>
        </p15:guide>
        <p15:guide id="46" pos="6380">
          <p15:clr>
            <a:srgbClr val="F26B43"/>
          </p15:clr>
        </p15:guide>
        <p15:guide id="47" pos="6525">
          <p15:clr>
            <a:srgbClr val="F26B43"/>
          </p15:clr>
        </p15:guide>
        <p15:guide id="48" pos="6815">
          <p15:clr>
            <a:srgbClr val="F26B43"/>
          </p15:clr>
        </p15:guide>
        <p15:guide id="49" pos="6960">
          <p15:clr>
            <a:srgbClr val="F26B43"/>
          </p15:clr>
        </p15:guide>
        <p15:guide id="50" pos="7251">
          <p15:clr>
            <a:srgbClr val="F26B43"/>
          </p15:clr>
        </p15:guide>
        <p15:guide id="51" pos="7396">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1"/>
            <a:ext cx="10829924" cy="1124980"/>
          </a:xfrm>
          <a:prstGeom prst="rect">
            <a:avLst/>
          </a:prstGeom>
        </p:spPr>
        <p:txBody>
          <a:bodyPr vert="horz" lIns="0" tIns="45720" rIns="0" bIns="45720" rtlCol="0" anchor="b" anchorCtr="0">
            <a:normAutofit/>
          </a:bodyPr>
          <a:lstStyle/>
          <a:p>
            <a:r>
              <a:rPr lang="pl-PL" dirty="0"/>
              <a:t>Kliknij, aby edytować</a:t>
            </a:r>
            <a:endParaRPr lang="en-US" dirty="0"/>
          </a:p>
        </p:txBody>
      </p:sp>
      <p:sp>
        <p:nvSpPr>
          <p:cNvPr id="3" name="Text Placeholder 2"/>
          <p:cNvSpPr>
            <a:spLocks noGrp="1"/>
          </p:cNvSpPr>
          <p:nvPr>
            <p:ph type="body" idx="1"/>
          </p:nvPr>
        </p:nvSpPr>
        <p:spPr>
          <a:xfrm>
            <a:off x="681039" y="1484784"/>
            <a:ext cx="10829924" cy="4692178"/>
          </a:xfrm>
          <a:prstGeom prst="rect">
            <a:avLst/>
          </a:prstGeom>
        </p:spPr>
        <p:txBody>
          <a:bodyPr vert="horz" lIns="0" tIns="45720" rIns="0" bIns="45720" rtlCol="0">
            <a:normAutofit/>
          </a:bodyPr>
          <a:lstStyle/>
          <a:p>
            <a:pPr lvl="0"/>
            <a:r>
              <a:rPr lang="pl-PL" dirty="0"/>
              <a:t>First </a:t>
            </a:r>
            <a:r>
              <a:rPr lang="pl-PL" dirty="0" err="1"/>
              <a:t>level</a:t>
            </a:r>
            <a:endParaRPr lang="pl-PL" dirty="0"/>
          </a:p>
          <a:p>
            <a:pPr lvl="1"/>
            <a:r>
              <a:rPr lang="pl-PL" dirty="0"/>
              <a:t>Second </a:t>
            </a:r>
            <a:r>
              <a:rPr lang="pl-PL" dirty="0" err="1"/>
              <a:t>level</a:t>
            </a:r>
            <a:endParaRPr lang="pl-PL" dirty="0"/>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lvl="4"/>
            <a:r>
              <a:rPr lang="pl-PL" dirty="0" err="1"/>
              <a:t>Fifth</a:t>
            </a:r>
            <a:r>
              <a:rPr lang="pl-PL" dirty="0"/>
              <a:t> </a:t>
            </a:r>
            <a:r>
              <a:rPr lang="pl-PL" dirty="0" err="1"/>
              <a:t>level</a:t>
            </a:r>
            <a:endParaRPr lang="en-US" dirty="0"/>
          </a:p>
        </p:txBody>
      </p:sp>
      <p:sp>
        <p:nvSpPr>
          <p:cNvPr id="4" name="Date Placeholder 3"/>
          <p:cNvSpPr>
            <a:spLocks noGrp="1"/>
          </p:cNvSpPr>
          <p:nvPr>
            <p:ph type="dt" sz="half" idx="2"/>
          </p:nvPr>
        </p:nvSpPr>
        <p:spPr>
          <a:xfrm>
            <a:off x="7593012" y="6356350"/>
            <a:ext cx="2535237" cy="365125"/>
          </a:xfrm>
          <a:prstGeom prst="rect">
            <a:avLst/>
          </a:prstGeom>
        </p:spPr>
        <p:txBody>
          <a:bodyPr lIns="0" rIns="0" anchor="ctr" anchorCtr="0"/>
          <a:lstStyle>
            <a:lvl1pPr>
              <a:defRPr lang="pl-PL" sz="1200" b="0" smtClean="0">
                <a:solidFill>
                  <a:schemeClr val="tx1"/>
                </a:solidFill>
                <a:latin typeface="Roboto" panose="02000000000000000000" pitchFamily="2" charset="0"/>
                <a:ea typeface="Roboto" panose="02000000000000000000" pitchFamily="2" charset="0"/>
              </a:defRPr>
            </a:lvl1pPr>
          </a:lstStyle>
          <a:p>
            <a:pPr algn="r">
              <a:spcBef>
                <a:spcPts val="1000"/>
              </a:spcBef>
              <a:buSzPct val="78000"/>
              <a:buFont typeface="Wingdings" pitchFamily="2" charset="2"/>
              <a:buNone/>
            </a:pPr>
            <a:fld id="{2DF0A7F1-8DDE-AB40-ABD1-86832C9EAD8A}" type="datetimeFigureOut">
              <a:rPr lang="pl-PL" smtClean="0"/>
              <a:pPr algn="r">
                <a:spcBef>
                  <a:spcPts val="1000"/>
                </a:spcBef>
                <a:buSzPct val="78000"/>
                <a:buFont typeface="Wingdings" pitchFamily="2" charset="2"/>
                <a:buNone/>
              </a:pPr>
              <a:t>28.05.2024</a:t>
            </a:fld>
            <a:endParaRPr lang="pl-PL" dirty="0"/>
          </a:p>
        </p:txBody>
      </p:sp>
      <p:sp>
        <p:nvSpPr>
          <p:cNvPr id="5" name="Footer Placeholder 4"/>
          <p:cNvSpPr>
            <a:spLocks noGrp="1"/>
          </p:cNvSpPr>
          <p:nvPr>
            <p:ph type="ftr" sz="quarter" idx="3"/>
          </p:nvPr>
        </p:nvSpPr>
        <p:spPr>
          <a:xfrm>
            <a:off x="1373188" y="6356350"/>
            <a:ext cx="5989636" cy="365125"/>
          </a:xfrm>
          <a:prstGeom prst="rect">
            <a:avLst/>
          </a:prstGeom>
        </p:spPr>
        <p:txBody>
          <a:bodyPr lIns="0" rIns="0" anchor="ctr" anchorCtr="0"/>
          <a:lstStyle>
            <a:lvl1pPr>
              <a:defRPr lang="pl-PL" sz="1200" b="0" dirty="0">
                <a:solidFill>
                  <a:schemeClr val="tx1"/>
                </a:solidFill>
                <a:latin typeface="Roboto" panose="02000000000000000000" pitchFamily="2" charset="0"/>
                <a:ea typeface="Roboto" panose="02000000000000000000" pitchFamily="2" charset="0"/>
              </a:defRPr>
            </a:lvl1pPr>
          </a:lstStyle>
          <a:p>
            <a:pPr>
              <a:spcBef>
                <a:spcPts val="1000"/>
              </a:spcBef>
              <a:buSzPct val="78000"/>
              <a:buFont typeface="Wingdings" pitchFamily="2" charset="2"/>
              <a:buNone/>
            </a:pPr>
            <a:endParaRPr lang="pl-PL"/>
          </a:p>
        </p:txBody>
      </p:sp>
      <p:sp>
        <p:nvSpPr>
          <p:cNvPr id="6" name="Slide Number Placeholder 5"/>
          <p:cNvSpPr>
            <a:spLocks noGrp="1"/>
          </p:cNvSpPr>
          <p:nvPr>
            <p:ph type="sldNum" sz="quarter" idx="4"/>
          </p:nvPr>
        </p:nvSpPr>
        <p:spPr>
          <a:xfrm>
            <a:off x="681039" y="6356350"/>
            <a:ext cx="576261" cy="365125"/>
          </a:xfrm>
          <a:prstGeom prst="rect">
            <a:avLst/>
          </a:prstGeom>
          <a:solidFill>
            <a:schemeClr val="tx2"/>
          </a:solidFill>
        </p:spPr>
        <p:txBody>
          <a:bodyPr vert="horz" lIns="91440" tIns="45720" rIns="91440" bIns="45720" rtlCol="0" anchor="ctr"/>
          <a:lstStyle>
            <a:lvl1pPr>
              <a:defRPr lang="pl-PL" sz="1200" b="0" smtClean="0">
                <a:solidFill>
                  <a:schemeClr val="bg1"/>
                </a:solidFill>
                <a:latin typeface="Roboto" panose="02000000000000000000" pitchFamily="2" charset="0"/>
                <a:ea typeface="Roboto" panose="02000000000000000000" pitchFamily="2" charset="0"/>
              </a:defRPr>
            </a:lvl1pPr>
          </a:lstStyle>
          <a:p>
            <a:pPr algn="ctr"/>
            <a:fld id="{82F84508-4418-4F44-8CB3-6C056C4313D3}" type="slidenum">
              <a:rPr lang="pl-PL" smtClean="0"/>
              <a:pPr algn="ctr"/>
              <a:t>‹Nr.›</a:t>
            </a:fld>
            <a:endParaRPr lang="pl-PL" dirty="0"/>
          </a:p>
        </p:txBody>
      </p:sp>
      <p:pic>
        <p:nvPicPr>
          <p:cNvPr id="8" name="Grafika 7">
            <a:extLst>
              <a:ext uri="{FF2B5EF4-FFF2-40B4-BE49-F238E27FC236}">
                <a16:creationId xmlns:a16="http://schemas.microsoft.com/office/drawing/2014/main" id="{6BD8A703-210A-064B-96ED-33CC6138296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575857" y="6464765"/>
            <a:ext cx="946286" cy="144000"/>
          </a:xfrm>
          <a:prstGeom prst="rect">
            <a:avLst/>
          </a:prstGeom>
        </p:spPr>
      </p:pic>
    </p:spTree>
    <p:extLst>
      <p:ext uri="{BB962C8B-B14F-4D97-AF65-F5344CB8AC3E}">
        <p14:creationId xmlns:p14="http://schemas.microsoft.com/office/powerpoint/2010/main" val="936229305"/>
      </p:ext>
    </p:extLst>
  </p:cSld>
  <p:clrMap bg1="lt1" tx1="dk1" bg2="lt2" tx2="dk2" accent1="accent1" accent2="accent2" accent3="accent3" accent4="accent4" accent5="accent5" accent6="accent6" hlink="hlink" folHlink="folHlink"/>
  <p:sldLayoutIdLst>
    <p:sldLayoutId id="2147485520" r:id="rId1"/>
    <p:sldLayoutId id="2147485489" r:id="rId2"/>
    <p:sldLayoutId id="2147485490" r:id="rId3"/>
  </p:sldLayoutIdLst>
  <p:txStyles>
    <p:titleStyle>
      <a:lvl1pPr algn="l" defTabSz="914400" rtl="0" eaLnBrk="1" latinLnBrk="0" hangingPunct="1">
        <a:lnSpc>
          <a:spcPct val="100000"/>
        </a:lnSpc>
        <a:spcBef>
          <a:spcPct val="0"/>
        </a:spcBef>
        <a:buNone/>
        <a:defRPr sz="36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7">
          <p15:clr>
            <a:srgbClr val="C35EA4"/>
          </p15:clr>
        </p15:guide>
        <p15:guide id="2" pos="792">
          <p15:clr>
            <a:srgbClr val="C35EA4"/>
          </p15:clr>
        </p15:guide>
        <p15:guide id="3" pos="1228">
          <p15:clr>
            <a:srgbClr val="C35EA4"/>
          </p15:clr>
        </p15:guide>
        <p15:guide id="4" pos="1663">
          <p15:clr>
            <a:srgbClr val="C35EA4"/>
          </p15:clr>
        </p15:guide>
        <p15:guide id="5" pos="2098">
          <p15:clr>
            <a:srgbClr val="C35EA4"/>
          </p15:clr>
        </p15:guide>
        <p15:guide id="6" pos="2534">
          <p15:clr>
            <a:srgbClr val="C35EA4"/>
          </p15:clr>
        </p15:guide>
        <p15:guide id="7" pos="2969">
          <p15:clr>
            <a:srgbClr val="C35EA4"/>
          </p15:clr>
        </p15:guide>
        <p15:guide id="8" pos="3405">
          <p15:clr>
            <a:srgbClr val="C35EA4"/>
          </p15:clr>
        </p15:guide>
        <p15:guide id="9" pos="7323">
          <p15:clr>
            <a:srgbClr val="C35EA4"/>
          </p15:clr>
        </p15:guide>
        <p15:guide id="10" pos="6888">
          <p15:clr>
            <a:srgbClr val="C35EA4"/>
          </p15:clr>
        </p15:guide>
        <p15:guide id="11" pos="6452">
          <p15:clr>
            <a:srgbClr val="C35EA4"/>
          </p15:clr>
        </p15:guide>
        <p15:guide id="12" pos="3840">
          <p15:clr>
            <a:srgbClr val="C35EA4"/>
          </p15:clr>
        </p15:guide>
        <p15:guide id="13" pos="6017">
          <p15:clr>
            <a:srgbClr val="C35EA4"/>
          </p15:clr>
        </p15:guide>
        <p15:guide id="14" pos="5582">
          <p15:clr>
            <a:srgbClr val="C35EA4"/>
          </p15:clr>
        </p15:guide>
        <p15:guide id="15" pos="5146">
          <p15:clr>
            <a:srgbClr val="C35EA4"/>
          </p15:clr>
        </p15:guide>
        <p15:guide id="16" pos="4711">
          <p15:clr>
            <a:srgbClr val="C35EA4"/>
          </p15:clr>
        </p15:guide>
        <p15:guide id="17" pos="4275">
          <p15:clr>
            <a:srgbClr val="C35EA4"/>
          </p15:clr>
        </p15:guide>
        <p15:guide id="18" pos="284">
          <p15:clr>
            <a:srgbClr val="F26B43"/>
          </p15:clr>
        </p15:guide>
        <p15:guide id="19" pos="720">
          <p15:clr>
            <a:srgbClr val="F26B43"/>
          </p15:clr>
        </p15:guide>
        <p15:guide id="20" pos="429">
          <p15:clr>
            <a:srgbClr val="F26B43"/>
          </p15:clr>
        </p15:guide>
        <p15:guide id="21" pos="865">
          <p15:clr>
            <a:srgbClr val="F26B43"/>
          </p15:clr>
        </p15:guide>
        <p15:guide id="22" pos="1155">
          <p15:clr>
            <a:srgbClr val="F26B43"/>
          </p15:clr>
        </p15:guide>
        <p15:guide id="23" pos="1300">
          <p15:clr>
            <a:srgbClr val="F26B43"/>
          </p15:clr>
        </p15:guide>
        <p15:guide id="24" pos="1590">
          <p15:clr>
            <a:srgbClr val="F26B43"/>
          </p15:clr>
        </p15:guide>
        <p15:guide id="25" pos="1736">
          <p15:clr>
            <a:srgbClr val="F26B43"/>
          </p15:clr>
        </p15:guide>
        <p15:guide id="26" pos="2026">
          <p15:clr>
            <a:srgbClr val="F26B43"/>
          </p15:clr>
        </p15:guide>
        <p15:guide id="27" pos="2171">
          <p15:clr>
            <a:srgbClr val="F26B43"/>
          </p15:clr>
        </p15:guide>
        <p15:guide id="28" pos="2461">
          <p15:clr>
            <a:srgbClr val="F26B43"/>
          </p15:clr>
        </p15:guide>
        <p15:guide id="29" pos="2606">
          <p15:clr>
            <a:srgbClr val="F26B43"/>
          </p15:clr>
        </p15:guide>
        <p15:guide id="30" pos="2897">
          <p15:clr>
            <a:srgbClr val="F26B43"/>
          </p15:clr>
        </p15:guide>
        <p15:guide id="31" pos="3042">
          <p15:clr>
            <a:srgbClr val="F26B43"/>
          </p15:clr>
        </p15:guide>
        <p15:guide id="32" pos="3332">
          <p15:clr>
            <a:srgbClr val="F26B43"/>
          </p15:clr>
        </p15:guide>
        <p15:guide id="33" pos="3477">
          <p15:clr>
            <a:srgbClr val="F26B43"/>
          </p15:clr>
        </p15:guide>
        <p15:guide id="34" pos="3767">
          <p15:clr>
            <a:srgbClr val="F26B43"/>
          </p15:clr>
        </p15:guide>
        <p15:guide id="35" pos="3913">
          <p15:clr>
            <a:srgbClr val="F26B43"/>
          </p15:clr>
        </p15:guide>
        <p15:guide id="36" pos="4203">
          <p15:clr>
            <a:srgbClr val="F26B43"/>
          </p15:clr>
        </p15:guide>
        <p15:guide id="37" pos="4348">
          <p15:clr>
            <a:srgbClr val="F26B43"/>
          </p15:clr>
        </p15:guide>
        <p15:guide id="38" pos="4638">
          <p15:clr>
            <a:srgbClr val="F26B43"/>
          </p15:clr>
        </p15:guide>
        <p15:guide id="39" pos="4783">
          <p15:clr>
            <a:srgbClr val="F26B43"/>
          </p15:clr>
        </p15:guide>
        <p15:guide id="40" pos="5074">
          <p15:clr>
            <a:srgbClr val="F26B43"/>
          </p15:clr>
        </p15:guide>
        <p15:guide id="41" pos="5219">
          <p15:clr>
            <a:srgbClr val="F26B43"/>
          </p15:clr>
        </p15:guide>
        <p15:guide id="42" pos="5509">
          <p15:clr>
            <a:srgbClr val="F26B43"/>
          </p15:clr>
        </p15:guide>
        <p15:guide id="43" pos="5654">
          <p15:clr>
            <a:srgbClr val="F26B43"/>
          </p15:clr>
        </p15:guide>
        <p15:guide id="44" pos="5944">
          <p15:clr>
            <a:srgbClr val="F26B43"/>
          </p15:clr>
        </p15:guide>
        <p15:guide id="45" pos="6090">
          <p15:clr>
            <a:srgbClr val="F26B43"/>
          </p15:clr>
        </p15:guide>
        <p15:guide id="46" pos="6380">
          <p15:clr>
            <a:srgbClr val="F26B43"/>
          </p15:clr>
        </p15:guide>
        <p15:guide id="47" pos="6525">
          <p15:clr>
            <a:srgbClr val="F26B43"/>
          </p15:clr>
        </p15:guide>
        <p15:guide id="48" pos="6815">
          <p15:clr>
            <a:srgbClr val="F26B43"/>
          </p15:clr>
        </p15:guide>
        <p15:guide id="49" pos="6960">
          <p15:clr>
            <a:srgbClr val="F26B43"/>
          </p15:clr>
        </p15:guide>
        <p15:guide id="50" pos="7251">
          <p15:clr>
            <a:srgbClr val="F26B43"/>
          </p15:clr>
        </p15:guide>
        <p15:guide id="51" pos="7396">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1"/>
            <a:ext cx="10829924" cy="1124980"/>
          </a:xfrm>
          <a:prstGeom prst="rect">
            <a:avLst/>
          </a:prstGeom>
        </p:spPr>
        <p:txBody>
          <a:bodyPr vert="horz" lIns="0" tIns="45720" rIns="0" bIns="45720" rtlCol="0" anchor="b" anchorCtr="0">
            <a:normAutofit/>
          </a:bodyPr>
          <a:lstStyle/>
          <a:p>
            <a:r>
              <a:rPr lang="pl-PL" dirty="0"/>
              <a:t>Kliknij, aby edytować</a:t>
            </a:r>
            <a:endParaRPr lang="en-US" dirty="0"/>
          </a:p>
        </p:txBody>
      </p:sp>
      <p:sp>
        <p:nvSpPr>
          <p:cNvPr id="3" name="Text Placeholder 2"/>
          <p:cNvSpPr>
            <a:spLocks noGrp="1"/>
          </p:cNvSpPr>
          <p:nvPr>
            <p:ph type="body" idx="1"/>
          </p:nvPr>
        </p:nvSpPr>
        <p:spPr>
          <a:xfrm>
            <a:off x="681039" y="1484784"/>
            <a:ext cx="10829924" cy="4692178"/>
          </a:xfrm>
          <a:prstGeom prst="rect">
            <a:avLst/>
          </a:prstGeom>
        </p:spPr>
        <p:txBody>
          <a:bodyPr vert="horz" lIns="0" tIns="45720" rIns="0" bIns="45720" rtlCol="0">
            <a:normAutofit/>
          </a:bodyPr>
          <a:lstStyle/>
          <a:p>
            <a:pPr lvl="0"/>
            <a:r>
              <a:rPr lang="pl-PL" dirty="0"/>
              <a:t>First </a:t>
            </a:r>
            <a:r>
              <a:rPr lang="pl-PL" dirty="0" err="1"/>
              <a:t>level</a:t>
            </a:r>
            <a:endParaRPr lang="pl-PL" dirty="0"/>
          </a:p>
          <a:p>
            <a:pPr lvl="1"/>
            <a:r>
              <a:rPr lang="pl-PL" dirty="0"/>
              <a:t>Second </a:t>
            </a:r>
            <a:r>
              <a:rPr lang="pl-PL" dirty="0" err="1"/>
              <a:t>level</a:t>
            </a:r>
            <a:endParaRPr lang="pl-PL" dirty="0"/>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lvl="4"/>
            <a:r>
              <a:rPr lang="pl-PL" dirty="0" err="1"/>
              <a:t>Fifth</a:t>
            </a:r>
            <a:r>
              <a:rPr lang="pl-PL" dirty="0"/>
              <a:t> </a:t>
            </a:r>
            <a:r>
              <a:rPr lang="pl-PL" dirty="0" err="1"/>
              <a:t>level</a:t>
            </a:r>
            <a:endParaRPr lang="en-US" dirty="0"/>
          </a:p>
        </p:txBody>
      </p:sp>
      <p:sp>
        <p:nvSpPr>
          <p:cNvPr id="4" name="Date Placeholder 3"/>
          <p:cNvSpPr>
            <a:spLocks noGrp="1"/>
          </p:cNvSpPr>
          <p:nvPr>
            <p:ph type="dt" sz="half" idx="2"/>
          </p:nvPr>
        </p:nvSpPr>
        <p:spPr>
          <a:xfrm>
            <a:off x="7593012" y="6356350"/>
            <a:ext cx="2535237" cy="365125"/>
          </a:xfrm>
          <a:prstGeom prst="rect">
            <a:avLst/>
          </a:prstGeom>
        </p:spPr>
        <p:txBody>
          <a:bodyPr lIns="0" rIns="0" anchor="ctr" anchorCtr="0"/>
          <a:lstStyle>
            <a:lvl1pPr>
              <a:defRPr lang="pl-PL" sz="1200" b="0" smtClean="0">
                <a:solidFill>
                  <a:schemeClr val="tx1"/>
                </a:solidFill>
                <a:latin typeface="Roboto" panose="02000000000000000000" pitchFamily="2" charset="0"/>
                <a:ea typeface="Roboto" panose="02000000000000000000" pitchFamily="2" charset="0"/>
              </a:defRPr>
            </a:lvl1pPr>
          </a:lstStyle>
          <a:p>
            <a:pPr algn="r">
              <a:spcBef>
                <a:spcPts val="1000"/>
              </a:spcBef>
              <a:buSzPct val="78000"/>
              <a:buFont typeface="Wingdings" pitchFamily="2" charset="2"/>
              <a:buNone/>
            </a:pPr>
            <a:fld id="{2DF0A7F1-8DDE-AB40-ABD1-86832C9EAD8A}" type="datetimeFigureOut">
              <a:rPr lang="pl-PL" smtClean="0"/>
              <a:pPr algn="r">
                <a:spcBef>
                  <a:spcPts val="1000"/>
                </a:spcBef>
                <a:buSzPct val="78000"/>
                <a:buFont typeface="Wingdings" pitchFamily="2" charset="2"/>
                <a:buNone/>
              </a:pPr>
              <a:t>28.05.2024</a:t>
            </a:fld>
            <a:endParaRPr lang="pl-PL" dirty="0"/>
          </a:p>
        </p:txBody>
      </p:sp>
      <p:sp>
        <p:nvSpPr>
          <p:cNvPr id="5" name="Footer Placeholder 4"/>
          <p:cNvSpPr>
            <a:spLocks noGrp="1"/>
          </p:cNvSpPr>
          <p:nvPr>
            <p:ph type="ftr" sz="quarter" idx="3"/>
          </p:nvPr>
        </p:nvSpPr>
        <p:spPr>
          <a:xfrm>
            <a:off x="1373188" y="6356350"/>
            <a:ext cx="5989636" cy="365125"/>
          </a:xfrm>
          <a:prstGeom prst="rect">
            <a:avLst/>
          </a:prstGeom>
        </p:spPr>
        <p:txBody>
          <a:bodyPr lIns="0" rIns="0" anchor="ctr" anchorCtr="0"/>
          <a:lstStyle>
            <a:lvl1pPr>
              <a:defRPr lang="pl-PL" sz="1200" b="0" dirty="0">
                <a:solidFill>
                  <a:schemeClr val="tx1"/>
                </a:solidFill>
                <a:latin typeface="Roboto" panose="02000000000000000000" pitchFamily="2" charset="0"/>
                <a:ea typeface="Roboto" panose="02000000000000000000" pitchFamily="2" charset="0"/>
              </a:defRPr>
            </a:lvl1pPr>
          </a:lstStyle>
          <a:p>
            <a:pPr>
              <a:spcBef>
                <a:spcPts val="1000"/>
              </a:spcBef>
              <a:buSzPct val="78000"/>
              <a:buFont typeface="Wingdings" pitchFamily="2" charset="2"/>
              <a:buNone/>
            </a:pPr>
            <a:endParaRPr lang="pl-PL"/>
          </a:p>
        </p:txBody>
      </p:sp>
      <p:sp>
        <p:nvSpPr>
          <p:cNvPr id="6" name="Slide Number Placeholder 5"/>
          <p:cNvSpPr>
            <a:spLocks noGrp="1"/>
          </p:cNvSpPr>
          <p:nvPr>
            <p:ph type="sldNum" sz="quarter" idx="4"/>
          </p:nvPr>
        </p:nvSpPr>
        <p:spPr>
          <a:xfrm>
            <a:off x="681039" y="6356350"/>
            <a:ext cx="576261" cy="365125"/>
          </a:xfrm>
          <a:prstGeom prst="rect">
            <a:avLst/>
          </a:prstGeom>
          <a:solidFill>
            <a:schemeClr val="tx2"/>
          </a:solidFill>
        </p:spPr>
        <p:txBody>
          <a:bodyPr vert="horz" lIns="91440" tIns="45720" rIns="91440" bIns="45720" rtlCol="0" anchor="ctr"/>
          <a:lstStyle>
            <a:lvl1pPr>
              <a:defRPr lang="pl-PL" sz="1200" b="0" smtClean="0">
                <a:solidFill>
                  <a:schemeClr val="bg1"/>
                </a:solidFill>
                <a:latin typeface="Roboto" panose="02000000000000000000" pitchFamily="2" charset="0"/>
                <a:ea typeface="Roboto" panose="02000000000000000000" pitchFamily="2" charset="0"/>
              </a:defRPr>
            </a:lvl1pPr>
          </a:lstStyle>
          <a:p>
            <a:pPr algn="ctr"/>
            <a:fld id="{82F84508-4418-4F44-8CB3-6C056C4313D3}" type="slidenum">
              <a:rPr lang="pl-PL" smtClean="0"/>
              <a:pPr algn="ctr"/>
              <a:t>‹Nr.›</a:t>
            </a:fld>
            <a:endParaRPr lang="pl-PL" dirty="0"/>
          </a:p>
        </p:txBody>
      </p:sp>
      <p:pic>
        <p:nvPicPr>
          <p:cNvPr id="8" name="Grafika 7">
            <a:extLst>
              <a:ext uri="{FF2B5EF4-FFF2-40B4-BE49-F238E27FC236}">
                <a16:creationId xmlns:a16="http://schemas.microsoft.com/office/drawing/2014/main" id="{E5FB461D-0127-924E-9A76-3F31B6597DB9}"/>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10575857" y="6464765"/>
            <a:ext cx="946286" cy="144000"/>
          </a:xfrm>
          <a:prstGeom prst="rect">
            <a:avLst/>
          </a:prstGeom>
        </p:spPr>
      </p:pic>
    </p:spTree>
    <p:extLst>
      <p:ext uri="{BB962C8B-B14F-4D97-AF65-F5344CB8AC3E}">
        <p14:creationId xmlns:p14="http://schemas.microsoft.com/office/powerpoint/2010/main" val="2555396895"/>
      </p:ext>
    </p:extLst>
  </p:cSld>
  <p:clrMap bg1="lt1" tx1="dk1" bg2="lt2" tx2="dk2" accent1="accent1" accent2="accent2" accent3="accent3" accent4="accent4" accent5="accent5" accent6="accent6" hlink="hlink" folHlink="folHlink"/>
  <p:sldLayoutIdLst>
    <p:sldLayoutId id="2147485505" r:id="rId1"/>
    <p:sldLayoutId id="2147485556" r:id="rId2"/>
    <p:sldLayoutId id="2147485554" r:id="rId3"/>
    <p:sldLayoutId id="2147485555" r:id="rId4"/>
    <p:sldLayoutId id="2147485445" r:id="rId5"/>
    <p:sldLayoutId id="2147485579" r:id="rId6"/>
    <p:sldLayoutId id="2147485609" r:id="rId7"/>
    <p:sldLayoutId id="2147485564" r:id="rId8"/>
    <p:sldLayoutId id="2147485565" r:id="rId9"/>
    <p:sldLayoutId id="2147485566" r:id="rId10"/>
    <p:sldLayoutId id="2147485567" r:id="rId11"/>
    <p:sldLayoutId id="2147485568" r:id="rId12"/>
    <p:sldLayoutId id="2147485573" r:id="rId13"/>
    <p:sldLayoutId id="2147485574" r:id="rId14"/>
    <p:sldLayoutId id="2147485433" r:id="rId15"/>
    <p:sldLayoutId id="2147485510" r:id="rId16"/>
    <p:sldLayoutId id="2147485516" r:id="rId17"/>
    <p:sldLayoutId id="2147485430" r:id="rId18"/>
    <p:sldLayoutId id="2147485431" r:id="rId19"/>
    <p:sldLayoutId id="2147485570" r:id="rId20"/>
    <p:sldLayoutId id="2147485581" r:id="rId21"/>
    <p:sldLayoutId id="2147485545" r:id="rId22"/>
    <p:sldLayoutId id="2147485432" r:id="rId23"/>
    <p:sldLayoutId id="2147485559" r:id="rId24"/>
    <p:sldLayoutId id="2147485569" r:id="rId25"/>
    <p:sldLayoutId id="2147485562" r:id="rId26"/>
    <p:sldLayoutId id="2147485561" r:id="rId27"/>
  </p:sldLayoutIdLst>
  <p:txStyles>
    <p:titleStyle>
      <a:lvl1pPr algn="l" defTabSz="914400" rtl="0" eaLnBrk="1" latinLnBrk="0" hangingPunct="1">
        <a:lnSpc>
          <a:spcPct val="100000"/>
        </a:lnSpc>
        <a:spcBef>
          <a:spcPct val="0"/>
        </a:spcBef>
        <a:buNone/>
        <a:defRPr sz="36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7">
          <p15:clr>
            <a:srgbClr val="C35EA4"/>
          </p15:clr>
        </p15:guide>
        <p15:guide id="2" pos="792">
          <p15:clr>
            <a:srgbClr val="C35EA4"/>
          </p15:clr>
        </p15:guide>
        <p15:guide id="3" pos="1228">
          <p15:clr>
            <a:srgbClr val="C35EA4"/>
          </p15:clr>
        </p15:guide>
        <p15:guide id="4" pos="1663">
          <p15:clr>
            <a:srgbClr val="C35EA4"/>
          </p15:clr>
        </p15:guide>
        <p15:guide id="5" pos="2098">
          <p15:clr>
            <a:srgbClr val="C35EA4"/>
          </p15:clr>
        </p15:guide>
        <p15:guide id="6" pos="2534">
          <p15:clr>
            <a:srgbClr val="C35EA4"/>
          </p15:clr>
        </p15:guide>
        <p15:guide id="7" pos="2969">
          <p15:clr>
            <a:srgbClr val="C35EA4"/>
          </p15:clr>
        </p15:guide>
        <p15:guide id="8" pos="3405">
          <p15:clr>
            <a:srgbClr val="C35EA4"/>
          </p15:clr>
        </p15:guide>
        <p15:guide id="9" pos="7333" userDrawn="1">
          <p15:clr>
            <a:srgbClr val="C35EA4"/>
          </p15:clr>
        </p15:guide>
        <p15:guide id="10" pos="6888">
          <p15:clr>
            <a:srgbClr val="C35EA4"/>
          </p15:clr>
        </p15:guide>
        <p15:guide id="11" pos="6452">
          <p15:clr>
            <a:srgbClr val="C35EA4"/>
          </p15:clr>
        </p15:guide>
        <p15:guide id="12" pos="3840">
          <p15:clr>
            <a:srgbClr val="C35EA4"/>
          </p15:clr>
        </p15:guide>
        <p15:guide id="13" pos="6017">
          <p15:clr>
            <a:srgbClr val="C35EA4"/>
          </p15:clr>
        </p15:guide>
        <p15:guide id="14" pos="5582">
          <p15:clr>
            <a:srgbClr val="C35EA4"/>
          </p15:clr>
        </p15:guide>
        <p15:guide id="15" pos="5146">
          <p15:clr>
            <a:srgbClr val="C35EA4"/>
          </p15:clr>
        </p15:guide>
        <p15:guide id="16" pos="4711">
          <p15:clr>
            <a:srgbClr val="C35EA4"/>
          </p15:clr>
        </p15:guide>
        <p15:guide id="17" pos="4275">
          <p15:clr>
            <a:srgbClr val="C35EA4"/>
          </p15:clr>
        </p15:guide>
        <p15:guide id="18" pos="284">
          <p15:clr>
            <a:srgbClr val="F26B43"/>
          </p15:clr>
        </p15:guide>
        <p15:guide id="19" pos="720">
          <p15:clr>
            <a:srgbClr val="F26B43"/>
          </p15:clr>
        </p15:guide>
        <p15:guide id="20" pos="429">
          <p15:clr>
            <a:srgbClr val="F26B43"/>
          </p15:clr>
        </p15:guide>
        <p15:guide id="21" pos="865">
          <p15:clr>
            <a:srgbClr val="F26B43"/>
          </p15:clr>
        </p15:guide>
        <p15:guide id="22" pos="1155">
          <p15:clr>
            <a:srgbClr val="F26B43"/>
          </p15:clr>
        </p15:guide>
        <p15:guide id="23" pos="1300">
          <p15:clr>
            <a:srgbClr val="F26B43"/>
          </p15:clr>
        </p15:guide>
        <p15:guide id="24" pos="1590">
          <p15:clr>
            <a:srgbClr val="F26B43"/>
          </p15:clr>
        </p15:guide>
        <p15:guide id="25" pos="1736">
          <p15:clr>
            <a:srgbClr val="F26B43"/>
          </p15:clr>
        </p15:guide>
        <p15:guide id="26" pos="2026">
          <p15:clr>
            <a:srgbClr val="F26B43"/>
          </p15:clr>
        </p15:guide>
        <p15:guide id="27" pos="2171">
          <p15:clr>
            <a:srgbClr val="F26B43"/>
          </p15:clr>
        </p15:guide>
        <p15:guide id="28" pos="2461">
          <p15:clr>
            <a:srgbClr val="F26B43"/>
          </p15:clr>
        </p15:guide>
        <p15:guide id="29" pos="2606">
          <p15:clr>
            <a:srgbClr val="F26B43"/>
          </p15:clr>
        </p15:guide>
        <p15:guide id="30" pos="2897">
          <p15:clr>
            <a:srgbClr val="F26B43"/>
          </p15:clr>
        </p15:guide>
        <p15:guide id="31" pos="3042">
          <p15:clr>
            <a:srgbClr val="F26B43"/>
          </p15:clr>
        </p15:guide>
        <p15:guide id="32" pos="3332">
          <p15:clr>
            <a:srgbClr val="F26B43"/>
          </p15:clr>
        </p15:guide>
        <p15:guide id="33" pos="3477">
          <p15:clr>
            <a:srgbClr val="F26B43"/>
          </p15:clr>
        </p15:guide>
        <p15:guide id="34" pos="3767">
          <p15:clr>
            <a:srgbClr val="F26B43"/>
          </p15:clr>
        </p15:guide>
        <p15:guide id="35" pos="3913">
          <p15:clr>
            <a:srgbClr val="F26B43"/>
          </p15:clr>
        </p15:guide>
        <p15:guide id="36" pos="4203">
          <p15:clr>
            <a:srgbClr val="F26B43"/>
          </p15:clr>
        </p15:guide>
        <p15:guide id="37" pos="4348">
          <p15:clr>
            <a:srgbClr val="F26B43"/>
          </p15:clr>
        </p15:guide>
        <p15:guide id="38" pos="4638">
          <p15:clr>
            <a:srgbClr val="F26B43"/>
          </p15:clr>
        </p15:guide>
        <p15:guide id="39" pos="4783">
          <p15:clr>
            <a:srgbClr val="F26B43"/>
          </p15:clr>
        </p15:guide>
        <p15:guide id="40" pos="5074">
          <p15:clr>
            <a:srgbClr val="F26B43"/>
          </p15:clr>
        </p15:guide>
        <p15:guide id="41" pos="5219">
          <p15:clr>
            <a:srgbClr val="F26B43"/>
          </p15:clr>
        </p15:guide>
        <p15:guide id="42" pos="5509">
          <p15:clr>
            <a:srgbClr val="F26B43"/>
          </p15:clr>
        </p15:guide>
        <p15:guide id="43" pos="5654">
          <p15:clr>
            <a:srgbClr val="F26B43"/>
          </p15:clr>
        </p15:guide>
        <p15:guide id="44" pos="5944">
          <p15:clr>
            <a:srgbClr val="F26B43"/>
          </p15:clr>
        </p15:guide>
        <p15:guide id="45" pos="6090">
          <p15:clr>
            <a:srgbClr val="F26B43"/>
          </p15:clr>
        </p15:guide>
        <p15:guide id="46" pos="6380">
          <p15:clr>
            <a:srgbClr val="F26B43"/>
          </p15:clr>
        </p15:guide>
        <p15:guide id="47" pos="6525">
          <p15:clr>
            <a:srgbClr val="F26B43"/>
          </p15:clr>
        </p15:guide>
        <p15:guide id="48" pos="6815">
          <p15:clr>
            <a:srgbClr val="F26B43"/>
          </p15:clr>
        </p15:guide>
        <p15:guide id="49" pos="6960">
          <p15:clr>
            <a:srgbClr val="F26B43"/>
          </p15:clr>
        </p15:guide>
        <p15:guide id="50" pos="7251">
          <p15:clr>
            <a:srgbClr val="F26B43"/>
          </p15:clr>
        </p15:guide>
        <p15:guide id="51" pos="73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1"/>
            <a:ext cx="10829924" cy="1124980"/>
          </a:xfrm>
          <a:prstGeom prst="rect">
            <a:avLst/>
          </a:prstGeom>
        </p:spPr>
        <p:txBody>
          <a:bodyPr vert="horz" lIns="0" tIns="45720" rIns="0" bIns="45720" rtlCol="0" anchor="b" anchorCtr="0">
            <a:normAutofit/>
          </a:bodyPr>
          <a:lstStyle/>
          <a:p>
            <a:r>
              <a:rPr lang="pl-PL" dirty="0" err="1"/>
              <a:t>Edytuł</a:t>
            </a:r>
            <a:r>
              <a:rPr lang="pl-PL" dirty="0"/>
              <a:t> nagłówek</a:t>
            </a:r>
            <a:endParaRPr lang="en-US" dirty="0"/>
          </a:p>
        </p:txBody>
      </p:sp>
      <p:sp>
        <p:nvSpPr>
          <p:cNvPr id="3" name="Text Placeholder 2"/>
          <p:cNvSpPr>
            <a:spLocks noGrp="1"/>
          </p:cNvSpPr>
          <p:nvPr>
            <p:ph type="body" idx="1"/>
          </p:nvPr>
        </p:nvSpPr>
        <p:spPr>
          <a:xfrm>
            <a:off x="681039" y="1484784"/>
            <a:ext cx="10829924" cy="4692178"/>
          </a:xfrm>
          <a:prstGeom prst="rect">
            <a:avLst/>
          </a:prstGeom>
        </p:spPr>
        <p:txBody>
          <a:bodyPr vert="horz" lIns="0" tIns="45720" rIns="0" bIns="45720" rtlCol="0">
            <a:normAutofit/>
          </a:bodyPr>
          <a:lstStyle/>
          <a:p>
            <a:pPr lvl="0"/>
            <a:r>
              <a:rPr lang="pl-PL" dirty="0"/>
              <a:t>First </a:t>
            </a:r>
            <a:r>
              <a:rPr lang="pl-PL" dirty="0" err="1"/>
              <a:t>level</a:t>
            </a:r>
            <a:endParaRPr lang="pl-PL" dirty="0"/>
          </a:p>
          <a:p>
            <a:pPr lvl="1"/>
            <a:r>
              <a:rPr lang="pl-PL" dirty="0"/>
              <a:t>Second </a:t>
            </a:r>
            <a:r>
              <a:rPr lang="pl-PL" dirty="0" err="1"/>
              <a:t>level</a:t>
            </a:r>
            <a:endParaRPr lang="pl-PL" dirty="0"/>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lvl="4"/>
            <a:r>
              <a:rPr lang="pl-PL" dirty="0" err="1"/>
              <a:t>Fifth</a:t>
            </a:r>
            <a:r>
              <a:rPr lang="pl-PL" dirty="0"/>
              <a:t> </a:t>
            </a:r>
            <a:r>
              <a:rPr lang="pl-PL" dirty="0" err="1"/>
              <a:t>level</a:t>
            </a:r>
            <a:endParaRPr lang="en-US" dirty="0"/>
          </a:p>
        </p:txBody>
      </p:sp>
      <p:sp>
        <p:nvSpPr>
          <p:cNvPr id="4" name="Date Placeholder 3"/>
          <p:cNvSpPr>
            <a:spLocks noGrp="1"/>
          </p:cNvSpPr>
          <p:nvPr>
            <p:ph type="dt" sz="half" idx="2"/>
          </p:nvPr>
        </p:nvSpPr>
        <p:spPr>
          <a:xfrm>
            <a:off x="7593012" y="6356350"/>
            <a:ext cx="2535237" cy="365125"/>
          </a:xfrm>
          <a:prstGeom prst="rect">
            <a:avLst/>
          </a:prstGeom>
        </p:spPr>
        <p:txBody>
          <a:bodyPr lIns="0" rIns="0" anchor="ctr" anchorCtr="0"/>
          <a:lstStyle>
            <a:lvl1pPr>
              <a:defRPr lang="pl-PL" sz="1200" b="0" smtClean="0">
                <a:solidFill>
                  <a:schemeClr val="tx1"/>
                </a:solidFill>
                <a:latin typeface="Roboto" panose="02000000000000000000" pitchFamily="2" charset="0"/>
                <a:ea typeface="Roboto" panose="02000000000000000000" pitchFamily="2" charset="0"/>
              </a:defRPr>
            </a:lvl1pPr>
          </a:lstStyle>
          <a:p>
            <a:pPr algn="r">
              <a:spcBef>
                <a:spcPts val="1000"/>
              </a:spcBef>
              <a:buSzPct val="78000"/>
              <a:buFont typeface="Wingdings" pitchFamily="2" charset="2"/>
              <a:buNone/>
            </a:pPr>
            <a:fld id="{2DF0A7F1-8DDE-AB40-ABD1-86832C9EAD8A}" type="datetimeFigureOut">
              <a:rPr lang="pl-PL" smtClean="0"/>
              <a:pPr algn="r">
                <a:spcBef>
                  <a:spcPts val="1000"/>
                </a:spcBef>
                <a:buSzPct val="78000"/>
                <a:buFont typeface="Wingdings" pitchFamily="2" charset="2"/>
                <a:buNone/>
              </a:pPr>
              <a:t>28.05.2024</a:t>
            </a:fld>
            <a:endParaRPr lang="pl-PL" dirty="0"/>
          </a:p>
        </p:txBody>
      </p:sp>
      <p:sp>
        <p:nvSpPr>
          <p:cNvPr id="5" name="Footer Placeholder 4"/>
          <p:cNvSpPr>
            <a:spLocks noGrp="1"/>
          </p:cNvSpPr>
          <p:nvPr>
            <p:ph type="ftr" sz="quarter" idx="3"/>
          </p:nvPr>
        </p:nvSpPr>
        <p:spPr>
          <a:xfrm>
            <a:off x="1373188" y="6356350"/>
            <a:ext cx="5989636" cy="365125"/>
          </a:xfrm>
          <a:prstGeom prst="rect">
            <a:avLst/>
          </a:prstGeom>
        </p:spPr>
        <p:txBody>
          <a:bodyPr lIns="0" rIns="0" anchor="ctr" anchorCtr="0"/>
          <a:lstStyle>
            <a:lvl1pPr>
              <a:defRPr lang="pl-PL" sz="1200" b="0" dirty="0">
                <a:solidFill>
                  <a:schemeClr val="tx1"/>
                </a:solidFill>
                <a:latin typeface="Roboto" panose="02000000000000000000" pitchFamily="2" charset="0"/>
                <a:ea typeface="Roboto" panose="02000000000000000000" pitchFamily="2" charset="0"/>
              </a:defRPr>
            </a:lvl1pPr>
          </a:lstStyle>
          <a:p>
            <a:pPr>
              <a:spcBef>
                <a:spcPts val="1000"/>
              </a:spcBef>
              <a:buSzPct val="78000"/>
              <a:buFont typeface="Wingdings" pitchFamily="2" charset="2"/>
              <a:buNone/>
            </a:pPr>
            <a:endParaRPr lang="pl-PL" dirty="0"/>
          </a:p>
        </p:txBody>
      </p:sp>
      <p:sp>
        <p:nvSpPr>
          <p:cNvPr id="6" name="Slide Number Placeholder 5"/>
          <p:cNvSpPr>
            <a:spLocks noGrp="1"/>
          </p:cNvSpPr>
          <p:nvPr>
            <p:ph type="sldNum" sz="quarter" idx="4"/>
          </p:nvPr>
        </p:nvSpPr>
        <p:spPr>
          <a:xfrm>
            <a:off x="681039" y="6356350"/>
            <a:ext cx="576261" cy="365125"/>
          </a:xfrm>
          <a:prstGeom prst="rect">
            <a:avLst/>
          </a:prstGeom>
          <a:solidFill>
            <a:schemeClr val="tx2"/>
          </a:solidFill>
        </p:spPr>
        <p:txBody>
          <a:bodyPr vert="horz" lIns="91440" tIns="45720" rIns="91440" bIns="45720" rtlCol="0" anchor="ctr"/>
          <a:lstStyle>
            <a:lvl1pPr algn="ctr">
              <a:defRPr lang="pl-PL" sz="1200" b="0" kern="1200" smtClean="0">
                <a:solidFill>
                  <a:schemeClr val="bg1"/>
                </a:solidFill>
                <a:latin typeface="Roboto" panose="02000000000000000000" pitchFamily="2" charset="0"/>
                <a:ea typeface="Roboto" panose="02000000000000000000" pitchFamily="2" charset="0"/>
                <a:cs typeface="+mn-cs"/>
              </a:defRPr>
            </a:lvl1pPr>
          </a:lstStyle>
          <a:p>
            <a:fld id="{82F84508-4418-4F44-8CB3-6C056C4313D3}" type="slidenum">
              <a:rPr lang="pl-PL" smtClean="0"/>
              <a:pPr/>
              <a:t>‹Nr.›</a:t>
            </a:fld>
            <a:endParaRPr lang="pl-PL" dirty="0"/>
          </a:p>
        </p:txBody>
      </p:sp>
      <p:pic>
        <p:nvPicPr>
          <p:cNvPr id="8" name="Grafika 7">
            <a:extLst>
              <a:ext uri="{FF2B5EF4-FFF2-40B4-BE49-F238E27FC236}">
                <a16:creationId xmlns:a16="http://schemas.microsoft.com/office/drawing/2014/main" id="{485A46BB-0E5A-4A44-8938-4B3A4709448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575857" y="6464765"/>
            <a:ext cx="946286" cy="144000"/>
          </a:xfrm>
          <a:prstGeom prst="rect">
            <a:avLst/>
          </a:prstGeom>
        </p:spPr>
      </p:pic>
    </p:spTree>
    <p:extLst>
      <p:ext uri="{BB962C8B-B14F-4D97-AF65-F5344CB8AC3E}">
        <p14:creationId xmlns:p14="http://schemas.microsoft.com/office/powerpoint/2010/main" val="4293323196"/>
      </p:ext>
    </p:extLst>
  </p:cSld>
  <p:clrMap bg1="lt1" tx1="dk1" bg2="lt2" tx2="dk2" accent1="accent1" accent2="accent2" accent3="accent3" accent4="accent4" accent5="accent5" accent6="accent6" hlink="hlink" folHlink="folHlink"/>
  <p:sldLayoutIdLst>
    <p:sldLayoutId id="2147485400" r:id="rId1"/>
    <p:sldLayoutId id="2147485398" r:id="rId2"/>
    <p:sldLayoutId id="2147485399" r:id="rId3"/>
    <p:sldLayoutId id="2147485539" r:id="rId4"/>
    <p:sldLayoutId id="2147485634" r:id="rId5"/>
    <p:sldLayoutId id="2147485543" r:id="rId6"/>
    <p:sldLayoutId id="2147485402" r:id="rId7"/>
    <p:sldLayoutId id="2147485538" r:id="rId8"/>
    <p:sldLayoutId id="2147485401" r:id="rId9"/>
    <p:sldLayoutId id="2147485531" r:id="rId10"/>
    <p:sldLayoutId id="2147485529" r:id="rId11"/>
    <p:sldLayoutId id="2147485645" r:id="rId12"/>
  </p:sldLayoutIdLst>
  <p:txStyles>
    <p:titleStyle>
      <a:lvl1pPr algn="l" defTabSz="914400" rtl="0" eaLnBrk="1" latinLnBrk="0" hangingPunct="1">
        <a:lnSpc>
          <a:spcPct val="100000"/>
        </a:lnSpc>
        <a:spcBef>
          <a:spcPct val="0"/>
        </a:spcBef>
        <a:buNone/>
        <a:defRPr sz="36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7">
          <p15:clr>
            <a:srgbClr val="C35EA4"/>
          </p15:clr>
        </p15:guide>
        <p15:guide id="2" pos="792">
          <p15:clr>
            <a:srgbClr val="C35EA4"/>
          </p15:clr>
        </p15:guide>
        <p15:guide id="3" pos="1228">
          <p15:clr>
            <a:srgbClr val="C35EA4"/>
          </p15:clr>
        </p15:guide>
        <p15:guide id="4" pos="1663">
          <p15:clr>
            <a:srgbClr val="C35EA4"/>
          </p15:clr>
        </p15:guide>
        <p15:guide id="5" pos="2098">
          <p15:clr>
            <a:srgbClr val="C35EA4"/>
          </p15:clr>
        </p15:guide>
        <p15:guide id="6" pos="2534">
          <p15:clr>
            <a:srgbClr val="C35EA4"/>
          </p15:clr>
        </p15:guide>
        <p15:guide id="7" pos="2969">
          <p15:clr>
            <a:srgbClr val="C35EA4"/>
          </p15:clr>
        </p15:guide>
        <p15:guide id="8" pos="3405">
          <p15:clr>
            <a:srgbClr val="C35EA4"/>
          </p15:clr>
        </p15:guide>
        <p15:guide id="9" pos="7323">
          <p15:clr>
            <a:srgbClr val="C35EA4"/>
          </p15:clr>
        </p15:guide>
        <p15:guide id="10" pos="6888">
          <p15:clr>
            <a:srgbClr val="C35EA4"/>
          </p15:clr>
        </p15:guide>
        <p15:guide id="11" pos="6452">
          <p15:clr>
            <a:srgbClr val="C35EA4"/>
          </p15:clr>
        </p15:guide>
        <p15:guide id="12" pos="3840">
          <p15:clr>
            <a:srgbClr val="C35EA4"/>
          </p15:clr>
        </p15:guide>
        <p15:guide id="13" pos="6017">
          <p15:clr>
            <a:srgbClr val="C35EA4"/>
          </p15:clr>
        </p15:guide>
        <p15:guide id="14" pos="5582">
          <p15:clr>
            <a:srgbClr val="C35EA4"/>
          </p15:clr>
        </p15:guide>
        <p15:guide id="15" pos="5146">
          <p15:clr>
            <a:srgbClr val="C35EA4"/>
          </p15:clr>
        </p15:guide>
        <p15:guide id="16" pos="4711">
          <p15:clr>
            <a:srgbClr val="C35EA4"/>
          </p15:clr>
        </p15:guide>
        <p15:guide id="17" pos="4275">
          <p15:clr>
            <a:srgbClr val="C35EA4"/>
          </p15:clr>
        </p15:guide>
        <p15:guide id="18" pos="284">
          <p15:clr>
            <a:srgbClr val="F26B43"/>
          </p15:clr>
        </p15:guide>
        <p15:guide id="19" pos="720">
          <p15:clr>
            <a:srgbClr val="F26B43"/>
          </p15:clr>
        </p15:guide>
        <p15:guide id="20" pos="429">
          <p15:clr>
            <a:srgbClr val="F26B43"/>
          </p15:clr>
        </p15:guide>
        <p15:guide id="21" pos="865">
          <p15:clr>
            <a:srgbClr val="F26B43"/>
          </p15:clr>
        </p15:guide>
        <p15:guide id="22" pos="1155">
          <p15:clr>
            <a:srgbClr val="F26B43"/>
          </p15:clr>
        </p15:guide>
        <p15:guide id="23" pos="1300">
          <p15:clr>
            <a:srgbClr val="F26B43"/>
          </p15:clr>
        </p15:guide>
        <p15:guide id="24" pos="1590">
          <p15:clr>
            <a:srgbClr val="F26B43"/>
          </p15:clr>
        </p15:guide>
        <p15:guide id="25" pos="1736">
          <p15:clr>
            <a:srgbClr val="F26B43"/>
          </p15:clr>
        </p15:guide>
        <p15:guide id="26" pos="2026">
          <p15:clr>
            <a:srgbClr val="F26B43"/>
          </p15:clr>
        </p15:guide>
        <p15:guide id="27" pos="2171">
          <p15:clr>
            <a:srgbClr val="F26B43"/>
          </p15:clr>
        </p15:guide>
        <p15:guide id="28" pos="2461">
          <p15:clr>
            <a:srgbClr val="F26B43"/>
          </p15:clr>
        </p15:guide>
        <p15:guide id="29" pos="2606">
          <p15:clr>
            <a:srgbClr val="F26B43"/>
          </p15:clr>
        </p15:guide>
        <p15:guide id="30" pos="2897">
          <p15:clr>
            <a:srgbClr val="F26B43"/>
          </p15:clr>
        </p15:guide>
        <p15:guide id="31" pos="3042">
          <p15:clr>
            <a:srgbClr val="F26B43"/>
          </p15:clr>
        </p15:guide>
        <p15:guide id="32" pos="3332">
          <p15:clr>
            <a:srgbClr val="F26B43"/>
          </p15:clr>
        </p15:guide>
        <p15:guide id="33" pos="3477">
          <p15:clr>
            <a:srgbClr val="F26B43"/>
          </p15:clr>
        </p15:guide>
        <p15:guide id="34" pos="3767">
          <p15:clr>
            <a:srgbClr val="F26B43"/>
          </p15:clr>
        </p15:guide>
        <p15:guide id="35" pos="3913">
          <p15:clr>
            <a:srgbClr val="F26B43"/>
          </p15:clr>
        </p15:guide>
        <p15:guide id="36" pos="4203">
          <p15:clr>
            <a:srgbClr val="F26B43"/>
          </p15:clr>
        </p15:guide>
        <p15:guide id="37" pos="4348">
          <p15:clr>
            <a:srgbClr val="F26B43"/>
          </p15:clr>
        </p15:guide>
        <p15:guide id="38" pos="4638">
          <p15:clr>
            <a:srgbClr val="F26B43"/>
          </p15:clr>
        </p15:guide>
        <p15:guide id="39" pos="4783">
          <p15:clr>
            <a:srgbClr val="F26B43"/>
          </p15:clr>
        </p15:guide>
        <p15:guide id="40" pos="5074">
          <p15:clr>
            <a:srgbClr val="F26B43"/>
          </p15:clr>
        </p15:guide>
        <p15:guide id="41" pos="5219">
          <p15:clr>
            <a:srgbClr val="F26B43"/>
          </p15:clr>
        </p15:guide>
        <p15:guide id="42" pos="5509">
          <p15:clr>
            <a:srgbClr val="F26B43"/>
          </p15:clr>
        </p15:guide>
        <p15:guide id="43" pos="5654">
          <p15:clr>
            <a:srgbClr val="F26B43"/>
          </p15:clr>
        </p15:guide>
        <p15:guide id="44" pos="5944">
          <p15:clr>
            <a:srgbClr val="F26B43"/>
          </p15:clr>
        </p15:guide>
        <p15:guide id="45" pos="6090">
          <p15:clr>
            <a:srgbClr val="F26B43"/>
          </p15:clr>
        </p15:guide>
        <p15:guide id="46" pos="6380">
          <p15:clr>
            <a:srgbClr val="F26B43"/>
          </p15:clr>
        </p15:guide>
        <p15:guide id="47" pos="6525">
          <p15:clr>
            <a:srgbClr val="F26B43"/>
          </p15:clr>
        </p15:guide>
        <p15:guide id="48" pos="6815">
          <p15:clr>
            <a:srgbClr val="F26B43"/>
          </p15:clr>
        </p15:guide>
        <p15:guide id="49" pos="6960">
          <p15:clr>
            <a:srgbClr val="F26B43"/>
          </p15:clr>
        </p15:guide>
        <p15:guide id="50" pos="7251">
          <p15:clr>
            <a:srgbClr val="F26B43"/>
          </p15:clr>
        </p15:guide>
        <p15:guide id="51" pos="73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1"/>
            <a:ext cx="10829924" cy="1124980"/>
          </a:xfrm>
          <a:prstGeom prst="rect">
            <a:avLst/>
          </a:prstGeom>
        </p:spPr>
        <p:txBody>
          <a:bodyPr vert="horz" lIns="0" tIns="45720" rIns="0" bIns="45720" rtlCol="0" anchor="b" anchorCtr="0">
            <a:normAutofit/>
          </a:bodyPr>
          <a:lstStyle/>
          <a:p>
            <a:r>
              <a:rPr lang="pl-PL" dirty="0"/>
              <a:t>Kliknij, aby edytować</a:t>
            </a:r>
          </a:p>
        </p:txBody>
      </p:sp>
      <p:sp>
        <p:nvSpPr>
          <p:cNvPr id="3" name="Text Placeholder 2"/>
          <p:cNvSpPr>
            <a:spLocks noGrp="1"/>
          </p:cNvSpPr>
          <p:nvPr>
            <p:ph type="body" idx="1"/>
          </p:nvPr>
        </p:nvSpPr>
        <p:spPr>
          <a:xfrm>
            <a:off x="681039" y="1484784"/>
            <a:ext cx="10829924" cy="4692178"/>
          </a:xfrm>
          <a:prstGeom prst="rect">
            <a:avLst/>
          </a:prstGeom>
        </p:spPr>
        <p:txBody>
          <a:bodyPr vert="horz" lIns="0" tIns="45720" rIns="0" bIns="45720" rtlCol="0">
            <a:normAutofit/>
          </a:bodyPr>
          <a:lstStyle/>
          <a:p>
            <a:pPr lvl="0"/>
            <a:r>
              <a:rPr lang="pl-PL" dirty="0"/>
              <a:t>First </a:t>
            </a:r>
            <a:r>
              <a:rPr lang="pl-PL" dirty="0" err="1"/>
              <a:t>level</a:t>
            </a:r>
            <a:endParaRPr lang="pl-PL" dirty="0"/>
          </a:p>
          <a:p>
            <a:pPr lvl="1"/>
            <a:r>
              <a:rPr lang="pl-PL" dirty="0"/>
              <a:t>Second </a:t>
            </a:r>
            <a:r>
              <a:rPr lang="pl-PL" dirty="0" err="1"/>
              <a:t>level</a:t>
            </a:r>
            <a:endParaRPr lang="pl-PL" dirty="0"/>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lvl="4"/>
            <a:r>
              <a:rPr lang="pl-PL" dirty="0" err="1"/>
              <a:t>Fifth</a:t>
            </a:r>
            <a:r>
              <a:rPr lang="pl-PL" dirty="0"/>
              <a:t> </a:t>
            </a:r>
            <a:r>
              <a:rPr lang="pl-PL" dirty="0" err="1"/>
              <a:t>level</a:t>
            </a:r>
            <a:endParaRPr lang="en-US" dirty="0"/>
          </a:p>
        </p:txBody>
      </p:sp>
      <p:sp>
        <p:nvSpPr>
          <p:cNvPr id="4" name="Date Placeholder 3"/>
          <p:cNvSpPr>
            <a:spLocks noGrp="1"/>
          </p:cNvSpPr>
          <p:nvPr>
            <p:ph type="dt" sz="half" idx="2"/>
          </p:nvPr>
        </p:nvSpPr>
        <p:spPr>
          <a:xfrm>
            <a:off x="7593012" y="6356350"/>
            <a:ext cx="2535237" cy="365125"/>
          </a:xfrm>
          <a:prstGeom prst="rect">
            <a:avLst/>
          </a:prstGeom>
        </p:spPr>
        <p:txBody>
          <a:bodyPr lIns="0" rIns="0" anchor="ctr" anchorCtr="0"/>
          <a:lstStyle>
            <a:lvl1pPr>
              <a:defRPr lang="pl-PL" sz="1200" b="0" smtClean="0">
                <a:solidFill>
                  <a:schemeClr val="tx1"/>
                </a:solidFill>
                <a:latin typeface="Roboto" panose="02000000000000000000" pitchFamily="2" charset="0"/>
                <a:ea typeface="Roboto" panose="02000000000000000000" pitchFamily="2" charset="0"/>
              </a:defRPr>
            </a:lvl1pPr>
          </a:lstStyle>
          <a:p>
            <a:pPr algn="r">
              <a:spcBef>
                <a:spcPts val="1000"/>
              </a:spcBef>
              <a:buSzPct val="78000"/>
              <a:buFont typeface="Wingdings" pitchFamily="2" charset="2"/>
              <a:buNone/>
            </a:pPr>
            <a:fld id="{2DF0A7F1-8DDE-AB40-ABD1-86832C9EAD8A}" type="datetimeFigureOut">
              <a:rPr lang="pl-PL" smtClean="0"/>
              <a:pPr algn="r">
                <a:spcBef>
                  <a:spcPts val="1000"/>
                </a:spcBef>
                <a:buSzPct val="78000"/>
                <a:buFont typeface="Wingdings" pitchFamily="2" charset="2"/>
                <a:buNone/>
              </a:pPr>
              <a:t>28.05.2024</a:t>
            </a:fld>
            <a:endParaRPr lang="pl-PL" dirty="0"/>
          </a:p>
        </p:txBody>
      </p:sp>
      <p:sp>
        <p:nvSpPr>
          <p:cNvPr id="5" name="Footer Placeholder 4"/>
          <p:cNvSpPr>
            <a:spLocks noGrp="1"/>
          </p:cNvSpPr>
          <p:nvPr>
            <p:ph type="ftr" sz="quarter" idx="3"/>
          </p:nvPr>
        </p:nvSpPr>
        <p:spPr>
          <a:xfrm>
            <a:off x="1373188" y="6356350"/>
            <a:ext cx="5989636" cy="365125"/>
          </a:xfrm>
          <a:prstGeom prst="rect">
            <a:avLst/>
          </a:prstGeom>
        </p:spPr>
        <p:txBody>
          <a:bodyPr lIns="0" rIns="0" anchor="ctr" anchorCtr="0"/>
          <a:lstStyle>
            <a:lvl1pPr>
              <a:defRPr lang="pl-PL" sz="1200" b="0" dirty="0">
                <a:solidFill>
                  <a:schemeClr val="tx1"/>
                </a:solidFill>
                <a:latin typeface="Roboto" panose="02000000000000000000" pitchFamily="2" charset="0"/>
                <a:ea typeface="Roboto" panose="02000000000000000000" pitchFamily="2" charset="0"/>
              </a:defRPr>
            </a:lvl1pPr>
          </a:lstStyle>
          <a:p>
            <a:pPr>
              <a:spcBef>
                <a:spcPts val="1000"/>
              </a:spcBef>
              <a:buSzPct val="78000"/>
              <a:buFont typeface="Wingdings" pitchFamily="2" charset="2"/>
              <a:buNone/>
            </a:pPr>
            <a:endParaRPr lang="pl-PL" dirty="0"/>
          </a:p>
        </p:txBody>
      </p:sp>
      <p:sp>
        <p:nvSpPr>
          <p:cNvPr id="6" name="Slide Number Placeholder 5"/>
          <p:cNvSpPr>
            <a:spLocks noGrp="1"/>
          </p:cNvSpPr>
          <p:nvPr>
            <p:ph type="sldNum" sz="quarter" idx="4"/>
          </p:nvPr>
        </p:nvSpPr>
        <p:spPr>
          <a:xfrm>
            <a:off x="681039" y="6356350"/>
            <a:ext cx="576261" cy="365125"/>
          </a:xfrm>
          <a:prstGeom prst="rect">
            <a:avLst/>
          </a:prstGeom>
          <a:solidFill>
            <a:schemeClr val="tx2"/>
          </a:solidFill>
        </p:spPr>
        <p:txBody>
          <a:bodyPr vert="horz" lIns="91440" tIns="45720" rIns="91440" bIns="45720" rtlCol="0" anchor="ctr"/>
          <a:lstStyle>
            <a:lvl1pPr algn="ctr">
              <a:defRPr lang="pl-PL" sz="1200" b="0" kern="1200" smtClean="0">
                <a:solidFill>
                  <a:schemeClr val="bg1"/>
                </a:solidFill>
                <a:latin typeface="Roboto" panose="02000000000000000000" pitchFamily="2" charset="0"/>
                <a:ea typeface="Roboto" panose="02000000000000000000" pitchFamily="2" charset="0"/>
                <a:cs typeface="+mn-cs"/>
              </a:defRPr>
            </a:lvl1pPr>
          </a:lstStyle>
          <a:p>
            <a:fld id="{82F84508-4418-4F44-8CB3-6C056C4313D3}" type="slidenum">
              <a:rPr lang="pl-PL" smtClean="0"/>
              <a:pPr/>
              <a:t>‹Nr.›</a:t>
            </a:fld>
            <a:endParaRPr lang="pl-PL" dirty="0"/>
          </a:p>
        </p:txBody>
      </p:sp>
      <p:pic>
        <p:nvPicPr>
          <p:cNvPr id="8" name="Grafika 7">
            <a:extLst>
              <a:ext uri="{FF2B5EF4-FFF2-40B4-BE49-F238E27FC236}">
                <a16:creationId xmlns:a16="http://schemas.microsoft.com/office/drawing/2014/main" id="{485A46BB-0E5A-4A44-8938-4B3A470944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75857" y="6464765"/>
            <a:ext cx="946286" cy="144000"/>
          </a:xfrm>
          <a:prstGeom prst="rect">
            <a:avLst/>
          </a:prstGeom>
        </p:spPr>
      </p:pic>
    </p:spTree>
    <p:extLst>
      <p:ext uri="{BB962C8B-B14F-4D97-AF65-F5344CB8AC3E}">
        <p14:creationId xmlns:p14="http://schemas.microsoft.com/office/powerpoint/2010/main" val="915119834"/>
      </p:ext>
    </p:extLst>
  </p:cSld>
  <p:clrMap bg1="lt1" tx1="dk1" bg2="lt2" tx2="dk2" accent1="accent1" accent2="accent2" accent3="accent3" accent4="accent4" accent5="accent5" accent6="accent6" hlink="hlink" folHlink="folHlink"/>
  <p:sldLayoutIdLst>
    <p:sldLayoutId id="2147485626" r:id="rId1"/>
    <p:sldLayoutId id="2147485633" r:id="rId2"/>
  </p:sldLayoutIdLst>
  <p:txStyles>
    <p:titleStyle>
      <a:lvl1pPr algn="l" defTabSz="914400" rtl="0" eaLnBrk="1" latinLnBrk="0" hangingPunct="1">
        <a:lnSpc>
          <a:spcPct val="100000"/>
        </a:lnSpc>
        <a:spcBef>
          <a:spcPct val="0"/>
        </a:spcBef>
        <a:buNone/>
        <a:defRPr sz="36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7">
          <p15:clr>
            <a:srgbClr val="C35EA4"/>
          </p15:clr>
        </p15:guide>
        <p15:guide id="2" pos="792">
          <p15:clr>
            <a:srgbClr val="C35EA4"/>
          </p15:clr>
        </p15:guide>
        <p15:guide id="3" pos="1228">
          <p15:clr>
            <a:srgbClr val="C35EA4"/>
          </p15:clr>
        </p15:guide>
        <p15:guide id="4" pos="1663">
          <p15:clr>
            <a:srgbClr val="C35EA4"/>
          </p15:clr>
        </p15:guide>
        <p15:guide id="5" pos="2098">
          <p15:clr>
            <a:srgbClr val="C35EA4"/>
          </p15:clr>
        </p15:guide>
        <p15:guide id="6" pos="2534">
          <p15:clr>
            <a:srgbClr val="C35EA4"/>
          </p15:clr>
        </p15:guide>
        <p15:guide id="7" pos="2969">
          <p15:clr>
            <a:srgbClr val="C35EA4"/>
          </p15:clr>
        </p15:guide>
        <p15:guide id="8" pos="3405">
          <p15:clr>
            <a:srgbClr val="C35EA4"/>
          </p15:clr>
        </p15:guide>
        <p15:guide id="9" pos="7323">
          <p15:clr>
            <a:srgbClr val="C35EA4"/>
          </p15:clr>
        </p15:guide>
        <p15:guide id="10" pos="6888">
          <p15:clr>
            <a:srgbClr val="C35EA4"/>
          </p15:clr>
        </p15:guide>
        <p15:guide id="11" pos="6452">
          <p15:clr>
            <a:srgbClr val="C35EA4"/>
          </p15:clr>
        </p15:guide>
        <p15:guide id="12" pos="3840">
          <p15:clr>
            <a:srgbClr val="C35EA4"/>
          </p15:clr>
        </p15:guide>
        <p15:guide id="13" pos="6017">
          <p15:clr>
            <a:srgbClr val="C35EA4"/>
          </p15:clr>
        </p15:guide>
        <p15:guide id="14" pos="5582">
          <p15:clr>
            <a:srgbClr val="C35EA4"/>
          </p15:clr>
        </p15:guide>
        <p15:guide id="15" pos="5146">
          <p15:clr>
            <a:srgbClr val="C35EA4"/>
          </p15:clr>
        </p15:guide>
        <p15:guide id="16" pos="4711">
          <p15:clr>
            <a:srgbClr val="C35EA4"/>
          </p15:clr>
        </p15:guide>
        <p15:guide id="17" pos="4275">
          <p15:clr>
            <a:srgbClr val="C35EA4"/>
          </p15:clr>
        </p15:guide>
        <p15:guide id="18" pos="284">
          <p15:clr>
            <a:srgbClr val="F26B43"/>
          </p15:clr>
        </p15:guide>
        <p15:guide id="19" pos="720">
          <p15:clr>
            <a:srgbClr val="F26B43"/>
          </p15:clr>
        </p15:guide>
        <p15:guide id="20" pos="429">
          <p15:clr>
            <a:srgbClr val="F26B43"/>
          </p15:clr>
        </p15:guide>
        <p15:guide id="21" pos="865">
          <p15:clr>
            <a:srgbClr val="F26B43"/>
          </p15:clr>
        </p15:guide>
        <p15:guide id="22" pos="1155">
          <p15:clr>
            <a:srgbClr val="F26B43"/>
          </p15:clr>
        </p15:guide>
        <p15:guide id="23" pos="1300">
          <p15:clr>
            <a:srgbClr val="F26B43"/>
          </p15:clr>
        </p15:guide>
        <p15:guide id="24" pos="1590">
          <p15:clr>
            <a:srgbClr val="F26B43"/>
          </p15:clr>
        </p15:guide>
        <p15:guide id="25" pos="1736">
          <p15:clr>
            <a:srgbClr val="F26B43"/>
          </p15:clr>
        </p15:guide>
        <p15:guide id="26" pos="2026">
          <p15:clr>
            <a:srgbClr val="F26B43"/>
          </p15:clr>
        </p15:guide>
        <p15:guide id="27" pos="2171">
          <p15:clr>
            <a:srgbClr val="F26B43"/>
          </p15:clr>
        </p15:guide>
        <p15:guide id="28" pos="2461">
          <p15:clr>
            <a:srgbClr val="F26B43"/>
          </p15:clr>
        </p15:guide>
        <p15:guide id="29" pos="2606">
          <p15:clr>
            <a:srgbClr val="F26B43"/>
          </p15:clr>
        </p15:guide>
        <p15:guide id="30" pos="2897">
          <p15:clr>
            <a:srgbClr val="F26B43"/>
          </p15:clr>
        </p15:guide>
        <p15:guide id="31" pos="3042">
          <p15:clr>
            <a:srgbClr val="F26B43"/>
          </p15:clr>
        </p15:guide>
        <p15:guide id="32" pos="3332">
          <p15:clr>
            <a:srgbClr val="F26B43"/>
          </p15:clr>
        </p15:guide>
        <p15:guide id="33" pos="3477">
          <p15:clr>
            <a:srgbClr val="F26B43"/>
          </p15:clr>
        </p15:guide>
        <p15:guide id="34" pos="3767">
          <p15:clr>
            <a:srgbClr val="F26B43"/>
          </p15:clr>
        </p15:guide>
        <p15:guide id="35" pos="3913">
          <p15:clr>
            <a:srgbClr val="F26B43"/>
          </p15:clr>
        </p15:guide>
        <p15:guide id="36" pos="4203">
          <p15:clr>
            <a:srgbClr val="F26B43"/>
          </p15:clr>
        </p15:guide>
        <p15:guide id="37" pos="4348">
          <p15:clr>
            <a:srgbClr val="F26B43"/>
          </p15:clr>
        </p15:guide>
        <p15:guide id="38" pos="4638">
          <p15:clr>
            <a:srgbClr val="F26B43"/>
          </p15:clr>
        </p15:guide>
        <p15:guide id="39" pos="4783">
          <p15:clr>
            <a:srgbClr val="F26B43"/>
          </p15:clr>
        </p15:guide>
        <p15:guide id="40" pos="5074">
          <p15:clr>
            <a:srgbClr val="F26B43"/>
          </p15:clr>
        </p15:guide>
        <p15:guide id="41" pos="5219">
          <p15:clr>
            <a:srgbClr val="F26B43"/>
          </p15:clr>
        </p15:guide>
        <p15:guide id="42" pos="5509">
          <p15:clr>
            <a:srgbClr val="F26B43"/>
          </p15:clr>
        </p15:guide>
        <p15:guide id="43" pos="5654">
          <p15:clr>
            <a:srgbClr val="F26B43"/>
          </p15:clr>
        </p15:guide>
        <p15:guide id="44" pos="5944">
          <p15:clr>
            <a:srgbClr val="F26B43"/>
          </p15:clr>
        </p15:guide>
        <p15:guide id="45" pos="6090">
          <p15:clr>
            <a:srgbClr val="F26B43"/>
          </p15:clr>
        </p15:guide>
        <p15:guide id="46" pos="6380">
          <p15:clr>
            <a:srgbClr val="F26B43"/>
          </p15:clr>
        </p15:guide>
        <p15:guide id="47" pos="6525">
          <p15:clr>
            <a:srgbClr val="F26B43"/>
          </p15:clr>
        </p15:guide>
        <p15:guide id="48" pos="6815">
          <p15:clr>
            <a:srgbClr val="F26B43"/>
          </p15:clr>
        </p15:guide>
        <p15:guide id="49" pos="6960">
          <p15:clr>
            <a:srgbClr val="F26B43"/>
          </p15:clr>
        </p15:guide>
        <p15:guide id="50" pos="7251">
          <p15:clr>
            <a:srgbClr val="F26B43"/>
          </p15:clr>
        </p15:guide>
        <p15:guide id="51" pos="739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1"/>
            <a:ext cx="10829924" cy="1124980"/>
          </a:xfrm>
          <a:prstGeom prst="rect">
            <a:avLst/>
          </a:prstGeom>
        </p:spPr>
        <p:txBody>
          <a:bodyPr vert="horz" lIns="0" tIns="45720" rIns="0" bIns="45720" rtlCol="0" anchor="b" anchorCtr="0">
            <a:normAutofit/>
          </a:bodyPr>
          <a:lstStyle/>
          <a:p>
            <a:r>
              <a:rPr lang="pl-PL" dirty="0"/>
              <a:t>Kliknij, aby edytować</a:t>
            </a:r>
          </a:p>
        </p:txBody>
      </p:sp>
      <p:sp>
        <p:nvSpPr>
          <p:cNvPr id="3" name="Text Placeholder 2"/>
          <p:cNvSpPr>
            <a:spLocks noGrp="1"/>
          </p:cNvSpPr>
          <p:nvPr>
            <p:ph type="body" idx="1"/>
          </p:nvPr>
        </p:nvSpPr>
        <p:spPr>
          <a:xfrm>
            <a:off x="681039" y="1484784"/>
            <a:ext cx="10829924" cy="4692178"/>
          </a:xfrm>
          <a:prstGeom prst="rect">
            <a:avLst/>
          </a:prstGeom>
        </p:spPr>
        <p:txBody>
          <a:bodyPr vert="horz" lIns="0" tIns="45720" rIns="0" bIns="45720" rtlCol="0">
            <a:normAutofit/>
          </a:bodyPr>
          <a:lstStyle/>
          <a:p>
            <a:pPr lvl="0"/>
            <a:r>
              <a:rPr lang="pl-PL" dirty="0"/>
              <a:t>First </a:t>
            </a:r>
            <a:r>
              <a:rPr lang="pl-PL" dirty="0" err="1"/>
              <a:t>level</a:t>
            </a:r>
            <a:endParaRPr lang="pl-PL" dirty="0"/>
          </a:p>
          <a:p>
            <a:pPr lvl="1"/>
            <a:r>
              <a:rPr lang="pl-PL" dirty="0"/>
              <a:t>Second </a:t>
            </a:r>
            <a:r>
              <a:rPr lang="pl-PL" dirty="0" err="1"/>
              <a:t>level</a:t>
            </a:r>
            <a:endParaRPr lang="pl-PL" dirty="0"/>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lvl="4"/>
            <a:r>
              <a:rPr lang="pl-PL" dirty="0" err="1"/>
              <a:t>Fifth</a:t>
            </a:r>
            <a:r>
              <a:rPr lang="pl-PL" dirty="0"/>
              <a:t> </a:t>
            </a:r>
            <a:r>
              <a:rPr lang="pl-PL" dirty="0" err="1"/>
              <a:t>level</a:t>
            </a:r>
            <a:endParaRPr lang="en-US" dirty="0"/>
          </a:p>
        </p:txBody>
      </p:sp>
      <p:sp>
        <p:nvSpPr>
          <p:cNvPr id="4" name="Date Placeholder 3"/>
          <p:cNvSpPr>
            <a:spLocks noGrp="1"/>
          </p:cNvSpPr>
          <p:nvPr>
            <p:ph type="dt" sz="half" idx="2"/>
          </p:nvPr>
        </p:nvSpPr>
        <p:spPr>
          <a:xfrm>
            <a:off x="7593012" y="6356350"/>
            <a:ext cx="2535237" cy="365125"/>
          </a:xfrm>
          <a:prstGeom prst="rect">
            <a:avLst/>
          </a:prstGeom>
        </p:spPr>
        <p:txBody>
          <a:bodyPr lIns="0" rIns="0" anchor="ctr" anchorCtr="0"/>
          <a:lstStyle>
            <a:lvl1pPr>
              <a:defRPr lang="pl-PL" sz="1200" b="0" smtClean="0">
                <a:solidFill>
                  <a:schemeClr val="tx1"/>
                </a:solidFill>
                <a:latin typeface="Roboto" panose="02000000000000000000" pitchFamily="2" charset="0"/>
                <a:ea typeface="Roboto" panose="02000000000000000000" pitchFamily="2" charset="0"/>
              </a:defRPr>
            </a:lvl1pPr>
          </a:lstStyle>
          <a:p>
            <a:pPr algn="r">
              <a:spcBef>
                <a:spcPts val="1000"/>
              </a:spcBef>
              <a:buSzPct val="78000"/>
              <a:buFont typeface="Wingdings" pitchFamily="2" charset="2"/>
              <a:buNone/>
            </a:pPr>
            <a:fld id="{2DF0A7F1-8DDE-AB40-ABD1-86832C9EAD8A}" type="datetimeFigureOut">
              <a:rPr lang="pl-PL" smtClean="0"/>
              <a:pPr algn="r">
                <a:spcBef>
                  <a:spcPts val="1000"/>
                </a:spcBef>
                <a:buSzPct val="78000"/>
                <a:buFont typeface="Wingdings" pitchFamily="2" charset="2"/>
                <a:buNone/>
              </a:pPr>
              <a:t>28.05.2024</a:t>
            </a:fld>
            <a:endParaRPr lang="pl-PL" dirty="0"/>
          </a:p>
        </p:txBody>
      </p:sp>
      <p:sp>
        <p:nvSpPr>
          <p:cNvPr id="5" name="Footer Placeholder 4"/>
          <p:cNvSpPr>
            <a:spLocks noGrp="1"/>
          </p:cNvSpPr>
          <p:nvPr>
            <p:ph type="ftr" sz="quarter" idx="3"/>
          </p:nvPr>
        </p:nvSpPr>
        <p:spPr>
          <a:xfrm>
            <a:off x="1373188" y="6356350"/>
            <a:ext cx="5989636" cy="365125"/>
          </a:xfrm>
          <a:prstGeom prst="rect">
            <a:avLst/>
          </a:prstGeom>
        </p:spPr>
        <p:txBody>
          <a:bodyPr lIns="0" rIns="0" anchor="ctr" anchorCtr="0"/>
          <a:lstStyle>
            <a:lvl1pPr>
              <a:defRPr lang="pl-PL" sz="1200" b="0" dirty="0">
                <a:solidFill>
                  <a:schemeClr val="tx1"/>
                </a:solidFill>
                <a:latin typeface="Roboto" panose="02000000000000000000" pitchFamily="2" charset="0"/>
                <a:ea typeface="Roboto" panose="02000000000000000000" pitchFamily="2" charset="0"/>
              </a:defRPr>
            </a:lvl1pPr>
          </a:lstStyle>
          <a:p>
            <a:pPr>
              <a:spcBef>
                <a:spcPts val="1000"/>
              </a:spcBef>
              <a:buSzPct val="78000"/>
              <a:buFont typeface="Wingdings" pitchFamily="2" charset="2"/>
              <a:buNone/>
            </a:pPr>
            <a:endParaRPr lang="pl-PL"/>
          </a:p>
        </p:txBody>
      </p:sp>
      <p:sp>
        <p:nvSpPr>
          <p:cNvPr id="6" name="Slide Number Placeholder 5"/>
          <p:cNvSpPr>
            <a:spLocks noGrp="1"/>
          </p:cNvSpPr>
          <p:nvPr>
            <p:ph type="sldNum" sz="quarter" idx="4"/>
          </p:nvPr>
        </p:nvSpPr>
        <p:spPr>
          <a:xfrm>
            <a:off x="681039" y="6356350"/>
            <a:ext cx="576261" cy="365125"/>
          </a:xfrm>
          <a:prstGeom prst="rect">
            <a:avLst/>
          </a:prstGeom>
          <a:solidFill>
            <a:schemeClr val="tx2"/>
          </a:solidFill>
        </p:spPr>
        <p:txBody>
          <a:bodyPr vert="horz" lIns="91440" tIns="45720" rIns="91440" bIns="45720" rtlCol="0" anchor="ctr"/>
          <a:lstStyle>
            <a:lvl1pPr>
              <a:defRPr lang="pl-PL" sz="1200" b="0" smtClean="0">
                <a:solidFill>
                  <a:schemeClr val="bg1"/>
                </a:solidFill>
                <a:latin typeface="Roboto" panose="02000000000000000000" pitchFamily="2" charset="0"/>
                <a:ea typeface="Roboto" panose="02000000000000000000" pitchFamily="2" charset="0"/>
              </a:defRPr>
            </a:lvl1pPr>
          </a:lstStyle>
          <a:p>
            <a:pPr algn="ctr"/>
            <a:fld id="{82F84508-4418-4F44-8CB3-6C056C4313D3}" type="slidenum">
              <a:rPr lang="pl-PL" smtClean="0"/>
              <a:pPr algn="ctr"/>
              <a:t>‹Nr.›</a:t>
            </a:fld>
            <a:endParaRPr lang="pl-PL" dirty="0"/>
          </a:p>
        </p:txBody>
      </p:sp>
      <p:pic>
        <p:nvPicPr>
          <p:cNvPr id="9" name="Grafika 8">
            <a:extLst>
              <a:ext uri="{FF2B5EF4-FFF2-40B4-BE49-F238E27FC236}">
                <a16:creationId xmlns:a16="http://schemas.microsoft.com/office/drawing/2014/main" id="{BC844489-0BBF-894A-A80A-A030B2FECB0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575857" y="6464765"/>
            <a:ext cx="946286" cy="144000"/>
          </a:xfrm>
          <a:prstGeom prst="rect">
            <a:avLst/>
          </a:prstGeom>
        </p:spPr>
      </p:pic>
    </p:spTree>
    <p:extLst>
      <p:ext uri="{BB962C8B-B14F-4D97-AF65-F5344CB8AC3E}">
        <p14:creationId xmlns:p14="http://schemas.microsoft.com/office/powerpoint/2010/main" val="601074796"/>
      </p:ext>
    </p:extLst>
  </p:cSld>
  <p:clrMap bg1="lt1" tx1="dk1" bg2="lt2" tx2="dk2" accent1="accent1" accent2="accent2" accent3="accent3" accent4="accent4" accent5="accent5" accent6="accent6" hlink="hlink" folHlink="folHlink"/>
  <p:sldLayoutIdLst>
    <p:sldLayoutId id="2147485376" r:id="rId1"/>
    <p:sldLayoutId id="2147485377" r:id="rId2"/>
    <p:sldLayoutId id="2147485378" r:id="rId3"/>
    <p:sldLayoutId id="2147485379" r:id="rId4"/>
    <p:sldLayoutId id="2147485594" r:id="rId5"/>
    <p:sldLayoutId id="2147485593" r:id="rId6"/>
  </p:sldLayoutIdLst>
  <p:txStyles>
    <p:titleStyle>
      <a:lvl1pPr algn="l" defTabSz="914400" rtl="0" eaLnBrk="1" latinLnBrk="0" hangingPunct="1">
        <a:lnSpc>
          <a:spcPct val="100000"/>
        </a:lnSpc>
        <a:spcBef>
          <a:spcPct val="0"/>
        </a:spcBef>
        <a:buNone/>
        <a:defRPr sz="36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7">
          <p15:clr>
            <a:srgbClr val="C35EA4"/>
          </p15:clr>
        </p15:guide>
        <p15:guide id="2" pos="792">
          <p15:clr>
            <a:srgbClr val="C35EA4"/>
          </p15:clr>
        </p15:guide>
        <p15:guide id="3" pos="1228">
          <p15:clr>
            <a:srgbClr val="C35EA4"/>
          </p15:clr>
        </p15:guide>
        <p15:guide id="4" pos="1663">
          <p15:clr>
            <a:srgbClr val="C35EA4"/>
          </p15:clr>
        </p15:guide>
        <p15:guide id="5" pos="2098">
          <p15:clr>
            <a:srgbClr val="C35EA4"/>
          </p15:clr>
        </p15:guide>
        <p15:guide id="6" pos="2534">
          <p15:clr>
            <a:srgbClr val="C35EA4"/>
          </p15:clr>
        </p15:guide>
        <p15:guide id="7" pos="2969">
          <p15:clr>
            <a:srgbClr val="C35EA4"/>
          </p15:clr>
        </p15:guide>
        <p15:guide id="8" pos="3405">
          <p15:clr>
            <a:srgbClr val="C35EA4"/>
          </p15:clr>
        </p15:guide>
        <p15:guide id="9" pos="7323">
          <p15:clr>
            <a:srgbClr val="C35EA4"/>
          </p15:clr>
        </p15:guide>
        <p15:guide id="10" pos="6888">
          <p15:clr>
            <a:srgbClr val="C35EA4"/>
          </p15:clr>
        </p15:guide>
        <p15:guide id="11" pos="6452">
          <p15:clr>
            <a:srgbClr val="C35EA4"/>
          </p15:clr>
        </p15:guide>
        <p15:guide id="12" pos="3840">
          <p15:clr>
            <a:srgbClr val="C35EA4"/>
          </p15:clr>
        </p15:guide>
        <p15:guide id="13" pos="6017">
          <p15:clr>
            <a:srgbClr val="C35EA4"/>
          </p15:clr>
        </p15:guide>
        <p15:guide id="14" pos="5582">
          <p15:clr>
            <a:srgbClr val="C35EA4"/>
          </p15:clr>
        </p15:guide>
        <p15:guide id="15" pos="5146">
          <p15:clr>
            <a:srgbClr val="C35EA4"/>
          </p15:clr>
        </p15:guide>
        <p15:guide id="16" pos="4711">
          <p15:clr>
            <a:srgbClr val="C35EA4"/>
          </p15:clr>
        </p15:guide>
        <p15:guide id="17" pos="4275">
          <p15:clr>
            <a:srgbClr val="C35EA4"/>
          </p15:clr>
        </p15:guide>
        <p15:guide id="18" pos="284">
          <p15:clr>
            <a:srgbClr val="F26B43"/>
          </p15:clr>
        </p15:guide>
        <p15:guide id="19" pos="720">
          <p15:clr>
            <a:srgbClr val="F26B43"/>
          </p15:clr>
        </p15:guide>
        <p15:guide id="20" pos="429">
          <p15:clr>
            <a:srgbClr val="F26B43"/>
          </p15:clr>
        </p15:guide>
        <p15:guide id="21" pos="865">
          <p15:clr>
            <a:srgbClr val="F26B43"/>
          </p15:clr>
        </p15:guide>
        <p15:guide id="22" pos="1155">
          <p15:clr>
            <a:srgbClr val="F26B43"/>
          </p15:clr>
        </p15:guide>
        <p15:guide id="23" pos="1300">
          <p15:clr>
            <a:srgbClr val="F26B43"/>
          </p15:clr>
        </p15:guide>
        <p15:guide id="24" pos="1590">
          <p15:clr>
            <a:srgbClr val="F26B43"/>
          </p15:clr>
        </p15:guide>
        <p15:guide id="25" pos="1736">
          <p15:clr>
            <a:srgbClr val="F26B43"/>
          </p15:clr>
        </p15:guide>
        <p15:guide id="26" pos="2026">
          <p15:clr>
            <a:srgbClr val="F26B43"/>
          </p15:clr>
        </p15:guide>
        <p15:guide id="27" pos="2171">
          <p15:clr>
            <a:srgbClr val="F26B43"/>
          </p15:clr>
        </p15:guide>
        <p15:guide id="28" pos="2461">
          <p15:clr>
            <a:srgbClr val="F26B43"/>
          </p15:clr>
        </p15:guide>
        <p15:guide id="29" pos="2606">
          <p15:clr>
            <a:srgbClr val="F26B43"/>
          </p15:clr>
        </p15:guide>
        <p15:guide id="30" pos="2897">
          <p15:clr>
            <a:srgbClr val="F26B43"/>
          </p15:clr>
        </p15:guide>
        <p15:guide id="31" pos="3042">
          <p15:clr>
            <a:srgbClr val="F26B43"/>
          </p15:clr>
        </p15:guide>
        <p15:guide id="32" pos="3332">
          <p15:clr>
            <a:srgbClr val="F26B43"/>
          </p15:clr>
        </p15:guide>
        <p15:guide id="33" pos="3477">
          <p15:clr>
            <a:srgbClr val="F26B43"/>
          </p15:clr>
        </p15:guide>
        <p15:guide id="34" pos="3767">
          <p15:clr>
            <a:srgbClr val="F26B43"/>
          </p15:clr>
        </p15:guide>
        <p15:guide id="35" pos="3913">
          <p15:clr>
            <a:srgbClr val="F26B43"/>
          </p15:clr>
        </p15:guide>
        <p15:guide id="36" pos="4203">
          <p15:clr>
            <a:srgbClr val="F26B43"/>
          </p15:clr>
        </p15:guide>
        <p15:guide id="37" pos="4348">
          <p15:clr>
            <a:srgbClr val="F26B43"/>
          </p15:clr>
        </p15:guide>
        <p15:guide id="38" pos="4638">
          <p15:clr>
            <a:srgbClr val="F26B43"/>
          </p15:clr>
        </p15:guide>
        <p15:guide id="39" pos="4783">
          <p15:clr>
            <a:srgbClr val="F26B43"/>
          </p15:clr>
        </p15:guide>
        <p15:guide id="40" pos="5074">
          <p15:clr>
            <a:srgbClr val="F26B43"/>
          </p15:clr>
        </p15:guide>
        <p15:guide id="41" pos="5219">
          <p15:clr>
            <a:srgbClr val="F26B43"/>
          </p15:clr>
        </p15:guide>
        <p15:guide id="42" pos="5509">
          <p15:clr>
            <a:srgbClr val="F26B43"/>
          </p15:clr>
        </p15:guide>
        <p15:guide id="43" pos="5654">
          <p15:clr>
            <a:srgbClr val="F26B43"/>
          </p15:clr>
        </p15:guide>
        <p15:guide id="44" pos="5944">
          <p15:clr>
            <a:srgbClr val="F26B43"/>
          </p15:clr>
        </p15:guide>
        <p15:guide id="45" pos="6090">
          <p15:clr>
            <a:srgbClr val="F26B43"/>
          </p15:clr>
        </p15:guide>
        <p15:guide id="46" pos="6380">
          <p15:clr>
            <a:srgbClr val="F26B43"/>
          </p15:clr>
        </p15:guide>
        <p15:guide id="47" pos="6525">
          <p15:clr>
            <a:srgbClr val="F26B43"/>
          </p15:clr>
        </p15:guide>
        <p15:guide id="48" pos="6815">
          <p15:clr>
            <a:srgbClr val="F26B43"/>
          </p15:clr>
        </p15:guide>
        <p15:guide id="49" pos="6960">
          <p15:clr>
            <a:srgbClr val="F26B43"/>
          </p15:clr>
        </p15:guide>
        <p15:guide id="50" pos="7251">
          <p15:clr>
            <a:srgbClr val="F26B43"/>
          </p15:clr>
        </p15:guide>
        <p15:guide id="51" pos="739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F2266C1-2C85-C4E2-5B47-BFA6D6AF89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EC8EE55C-AD75-A520-6200-8EDB19BA7E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4D4E406-C164-7F54-10B4-67C0142656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E630A-9AAA-4CE9-9098-97FE4C395B2B}" type="datetimeFigureOut">
              <a:rPr lang="pl-PL" smtClean="0"/>
              <a:t>28.05.2024</a:t>
            </a:fld>
            <a:endParaRPr lang="pl-PL"/>
          </a:p>
        </p:txBody>
      </p:sp>
      <p:sp>
        <p:nvSpPr>
          <p:cNvPr id="5" name="Symbol zastępczy stopki 4">
            <a:extLst>
              <a:ext uri="{FF2B5EF4-FFF2-40B4-BE49-F238E27FC236}">
                <a16:creationId xmlns:a16="http://schemas.microsoft.com/office/drawing/2014/main" id="{2456B682-1727-706E-C2EB-6B07926C51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CAD8502A-8F77-2124-C50E-524F3803FE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2A713-531D-4D94-B141-2289B178432A}" type="slidenum">
              <a:rPr lang="pl-PL" smtClean="0"/>
              <a:t>‹Nr.›</a:t>
            </a:fld>
            <a:endParaRPr lang="pl-PL"/>
          </a:p>
        </p:txBody>
      </p:sp>
    </p:spTree>
    <p:extLst>
      <p:ext uri="{BB962C8B-B14F-4D97-AF65-F5344CB8AC3E}">
        <p14:creationId xmlns:p14="http://schemas.microsoft.com/office/powerpoint/2010/main" val="1922564725"/>
      </p:ext>
    </p:extLst>
  </p:cSld>
  <p:clrMap bg1="lt1" tx1="dk1" bg2="lt2" tx2="dk2" accent1="accent1" accent2="accent2" accent3="accent3" accent4="accent4" accent5="accent5" accent6="accent6" hlink="hlink" folHlink="folHlink"/>
  <p:sldLayoutIdLst>
    <p:sldLayoutId id="2147485647" r:id="rId1"/>
    <p:sldLayoutId id="2147485648" r:id="rId2"/>
    <p:sldLayoutId id="2147485649" r:id="rId3"/>
    <p:sldLayoutId id="2147485650" r:id="rId4"/>
    <p:sldLayoutId id="2147485651" r:id="rId5"/>
    <p:sldLayoutId id="2147485652" r:id="rId6"/>
    <p:sldLayoutId id="2147485653" r:id="rId7"/>
    <p:sldLayoutId id="2147485654" r:id="rId8"/>
    <p:sldLayoutId id="2147485655" r:id="rId9"/>
    <p:sldLayoutId id="2147485656" r:id="rId10"/>
    <p:sldLayoutId id="21474856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1"/>
            <a:ext cx="10829924" cy="1124980"/>
          </a:xfrm>
          <a:prstGeom prst="rect">
            <a:avLst/>
          </a:prstGeom>
        </p:spPr>
        <p:txBody>
          <a:bodyPr vert="horz" lIns="0" tIns="45720" rIns="0" bIns="45720" rtlCol="0" anchor="b" anchorCtr="0">
            <a:normAutofit/>
          </a:bodyPr>
          <a:lstStyle/>
          <a:p>
            <a:r>
              <a:rPr lang="pl-PL" dirty="0" err="1"/>
              <a:t>Click</a:t>
            </a:r>
            <a:r>
              <a:rPr lang="pl-PL" dirty="0"/>
              <a:t> to </a:t>
            </a:r>
            <a:r>
              <a:rPr lang="pl-PL" dirty="0" err="1"/>
              <a:t>edit</a:t>
            </a:r>
            <a:endParaRPr lang="en-US" dirty="0"/>
          </a:p>
        </p:txBody>
      </p:sp>
      <p:sp>
        <p:nvSpPr>
          <p:cNvPr id="3" name="Text Placeholder 2"/>
          <p:cNvSpPr>
            <a:spLocks noGrp="1"/>
          </p:cNvSpPr>
          <p:nvPr>
            <p:ph type="body" idx="1"/>
          </p:nvPr>
        </p:nvSpPr>
        <p:spPr>
          <a:xfrm>
            <a:off x="681039" y="1484784"/>
            <a:ext cx="10829924" cy="4692178"/>
          </a:xfrm>
          <a:prstGeom prst="rect">
            <a:avLst/>
          </a:prstGeom>
        </p:spPr>
        <p:txBody>
          <a:bodyPr vert="horz" lIns="0" tIns="45720" rIns="0" bIns="45720" rtlCol="0">
            <a:normAutofit/>
          </a:bodyPr>
          <a:lstStyle/>
          <a:p>
            <a:pPr lvl="0"/>
            <a:r>
              <a:rPr lang="pl-PL" dirty="0"/>
              <a:t>First </a:t>
            </a:r>
            <a:r>
              <a:rPr lang="pl-PL" dirty="0" err="1"/>
              <a:t>level</a:t>
            </a:r>
            <a:endParaRPr lang="pl-PL" dirty="0"/>
          </a:p>
          <a:p>
            <a:pPr lvl="1"/>
            <a:r>
              <a:rPr lang="pl-PL" dirty="0"/>
              <a:t>Second </a:t>
            </a:r>
            <a:r>
              <a:rPr lang="pl-PL" dirty="0" err="1"/>
              <a:t>level</a:t>
            </a:r>
            <a:endParaRPr lang="pl-PL" dirty="0"/>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lvl="4"/>
            <a:r>
              <a:rPr lang="pl-PL" dirty="0" err="1"/>
              <a:t>Fifth</a:t>
            </a:r>
            <a:r>
              <a:rPr lang="pl-PL" dirty="0"/>
              <a:t> </a:t>
            </a:r>
            <a:r>
              <a:rPr lang="pl-PL" dirty="0" err="1"/>
              <a:t>level</a:t>
            </a:r>
            <a:endParaRPr lang="en-US" dirty="0"/>
          </a:p>
        </p:txBody>
      </p:sp>
      <p:sp>
        <p:nvSpPr>
          <p:cNvPr id="4" name="Date Placeholder 3"/>
          <p:cNvSpPr>
            <a:spLocks noGrp="1"/>
          </p:cNvSpPr>
          <p:nvPr>
            <p:ph type="dt" sz="half" idx="2"/>
          </p:nvPr>
        </p:nvSpPr>
        <p:spPr>
          <a:xfrm>
            <a:off x="7593012" y="6356350"/>
            <a:ext cx="2535237" cy="365125"/>
          </a:xfrm>
          <a:prstGeom prst="rect">
            <a:avLst/>
          </a:prstGeom>
        </p:spPr>
        <p:txBody>
          <a:bodyPr lIns="0" rIns="0" anchor="ctr" anchorCtr="0"/>
          <a:lstStyle>
            <a:lvl1pPr>
              <a:defRPr lang="pl-PL" sz="1200" b="0" smtClean="0">
                <a:solidFill>
                  <a:schemeClr val="tx1"/>
                </a:solidFill>
                <a:latin typeface="Roboto" panose="02000000000000000000" pitchFamily="2" charset="0"/>
                <a:ea typeface="Roboto" panose="02000000000000000000" pitchFamily="2" charset="0"/>
              </a:defRPr>
            </a:lvl1pPr>
          </a:lstStyle>
          <a:p>
            <a:pPr algn="r">
              <a:spcBef>
                <a:spcPts val="1000"/>
              </a:spcBef>
              <a:buSzPct val="78000"/>
              <a:buFont typeface="Wingdings" pitchFamily="2" charset="2"/>
              <a:buNone/>
            </a:pPr>
            <a:fld id="{2DF0A7F1-8DDE-AB40-ABD1-86832C9EAD8A}" type="datetimeFigureOut">
              <a:rPr lang="pl-PL" smtClean="0"/>
              <a:pPr algn="r">
                <a:spcBef>
                  <a:spcPts val="1000"/>
                </a:spcBef>
                <a:buSzPct val="78000"/>
                <a:buFont typeface="Wingdings" pitchFamily="2" charset="2"/>
                <a:buNone/>
              </a:pPr>
              <a:t>28.05.2024</a:t>
            </a:fld>
            <a:endParaRPr lang="pl-PL" dirty="0"/>
          </a:p>
        </p:txBody>
      </p:sp>
      <p:sp>
        <p:nvSpPr>
          <p:cNvPr id="5" name="Footer Placeholder 4"/>
          <p:cNvSpPr>
            <a:spLocks noGrp="1"/>
          </p:cNvSpPr>
          <p:nvPr>
            <p:ph type="ftr" sz="quarter" idx="3"/>
          </p:nvPr>
        </p:nvSpPr>
        <p:spPr>
          <a:xfrm>
            <a:off x="1373188" y="6356350"/>
            <a:ext cx="5989636" cy="365125"/>
          </a:xfrm>
          <a:prstGeom prst="rect">
            <a:avLst/>
          </a:prstGeom>
        </p:spPr>
        <p:txBody>
          <a:bodyPr lIns="0" rIns="0" anchor="ctr" anchorCtr="0"/>
          <a:lstStyle>
            <a:lvl1pPr>
              <a:defRPr lang="pl-PL" sz="1200" b="0" dirty="0">
                <a:solidFill>
                  <a:schemeClr val="tx1"/>
                </a:solidFill>
                <a:latin typeface="Roboto" panose="02000000000000000000" pitchFamily="2" charset="0"/>
                <a:ea typeface="Roboto" panose="02000000000000000000" pitchFamily="2" charset="0"/>
              </a:defRPr>
            </a:lvl1pPr>
          </a:lstStyle>
          <a:p>
            <a:pPr>
              <a:spcBef>
                <a:spcPts val="1000"/>
              </a:spcBef>
              <a:buSzPct val="78000"/>
              <a:buFont typeface="Wingdings" pitchFamily="2" charset="2"/>
              <a:buNone/>
            </a:pPr>
            <a:endParaRPr lang="pl-PL"/>
          </a:p>
        </p:txBody>
      </p:sp>
      <p:sp>
        <p:nvSpPr>
          <p:cNvPr id="6" name="Slide Number Placeholder 5"/>
          <p:cNvSpPr>
            <a:spLocks noGrp="1"/>
          </p:cNvSpPr>
          <p:nvPr>
            <p:ph type="sldNum" sz="quarter" idx="4"/>
          </p:nvPr>
        </p:nvSpPr>
        <p:spPr>
          <a:xfrm>
            <a:off x="681039" y="6356350"/>
            <a:ext cx="576261" cy="365125"/>
          </a:xfrm>
          <a:prstGeom prst="rect">
            <a:avLst/>
          </a:prstGeom>
          <a:solidFill>
            <a:schemeClr val="tx2"/>
          </a:solidFill>
        </p:spPr>
        <p:txBody>
          <a:bodyPr vert="horz" lIns="91440" tIns="45720" rIns="91440" bIns="45720" rtlCol="0" anchor="ctr"/>
          <a:lstStyle>
            <a:lvl1pPr>
              <a:defRPr lang="pl-PL" sz="1200" b="0" smtClean="0">
                <a:solidFill>
                  <a:schemeClr val="bg1"/>
                </a:solidFill>
                <a:latin typeface="Roboto" panose="02000000000000000000" pitchFamily="2" charset="0"/>
                <a:ea typeface="Roboto" panose="02000000000000000000" pitchFamily="2" charset="0"/>
              </a:defRPr>
            </a:lvl1pPr>
          </a:lstStyle>
          <a:p>
            <a:pPr algn="ctr"/>
            <a:fld id="{82F84508-4418-4F44-8CB3-6C056C4313D3}" type="slidenum">
              <a:rPr lang="pl-PL" smtClean="0"/>
              <a:pPr algn="ctr"/>
              <a:t>‹Nr.›</a:t>
            </a:fld>
            <a:endParaRPr lang="pl-PL" dirty="0"/>
          </a:p>
        </p:txBody>
      </p:sp>
      <p:pic>
        <p:nvPicPr>
          <p:cNvPr id="9" name="Grafika 8">
            <a:extLst>
              <a:ext uri="{FF2B5EF4-FFF2-40B4-BE49-F238E27FC236}">
                <a16:creationId xmlns:a16="http://schemas.microsoft.com/office/drawing/2014/main" id="{CA28FE40-1ED6-EF4A-AB38-EB2A4375CA4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575857" y="6464765"/>
            <a:ext cx="946286" cy="144000"/>
          </a:xfrm>
          <a:prstGeom prst="rect">
            <a:avLst/>
          </a:prstGeom>
        </p:spPr>
      </p:pic>
    </p:spTree>
    <p:extLst>
      <p:ext uri="{BB962C8B-B14F-4D97-AF65-F5344CB8AC3E}">
        <p14:creationId xmlns:p14="http://schemas.microsoft.com/office/powerpoint/2010/main" val="1262950475"/>
      </p:ext>
    </p:extLst>
  </p:cSld>
  <p:clrMap bg1="lt1" tx1="dk1" bg2="lt2" tx2="dk2" accent1="accent1" accent2="accent2" accent3="accent3" accent4="accent4" accent5="accent5" accent6="accent6" hlink="hlink" folHlink="folHlink"/>
  <p:sldLayoutIdLst>
    <p:sldLayoutId id="2147485603" r:id="rId1"/>
    <p:sldLayoutId id="2147485604" r:id="rId2"/>
    <p:sldLayoutId id="2147485605" r:id="rId3"/>
    <p:sldLayoutId id="2147485606" r:id="rId4"/>
    <p:sldLayoutId id="2147485607" r:id="rId5"/>
    <p:sldLayoutId id="2147485608" r:id="rId6"/>
  </p:sldLayoutIdLst>
  <p:txStyles>
    <p:titleStyle>
      <a:lvl1pPr algn="l" defTabSz="914400" rtl="0" eaLnBrk="1" latinLnBrk="0" hangingPunct="1">
        <a:lnSpc>
          <a:spcPct val="100000"/>
        </a:lnSpc>
        <a:spcBef>
          <a:spcPct val="0"/>
        </a:spcBef>
        <a:buNone/>
        <a:defRPr sz="36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7">
          <p15:clr>
            <a:srgbClr val="C35EA4"/>
          </p15:clr>
        </p15:guide>
        <p15:guide id="2" pos="792">
          <p15:clr>
            <a:srgbClr val="C35EA4"/>
          </p15:clr>
        </p15:guide>
        <p15:guide id="3" pos="1228">
          <p15:clr>
            <a:srgbClr val="C35EA4"/>
          </p15:clr>
        </p15:guide>
        <p15:guide id="4" pos="1663">
          <p15:clr>
            <a:srgbClr val="C35EA4"/>
          </p15:clr>
        </p15:guide>
        <p15:guide id="5" pos="2098">
          <p15:clr>
            <a:srgbClr val="C35EA4"/>
          </p15:clr>
        </p15:guide>
        <p15:guide id="6" pos="2534">
          <p15:clr>
            <a:srgbClr val="C35EA4"/>
          </p15:clr>
        </p15:guide>
        <p15:guide id="7" pos="2969">
          <p15:clr>
            <a:srgbClr val="C35EA4"/>
          </p15:clr>
        </p15:guide>
        <p15:guide id="8" pos="3405">
          <p15:clr>
            <a:srgbClr val="C35EA4"/>
          </p15:clr>
        </p15:guide>
        <p15:guide id="9" pos="7323">
          <p15:clr>
            <a:srgbClr val="C35EA4"/>
          </p15:clr>
        </p15:guide>
        <p15:guide id="10" pos="6888">
          <p15:clr>
            <a:srgbClr val="C35EA4"/>
          </p15:clr>
        </p15:guide>
        <p15:guide id="11" pos="6452">
          <p15:clr>
            <a:srgbClr val="C35EA4"/>
          </p15:clr>
        </p15:guide>
        <p15:guide id="12" pos="3840">
          <p15:clr>
            <a:srgbClr val="C35EA4"/>
          </p15:clr>
        </p15:guide>
        <p15:guide id="13" pos="6017">
          <p15:clr>
            <a:srgbClr val="C35EA4"/>
          </p15:clr>
        </p15:guide>
        <p15:guide id="14" pos="5582">
          <p15:clr>
            <a:srgbClr val="C35EA4"/>
          </p15:clr>
        </p15:guide>
        <p15:guide id="15" pos="5146">
          <p15:clr>
            <a:srgbClr val="C35EA4"/>
          </p15:clr>
        </p15:guide>
        <p15:guide id="16" pos="4711">
          <p15:clr>
            <a:srgbClr val="C35EA4"/>
          </p15:clr>
        </p15:guide>
        <p15:guide id="17" pos="4275">
          <p15:clr>
            <a:srgbClr val="C35EA4"/>
          </p15:clr>
        </p15:guide>
        <p15:guide id="18" pos="284">
          <p15:clr>
            <a:srgbClr val="F26B43"/>
          </p15:clr>
        </p15:guide>
        <p15:guide id="19" pos="720">
          <p15:clr>
            <a:srgbClr val="F26B43"/>
          </p15:clr>
        </p15:guide>
        <p15:guide id="20" pos="429">
          <p15:clr>
            <a:srgbClr val="F26B43"/>
          </p15:clr>
        </p15:guide>
        <p15:guide id="21" pos="865">
          <p15:clr>
            <a:srgbClr val="F26B43"/>
          </p15:clr>
        </p15:guide>
        <p15:guide id="22" pos="1155">
          <p15:clr>
            <a:srgbClr val="F26B43"/>
          </p15:clr>
        </p15:guide>
        <p15:guide id="23" pos="1300">
          <p15:clr>
            <a:srgbClr val="F26B43"/>
          </p15:clr>
        </p15:guide>
        <p15:guide id="24" pos="1590">
          <p15:clr>
            <a:srgbClr val="F26B43"/>
          </p15:clr>
        </p15:guide>
        <p15:guide id="25" pos="1736">
          <p15:clr>
            <a:srgbClr val="F26B43"/>
          </p15:clr>
        </p15:guide>
        <p15:guide id="26" pos="2026">
          <p15:clr>
            <a:srgbClr val="F26B43"/>
          </p15:clr>
        </p15:guide>
        <p15:guide id="27" pos="2171">
          <p15:clr>
            <a:srgbClr val="F26B43"/>
          </p15:clr>
        </p15:guide>
        <p15:guide id="28" pos="2461">
          <p15:clr>
            <a:srgbClr val="F26B43"/>
          </p15:clr>
        </p15:guide>
        <p15:guide id="29" pos="2606">
          <p15:clr>
            <a:srgbClr val="F26B43"/>
          </p15:clr>
        </p15:guide>
        <p15:guide id="30" pos="2897">
          <p15:clr>
            <a:srgbClr val="F26B43"/>
          </p15:clr>
        </p15:guide>
        <p15:guide id="31" pos="3042">
          <p15:clr>
            <a:srgbClr val="F26B43"/>
          </p15:clr>
        </p15:guide>
        <p15:guide id="32" pos="3332">
          <p15:clr>
            <a:srgbClr val="F26B43"/>
          </p15:clr>
        </p15:guide>
        <p15:guide id="33" pos="3477">
          <p15:clr>
            <a:srgbClr val="F26B43"/>
          </p15:clr>
        </p15:guide>
        <p15:guide id="34" pos="3767">
          <p15:clr>
            <a:srgbClr val="F26B43"/>
          </p15:clr>
        </p15:guide>
        <p15:guide id="35" pos="3913">
          <p15:clr>
            <a:srgbClr val="F26B43"/>
          </p15:clr>
        </p15:guide>
        <p15:guide id="36" pos="4203">
          <p15:clr>
            <a:srgbClr val="F26B43"/>
          </p15:clr>
        </p15:guide>
        <p15:guide id="37" pos="4348">
          <p15:clr>
            <a:srgbClr val="F26B43"/>
          </p15:clr>
        </p15:guide>
        <p15:guide id="38" pos="4638">
          <p15:clr>
            <a:srgbClr val="F26B43"/>
          </p15:clr>
        </p15:guide>
        <p15:guide id="39" pos="4783">
          <p15:clr>
            <a:srgbClr val="F26B43"/>
          </p15:clr>
        </p15:guide>
        <p15:guide id="40" pos="5074">
          <p15:clr>
            <a:srgbClr val="F26B43"/>
          </p15:clr>
        </p15:guide>
        <p15:guide id="41" pos="5219">
          <p15:clr>
            <a:srgbClr val="F26B43"/>
          </p15:clr>
        </p15:guide>
        <p15:guide id="42" pos="5509">
          <p15:clr>
            <a:srgbClr val="F26B43"/>
          </p15:clr>
        </p15:guide>
        <p15:guide id="43" pos="5654">
          <p15:clr>
            <a:srgbClr val="F26B43"/>
          </p15:clr>
        </p15:guide>
        <p15:guide id="44" pos="5944">
          <p15:clr>
            <a:srgbClr val="F26B43"/>
          </p15:clr>
        </p15:guide>
        <p15:guide id="45" pos="6090">
          <p15:clr>
            <a:srgbClr val="F26B43"/>
          </p15:clr>
        </p15:guide>
        <p15:guide id="46" pos="6380">
          <p15:clr>
            <a:srgbClr val="F26B43"/>
          </p15:clr>
        </p15:guide>
        <p15:guide id="47" pos="6525">
          <p15:clr>
            <a:srgbClr val="F26B43"/>
          </p15:clr>
        </p15:guide>
        <p15:guide id="48" pos="6815">
          <p15:clr>
            <a:srgbClr val="F26B43"/>
          </p15:clr>
        </p15:guide>
        <p15:guide id="49" pos="6960">
          <p15:clr>
            <a:srgbClr val="F26B43"/>
          </p15:clr>
        </p15:guide>
        <p15:guide id="50" pos="7251">
          <p15:clr>
            <a:srgbClr val="F26B43"/>
          </p15:clr>
        </p15:guide>
        <p15:guide id="51" pos="739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1"/>
            <a:ext cx="10829924" cy="1124980"/>
          </a:xfrm>
          <a:prstGeom prst="rect">
            <a:avLst/>
          </a:prstGeom>
        </p:spPr>
        <p:txBody>
          <a:bodyPr vert="horz" lIns="0" tIns="45720" rIns="0" bIns="45720" rtlCol="0" anchor="b" anchorCtr="0">
            <a:normAutofit/>
          </a:bodyPr>
          <a:lstStyle/>
          <a:p>
            <a:r>
              <a:rPr lang="pl-PL" dirty="0" err="1"/>
              <a:t>Click</a:t>
            </a:r>
            <a:r>
              <a:rPr lang="pl-PL" dirty="0"/>
              <a:t> to </a:t>
            </a:r>
            <a:r>
              <a:rPr lang="pl-PL" dirty="0" err="1"/>
              <a:t>edit</a:t>
            </a:r>
            <a:endParaRPr lang="en-US" dirty="0"/>
          </a:p>
        </p:txBody>
      </p:sp>
      <p:sp>
        <p:nvSpPr>
          <p:cNvPr id="3" name="Text Placeholder 2"/>
          <p:cNvSpPr>
            <a:spLocks noGrp="1"/>
          </p:cNvSpPr>
          <p:nvPr>
            <p:ph type="body" idx="1"/>
          </p:nvPr>
        </p:nvSpPr>
        <p:spPr>
          <a:xfrm>
            <a:off x="681039" y="1484784"/>
            <a:ext cx="10829924" cy="4692178"/>
          </a:xfrm>
          <a:prstGeom prst="rect">
            <a:avLst/>
          </a:prstGeom>
        </p:spPr>
        <p:txBody>
          <a:bodyPr vert="horz" lIns="0" tIns="45720" rIns="0" bIns="45720" rtlCol="0">
            <a:normAutofit/>
          </a:bodyPr>
          <a:lstStyle/>
          <a:p>
            <a:pPr lvl="0"/>
            <a:r>
              <a:rPr lang="pl-PL" dirty="0"/>
              <a:t>First </a:t>
            </a:r>
            <a:r>
              <a:rPr lang="pl-PL" dirty="0" err="1"/>
              <a:t>level</a:t>
            </a:r>
            <a:endParaRPr lang="pl-PL" dirty="0"/>
          </a:p>
          <a:p>
            <a:pPr lvl="1"/>
            <a:r>
              <a:rPr lang="pl-PL" dirty="0"/>
              <a:t>Second </a:t>
            </a:r>
            <a:r>
              <a:rPr lang="pl-PL" dirty="0" err="1"/>
              <a:t>level</a:t>
            </a:r>
            <a:endParaRPr lang="pl-PL" dirty="0"/>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lvl="4"/>
            <a:r>
              <a:rPr lang="pl-PL" dirty="0" err="1"/>
              <a:t>Fifth</a:t>
            </a:r>
            <a:r>
              <a:rPr lang="pl-PL" dirty="0"/>
              <a:t> </a:t>
            </a:r>
            <a:r>
              <a:rPr lang="pl-PL" dirty="0" err="1"/>
              <a:t>level</a:t>
            </a:r>
            <a:endParaRPr lang="en-US" dirty="0"/>
          </a:p>
        </p:txBody>
      </p:sp>
      <p:sp>
        <p:nvSpPr>
          <p:cNvPr id="4" name="Date Placeholder 3"/>
          <p:cNvSpPr>
            <a:spLocks noGrp="1"/>
          </p:cNvSpPr>
          <p:nvPr>
            <p:ph type="dt" sz="half" idx="2"/>
          </p:nvPr>
        </p:nvSpPr>
        <p:spPr>
          <a:xfrm>
            <a:off x="7593012" y="6356350"/>
            <a:ext cx="2535237" cy="365125"/>
          </a:xfrm>
          <a:prstGeom prst="rect">
            <a:avLst/>
          </a:prstGeom>
        </p:spPr>
        <p:txBody>
          <a:bodyPr lIns="0" rIns="0" anchor="ctr" anchorCtr="0"/>
          <a:lstStyle>
            <a:lvl1pPr>
              <a:defRPr lang="pl-PL" sz="1200" b="0" smtClean="0">
                <a:solidFill>
                  <a:schemeClr val="tx1"/>
                </a:solidFill>
                <a:latin typeface="Roboto" panose="02000000000000000000" pitchFamily="2" charset="0"/>
                <a:ea typeface="Roboto" panose="02000000000000000000" pitchFamily="2" charset="0"/>
              </a:defRPr>
            </a:lvl1pPr>
          </a:lstStyle>
          <a:p>
            <a:pPr algn="r">
              <a:spcBef>
                <a:spcPts val="1000"/>
              </a:spcBef>
              <a:buSzPct val="78000"/>
              <a:buFont typeface="Wingdings" pitchFamily="2" charset="2"/>
              <a:buNone/>
            </a:pPr>
            <a:fld id="{2DF0A7F1-8DDE-AB40-ABD1-86832C9EAD8A}" type="datetimeFigureOut">
              <a:rPr lang="pl-PL" smtClean="0"/>
              <a:pPr algn="r">
                <a:spcBef>
                  <a:spcPts val="1000"/>
                </a:spcBef>
                <a:buSzPct val="78000"/>
                <a:buFont typeface="Wingdings" pitchFamily="2" charset="2"/>
                <a:buNone/>
              </a:pPr>
              <a:t>28.05.2024</a:t>
            </a:fld>
            <a:endParaRPr lang="pl-PL" dirty="0"/>
          </a:p>
        </p:txBody>
      </p:sp>
      <p:sp>
        <p:nvSpPr>
          <p:cNvPr id="5" name="Footer Placeholder 4"/>
          <p:cNvSpPr>
            <a:spLocks noGrp="1"/>
          </p:cNvSpPr>
          <p:nvPr>
            <p:ph type="ftr" sz="quarter" idx="3"/>
          </p:nvPr>
        </p:nvSpPr>
        <p:spPr>
          <a:xfrm>
            <a:off x="1373188" y="6356350"/>
            <a:ext cx="5989636" cy="365125"/>
          </a:xfrm>
          <a:prstGeom prst="rect">
            <a:avLst/>
          </a:prstGeom>
        </p:spPr>
        <p:txBody>
          <a:bodyPr lIns="0" rIns="0" anchor="ctr" anchorCtr="0"/>
          <a:lstStyle>
            <a:lvl1pPr>
              <a:defRPr lang="pl-PL" sz="1200" b="0" dirty="0">
                <a:solidFill>
                  <a:schemeClr val="tx1"/>
                </a:solidFill>
                <a:latin typeface="Roboto" panose="02000000000000000000" pitchFamily="2" charset="0"/>
                <a:ea typeface="Roboto" panose="02000000000000000000" pitchFamily="2" charset="0"/>
              </a:defRPr>
            </a:lvl1pPr>
          </a:lstStyle>
          <a:p>
            <a:pPr>
              <a:spcBef>
                <a:spcPts val="1000"/>
              </a:spcBef>
              <a:buSzPct val="78000"/>
              <a:buFont typeface="Wingdings" pitchFamily="2" charset="2"/>
              <a:buNone/>
            </a:pPr>
            <a:endParaRPr lang="pl-PL"/>
          </a:p>
        </p:txBody>
      </p:sp>
      <p:sp>
        <p:nvSpPr>
          <p:cNvPr id="6" name="Slide Number Placeholder 5"/>
          <p:cNvSpPr>
            <a:spLocks noGrp="1"/>
          </p:cNvSpPr>
          <p:nvPr>
            <p:ph type="sldNum" sz="quarter" idx="4"/>
          </p:nvPr>
        </p:nvSpPr>
        <p:spPr>
          <a:xfrm>
            <a:off x="681039" y="6356350"/>
            <a:ext cx="576261" cy="365125"/>
          </a:xfrm>
          <a:prstGeom prst="rect">
            <a:avLst/>
          </a:prstGeom>
          <a:solidFill>
            <a:schemeClr val="tx2"/>
          </a:solidFill>
        </p:spPr>
        <p:txBody>
          <a:bodyPr vert="horz" lIns="91440" tIns="45720" rIns="91440" bIns="45720" rtlCol="0" anchor="ctr"/>
          <a:lstStyle>
            <a:lvl1pPr>
              <a:defRPr lang="pl-PL" sz="1200" b="0" smtClean="0">
                <a:solidFill>
                  <a:schemeClr val="bg1"/>
                </a:solidFill>
                <a:latin typeface="Roboto" panose="02000000000000000000" pitchFamily="2" charset="0"/>
                <a:ea typeface="Roboto" panose="02000000000000000000" pitchFamily="2" charset="0"/>
              </a:defRPr>
            </a:lvl1pPr>
          </a:lstStyle>
          <a:p>
            <a:pPr algn="ctr"/>
            <a:fld id="{82F84508-4418-4F44-8CB3-6C056C4313D3}" type="slidenum">
              <a:rPr lang="pl-PL" smtClean="0"/>
              <a:pPr algn="ctr"/>
              <a:t>‹Nr.›</a:t>
            </a:fld>
            <a:endParaRPr lang="pl-PL" dirty="0"/>
          </a:p>
        </p:txBody>
      </p:sp>
      <p:pic>
        <p:nvPicPr>
          <p:cNvPr id="9" name="Grafika 8">
            <a:extLst>
              <a:ext uri="{FF2B5EF4-FFF2-40B4-BE49-F238E27FC236}">
                <a16:creationId xmlns:a16="http://schemas.microsoft.com/office/drawing/2014/main" id="{3FE3D5AF-5A31-CF4A-BF9D-8532AF2ACC5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575857" y="6464765"/>
            <a:ext cx="946286" cy="144000"/>
          </a:xfrm>
          <a:prstGeom prst="rect">
            <a:avLst/>
          </a:prstGeom>
        </p:spPr>
      </p:pic>
    </p:spTree>
    <p:extLst>
      <p:ext uri="{BB962C8B-B14F-4D97-AF65-F5344CB8AC3E}">
        <p14:creationId xmlns:p14="http://schemas.microsoft.com/office/powerpoint/2010/main" val="3555949397"/>
      </p:ext>
    </p:extLst>
  </p:cSld>
  <p:clrMap bg1="lt1" tx1="dk1" bg2="lt2" tx2="dk2" accent1="accent1" accent2="accent2" accent3="accent3" accent4="accent4" accent5="accent5" accent6="accent6" hlink="hlink" folHlink="folHlink"/>
  <p:sldLayoutIdLst>
    <p:sldLayoutId id="2147485386" r:id="rId1"/>
    <p:sldLayoutId id="2147485523" r:id="rId2"/>
    <p:sldLayoutId id="2147485387" r:id="rId3"/>
    <p:sldLayoutId id="2147485461" r:id="rId4"/>
    <p:sldLayoutId id="2147485601" r:id="rId5"/>
  </p:sldLayoutIdLst>
  <p:txStyles>
    <p:titleStyle>
      <a:lvl1pPr algn="l" defTabSz="914400" rtl="0" eaLnBrk="1" latinLnBrk="0" hangingPunct="1">
        <a:lnSpc>
          <a:spcPct val="100000"/>
        </a:lnSpc>
        <a:spcBef>
          <a:spcPct val="0"/>
        </a:spcBef>
        <a:buNone/>
        <a:defRPr sz="36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7">
          <p15:clr>
            <a:srgbClr val="C35EA4"/>
          </p15:clr>
        </p15:guide>
        <p15:guide id="2" pos="792">
          <p15:clr>
            <a:srgbClr val="C35EA4"/>
          </p15:clr>
        </p15:guide>
        <p15:guide id="3" pos="1228">
          <p15:clr>
            <a:srgbClr val="C35EA4"/>
          </p15:clr>
        </p15:guide>
        <p15:guide id="4" pos="1663">
          <p15:clr>
            <a:srgbClr val="C35EA4"/>
          </p15:clr>
        </p15:guide>
        <p15:guide id="5" pos="2098">
          <p15:clr>
            <a:srgbClr val="C35EA4"/>
          </p15:clr>
        </p15:guide>
        <p15:guide id="6" pos="2534">
          <p15:clr>
            <a:srgbClr val="C35EA4"/>
          </p15:clr>
        </p15:guide>
        <p15:guide id="7" pos="2969">
          <p15:clr>
            <a:srgbClr val="C35EA4"/>
          </p15:clr>
        </p15:guide>
        <p15:guide id="8" pos="3405">
          <p15:clr>
            <a:srgbClr val="C35EA4"/>
          </p15:clr>
        </p15:guide>
        <p15:guide id="9" pos="7323">
          <p15:clr>
            <a:srgbClr val="C35EA4"/>
          </p15:clr>
        </p15:guide>
        <p15:guide id="10" pos="6888">
          <p15:clr>
            <a:srgbClr val="C35EA4"/>
          </p15:clr>
        </p15:guide>
        <p15:guide id="11" pos="6452">
          <p15:clr>
            <a:srgbClr val="C35EA4"/>
          </p15:clr>
        </p15:guide>
        <p15:guide id="12" pos="3840">
          <p15:clr>
            <a:srgbClr val="C35EA4"/>
          </p15:clr>
        </p15:guide>
        <p15:guide id="13" pos="6017">
          <p15:clr>
            <a:srgbClr val="C35EA4"/>
          </p15:clr>
        </p15:guide>
        <p15:guide id="14" pos="5582">
          <p15:clr>
            <a:srgbClr val="C35EA4"/>
          </p15:clr>
        </p15:guide>
        <p15:guide id="15" pos="5146">
          <p15:clr>
            <a:srgbClr val="C35EA4"/>
          </p15:clr>
        </p15:guide>
        <p15:guide id="16" pos="4711">
          <p15:clr>
            <a:srgbClr val="C35EA4"/>
          </p15:clr>
        </p15:guide>
        <p15:guide id="17" pos="4275">
          <p15:clr>
            <a:srgbClr val="C35EA4"/>
          </p15:clr>
        </p15:guide>
        <p15:guide id="18" pos="284">
          <p15:clr>
            <a:srgbClr val="F26B43"/>
          </p15:clr>
        </p15:guide>
        <p15:guide id="19" pos="720">
          <p15:clr>
            <a:srgbClr val="F26B43"/>
          </p15:clr>
        </p15:guide>
        <p15:guide id="20" pos="429">
          <p15:clr>
            <a:srgbClr val="F26B43"/>
          </p15:clr>
        </p15:guide>
        <p15:guide id="21" pos="865">
          <p15:clr>
            <a:srgbClr val="F26B43"/>
          </p15:clr>
        </p15:guide>
        <p15:guide id="22" pos="1155">
          <p15:clr>
            <a:srgbClr val="F26B43"/>
          </p15:clr>
        </p15:guide>
        <p15:guide id="23" pos="1300">
          <p15:clr>
            <a:srgbClr val="F26B43"/>
          </p15:clr>
        </p15:guide>
        <p15:guide id="24" pos="1590">
          <p15:clr>
            <a:srgbClr val="F26B43"/>
          </p15:clr>
        </p15:guide>
        <p15:guide id="25" pos="1736">
          <p15:clr>
            <a:srgbClr val="F26B43"/>
          </p15:clr>
        </p15:guide>
        <p15:guide id="26" pos="2026">
          <p15:clr>
            <a:srgbClr val="F26B43"/>
          </p15:clr>
        </p15:guide>
        <p15:guide id="27" pos="2171">
          <p15:clr>
            <a:srgbClr val="F26B43"/>
          </p15:clr>
        </p15:guide>
        <p15:guide id="28" pos="2461">
          <p15:clr>
            <a:srgbClr val="F26B43"/>
          </p15:clr>
        </p15:guide>
        <p15:guide id="29" pos="2606">
          <p15:clr>
            <a:srgbClr val="F26B43"/>
          </p15:clr>
        </p15:guide>
        <p15:guide id="30" pos="2897">
          <p15:clr>
            <a:srgbClr val="F26B43"/>
          </p15:clr>
        </p15:guide>
        <p15:guide id="31" pos="3042">
          <p15:clr>
            <a:srgbClr val="F26B43"/>
          </p15:clr>
        </p15:guide>
        <p15:guide id="32" pos="3332">
          <p15:clr>
            <a:srgbClr val="F26B43"/>
          </p15:clr>
        </p15:guide>
        <p15:guide id="33" pos="3477">
          <p15:clr>
            <a:srgbClr val="F26B43"/>
          </p15:clr>
        </p15:guide>
        <p15:guide id="34" pos="3767">
          <p15:clr>
            <a:srgbClr val="F26B43"/>
          </p15:clr>
        </p15:guide>
        <p15:guide id="35" pos="3913">
          <p15:clr>
            <a:srgbClr val="F26B43"/>
          </p15:clr>
        </p15:guide>
        <p15:guide id="36" pos="4203">
          <p15:clr>
            <a:srgbClr val="F26B43"/>
          </p15:clr>
        </p15:guide>
        <p15:guide id="37" pos="4348">
          <p15:clr>
            <a:srgbClr val="F26B43"/>
          </p15:clr>
        </p15:guide>
        <p15:guide id="38" pos="4638">
          <p15:clr>
            <a:srgbClr val="F26B43"/>
          </p15:clr>
        </p15:guide>
        <p15:guide id="39" pos="4783">
          <p15:clr>
            <a:srgbClr val="F26B43"/>
          </p15:clr>
        </p15:guide>
        <p15:guide id="40" pos="5074">
          <p15:clr>
            <a:srgbClr val="F26B43"/>
          </p15:clr>
        </p15:guide>
        <p15:guide id="41" pos="5219">
          <p15:clr>
            <a:srgbClr val="F26B43"/>
          </p15:clr>
        </p15:guide>
        <p15:guide id="42" pos="5509">
          <p15:clr>
            <a:srgbClr val="F26B43"/>
          </p15:clr>
        </p15:guide>
        <p15:guide id="43" pos="5654">
          <p15:clr>
            <a:srgbClr val="F26B43"/>
          </p15:clr>
        </p15:guide>
        <p15:guide id="44" pos="5944">
          <p15:clr>
            <a:srgbClr val="F26B43"/>
          </p15:clr>
        </p15:guide>
        <p15:guide id="45" pos="6090">
          <p15:clr>
            <a:srgbClr val="F26B43"/>
          </p15:clr>
        </p15:guide>
        <p15:guide id="46" pos="6380">
          <p15:clr>
            <a:srgbClr val="F26B43"/>
          </p15:clr>
        </p15:guide>
        <p15:guide id="47" pos="6525">
          <p15:clr>
            <a:srgbClr val="F26B43"/>
          </p15:clr>
        </p15:guide>
        <p15:guide id="48" pos="6815">
          <p15:clr>
            <a:srgbClr val="F26B43"/>
          </p15:clr>
        </p15:guide>
        <p15:guide id="49" pos="6960">
          <p15:clr>
            <a:srgbClr val="F26B43"/>
          </p15:clr>
        </p15:guide>
        <p15:guide id="50" pos="7251">
          <p15:clr>
            <a:srgbClr val="F26B43"/>
          </p15:clr>
        </p15:guide>
        <p15:guide id="51" pos="739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1"/>
            <a:ext cx="10829924" cy="1124980"/>
          </a:xfrm>
          <a:prstGeom prst="rect">
            <a:avLst/>
          </a:prstGeom>
        </p:spPr>
        <p:txBody>
          <a:bodyPr vert="horz" lIns="0" tIns="45720" rIns="0" bIns="45720" rtlCol="0" anchor="b" anchorCtr="0">
            <a:normAutofit/>
          </a:bodyPr>
          <a:lstStyle/>
          <a:p>
            <a:r>
              <a:rPr lang="pl-PL" dirty="0" err="1"/>
              <a:t>Click</a:t>
            </a:r>
            <a:r>
              <a:rPr lang="pl-PL" dirty="0"/>
              <a:t> to </a:t>
            </a:r>
            <a:r>
              <a:rPr lang="pl-PL" dirty="0" err="1"/>
              <a:t>edit</a:t>
            </a:r>
            <a:endParaRPr lang="en-US" dirty="0"/>
          </a:p>
        </p:txBody>
      </p:sp>
      <p:sp>
        <p:nvSpPr>
          <p:cNvPr id="3" name="Text Placeholder 2"/>
          <p:cNvSpPr>
            <a:spLocks noGrp="1"/>
          </p:cNvSpPr>
          <p:nvPr>
            <p:ph type="body" idx="1"/>
          </p:nvPr>
        </p:nvSpPr>
        <p:spPr>
          <a:xfrm>
            <a:off x="681039" y="1484784"/>
            <a:ext cx="10829924" cy="4692178"/>
          </a:xfrm>
          <a:prstGeom prst="rect">
            <a:avLst/>
          </a:prstGeom>
        </p:spPr>
        <p:txBody>
          <a:bodyPr vert="horz" lIns="0" tIns="45720" rIns="0" bIns="45720" rtlCol="0">
            <a:normAutofit/>
          </a:bodyPr>
          <a:lstStyle/>
          <a:p>
            <a:pPr lvl="0"/>
            <a:r>
              <a:rPr lang="pl-PL" dirty="0"/>
              <a:t>First </a:t>
            </a:r>
            <a:r>
              <a:rPr lang="pl-PL" dirty="0" err="1"/>
              <a:t>level</a:t>
            </a:r>
            <a:endParaRPr lang="pl-PL" dirty="0"/>
          </a:p>
          <a:p>
            <a:pPr lvl="1"/>
            <a:r>
              <a:rPr lang="pl-PL" dirty="0"/>
              <a:t>Second </a:t>
            </a:r>
            <a:r>
              <a:rPr lang="pl-PL" dirty="0" err="1"/>
              <a:t>level</a:t>
            </a:r>
            <a:endParaRPr lang="pl-PL" dirty="0"/>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lvl="4"/>
            <a:r>
              <a:rPr lang="pl-PL" dirty="0" err="1"/>
              <a:t>Fifth</a:t>
            </a:r>
            <a:r>
              <a:rPr lang="pl-PL" dirty="0"/>
              <a:t> </a:t>
            </a:r>
            <a:r>
              <a:rPr lang="pl-PL" dirty="0" err="1"/>
              <a:t>level</a:t>
            </a:r>
            <a:endParaRPr lang="en-US" dirty="0"/>
          </a:p>
        </p:txBody>
      </p:sp>
      <p:sp>
        <p:nvSpPr>
          <p:cNvPr id="4" name="Date Placeholder 3"/>
          <p:cNvSpPr>
            <a:spLocks noGrp="1"/>
          </p:cNvSpPr>
          <p:nvPr>
            <p:ph type="dt" sz="half" idx="2"/>
          </p:nvPr>
        </p:nvSpPr>
        <p:spPr>
          <a:xfrm>
            <a:off x="7593012" y="6356350"/>
            <a:ext cx="2535237" cy="365125"/>
          </a:xfrm>
          <a:prstGeom prst="rect">
            <a:avLst/>
          </a:prstGeom>
        </p:spPr>
        <p:txBody>
          <a:bodyPr lIns="0" rIns="0" anchor="ctr" anchorCtr="0"/>
          <a:lstStyle>
            <a:lvl1pPr>
              <a:defRPr lang="pl-PL" sz="1200" b="0" smtClean="0">
                <a:solidFill>
                  <a:schemeClr val="tx1"/>
                </a:solidFill>
                <a:latin typeface="Roboto" panose="02000000000000000000" pitchFamily="2" charset="0"/>
                <a:ea typeface="Roboto" panose="02000000000000000000" pitchFamily="2" charset="0"/>
              </a:defRPr>
            </a:lvl1pPr>
          </a:lstStyle>
          <a:p>
            <a:pPr algn="r">
              <a:spcBef>
                <a:spcPts val="1000"/>
              </a:spcBef>
              <a:buSzPct val="78000"/>
              <a:buFont typeface="Wingdings" pitchFamily="2" charset="2"/>
              <a:buNone/>
            </a:pPr>
            <a:fld id="{2DF0A7F1-8DDE-AB40-ABD1-86832C9EAD8A}" type="datetimeFigureOut">
              <a:rPr lang="pl-PL" smtClean="0"/>
              <a:pPr algn="r">
                <a:spcBef>
                  <a:spcPts val="1000"/>
                </a:spcBef>
                <a:buSzPct val="78000"/>
                <a:buFont typeface="Wingdings" pitchFamily="2" charset="2"/>
                <a:buNone/>
              </a:pPr>
              <a:t>28.05.2024</a:t>
            </a:fld>
            <a:endParaRPr lang="pl-PL" dirty="0"/>
          </a:p>
        </p:txBody>
      </p:sp>
      <p:sp>
        <p:nvSpPr>
          <p:cNvPr id="5" name="Footer Placeholder 4"/>
          <p:cNvSpPr>
            <a:spLocks noGrp="1"/>
          </p:cNvSpPr>
          <p:nvPr>
            <p:ph type="ftr" sz="quarter" idx="3"/>
          </p:nvPr>
        </p:nvSpPr>
        <p:spPr>
          <a:xfrm>
            <a:off x="1373188" y="6356350"/>
            <a:ext cx="5989636" cy="365125"/>
          </a:xfrm>
          <a:prstGeom prst="rect">
            <a:avLst/>
          </a:prstGeom>
        </p:spPr>
        <p:txBody>
          <a:bodyPr lIns="0" rIns="0" anchor="ctr" anchorCtr="0"/>
          <a:lstStyle>
            <a:lvl1pPr>
              <a:defRPr lang="pl-PL" sz="1200" b="0" dirty="0">
                <a:solidFill>
                  <a:schemeClr val="tx1"/>
                </a:solidFill>
                <a:latin typeface="Roboto" panose="02000000000000000000" pitchFamily="2" charset="0"/>
                <a:ea typeface="Roboto" panose="02000000000000000000" pitchFamily="2" charset="0"/>
              </a:defRPr>
            </a:lvl1pPr>
          </a:lstStyle>
          <a:p>
            <a:pPr>
              <a:spcBef>
                <a:spcPts val="1000"/>
              </a:spcBef>
              <a:buSzPct val="78000"/>
              <a:buFont typeface="Wingdings" pitchFamily="2" charset="2"/>
              <a:buNone/>
            </a:pPr>
            <a:endParaRPr lang="pl-PL"/>
          </a:p>
        </p:txBody>
      </p:sp>
      <p:sp>
        <p:nvSpPr>
          <p:cNvPr id="6" name="Slide Number Placeholder 5"/>
          <p:cNvSpPr>
            <a:spLocks noGrp="1"/>
          </p:cNvSpPr>
          <p:nvPr>
            <p:ph type="sldNum" sz="quarter" idx="4"/>
          </p:nvPr>
        </p:nvSpPr>
        <p:spPr>
          <a:xfrm>
            <a:off x="681039" y="6356350"/>
            <a:ext cx="576261" cy="365125"/>
          </a:xfrm>
          <a:prstGeom prst="rect">
            <a:avLst/>
          </a:prstGeom>
          <a:solidFill>
            <a:schemeClr val="tx2"/>
          </a:solidFill>
        </p:spPr>
        <p:txBody>
          <a:bodyPr vert="horz" lIns="91440" tIns="45720" rIns="91440" bIns="45720" rtlCol="0" anchor="ctr"/>
          <a:lstStyle>
            <a:lvl1pPr>
              <a:defRPr lang="pl-PL" sz="1200" b="0" smtClean="0">
                <a:solidFill>
                  <a:schemeClr val="bg1"/>
                </a:solidFill>
                <a:latin typeface="Roboto" panose="02000000000000000000" pitchFamily="2" charset="0"/>
                <a:ea typeface="Roboto" panose="02000000000000000000" pitchFamily="2" charset="0"/>
              </a:defRPr>
            </a:lvl1pPr>
          </a:lstStyle>
          <a:p>
            <a:pPr algn="ctr"/>
            <a:fld id="{82F84508-4418-4F44-8CB3-6C056C4313D3}" type="slidenum">
              <a:rPr lang="pl-PL" smtClean="0"/>
              <a:pPr algn="ctr"/>
              <a:t>‹Nr.›</a:t>
            </a:fld>
            <a:endParaRPr lang="pl-PL" dirty="0"/>
          </a:p>
        </p:txBody>
      </p:sp>
      <p:pic>
        <p:nvPicPr>
          <p:cNvPr id="9" name="Grafika 8">
            <a:extLst>
              <a:ext uri="{FF2B5EF4-FFF2-40B4-BE49-F238E27FC236}">
                <a16:creationId xmlns:a16="http://schemas.microsoft.com/office/drawing/2014/main" id="{13499F5D-FE67-B843-9C76-3779BE94B93E}"/>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0575857" y="6464765"/>
            <a:ext cx="946286" cy="144000"/>
          </a:xfrm>
          <a:prstGeom prst="rect">
            <a:avLst/>
          </a:prstGeom>
        </p:spPr>
      </p:pic>
    </p:spTree>
    <p:extLst>
      <p:ext uri="{BB962C8B-B14F-4D97-AF65-F5344CB8AC3E}">
        <p14:creationId xmlns:p14="http://schemas.microsoft.com/office/powerpoint/2010/main" val="156355115"/>
      </p:ext>
    </p:extLst>
  </p:cSld>
  <p:clrMap bg1="lt1" tx1="dk1" bg2="lt2" tx2="dk2" accent1="accent1" accent2="accent2" accent3="accent3" accent4="accent4" accent5="accent5" accent6="accent6" hlink="hlink" folHlink="folHlink"/>
  <p:sldLayoutIdLst>
    <p:sldLayoutId id="2147485498" r:id="rId1"/>
    <p:sldLayoutId id="2147485535" r:id="rId2"/>
    <p:sldLayoutId id="2147485499" r:id="rId3"/>
    <p:sldLayoutId id="2147485513" r:id="rId4"/>
    <p:sldLayoutId id="2147485514" r:id="rId5"/>
    <p:sldLayoutId id="2147485532" r:id="rId6"/>
    <p:sldLayoutId id="2147485533" r:id="rId7"/>
    <p:sldLayoutId id="2147485534" r:id="rId8"/>
    <p:sldLayoutId id="2147485586" r:id="rId9"/>
  </p:sldLayoutIdLst>
  <p:txStyles>
    <p:titleStyle>
      <a:lvl1pPr algn="l" defTabSz="914400" rtl="0" eaLnBrk="1" latinLnBrk="0" hangingPunct="1">
        <a:lnSpc>
          <a:spcPct val="100000"/>
        </a:lnSpc>
        <a:spcBef>
          <a:spcPct val="0"/>
        </a:spcBef>
        <a:buNone/>
        <a:defRPr sz="36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7">
          <p15:clr>
            <a:srgbClr val="C35EA4"/>
          </p15:clr>
        </p15:guide>
        <p15:guide id="2" pos="792">
          <p15:clr>
            <a:srgbClr val="C35EA4"/>
          </p15:clr>
        </p15:guide>
        <p15:guide id="3" pos="1228">
          <p15:clr>
            <a:srgbClr val="C35EA4"/>
          </p15:clr>
        </p15:guide>
        <p15:guide id="4" pos="1663">
          <p15:clr>
            <a:srgbClr val="C35EA4"/>
          </p15:clr>
        </p15:guide>
        <p15:guide id="5" pos="2098">
          <p15:clr>
            <a:srgbClr val="C35EA4"/>
          </p15:clr>
        </p15:guide>
        <p15:guide id="6" pos="2534">
          <p15:clr>
            <a:srgbClr val="C35EA4"/>
          </p15:clr>
        </p15:guide>
        <p15:guide id="7" pos="2969">
          <p15:clr>
            <a:srgbClr val="C35EA4"/>
          </p15:clr>
        </p15:guide>
        <p15:guide id="8" pos="3405">
          <p15:clr>
            <a:srgbClr val="C35EA4"/>
          </p15:clr>
        </p15:guide>
        <p15:guide id="9" pos="7323">
          <p15:clr>
            <a:srgbClr val="C35EA4"/>
          </p15:clr>
        </p15:guide>
        <p15:guide id="10" pos="6888">
          <p15:clr>
            <a:srgbClr val="C35EA4"/>
          </p15:clr>
        </p15:guide>
        <p15:guide id="11" pos="6452">
          <p15:clr>
            <a:srgbClr val="C35EA4"/>
          </p15:clr>
        </p15:guide>
        <p15:guide id="12" pos="3840">
          <p15:clr>
            <a:srgbClr val="C35EA4"/>
          </p15:clr>
        </p15:guide>
        <p15:guide id="13" pos="6017">
          <p15:clr>
            <a:srgbClr val="C35EA4"/>
          </p15:clr>
        </p15:guide>
        <p15:guide id="14" pos="5582">
          <p15:clr>
            <a:srgbClr val="C35EA4"/>
          </p15:clr>
        </p15:guide>
        <p15:guide id="15" pos="5146">
          <p15:clr>
            <a:srgbClr val="C35EA4"/>
          </p15:clr>
        </p15:guide>
        <p15:guide id="16" pos="4711">
          <p15:clr>
            <a:srgbClr val="C35EA4"/>
          </p15:clr>
        </p15:guide>
        <p15:guide id="17" pos="4275">
          <p15:clr>
            <a:srgbClr val="C35EA4"/>
          </p15:clr>
        </p15:guide>
        <p15:guide id="18" pos="284">
          <p15:clr>
            <a:srgbClr val="F26B43"/>
          </p15:clr>
        </p15:guide>
        <p15:guide id="19" pos="720">
          <p15:clr>
            <a:srgbClr val="F26B43"/>
          </p15:clr>
        </p15:guide>
        <p15:guide id="20" pos="429">
          <p15:clr>
            <a:srgbClr val="F26B43"/>
          </p15:clr>
        </p15:guide>
        <p15:guide id="21" pos="865">
          <p15:clr>
            <a:srgbClr val="F26B43"/>
          </p15:clr>
        </p15:guide>
        <p15:guide id="22" pos="1155">
          <p15:clr>
            <a:srgbClr val="F26B43"/>
          </p15:clr>
        </p15:guide>
        <p15:guide id="23" pos="1300">
          <p15:clr>
            <a:srgbClr val="F26B43"/>
          </p15:clr>
        </p15:guide>
        <p15:guide id="24" pos="1590">
          <p15:clr>
            <a:srgbClr val="F26B43"/>
          </p15:clr>
        </p15:guide>
        <p15:guide id="25" pos="1736">
          <p15:clr>
            <a:srgbClr val="F26B43"/>
          </p15:clr>
        </p15:guide>
        <p15:guide id="26" pos="2026">
          <p15:clr>
            <a:srgbClr val="F26B43"/>
          </p15:clr>
        </p15:guide>
        <p15:guide id="27" pos="2171">
          <p15:clr>
            <a:srgbClr val="F26B43"/>
          </p15:clr>
        </p15:guide>
        <p15:guide id="28" pos="2461">
          <p15:clr>
            <a:srgbClr val="F26B43"/>
          </p15:clr>
        </p15:guide>
        <p15:guide id="29" pos="2606">
          <p15:clr>
            <a:srgbClr val="F26B43"/>
          </p15:clr>
        </p15:guide>
        <p15:guide id="30" pos="2897">
          <p15:clr>
            <a:srgbClr val="F26B43"/>
          </p15:clr>
        </p15:guide>
        <p15:guide id="31" pos="3042">
          <p15:clr>
            <a:srgbClr val="F26B43"/>
          </p15:clr>
        </p15:guide>
        <p15:guide id="32" pos="3332">
          <p15:clr>
            <a:srgbClr val="F26B43"/>
          </p15:clr>
        </p15:guide>
        <p15:guide id="33" pos="3477">
          <p15:clr>
            <a:srgbClr val="F26B43"/>
          </p15:clr>
        </p15:guide>
        <p15:guide id="34" pos="3767">
          <p15:clr>
            <a:srgbClr val="F26B43"/>
          </p15:clr>
        </p15:guide>
        <p15:guide id="35" pos="3913">
          <p15:clr>
            <a:srgbClr val="F26B43"/>
          </p15:clr>
        </p15:guide>
        <p15:guide id="36" pos="4203">
          <p15:clr>
            <a:srgbClr val="F26B43"/>
          </p15:clr>
        </p15:guide>
        <p15:guide id="37" pos="4348">
          <p15:clr>
            <a:srgbClr val="F26B43"/>
          </p15:clr>
        </p15:guide>
        <p15:guide id="38" pos="4638">
          <p15:clr>
            <a:srgbClr val="F26B43"/>
          </p15:clr>
        </p15:guide>
        <p15:guide id="39" pos="4783">
          <p15:clr>
            <a:srgbClr val="F26B43"/>
          </p15:clr>
        </p15:guide>
        <p15:guide id="40" pos="5074">
          <p15:clr>
            <a:srgbClr val="F26B43"/>
          </p15:clr>
        </p15:guide>
        <p15:guide id="41" pos="5219">
          <p15:clr>
            <a:srgbClr val="F26B43"/>
          </p15:clr>
        </p15:guide>
        <p15:guide id="42" pos="5509">
          <p15:clr>
            <a:srgbClr val="F26B43"/>
          </p15:clr>
        </p15:guide>
        <p15:guide id="43" pos="5654">
          <p15:clr>
            <a:srgbClr val="F26B43"/>
          </p15:clr>
        </p15:guide>
        <p15:guide id="44" pos="5944">
          <p15:clr>
            <a:srgbClr val="F26B43"/>
          </p15:clr>
        </p15:guide>
        <p15:guide id="45" pos="6090">
          <p15:clr>
            <a:srgbClr val="F26B43"/>
          </p15:clr>
        </p15:guide>
        <p15:guide id="46" pos="6380">
          <p15:clr>
            <a:srgbClr val="F26B43"/>
          </p15:clr>
        </p15:guide>
        <p15:guide id="47" pos="6525">
          <p15:clr>
            <a:srgbClr val="F26B43"/>
          </p15:clr>
        </p15:guide>
        <p15:guide id="48" pos="6815">
          <p15:clr>
            <a:srgbClr val="F26B43"/>
          </p15:clr>
        </p15:guide>
        <p15:guide id="49" pos="6960">
          <p15:clr>
            <a:srgbClr val="F26B43"/>
          </p15:clr>
        </p15:guide>
        <p15:guide id="50" pos="7251">
          <p15:clr>
            <a:srgbClr val="F26B43"/>
          </p15:clr>
        </p15:guide>
        <p15:guide id="51" pos="7396">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1"/>
            <a:ext cx="10829924" cy="1124980"/>
          </a:xfrm>
          <a:prstGeom prst="rect">
            <a:avLst/>
          </a:prstGeom>
        </p:spPr>
        <p:txBody>
          <a:bodyPr vert="horz" lIns="0" tIns="45720" rIns="0" bIns="45720" rtlCol="0" anchor="b" anchorCtr="0">
            <a:normAutofit/>
          </a:bodyPr>
          <a:lstStyle/>
          <a:p>
            <a:r>
              <a:rPr lang="pl-PL" dirty="0" err="1"/>
              <a:t>Click</a:t>
            </a:r>
            <a:r>
              <a:rPr lang="pl-PL" dirty="0"/>
              <a:t> to </a:t>
            </a:r>
            <a:r>
              <a:rPr lang="pl-PL" dirty="0" err="1"/>
              <a:t>edit</a:t>
            </a:r>
            <a:endParaRPr lang="en-US" dirty="0"/>
          </a:p>
        </p:txBody>
      </p:sp>
      <p:sp>
        <p:nvSpPr>
          <p:cNvPr id="3" name="Text Placeholder 2"/>
          <p:cNvSpPr>
            <a:spLocks noGrp="1"/>
          </p:cNvSpPr>
          <p:nvPr>
            <p:ph type="body" idx="1"/>
          </p:nvPr>
        </p:nvSpPr>
        <p:spPr>
          <a:xfrm>
            <a:off x="681039" y="1484784"/>
            <a:ext cx="10829924" cy="4692178"/>
          </a:xfrm>
          <a:prstGeom prst="rect">
            <a:avLst/>
          </a:prstGeom>
        </p:spPr>
        <p:txBody>
          <a:bodyPr vert="horz" lIns="0" tIns="45720" rIns="0" bIns="45720" rtlCol="0">
            <a:normAutofit/>
          </a:bodyPr>
          <a:lstStyle/>
          <a:p>
            <a:pPr lvl="0"/>
            <a:r>
              <a:rPr lang="pl-PL" dirty="0"/>
              <a:t>First </a:t>
            </a:r>
            <a:r>
              <a:rPr lang="pl-PL" dirty="0" err="1"/>
              <a:t>level</a:t>
            </a:r>
            <a:endParaRPr lang="pl-PL" dirty="0"/>
          </a:p>
          <a:p>
            <a:pPr lvl="1"/>
            <a:r>
              <a:rPr lang="pl-PL" dirty="0"/>
              <a:t>Second </a:t>
            </a:r>
            <a:r>
              <a:rPr lang="pl-PL" dirty="0" err="1"/>
              <a:t>level</a:t>
            </a:r>
            <a:endParaRPr lang="pl-PL" dirty="0"/>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lvl="4"/>
            <a:r>
              <a:rPr lang="pl-PL" dirty="0" err="1"/>
              <a:t>Fifth</a:t>
            </a:r>
            <a:r>
              <a:rPr lang="pl-PL" dirty="0"/>
              <a:t> </a:t>
            </a:r>
            <a:r>
              <a:rPr lang="pl-PL" dirty="0" err="1"/>
              <a:t>level</a:t>
            </a:r>
            <a:endParaRPr lang="en-US" dirty="0"/>
          </a:p>
        </p:txBody>
      </p:sp>
      <p:sp>
        <p:nvSpPr>
          <p:cNvPr id="4" name="Date Placeholder 3"/>
          <p:cNvSpPr>
            <a:spLocks noGrp="1"/>
          </p:cNvSpPr>
          <p:nvPr>
            <p:ph type="dt" sz="half" idx="2"/>
          </p:nvPr>
        </p:nvSpPr>
        <p:spPr>
          <a:xfrm>
            <a:off x="7593012" y="6356350"/>
            <a:ext cx="2535237" cy="365125"/>
          </a:xfrm>
          <a:prstGeom prst="rect">
            <a:avLst/>
          </a:prstGeom>
        </p:spPr>
        <p:txBody>
          <a:bodyPr lIns="0" rIns="0" anchor="ctr" anchorCtr="0"/>
          <a:lstStyle>
            <a:lvl1pPr>
              <a:defRPr lang="pl-PL" sz="1200" b="0" smtClean="0">
                <a:solidFill>
                  <a:srgbClr val="686868"/>
                </a:solidFill>
                <a:latin typeface="Roboto" panose="02000000000000000000" pitchFamily="2" charset="0"/>
                <a:ea typeface="Roboto" panose="02000000000000000000" pitchFamily="2" charset="0"/>
              </a:defRPr>
            </a:lvl1pPr>
          </a:lstStyle>
          <a:p>
            <a:pPr algn="r">
              <a:spcBef>
                <a:spcPts val="1000"/>
              </a:spcBef>
              <a:buSzPct val="78000"/>
              <a:buFont typeface="Wingdings" pitchFamily="2" charset="2"/>
              <a:buNone/>
            </a:pPr>
            <a:fld id="{2DF0A7F1-8DDE-AB40-ABD1-86832C9EAD8A}" type="datetimeFigureOut">
              <a:rPr lang="pl-PL" smtClean="0"/>
              <a:pPr algn="r">
                <a:spcBef>
                  <a:spcPts val="1000"/>
                </a:spcBef>
                <a:buSzPct val="78000"/>
                <a:buFont typeface="Wingdings" pitchFamily="2" charset="2"/>
                <a:buNone/>
              </a:pPr>
              <a:t>28.05.2024</a:t>
            </a:fld>
            <a:endParaRPr lang="pl-PL" dirty="0"/>
          </a:p>
        </p:txBody>
      </p:sp>
      <p:sp>
        <p:nvSpPr>
          <p:cNvPr id="5" name="Footer Placeholder 4"/>
          <p:cNvSpPr>
            <a:spLocks noGrp="1"/>
          </p:cNvSpPr>
          <p:nvPr>
            <p:ph type="ftr" sz="quarter" idx="3"/>
          </p:nvPr>
        </p:nvSpPr>
        <p:spPr>
          <a:xfrm>
            <a:off x="1373188" y="6356350"/>
            <a:ext cx="5989636" cy="365125"/>
          </a:xfrm>
          <a:prstGeom prst="rect">
            <a:avLst/>
          </a:prstGeom>
        </p:spPr>
        <p:txBody>
          <a:bodyPr lIns="0" rIns="0" anchor="ctr" anchorCtr="0"/>
          <a:lstStyle>
            <a:lvl1pPr>
              <a:defRPr lang="pl-PL" sz="1200" b="0" dirty="0">
                <a:solidFill>
                  <a:srgbClr val="686868"/>
                </a:solidFill>
                <a:latin typeface="Roboto" panose="02000000000000000000" pitchFamily="2" charset="0"/>
                <a:ea typeface="Roboto" panose="02000000000000000000" pitchFamily="2" charset="0"/>
              </a:defRPr>
            </a:lvl1pPr>
          </a:lstStyle>
          <a:p>
            <a:pPr>
              <a:spcBef>
                <a:spcPts val="1000"/>
              </a:spcBef>
              <a:buSzPct val="78000"/>
              <a:buFont typeface="Wingdings" pitchFamily="2" charset="2"/>
              <a:buNone/>
            </a:pPr>
            <a:endParaRPr lang="pl-PL"/>
          </a:p>
        </p:txBody>
      </p:sp>
      <p:sp>
        <p:nvSpPr>
          <p:cNvPr id="6" name="Slide Number Placeholder 5"/>
          <p:cNvSpPr>
            <a:spLocks noGrp="1"/>
          </p:cNvSpPr>
          <p:nvPr>
            <p:ph type="sldNum" sz="quarter" idx="4"/>
          </p:nvPr>
        </p:nvSpPr>
        <p:spPr>
          <a:xfrm>
            <a:off x="681039" y="6356350"/>
            <a:ext cx="576261" cy="365125"/>
          </a:xfrm>
          <a:prstGeom prst="rect">
            <a:avLst/>
          </a:prstGeom>
          <a:solidFill>
            <a:schemeClr val="tx2"/>
          </a:solidFill>
        </p:spPr>
        <p:txBody>
          <a:bodyPr vert="horz" lIns="91440" tIns="45720" rIns="91440" bIns="45720" rtlCol="0" anchor="ctr"/>
          <a:lstStyle>
            <a:lvl1pPr>
              <a:defRPr lang="pl-PL" sz="1200" b="0" smtClean="0">
                <a:solidFill>
                  <a:schemeClr val="bg1"/>
                </a:solidFill>
                <a:latin typeface="Roboto" panose="02000000000000000000" pitchFamily="2" charset="0"/>
                <a:ea typeface="Roboto" panose="02000000000000000000" pitchFamily="2" charset="0"/>
              </a:defRPr>
            </a:lvl1pPr>
          </a:lstStyle>
          <a:p>
            <a:pPr algn="ctr"/>
            <a:fld id="{82F84508-4418-4F44-8CB3-6C056C4313D3}" type="slidenum">
              <a:rPr lang="pl-PL" smtClean="0"/>
              <a:pPr algn="ctr"/>
              <a:t>‹Nr.›</a:t>
            </a:fld>
            <a:endParaRPr lang="pl-PL" dirty="0"/>
          </a:p>
        </p:txBody>
      </p:sp>
      <p:pic>
        <p:nvPicPr>
          <p:cNvPr id="11" name="Grafika 10">
            <a:extLst>
              <a:ext uri="{FF2B5EF4-FFF2-40B4-BE49-F238E27FC236}">
                <a16:creationId xmlns:a16="http://schemas.microsoft.com/office/drawing/2014/main" id="{EA8FBA5A-83F3-4549-AA31-2F51EA3FA8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575857" y="6464765"/>
            <a:ext cx="946286" cy="144000"/>
          </a:xfrm>
          <a:prstGeom prst="rect">
            <a:avLst/>
          </a:prstGeom>
        </p:spPr>
      </p:pic>
    </p:spTree>
    <p:extLst>
      <p:ext uri="{BB962C8B-B14F-4D97-AF65-F5344CB8AC3E}">
        <p14:creationId xmlns:p14="http://schemas.microsoft.com/office/powerpoint/2010/main" val="3116116702"/>
      </p:ext>
    </p:extLst>
  </p:cSld>
  <p:clrMap bg1="lt1" tx1="dk1" bg2="lt2" tx2="dk2" accent1="accent1" accent2="accent2" accent3="accent3" accent4="accent4" accent5="accent5" accent6="accent6" hlink="hlink" folHlink="folHlink"/>
  <p:sldLayoutIdLst>
    <p:sldLayoutId id="2147485468" r:id="rId1"/>
  </p:sldLayoutIdLst>
  <p:txStyles>
    <p:titleStyle>
      <a:lvl1pPr algn="l" defTabSz="914400" rtl="0" eaLnBrk="1" latinLnBrk="0" hangingPunct="1">
        <a:lnSpc>
          <a:spcPct val="100000"/>
        </a:lnSpc>
        <a:spcBef>
          <a:spcPct val="0"/>
        </a:spcBef>
        <a:buNone/>
        <a:defRPr sz="36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20000"/>
        </a:lnSpc>
        <a:spcBef>
          <a:spcPts val="400"/>
        </a:spcBef>
        <a:spcAft>
          <a:spcPts val="400"/>
        </a:spcAft>
        <a:buSzPct val="90000"/>
        <a:buFont typeface="Wingdings" pitchFamily="2" charset="2"/>
        <a:buChar char="§"/>
        <a:defRPr sz="2400" b="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7">
          <p15:clr>
            <a:srgbClr val="C35EA4"/>
          </p15:clr>
        </p15:guide>
        <p15:guide id="2" pos="792">
          <p15:clr>
            <a:srgbClr val="C35EA4"/>
          </p15:clr>
        </p15:guide>
        <p15:guide id="3" pos="1228">
          <p15:clr>
            <a:srgbClr val="C35EA4"/>
          </p15:clr>
        </p15:guide>
        <p15:guide id="4" pos="1663">
          <p15:clr>
            <a:srgbClr val="C35EA4"/>
          </p15:clr>
        </p15:guide>
        <p15:guide id="5" pos="2098">
          <p15:clr>
            <a:srgbClr val="C35EA4"/>
          </p15:clr>
        </p15:guide>
        <p15:guide id="6" pos="2534">
          <p15:clr>
            <a:srgbClr val="C35EA4"/>
          </p15:clr>
        </p15:guide>
        <p15:guide id="7" pos="2969">
          <p15:clr>
            <a:srgbClr val="C35EA4"/>
          </p15:clr>
        </p15:guide>
        <p15:guide id="8" pos="3405">
          <p15:clr>
            <a:srgbClr val="C35EA4"/>
          </p15:clr>
        </p15:guide>
        <p15:guide id="9" pos="7323">
          <p15:clr>
            <a:srgbClr val="C35EA4"/>
          </p15:clr>
        </p15:guide>
        <p15:guide id="10" pos="6888">
          <p15:clr>
            <a:srgbClr val="C35EA4"/>
          </p15:clr>
        </p15:guide>
        <p15:guide id="11" pos="6452">
          <p15:clr>
            <a:srgbClr val="C35EA4"/>
          </p15:clr>
        </p15:guide>
        <p15:guide id="12" pos="3840">
          <p15:clr>
            <a:srgbClr val="C35EA4"/>
          </p15:clr>
        </p15:guide>
        <p15:guide id="13" pos="6017">
          <p15:clr>
            <a:srgbClr val="C35EA4"/>
          </p15:clr>
        </p15:guide>
        <p15:guide id="14" pos="5582">
          <p15:clr>
            <a:srgbClr val="C35EA4"/>
          </p15:clr>
        </p15:guide>
        <p15:guide id="15" pos="5146">
          <p15:clr>
            <a:srgbClr val="C35EA4"/>
          </p15:clr>
        </p15:guide>
        <p15:guide id="16" pos="4711">
          <p15:clr>
            <a:srgbClr val="C35EA4"/>
          </p15:clr>
        </p15:guide>
        <p15:guide id="17" pos="4275">
          <p15:clr>
            <a:srgbClr val="C35EA4"/>
          </p15:clr>
        </p15:guide>
        <p15:guide id="18" pos="284">
          <p15:clr>
            <a:srgbClr val="F26B43"/>
          </p15:clr>
        </p15:guide>
        <p15:guide id="19" pos="720">
          <p15:clr>
            <a:srgbClr val="F26B43"/>
          </p15:clr>
        </p15:guide>
        <p15:guide id="20" pos="429">
          <p15:clr>
            <a:srgbClr val="F26B43"/>
          </p15:clr>
        </p15:guide>
        <p15:guide id="21" pos="865">
          <p15:clr>
            <a:srgbClr val="F26B43"/>
          </p15:clr>
        </p15:guide>
        <p15:guide id="22" pos="1155">
          <p15:clr>
            <a:srgbClr val="F26B43"/>
          </p15:clr>
        </p15:guide>
        <p15:guide id="23" pos="1300">
          <p15:clr>
            <a:srgbClr val="F26B43"/>
          </p15:clr>
        </p15:guide>
        <p15:guide id="24" pos="1590">
          <p15:clr>
            <a:srgbClr val="F26B43"/>
          </p15:clr>
        </p15:guide>
        <p15:guide id="25" pos="1736">
          <p15:clr>
            <a:srgbClr val="F26B43"/>
          </p15:clr>
        </p15:guide>
        <p15:guide id="26" pos="2026">
          <p15:clr>
            <a:srgbClr val="F26B43"/>
          </p15:clr>
        </p15:guide>
        <p15:guide id="27" pos="2171">
          <p15:clr>
            <a:srgbClr val="F26B43"/>
          </p15:clr>
        </p15:guide>
        <p15:guide id="28" pos="2461">
          <p15:clr>
            <a:srgbClr val="F26B43"/>
          </p15:clr>
        </p15:guide>
        <p15:guide id="29" pos="2606">
          <p15:clr>
            <a:srgbClr val="F26B43"/>
          </p15:clr>
        </p15:guide>
        <p15:guide id="30" pos="2897">
          <p15:clr>
            <a:srgbClr val="F26B43"/>
          </p15:clr>
        </p15:guide>
        <p15:guide id="31" pos="3042">
          <p15:clr>
            <a:srgbClr val="F26B43"/>
          </p15:clr>
        </p15:guide>
        <p15:guide id="32" pos="3332">
          <p15:clr>
            <a:srgbClr val="F26B43"/>
          </p15:clr>
        </p15:guide>
        <p15:guide id="33" pos="3477">
          <p15:clr>
            <a:srgbClr val="F26B43"/>
          </p15:clr>
        </p15:guide>
        <p15:guide id="34" pos="3767">
          <p15:clr>
            <a:srgbClr val="F26B43"/>
          </p15:clr>
        </p15:guide>
        <p15:guide id="35" pos="3913">
          <p15:clr>
            <a:srgbClr val="F26B43"/>
          </p15:clr>
        </p15:guide>
        <p15:guide id="36" pos="4203">
          <p15:clr>
            <a:srgbClr val="F26B43"/>
          </p15:clr>
        </p15:guide>
        <p15:guide id="37" pos="4348">
          <p15:clr>
            <a:srgbClr val="F26B43"/>
          </p15:clr>
        </p15:guide>
        <p15:guide id="38" pos="4638">
          <p15:clr>
            <a:srgbClr val="F26B43"/>
          </p15:clr>
        </p15:guide>
        <p15:guide id="39" pos="4783">
          <p15:clr>
            <a:srgbClr val="F26B43"/>
          </p15:clr>
        </p15:guide>
        <p15:guide id="40" pos="5074">
          <p15:clr>
            <a:srgbClr val="F26B43"/>
          </p15:clr>
        </p15:guide>
        <p15:guide id="41" pos="5219">
          <p15:clr>
            <a:srgbClr val="F26B43"/>
          </p15:clr>
        </p15:guide>
        <p15:guide id="42" pos="5509">
          <p15:clr>
            <a:srgbClr val="F26B43"/>
          </p15:clr>
        </p15:guide>
        <p15:guide id="43" pos="5654">
          <p15:clr>
            <a:srgbClr val="F26B43"/>
          </p15:clr>
        </p15:guide>
        <p15:guide id="44" pos="5944">
          <p15:clr>
            <a:srgbClr val="F26B43"/>
          </p15:clr>
        </p15:guide>
        <p15:guide id="45" pos="6090">
          <p15:clr>
            <a:srgbClr val="F26B43"/>
          </p15:clr>
        </p15:guide>
        <p15:guide id="46" pos="6380">
          <p15:clr>
            <a:srgbClr val="F26B43"/>
          </p15:clr>
        </p15:guide>
        <p15:guide id="47" pos="6525">
          <p15:clr>
            <a:srgbClr val="F26B43"/>
          </p15:clr>
        </p15:guide>
        <p15:guide id="48" pos="6815">
          <p15:clr>
            <a:srgbClr val="F26B43"/>
          </p15:clr>
        </p15:guide>
        <p15:guide id="49" pos="6960">
          <p15:clr>
            <a:srgbClr val="F26B43"/>
          </p15:clr>
        </p15:guide>
        <p15:guide id="50" pos="7251">
          <p15:clr>
            <a:srgbClr val="F26B43"/>
          </p15:clr>
        </p15:guide>
        <p15:guide id="51" pos="73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DA8834-4832-900F-9A23-0A97B5B0D0F5}"/>
              </a:ext>
            </a:extLst>
          </p:cNvPr>
          <p:cNvSpPr>
            <a:spLocks noGrp="1"/>
          </p:cNvSpPr>
          <p:nvPr>
            <p:ph type="title"/>
          </p:nvPr>
        </p:nvSpPr>
        <p:spPr/>
        <p:txBody>
          <a:bodyPr/>
          <a:lstStyle/>
          <a:p>
            <a:r>
              <a:rPr lang="en-US" sz="3600" b="1" dirty="0">
                <a:solidFill>
                  <a:schemeClr val="bg1"/>
                </a:solidFill>
              </a:rPr>
              <a:t>How to prepare a good presentation?</a:t>
            </a:r>
            <a:endParaRPr lang="pl-PL" dirty="0">
              <a:solidFill>
                <a:schemeClr val="bg1"/>
              </a:solidFill>
            </a:endParaRPr>
          </a:p>
        </p:txBody>
      </p:sp>
      <p:sp>
        <p:nvSpPr>
          <p:cNvPr id="3" name="Symbol zastępczy tekstu 2">
            <a:extLst>
              <a:ext uri="{FF2B5EF4-FFF2-40B4-BE49-F238E27FC236}">
                <a16:creationId xmlns:a16="http://schemas.microsoft.com/office/drawing/2014/main" id="{7087D8B0-6A35-914E-7A64-06856E7D4D42}"/>
              </a:ext>
            </a:extLst>
          </p:cNvPr>
          <p:cNvSpPr>
            <a:spLocks noGrp="1"/>
          </p:cNvSpPr>
          <p:nvPr>
            <p:ph type="body" sz="quarter" idx="20"/>
          </p:nvPr>
        </p:nvSpPr>
        <p:spPr/>
        <p:txBody>
          <a:bodyPr/>
          <a:lstStyle/>
          <a:p>
            <a:r>
              <a:rPr lang="pl-PL" dirty="0" err="1">
                <a:solidFill>
                  <a:schemeClr val="bg1"/>
                </a:solidFill>
              </a:rPr>
              <a:t>Mandatory</a:t>
            </a:r>
            <a:r>
              <a:rPr lang="pl-PL" dirty="0">
                <a:solidFill>
                  <a:schemeClr val="bg1"/>
                </a:solidFill>
              </a:rPr>
              <a:t> </a:t>
            </a:r>
            <a:r>
              <a:rPr lang="pl-PL" dirty="0" err="1">
                <a:solidFill>
                  <a:schemeClr val="bg1"/>
                </a:solidFill>
              </a:rPr>
              <a:t>elements</a:t>
            </a:r>
            <a:endParaRPr lang="pl-PL" dirty="0">
              <a:solidFill>
                <a:schemeClr val="bg1"/>
              </a:solidFill>
            </a:endParaRPr>
          </a:p>
        </p:txBody>
      </p:sp>
      <p:sp>
        <p:nvSpPr>
          <p:cNvPr id="4" name="pole tekstowe 3">
            <a:extLst>
              <a:ext uri="{FF2B5EF4-FFF2-40B4-BE49-F238E27FC236}">
                <a16:creationId xmlns:a16="http://schemas.microsoft.com/office/drawing/2014/main" id="{34D6D133-D06A-5A12-EC4B-3E1CA3C8832C}"/>
              </a:ext>
            </a:extLst>
          </p:cNvPr>
          <p:cNvSpPr txBox="1"/>
          <p:nvPr/>
        </p:nvSpPr>
        <p:spPr>
          <a:xfrm>
            <a:off x="5980112" y="188640"/>
            <a:ext cx="5660504" cy="6480720"/>
          </a:xfrm>
          <a:prstGeom prst="rect">
            <a:avLst/>
          </a:prstGeom>
        </p:spPr>
        <p:txBody>
          <a:bodyPr vert="horz" wrap="square" lIns="0" tIns="45720" rIns="0" bIns="45720" rtlCol="0" anchor="ctr">
            <a:normAutofit fontScale="77500" lnSpcReduction="20000"/>
          </a:bodyPr>
          <a:lstStyle/>
          <a:p>
            <a:pPr marL="198000" lvl="0" indent="-198000">
              <a:lnSpc>
                <a:spcPct val="130000"/>
              </a:lnSpc>
              <a:spcBef>
                <a:spcPts val="400"/>
              </a:spcBef>
              <a:spcAft>
                <a:spcPts val="400"/>
              </a:spcAft>
              <a:buFont typeface="Wingdings" pitchFamily="2" charset="2"/>
              <a:buChar char=""/>
            </a:pPr>
            <a:r>
              <a:rPr lang="en-US" sz="1800" b="1" dirty="0">
                <a:solidFill>
                  <a:schemeClr val="bg1"/>
                </a:solidFill>
                <a:effectLst/>
                <a:latin typeface="Roboto" panose="02000000000000000000" pitchFamily="2" charset="0"/>
                <a:ea typeface="Calibri" panose="020F0502020204030204" pitchFamily="34" charset="0"/>
                <a:cs typeface="Times New Roman" panose="02020603050405020304" pitchFamily="18" charset="0"/>
              </a:rPr>
              <a:t>Remember the title slide - </a:t>
            </a:r>
            <a:r>
              <a:rPr lang="en-US" sz="1800" dirty="0">
                <a:solidFill>
                  <a:schemeClr val="bg1"/>
                </a:solidFill>
                <a:effectLst/>
                <a:latin typeface="Roboto" panose="02000000000000000000" pitchFamily="2" charset="0"/>
                <a:ea typeface="Calibri" panose="020F0502020204030204" pitchFamily="34" charset="0"/>
                <a:cs typeface="Times New Roman" panose="02020603050405020304" pitchFamily="18" charset="0"/>
              </a:rPr>
              <a:t>introduce yourself, identify the Client where the system was implemented;</a:t>
            </a:r>
            <a:endParaRPr lang="pl-PL" sz="1800" dirty="0">
              <a:solidFill>
                <a:schemeClr val="bg1"/>
              </a:solidFill>
              <a:effectLst/>
              <a:latin typeface="Roboto" panose="02000000000000000000" pitchFamily="2" charset="0"/>
              <a:ea typeface="Calibri" panose="020F0502020204030204" pitchFamily="34" charset="0"/>
              <a:cs typeface="Times New Roman" panose="02020603050405020304" pitchFamily="18" charset="0"/>
            </a:endParaRPr>
          </a:p>
          <a:p>
            <a:pPr marL="198000" lvl="0" indent="-198000">
              <a:lnSpc>
                <a:spcPct val="130000"/>
              </a:lnSpc>
              <a:spcBef>
                <a:spcPts val="400"/>
              </a:spcBef>
              <a:spcAft>
                <a:spcPts val="400"/>
              </a:spcAft>
              <a:buFont typeface="Wingdings" pitchFamily="2" charset="2"/>
              <a:buChar char=""/>
            </a:pPr>
            <a:r>
              <a:rPr lang="en-US" sz="1800" b="1" dirty="0">
                <a:solidFill>
                  <a:schemeClr val="bg1"/>
                </a:solidFill>
                <a:effectLst/>
                <a:latin typeface="Roboto" panose="02000000000000000000" pitchFamily="2" charset="0"/>
                <a:ea typeface="Calibri" panose="020F0502020204030204" pitchFamily="34" charset="0"/>
                <a:cs typeface="Times New Roman" panose="02020603050405020304" pitchFamily="18" charset="0"/>
              </a:rPr>
              <a:t>Describe the Client's company </a:t>
            </a:r>
            <a:r>
              <a:rPr lang="en-US" sz="1800" dirty="0">
                <a:solidFill>
                  <a:schemeClr val="bg1"/>
                </a:solidFill>
                <a:effectLst/>
                <a:latin typeface="Roboto" panose="02000000000000000000" pitchFamily="2" charset="0"/>
                <a:ea typeface="Calibri" panose="020F0502020204030204" pitchFamily="34" charset="0"/>
                <a:cs typeface="Times New Roman" panose="02020603050405020304" pitchFamily="18" charset="0"/>
              </a:rPr>
              <a:t>- provide a brief history of the company, indicate the industry, market position, the structure of the company (one branch, multiple branches, retail outlets)</a:t>
            </a:r>
            <a:r>
              <a:rPr lang="pl-PL" sz="1800" dirty="0">
                <a:solidFill>
                  <a:schemeClr val="bg1"/>
                </a:solidFill>
                <a:effectLst/>
                <a:latin typeface="Roboto" panose="02000000000000000000" pitchFamily="2" charset="0"/>
                <a:ea typeface="Calibri" panose="020F0502020204030204" pitchFamily="34" charset="0"/>
                <a:cs typeface="Times New Roman" panose="02020603050405020304" pitchFamily="18" charset="0"/>
              </a:rPr>
              <a:t>.</a:t>
            </a:r>
          </a:p>
          <a:p>
            <a:pPr marL="198000" lvl="0" indent="-198000">
              <a:lnSpc>
                <a:spcPct val="130000"/>
              </a:lnSpc>
              <a:spcBef>
                <a:spcPts val="400"/>
              </a:spcBef>
              <a:spcAft>
                <a:spcPts val="400"/>
              </a:spcAft>
              <a:buFont typeface="Wingdings" pitchFamily="2" charset="2"/>
              <a:buChar char=""/>
            </a:pPr>
            <a:r>
              <a:rPr lang="en-US" sz="1800" b="1" dirty="0">
                <a:solidFill>
                  <a:schemeClr val="bg1"/>
                </a:solidFill>
                <a:effectLst/>
                <a:latin typeface="Roboto" panose="02000000000000000000" pitchFamily="2" charset="0"/>
                <a:ea typeface="Calibri" panose="020F0502020204030204" pitchFamily="34" charset="0"/>
                <a:cs typeface="Times New Roman" panose="02020603050405020304" pitchFamily="18" charset="0"/>
              </a:rPr>
              <a:t>What challenges did the client face? </a:t>
            </a:r>
            <a:r>
              <a:rPr lang="en-US" sz="1800" dirty="0">
                <a:solidFill>
                  <a:schemeClr val="bg1"/>
                </a:solidFill>
                <a:effectLst/>
                <a:latin typeface="Roboto" panose="02000000000000000000" pitchFamily="2" charset="0"/>
                <a:ea typeface="Calibri" panose="020F0502020204030204" pitchFamily="34" charset="0"/>
                <a:cs typeface="Times New Roman" panose="02020603050405020304" pitchFamily="18" charset="0"/>
              </a:rPr>
              <a:t>Describe in detail the problems and the areas these problems were related to before the implementation of the Comarch system/product (specifics of a given industry, shortcomings in the solution already in place), e.g. information flow, data updating, inventory analysis, order processing, contacts with suppliers, off-site data availability, etc. </a:t>
            </a:r>
            <a:endParaRPr lang="pl-PL" sz="1800" dirty="0">
              <a:solidFill>
                <a:schemeClr val="bg1"/>
              </a:solidFill>
              <a:effectLst/>
              <a:latin typeface="Roboto" panose="02000000000000000000" pitchFamily="2" charset="0"/>
              <a:ea typeface="Calibri" panose="020F0502020204030204" pitchFamily="34" charset="0"/>
              <a:cs typeface="Times New Roman" panose="02020603050405020304" pitchFamily="18" charset="0"/>
            </a:endParaRPr>
          </a:p>
          <a:p>
            <a:pPr marL="198000" lvl="0" indent="-198000">
              <a:lnSpc>
                <a:spcPct val="130000"/>
              </a:lnSpc>
              <a:spcBef>
                <a:spcPts val="400"/>
              </a:spcBef>
              <a:spcAft>
                <a:spcPts val="400"/>
              </a:spcAft>
              <a:buFont typeface="Wingdings" pitchFamily="2" charset="2"/>
              <a:buChar char=""/>
            </a:pPr>
            <a:r>
              <a:rPr lang="en-US" sz="1800" b="1" dirty="0">
                <a:solidFill>
                  <a:schemeClr val="bg1"/>
                </a:solidFill>
                <a:effectLst/>
                <a:latin typeface="Roboto" panose="02000000000000000000" pitchFamily="2" charset="0"/>
                <a:ea typeface="Calibri" panose="020F0502020204030204" pitchFamily="34" charset="0"/>
                <a:cs typeface="Times New Roman" panose="02020603050405020304" pitchFamily="18" charset="0"/>
              </a:rPr>
              <a:t>What advantages of Comarch determined the choice of this particular solution </a:t>
            </a:r>
            <a:r>
              <a:rPr lang="en-US" sz="1800" dirty="0">
                <a:solidFill>
                  <a:schemeClr val="bg1"/>
                </a:solidFill>
                <a:effectLst/>
                <a:latin typeface="Roboto" panose="02000000000000000000" pitchFamily="2" charset="0"/>
                <a:ea typeface="Calibri" panose="020F0502020204030204" pitchFamily="34" charset="0"/>
                <a:cs typeface="Times New Roman" panose="02020603050405020304" pitchFamily="18" charset="0"/>
              </a:rPr>
              <a:t>from the point of view of the company and its problems? Who carried out the implementation, how long did it last and what was its course? What innovations were introduced with the training, were any technological innovations used?</a:t>
            </a:r>
            <a:endParaRPr lang="pl-PL" sz="1800" dirty="0">
              <a:solidFill>
                <a:schemeClr val="bg1"/>
              </a:solidFill>
              <a:effectLst/>
              <a:latin typeface="Roboto" panose="02000000000000000000" pitchFamily="2" charset="0"/>
              <a:ea typeface="Calibri" panose="020F0502020204030204" pitchFamily="34" charset="0"/>
              <a:cs typeface="Times New Roman" panose="02020603050405020304" pitchFamily="18" charset="0"/>
            </a:endParaRPr>
          </a:p>
          <a:p>
            <a:pPr marL="198000" lvl="0" indent="-198000">
              <a:lnSpc>
                <a:spcPct val="130000"/>
              </a:lnSpc>
              <a:spcBef>
                <a:spcPts val="400"/>
              </a:spcBef>
              <a:spcAft>
                <a:spcPts val="400"/>
              </a:spcAft>
              <a:buFont typeface="Wingdings" pitchFamily="2" charset="2"/>
              <a:buChar char=""/>
            </a:pPr>
            <a:r>
              <a:rPr lang="en-US" sz="1800" b="1" dirty="0">
                <a:solidFill>
                  <a:schemeClr val="bg1"/>
                </a:solidFill>
                <a:effectLst/>
                <a:latin typeface="Roboto" panose="02000000000000000000" pitchFamily="2" charset="0"/>
                <a:ea typeface="Calibri" panose="020F0502020204030204" pitchFamily="34" charset="0"/>
                <a:cs typeface="Times New Roman" panose="02020603050405020304" pitchFamily="18" charset="0"/>
              </a:rPr>
              <a:t>Outline the benefits perceived by the </a:t>
            </a:r>
            <a:r>
              <a:rPr lang="pl-PL" sz="1800" b="1" dirty="0">
                <a:solidFill>
                  <a:schemeClr val="bg1"/>
                </a:solidFill>
                <a:effectLst/>
                <a:latin typeface="Roboto" panose="02000000000000000000" pitchFamily="2" charset="0"/>
                <a:ea typeface="Calibri" panose="020F0502020204030204" pitchFamily="34" charset="0"/>
                <a:cs typeface="Times New Roman" panose="02020603050405020304" pitchFamily="18" charset="0"/>
              </a:rPr>
              <a:t>C</a:t>
            </a:r>
            <a:r>
              <a:rPr lang="en-US" sz="1800" b="1" dirty="0" err="1">
                <a:solidFill>
                  <a:schemeClr val="bg1"/>
                </a:solidFill>
                <a:effectLst/>
                <a:latin typeface="Roboto" panose="02000000000000000000" pitchFamily="2" charset="0"/>
                <a:ea typeface="Calibri" panose="020F0502020204030204" pitchFamily="34" charset="0"/>
                <a:cs typeface="Times New Roman" panose="02020603050405020304" pitchFamily="18" charset="0"/>
              </a:rPr>
              <a:t>lient</a:t>
            </a:r>
            <a:r>
              <a:rPr lang="en-US" sz="1800" b="1" dirty="0">
                <a:solidFill>
                  <a:schemeClr val="bg1"/>
                </a:solidFill>
                <a:effectLst/>
                <a:latin typeface="Roboto" panose="02000000000000000000" pitchFamily="2" charset="0"/>
                <a:ea typeface="Calibri" panose="020F0502020204030204" pitchFamily="34" charset="0"/>
                <a:cs typeface="Times New Roman" panose="02020603050405020304" pitchFamily="18" charset="0"/>
              </a:rPr>
              <a:t> </a:t>
            </a:r>
            <a:r>
              <a:rPr lang="en-US" sz="1800" dirty="0">
                <a:solidFill>
                  <a:schemeClr val="bg1"/>
                </a:solidFill>
                <a:effectLst/>
                <a:latin typeface="Roboto" panose="02000000000000000000" pitchFamily="2" charset="0"/>
                <a:ea typeface="Calibri" panose="020F0502020204030204" pitchFamily="34" charset="0"/>
                <a:cs typeface="Times New Roman" panose="02020603050405020304" pitchFamily="18" charset="0"/>
              </a:rPr>
              <a:t>after the implementation of the Comarch solution - what processes it has accelerated, facilitated the implementation (indicate specific business phenomena).</a:t>
            </a:r>
            <a:endParaRPr lang="pl-PL" sz="1800" dirty="0">
              <a:solidFill>
                <a:schemeClr val="bg1"/>
              </a:solidFill>
              <a:effectLst/>
              <a:latin typeface="Roboto" panose="02000000000000000000" pitchFamily="2" charset="0"/>
              <a:ea typeface="Calibri" panose="020F0502020204030204" pitchFamily="34" charset="0"/>
              <a:cs typeface="Times New Roman" panose="02020603050405020304" pitchFamily="18" charset="0"/>
            </a:endParaRPr>
          </a:p>
          <a:p>
            <a:pPr marL="198000" lvl="0" indent="-198000">
              <a:lnSpc>
                <a:spcPct val="130000"/>
              </a:lnSpc>
              <a:spcBef>
                <a:spcPts val="400"/>
              </a:spcBef>
              <a:spcAft>
                <a:spcPts val="400"/>
              </a:spcAft>
              <a:buFont typeface="Wingdings" pitchFamily="2" charset="2"/>
              <a:buChar char=""/>
            </a:pPr>
            <a:r>
              <a:rPr lang="en-US" sz="1800" dirty="0">
                <a:solidFill>
                  <a:schemeClr val="bg1"/>
                </a:solidFill>
                <a:effectLst/>
                <a:latin typeface="Roboto" panose="02000000000000000000" pitchFamily="2" charset="0"/>
                <a:ea typeface="Calibri" panose="020F0502020204030204" pitchFamily="34" charset="0"/>
                <a:cs typeface="Times New Roman" panose="02020603050405020304" pitchFamily="18" charset="0"/>
              </a:rPr>
              <a:t>Add information about the benefits achieved through the implementation of Comarch software with a </a:t>
            </a:r>
            <a:r>
              <a:rPr lang="en-US" sz="1800" b="1" dirty="0">
                <a:solidFill>
                  <a:schemeClr val="bg1"/>
                </a:solidFill>
                <a:effectLst/>
                <a:latin typeface="Roboto" panose="02000000000000000000" pitchFamily="2" charset="0"/>
                <a:ea typeface="Calibri" panose="020F0502020204030204" pitchFamily="34" charset="0"/>
                <a:cs typeface="Times New Roman" panose="02020603050405020304" pitchFamily="18" charset="0"/>
              </a:rPr>
              <a:t>specific numerical measure - e.g. percentage - as e.g. a customer quote.</a:t>
            </a:r>
            <a:r>
              <a:rPr lang="en-US" sz="1800" dirty="0">
                <a:solidFill>
                  <a:schemeClr val="bg1"/>
                </a:solidFill>
                <a:effectLst/>
                <a:latin typeface="Roboto" panose="02000000000000000000" pitchFamily="2" charset="0"/>
                <a:ea typeface="Calibri" panose="020F0502020204030204" pitchFamily="34" charset="0"/>
                <a:cs typeface="Times New Roman" panose="02020603050405020304" pitchFamily="18" charset="0"/>
              </a:rPr>
              <a:t> Please provide specific numerical examples of how your company has benefited. </a:t>
            </a:r>
            <a:endParaRPr lang="pl-PL" sz="1800" dirty="0">
              <a:solidFill>
                <a:schemeClr val="bg1"/>
              </a:solidFill>
              <a:effectLst/>
              <a:latin typeface="Roboto" panose="02000000000000000000" pitchFamily="2" charset="0"/>
              <a:ea typeface="Calibri" panose="020F0502020204030204" pitchFamily="34" charset="0"/>
              <a:cs typeface="Times New Roman" panose="02020603050405020304" pitchFamily="18" charset="0"/>
            </a:endParaRPr>
          </a:p>
        </p:txBody>
      </p:sp>
      <p:pic>
        <p:nvPicPr>
          <p:cNvPr id="7" name="Obraz 6">
            <a:extLst>
              <a:ext uri="{FF2B5EF4-FFF2-40B4-BE49-F238E27FC236}">
                <a16:creationId xmlns:a16="http://schemas.microsoft.com/office/drawing/2014/main" id="{67C019D2-0F89-39F4-A78B-9777327AA20C}"/>
              </a:ext>
            </a:extLst>
          </p:cNvPr>
          <p:cNvPicPr>
            <a:picLocks noChangeAspect="1"/>
          </p:cNvPicPr>
          <p:nvPr/>
        </p:nvPicPr>
        <p:blipFill>
          <a:blip r:embed="rId3"/>
          <a:stretch>
            <a:fillRect/>
          </a:stretch>
        </p:blipFill>
        <p:spPr>
          <a:xfrm>
            <a:off x="-728247" y="3429000"/>
            <a:ext cx="6275387" cy="3529905"/>
          </a:xfrm>
          <a:prstGeom prst="rect">
            <a:avLst/>
          </a:prstGeom>
        </p:spPr>
      </p:pic>
    </p:spTree>
    <p:extLst>
      <p:ext uri="{BB962C8B-B14F-4D97-AF65-F5344CB8AC3E}">
        <p14:creationId xmlns:p14="http://schemas.microsoft.com/office/powerpoint/2010/main" val="2203626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0C0FF7-8D93-1721-B91E-C70B927F8E92}"/>
              </a:ext>
            </a:extLst>
          </p:cNvPr>
          <p:cNvSpPr>
            <a:spLocks noGrp="1"/>
          </p:cNvSpPr>
          <p:nvPr>
            <p:ph type="title"/>
          </p:nvPr>
        </p:nvSpPr>
        <p:spPr/>
        <p:txBody>
          <a:bodyPr/>
          <a:lstStyle/>
          <a:p>
            <a:endParaRPr lang="pl-PL"/>
          </a:p>
        </p:txBody>
      </p:sp>
      <p:sp>
        <p:nvSpPr>
          <p:cNvPr id="3" name="Symbol zastępczy tekstu 2">
            <a:extLst>
              <a:ext uri="{FF2B5EF4-FFF2-40B4-BE49-F238E27FC236}">
                <a16:creationId xmlns:a16="http://schemas.microsoft.com/office/drawing/2014/main" id="{B86FF9BF-B572-0BCB-8655-E524B6991751}"/>
              </a:ext>
            </a:extLst>
          </p:cNvPr>
          <p:cNvSpPr>
            <a:spLocks noGrp="1"/>
          </p:cNvSpPr>
          <p:nvPr>
            <p:ph type="body" idx="1"/>
          </p:nvPr>
        </p:nvSpPr>
        <p:spPr/>
        <p:txBody>
          <a:bodyPr/>
          <a:lstStyle/>
          <a:p>
            <a:endParaRPr lang="pl-PL"/>
          </a:p>
        </p:txBody>
      </p:sp>
    </p:spTree>
    <p:extLst>
      <p:ext uri="{BB962C8B-B14F-4D97-AF65-F5344CB8AC3E}">
        <p14:creationId xmlns:p14="http://schemas.microsoft.com/office/powerpoint/2010/main" val="2115014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E5604CCE-120D-A4E2-55B6-FB7F723C7915}"/>
              </a:ext>
            </a:extLst>
          </p:cNvPr>
          <p:cNvSpPr>
            <a:spLocks noGrp="1"/>
          </p:cNvSpPr>
          <p:nvPr>
            <p:ph type="title"/>
          </p:nvPr>
        </p:nvSpPr>
        <p:spPr/>
        <p:txBody>
          <a:bodyPr>
            <a:normAutofit/>
          </a:bodyPr>
          <a:lstStyle/>
          <a:p>
            <a:r>
              <a:rPr lang="pl-PL" sz="5400" dirty="0"/>
              <a:t>Obligatory slide topics</a:t>
            </a:r>
          </a:p>
        </p:txBody>
      </p:sp>
    </p:spTree>
    <p:extLst>
      <p:ext uri="{BB962C8B-B14F-4D97-AF65-F5344CB8AC3E}">
        <p14:creationId xmlns:p14="http://schemas.microsoft.com/office/powerpoint/2010/main" val="1547603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46BBF80-7900-1128-F0FF-46247AA5F624}"/>
              </a:ext>
            </a:extLst>
          </p:cNvPr>
          <p:cNvSpPr>
            <a:spLocks noGrp="1"/>
          </p:cNvSpPr>
          <p:nvPr>
            <p:ph type="body" sz="quarter" idx="22"/>
          </p:nvPr>
        </p:nvSpPr>
        <p:spPr/>
        <p:txBody>
          <a:bodyPr/>
          <a:lstStyle/>
          <a:p>
            <a:endParaRPr lang="pl-PL"/>
          </a:p>
        </p:txBody>
      </p:sp>
      <p:sp>
        <p:nvSpPr>
          <p:cNvPr id="3" name="Tytuł 2">
            <a:extLst>
              <a:ext uri="{FF2B5EF4-FFF2-40B4-BE49-F238E27FC236}">
                <a16:creationId xmlns:a16="http://schemas.microsoft.com/office/drawing/2014/main" id="{C5AEE5FD-B8C6-BBB0-8123-15354432C98C}"/>
              </a:ext>
            </a:extLst>
          </p:cNvPr>
          <p:cNvSpPr>
            <a:spLocks noGrp="1"/>
          </p:cNvSpPr>
          <p:nvPr>
            <p:ph type="title"/>
          </p:nvPr>
        </p:nvSpPr>
        <p:spPr/>
        <p:txBody>
          <a:bodyPr/>
          <a:lstStyle/>
          <a:p>
            <a:endParaRPr lang="pl-PL" dirty="0"/>
          </a:p>
        </p:txBody>
      </p:sp>
      <p:sp>
        <p:nvSpPr>
          <p:cNvPr id="4" name="Symbol zastępczy tekstu 3">
            <a:extLst>
              <a:ext uri="{FF2B5EF4-FFF2-40B4-BE49-F238E27FC236}">
                <a16:creationId xmlns:a16="http://schemas.microsoft.com/office/drawing/2014/main" id="{224414F9-7F3C-55B3-A3C0-2D326AE3747C}"/>
              </a:ext>
            </a:extLst>
          </p:cNvPr>
          <p:cNvSpPr>
            <a:spLocks noGrp="1"/>
          </p:cNvSpPr>
          <p:nvPr>
            <p:ph type="body" sz="quarter" idx="21"/>
          </p:nvPr>
        </p:nvSpPr>
        <p:spPr/>
        <p:txBody>
          <a:bodyPr/>
          <a:lstStyle/>
          <a:p>
            <a:endParaRPr lang="pl-PL" dirty="0"/>
          </a:p>
        </p:txBody>
      </p:sp>
    </p:spTree>
    <p:extLst>
      <p:ext uri="{BB962C8B-B14F-4D97-AF65-F5344CB8AC3E}">
        <p14:creationId xmlns:p14="http://schemas.microsoft.com/office/powerpoint/2010/main" val="4227140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9168C2C-CAC7-0F99-C1E1-B612267D956D}"/>
              </a:ext>
            </a:extLst>
          </p:cNvPr>
          <p:cNvSpPr>
            <a:spLocks noGrp="1"/>
          </p:cNvSpPr>
          <p:nvPr>
            <p:ph type="body" sz="quarter" idx="22"/>
          </p:nvPr>
        </p:nvSpPr>
        <p:spPr/>
        <p:txBody>
          <a:bodyPr/>
          <a:lstStyle/>
          <a:p>
            <a:endParaRPr lang="pl-PL"/>
          </a:p>
        </p:txBody>
      </p:sp>
      <p:sp>
        <p:nvSpPr>
          <p:cNvPr id="3" name="Tytuł 2">
            <a:extLst>
              <a:ext uri="{FF2B5EF4-FFF2-40B4-BE49-F238E27FC236}">
                <a16:creationId xmlns:a16="http://schemas.microsoft.com/office/drawing/2014/main" id="{F802DE42-29CE-0C08-B7A6-F46130FA0BDD}"/>
              </a:ext>
            </a:extLst>
          </p:cNvPr>
          <p:cNvSpPr>
            <a:spLocks noGrp="1"/>
          </p:cNvSpPr>
          <p:nvPr>
            <p:ph type="title"/>
          </p:nvPr>
        </p:nvSpPr>
        <p:spPr/>
        <p:txBody>
          <a:bodyPr/>
          <a:lstStyle/>
          <a:p>
            <a:endParaRPr lang="pl-PL"/>
          </a:p>
        </p:txBody>
      </p:sp>
      <p:sp>
        <p:nvSpPr>
          <p:cNvPr id="4" name="Symbol zastępczy tekstu 3">
            <a:extLst>
              <a:ext uri="{FF2B5EF4-FFF2-40B4-BE49-F238E27FC236}">
                <a16:creationId xmlns:a16="http://schemas.microsoft.com/office/drawing/2014/main" id="{4A5ED77E-2781-C2C2-19E4-505E18BFD2D5}"/>
              </a:ext>
            </a:extLst>
          </p:cNvPr>
          <p:cNvSpPr>
            <a:spLocks noGrp="1"/>
          </p:cNvSpPr>
          <p:nvPr>
            <p:ph type="body" sz="quarter" idx="21"/>
          </p:nvPr>
        </p:nvSpPr>
        <p:spPr/>
        <p:txBody>
          <a:bodyPr/>
          <a:lstStyle/>
          <a:p>
            <a:endParaRPr lang="pl-PL"/>
          </a:p>
        </p:txBody>
      </p:sp>
    </p:spTree>
    <p:extLst>
      <p:ext uri="{BB962C8B-B14F-4D97-AF65-F5344CB8AC3E}">
        <p14:creationId xmlns:p14="http://schemas.microsoft.com/office/powerpoint/2010/main" val="2533361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1162FC4-1F62-2662-1EE3-B4B8744B3267}"/>
              </a:ext>
            </a:extLst>
          </p:cNvPr>
          <p:cNvSpPr>
            <a:spLocks noGrp="1"/>
          </p:cNvSpPr>
          <p:nvPr>
            <p:ph type="body" sz="quarter" idx="22"/>
          </p:nvPr>
        </p:nvSpPr>
        <p:spPr/>
        <p:txBody>
          <a:bodyPr/>
          <a:lstStyle/>
          <a:p>
            <a:endParaRPr lang="pl-PL"/>
          </a:p>
        </p:txBody>
      </p:sp>
      <p:sp>
        <p:nvSpPr>
          <p:cNvPr id="3" name="Tytuł 2">
            <a:extLst>
              <a:ext uri="{FF2B5EF4-FFF2-40B4-BE49-F238E27FC236}">
                <a16:creationId xmlns:a16="http://schemas.microsoft.com/office/drawing/2014/main" id="{3BC467C1-C3CE-8DE5-EDAF-59C9906832AE}"/>
              </a:ext>
            </a:extLst>
          </p:cNvPr>
          <p:cNvSpPr>
            <a:spLocks noGrp="1"/>
          </p:cNvSpPr>
          <p:nvPr>
            <p:ph type="title"/>
          </p:nvPr>
        </p:nvSpPr>
        <p:spPr/>
        <p:txBody>
          <a:bodyPr/>
          <a:lstStyle/>
          <a:p>
            <a:endParaRPr lang="pl-PL"/>
          </a:p>
        </p:txBody>
      </p:sp>
      <p:sp>
        <p:nvSpPr>
          <p:cNvPr id="4" name="Symbol zastępczy tekstu 3">
            <a:extLst>
              <a:ext uri="{FF2B5EF4-FFF2-40B4-BE49-F238E27FC236}">
                <a16:creationId xmlns:a16="http://schemas.microsoft.com/office/drawing/2014/main" id="{725679AC-E31A-B821-90C2-6C99A68A4D29}"/>
              </a:ext>
            </a:extLst>
          </p:cNvPr>
          <p:cNvSpPr>
            <a:spLocks noGrp="1"/>
          </p:cNvSpPr>
          <p:nvPr>
            <p:ph type="body" sz="quarter" idx="21"/>
          </p:nvPr>
        </p:nvSpPr>
        <p:spPr/>
        <p:txBody>
          <a:bodyPr/>
          <a:lstStyle/>
          <a:p>
            <a:endParaRPr lang="pl-PL"/>
          </a:p>
        </p:txBody>
      </p:sp>
    </p:spTree>
    <p:extLst>
      <p:ext uri="{BB962C8B-B14F-4D97-AF65-F5344CB8AC3E}">
        <p14:creationId xmlns:p14="http://schemas.microsoft.com/office/powerpoint/2010/main" val="1565181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8871C1D-4AB9-B0EB-4265-6BC3B56EE713}"/>
              </a:ext>
            </a:extLst>
          </p:cNvPr>
          <p:cNvSpPr>
            <a:spLocks noGrp="1"/>
          </p:cNvSpPr>
          <p:nvPr>
            <p:ph type="body" sz="quarter" idx="22"/>
          </p:nvPr>
        </p:nvSpPr>
        <p:spPr/>
        <p:txBody>
          <a:bodyPr/>
          <a:lstStyle/>
          <a:p>
            <a:endParaRPr lang="pl-PL"/>
          </a:p>
        </p:txBody>
      </p:sp>
      <p:sp>
        <p:nvSpPr>
          <p:cNvPr id="3" name="Tytuł 2">
            <a:extLst>
              <a:ext uri="{FF2B5EF4-FFF2-40B4-BE49-F238E27FC236}">
                <a16:creationId xmlns:a16="http://schemas.microsoft.com/office/drawing/2014/main" id="{59257D04-EAA6-2348-3B4C-357C519CF2FF}"/>
              </a:ext>
            </a:extLst>
          </p:cNvPr>
          <p:cNvSpPr>
            <a:spLocks noGrp="1"/>
          </p:cNvSpPr>
          <p:nvPr>
            <p:ph type="title"/>
          </p:nvPr>
        </p:nvSpPr>
        <p:spPr/>
        <p:txBody>
          <a:bodyPr/>
          <a:lstStyle/>
          <a:p>
            <a:endParaRPr lang="pl-PL"/>
          </a:p>
        </p:txBody>
      </p:sp>
      <p:sp>
        <p:nvSpPr>
          <p:cNvPr id="4" name="Symbol zastępczy tekstu 3">
            <a:extLst>
              <a:ext uri="{FF2B5EF4-FFF2-40B4-BE49-F238E27FC236}">
                <a16:creationId xmlns:a16="http://schemas.microsoft.com/office/drawing/2014/main" id="{C9BF41CF-CBB3-993F-14FE-93178D2596CD}"/>
              </a:ext>
            </a:extLst>
          </p:cNvPr>
          <p:cNvSpPr>
            <a:spLocks noGrp="1"/>
          </p:cNvSpPr>
          <p:nvPr>
            <p:ph type="body" sz="quarter" idx="21"/>
          </p:nvPr>
        </p:nvSpPr>
        <p:spPr/>
        <p:txBody>
          <a:bodyPr/>
          <a:lstStyle/>
          <a:p>
            <a:endParaRPr lang="pl-PL"/>
          </a:p>
        </p:txBody>
      </p:sp>
    </p:spTree>
    <p:extLst>
      <p:ext uri="{BB962C8B-B14F-4D97-AF65-F5344CB8AC3E}">
        <p14:creationId xmlns:p14="http://schemas.microsoft.com/office/powerpoint/2010/main" val="4050666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CAED61A-136C-AE0E-35C1-5AAB4C7CA3A1}"/>
              </a:ext>
            </a:extLst>
          </p:cNvPr>
          <p:cNvSpPr>
            <a:spLocks noGrp="1"/>
          </p:cNvSpPr>
          <p:nvPr>
            <p:ph type="body" sz="quarter" idx="22"/>
          </p:nvPr>
        </p:nvSpPr>
        <p:spPr/>
        <p:txBody>
          <a:bodyPr/>
          <a:lstStyle/>
          <a:p>
            <a:endParaRPr lang="pl-PL"/>
          </a:p>
        </p:txBody>
      </p:sp>
      <p:sp>
        <p:nvSpPr>
          <p:cNvPr id="3" name="Tytuł 2">
            <a:extLst>
              <a:ext uri="{FF2B5EF4-FFF2-40B4-BE49-F238E27FC236}">
                <a16:creationId xmlns:a16="http://schemas.microsoft.com/office/drawing/2014/main" id="{C9C91109-5739-5813-5D51-B0F9A9C8B4E1}"/>
              </a:ext>
            </a:extLst>
          </p:cNvPr>
          <p:cNvSpPr>
            <a:spLocks noGrp="1"/>
          </p:cNvSpPr>
          <p:nvPr>
            <p:ph type="title"/>
          </p:nvPr>
        </p:nvSpPr>
        <p:spPr/>
        <p:txBody>
          <a:bodyPr/>
          <a:lstStyle/>
          <a:p>
            <a:endParaRPr lang="pl-PL"/>
          </a:p>
        </p:txBody>
      </p:sp>
      <p:sp>
        <p:nvSpPr>
          <p:cNvPr id="4" name="Symbol zastępczy tekstu 3">
            <a:extLst>
              <a:ext uri="{FF2B5EF4-FFF2-40B4-BE49-F238E27FC236}">
                <a16:creationId xmlns:a16="http://schemas.microsoft.com/office/drawing/2014/main" id="{63DFDFE8-8325-BEBF-2F4E-14E744078A68}"/>
              </a:ext>
            </a:extLst>
          </p:cNvPr>
          <p:cNvSpPr>
            <a:spLocks noGrp="1"/>
          </p:cNvSpPr>
          <p:nvPr>
            <p:ph type="body" sz="quarter" idx="21"/>
          </p:nvPr>
        </p:nvSpPr>
        <p:spPr/>
        <p:txBody>
          <a:bodyPr/>
          <a:lstStyle/>
          <a:p>
            <a:endParaRPr lang="pl-PL"/>
          </a:p>
        </p:txBody>
      </p:sp>
      <p:sp>
        <p:nvSpPr>
          <p:cNvPr id="5" name="Symbol zastępczy obrazu 4">
            <a:extLst>
              <a:ext uri="{FF2B5EF4-FFF2-40B4-BE49-F238E27FC236}">
                <a16:creationId xmlns:a16="http://schemas.microsoft.com/office/drawing/2014/main" id="{651C7E3F-F65E-DDD7-7EA8-9B49F1B86640}"/>
              </a:ext>
            </a:extLst>
          </p:cNvPr>
          <p:cNvSpPr>
            <a:spLocks noGrp="1"/>
          </p:cNvSpPr>
          <p:nvPr>
            <p:ph type="pic" sz="quarter" idx="13"/>
          </p:nvPr>
        </p:nvSpPr>
        <p:spPr/>
      </p:sp>
    </p:spTree>
    <p:extLst>
      <p:ext uri="{BB962C8B-B14F-4D97-AF65-F5344CB8AC3E}">
        <p14:creationId xmlns:p14="http://schemas.microsoft.com/office/powerpoint/2010/main" val="134510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B6A160-840E-BB9B-B7FC-1590195DCB25}"/>
              </a:ext>
            </a:extLst>
          </p:cNvPr>
          <p:cNvSpPr>
            <a:spLocks noGrp="1"/>
          </p:cNvSpPr>
          <p:nvPr>
            <p:ph type="title"/>
          </p:nvPr>
        </p:nvSpPr>
        <p:spPr/>
        <p:txBody>
          <a:bodyPr/>
          <a:lstStyle/>
          <a:p>
            <a:endParaRPr lang="pl-PL"/>
          </a:p>
        </p:txBody>
      </p:sp>
      <p:sp>
        <p:nvSpPr>
          <p:cNvPr id="3" name="Symbol zastępczy tekstu 2">
            <a:extLst>
              <a:ext uri="{FF2B5EF4-FFF2-40B4-BE49-F238E27FC236}">
                <a16:creationId xmlns:a16="http://schemas.microsoft.com/office/drawing/2014/main" id="{BAEB58FC-A87C-E41E-5B32-854ECB929DA7}"/>
              </a:ext>
            </a:extLst>
          </p:cNvPr>
          <p:cNvSpPr>
            <a:spLocks noGrp="1"/>
          </p:cNvSpPr>
          <p:nvPr>
            <p:ph type="body" sz="quarter" idx="20"/>
          </p:nvPr>
        </p:nvSpPr>
        <p:spPr/>
        <p:txBody>
          <a:bodyPr/>
          <a:lstStyle/>
          <a:p>
            <a:endParaRPr lang="pl-PL"/>
          </a:p>
        </p:txBody>
      </p:sp>
      <p:sp>
        <p:nvSpPr>
          <p:cNvPr id="4" name="Symbol zastępczy tekstu 3">
            <a:extLst>
              <a:ext uri="{FF2B5EF4-FFF2-40B4-BE49-F238E27FC236}">
                <a16:creationId xmlns:a16="http://schemas.microsoft.com/office/drawing/2014/main" id="{211118C1-0311-148D-2CB4-AED9EA3F3156}"/>
              </a:ext>
            </a:extLst>
          </p:cNvPr>
          <p:cNvSpPr>
            <a:spLocks noGrp="1"/>
          </p:cNvSpPr>
          <p:nvPr>
            <p:ph type="body" sz="quarter" idx="21"/>
          </p:nvPr>
        </p:nvSpPr>
        <p:spPr/>
        <p:txBody>
          <a:bodyPr/>
          <a:lstStyle/>
          <a:p>
            <a:endParaRPr lang="pl-PL"/>
          </a:p>
        </p:txBody>
      </p:sp>
      <p:sp>
        <p:nvSpPr>
          <p:cNvPr id="5" name="Symbol zastępczy tekstu 4">
            <a:extLst>
              <a:ext uri="{FF2B5EF4-FFF2-40B4-BE49-F238E27FC236}">
                <a16:creationId xmlns:a16="http://schemas.microsoft.com/office/drawing/2014/main" id="{AC9DD9C7-431A-3425-F2B7-148E9C9D74E1}"/>
              </a:ext>
            </a:extLst>
          </p:cNvPr>
          <p:cNvSpPr>
            <a:spLocks noGrp="1"/>
          </p:cNvSpPr>
          <p:nvPr>
            <p:ph type="body" sz="quarter" idx="22"/>
          </p:nvPr>
        </p:nvSpPr>
        <p:spPr/>
        <p:txBody>
          <a:bodyPr/>
          <a:lstStyle/>
          <a:p>
            <a:endParaRPr lang="pl-PL"/>
          </a:p>
        </p:txBody>
      </p:sp>
    </p:spTree>
    <p:extLst>
      <p:ext uri="{BB962C8B-B14F-4D97-AF65-F5344CB8AC3E}">
        <p14:creationId xmlns:p14="http://schemas.microsoft.com/office/powerpoint/2010/main" val="1090185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41BC4C2-F9CA-8C3C-7A9D-1074DE24B033}"/>
              </a:ext>
            </a:extLst>
          </p:cNvPr>
          <p:cNvSpPr>
            <a:spLocks noGrp="1"/>
          </p:cNvSpPr>
          <p:nvPr>
            <p:ph type="body" sz="quarter" idx="22"/>
          </p:nvPr>
        </p:nvSpPr>
        <p:spPr/>
        <p:txBody>
          <a:bodyPr/>
          <a:lstStyle/>
          <a:p>
            <a:endParaRPr lang="pl-PL"/>
          </a:p>
        </p:txBody>
      </p:sp>
      <p:sp>
        <p:nvSpPr>
          <p:cNvPr id="3" name="Tytuł 2">
            <a:extLst>
              <a:ext uri="{FF2B5EF4-FFF2-40B4-BE49-F238E27FC236}">
                <a16:creationId xmlns:a16="http://schemas.microsoft.com/office/drawing/2014/main" id="{70E225C8-2A77-AB4F-2AD3-842763F8ECA5}"/>
              </a:ext>
            </a:extLst>
          </p:cNvPr>
          <p:cNvSpPr>
            <a:spLocks noGrp="1"/>
          </p:cNvSpPr>
          <p:nvPr>
            <p:ph type="title"/>
          </p:nvPr>
        </p:nvSpPr>
        <p:spPr/>
        <p:txBody>
          <a:bodyPr/>
          <a:lstStyle/>
          <a:p>
            <a:endParaRPr lang="pl-PL"/>
          </a:p>
        </p:txBody>
      </p:sp>
      <p:sp>
        <p:nvSpPr>
          <p:cNvPr id="4" name="Symbol zastępczy tekstu 3">
            <a:extLst>
              <a:ext uri="{FF2B5EF4-FFF2-40B4-BE49-F238E27FC236}">
                <a16:creationId xmlns:a16="http://schemas.microsoft.com/office/drawing/2014/main" id="{364F33B1-B98E-B58A-E818-884F15090FE7}"/>
              </a:ext>
            </a:extLst>
          </p:cNvPr>
          <p:cNvSpPr>
            <a:spLocks noGrp="1"/>
          </p:cNvSpPr>
          <p:nvPr>
            <p:ph type="body" sz="quarter" idx="21"/>
          </p:nvPr>
        </p:nvSpPr>
        <p:spPr/>
        <p:txBody>
          <a:bodyPr/>
          <a:lstStyle/>
          <a:p>
            <a:endParaRPr lang="pl-PL"/>
          </a:p>
        </p:txBody>
      </p:sp>
    </p:spTree>
    <p:extLst>
      <p:ext uri="{BB962C8B-B14F-4D97-AF65-F5344CB8AC3E}">
        <p14:creationId xmlns:p14="http://schemas.microsoft.com/office/powerpoint/2010/main" val="2701602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D77B0DE-FA5D-2EC0-4A98-82560F0591AD}"/>
              </a:ext>
            </a:extLst>
          </p:cNvPr>
          <p:cNvSpPr>
            <a:spLocks noGrp="1"/>
          </p:cNvSpPr>
          <p:nvPr>
            <p:ph type="body" sz="quarter" idx="17"/>
          </p:nvPr>
        </p:nvSpPr>
        <p:spPr/>
        <p:txBody>
          <a:bodyPr/>
          <a:lstStyle/>
          <a:p>
            <a:endParaRPr lang="pl-PL"/>
          </a:p>
        </p:txBody>
      </p:sp>
      <p:sp>
        <p:nvSpPr>
          <p:cNvPr id="3" name="Symbol zastępczy obrazu 2">
            <a:extLst>
              <a:ext uri="{FF2B5EF4-FFF2-40B4-BE49-F238E27FC236}">
                <a16:creationId xmlns:a16="http://schemas.microsoft.com/office/drawing/2014/main" id="{E8B2A954-B32A-E984-5A75-89E44B3E3962}"/>
              </a:ext>
            </a:extLst>
          </p:cNvPr>
          <p:cNvSpPr>
            <a:spLocks noGrp="1"/>
          </p:cNvSpPr>
          <p:nvPr>
            <p:ph type="pic" sz="quarter" idx="18"/>
          </p:nvPr>
        </p:nvSpPr>
        <p:spPr/>
      </p:sp>
      <p:sp>
        <p:nvSpPr>
          <p:cNvPr id="4" name="Symbol zastępczy tekstu 3">
            <a:extLst>
              <a:ext uri="{FF2B5EF4-FFF2-40B4-BE49-F238E27FC236}">
                <a16:creationId xmlns:a16="http://schemas.microsoft.com/office/drawing/2014/main" id="{EA1D4526-3F2E-8893-8FEC-DEC1F716B5CB}"/>
              </a:ext>
            </a:extLst>
          </p:cNvPr>
          <p:cNvSpPr>
            <a:spLocks noGrp="1"/>
          </p:cNvSpPr>
          <p:nvPr>
            <p:ph type="body" sz="quarter" idx="19"/>
          </p:nvPr>
        </p:nvSpPr>
        <p:spPr/>
        <p:txBody>
          <a:bodyPr/>
          <a:lstStyle/>
          <a:p>
            <a:endParaRPr lang="pl-PL"/>
          </a:p>
        </p:txBody>
      </p:sp>
      <p:sp>
        <p:nvSpPr>
          <p:cNvPr id="5" name="Symbol zastępczy obrazu 4">
            <a:extLst>
              <a:ext uri="{FF2B5EF4-FFF2-40B4-BE49-F238E27FC236}">
                <a16:creationId xmlns:a16="http://schemas.microsoft.com/office/drawing/2014/main" id="{9460A5BE-99D4-34BC-DAB5-0C0470DF1519}"/>
              </a:ext>
            </a:extLst>
          </p:cNvPr>
          <p:cNvSpPr>
            <a:spLocks noGrp="1"/>
          </p:cNvSpPr>
          <p:nvPr>
            <p:ph type="pic" sz="quarter" idx="21"/>
          </p:nvPr>
        </p:nvSpPr>
        <p:spPr/>
      </p:sp>
      <p:sp>
        <p:nvSpPr>
          <p:cNvPr id="6" name="Symbol zastępczy tekstu 5">
            <a:extLst>
              <a:ext uri="{FF2B5EF4-FFF2-40B4-BE49-F238E27FC236}">
                <a16:creationId xmlns:a16="http://schemas.microsoft.com/office/drawing/2014/main" id="{85A821CB-81C7-37CA-9792-BE24F8A75E37}"/>
              </a:ext>
            </a:extLst>
          </p:cNvPr>
          <p:cNvSpPr>
            <a:spLocks noGrp="1"/>
          </p:cNvSpPr>
          <p:nvPr>
            <p:ph type="body" sz="quarter" idx="22"/>
          </p:nvPr>
        </p:nvSpPr>
        <p:spPr/>
        <p:txBody>
          <a:bodyPr/>
          <a:lstStyle/>
          <a:p>
            <a:endParaRPr lang="pl-PL"/>
          </a:p>
        </p:txBody>
      </p:sp>
      <p:sp>
        <p:nvSpPr>
          <p:cNvPr id="7" name="Symbol zastępczy tekstu 6">
            <a:extLst>
              <a:ext uri="{FF2B5EF4-FFF2-40B4-BE49-F238E27FC236}">
                <a16:creationId xmlns:a16="http://schemas.microsoft.com/office/drawing/2014/main" id="{A8FC1947-94F9-07E1-8A55-1D688B6E8DC5}"/>
              </a:ext>
            </a:extLst>
          </p:cNvPr>
          <p:cNvSpPr>
            <a:spLocks noGrp="1"/>
          </p:cNvSpPr>
          <p:nvPr>
            <p:ph type="body" sz="quarter" idx="23"/>
          </p:nvPr>
        </p:nvSpPr>
        <p:spPr/>
        <p:txBody>
          <a:bodyPr/>
          <a:lstStyle/>
          <a:p>
            <a:endParaRPr lang="pl-PL"/>
          </a:p>
        </p:txBody>
      </p:sp>
    </p:spTree>
    <p:extLst>
      <p:ext uri="{BB962C8B-B14F-4D97-AF65-F5344CB8AC3E}">
        <p14:creationId xmlns:p14="http://schemas.microsoft.com/office/powerpoint/2010/main" val="3721665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CF965D-34E1-B83D-95CB-0D9F54733448}"/>
              </a:ext>
            </a:extLst>
          </p:cNvPr>
          <p:cNvSpPr>
            <a:spLocks noGrp="1"/>
          </p:cNvSpPr>
          <p:nvPr>
            <p:ph type="ctrTitle"/>
          </p:nvPr>
        </p:nvSpPr>
        <p:spPr/>
        <p:txBody>
          <a:bodyPr/>
          <a:lstStyle/>
          <a:p>
            <a:endParaRPr lang="pl-PL"/>
          </a:p>
        </p:txBody>
      </p:sp>
      <p:sp>
        <p:nvSpPr>
          <p:cNvPr id="3" name="Podtytuł 2">
            <a:extLst>
              <a:ext uri="{FF2B5EF4-FFF2-40B4-BE49-F238E27FC236}">
                <a16:creationId xmlns:a16="http://schemas.microsoft.com/office/drawing/2014/main" id="{3E5D3964-89E4-0DBE-4010-C12EC02A2265}"/>
              </a:ext>
            </a:extLst>
          </p:cNvPr>
          <p:cNvSpPr>
            <a:spLocks noGrp="1"/>
          </p:cNvSpPr>
          <p:nvPr>
            <p:ph type="subTitle" idx="1"/>
          </p:nvPr>
        </p:nvSpPr>
        <p:spPr/>
        <p:txBody>
          <a:bodyPr/>
          <a:lstStyle/>
          <a:p>
            <a:endParaRPr lang="pl-PL"/>
          </a:p>
        </p:txBody>
      </p:sp>
      <p:sp>
        <p:nvSpPr>
          <p:cNvPr id="4" name="Symbol zastępczy tekstu 3">
            <a:extLst>
              <a:ext uri="{FF2B5EF4-FFF2-40B4-BE49-F238E27FC236}">
                <a16:creationId xmlns:a16="http://schemas.microsoft.com/office/drawing/2014/main" id="{C03692E2-9897-7A40-C864-C0B889673EEF}"/>
              </a:ext>
            </a:extLst>
          </p:cNvPr>
          <p:cNvSpPr>
            <a:spLocks noGrp="1"/>
          </p:cNvSpPr>
          <p:nvPr>
            <p:ph type="body" sz="quarter" idx="16"/>
          </p:nvPr>
        </p:nvSpPr>
        <p:spPr/>
        <p:txBody>
          <a:bodyPr/>
          <a:lstStyle/>
          <a:p>
            <a:endParaRPr lang="pl-PL"/>
          </a:p>
        </p:txBody>
      </p:sp>
      <p:sp>
        <p:nvSpPr>
          <p:cNvPr id="5" name="Symbol zastępczy tekstu 4">
            <a:extLst>
              <a:ext uri="{FF2B5EF4-FFF2-40B4-BE49-F238E27FC236}">
                <a16:creationId xmlns:a16="http://schemas.microsoft.com/office/drawing/2014/main" id="{858B5ACF-BCB4-CBB2-15F0-11CE83DFD840}"/>
              </a:ext>
            </a:extLst>
          </p:cNvPr>
          <p:cNvSpPr>
            <a:spLocks noGrp="1"/>
          </p:cNvSpPr>
          <p:nvPr>
            <p:ph type="body" sz="quarter" idx="14"/>
          </p:nvPr>
        </p:nvSpPr>
        <p:spPr/>
        <p:txBody>
          <a:bodyPr/>
          <a:lstStyle/>
          <a:p>
            <a:endParaRPr lang="pl-PL"/>
          </a:p>
        </p:txBody>
      </p:sp>
    </p:spTree>
    <p:extLst>
      <p:ext uri="{BB962C8B-B14F-4D97-AF65-F5344CB8AC3E}">
        <p14:creationId xmlns:p14="http://schemas.microsoft.com/office/powerpoint/2010/main" val="2444868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0EE9763-EF34-8549-F3B6-F615ACD66939}"/>
              </a:ext>
            </a:extLst>
          </p:cNvPr>
          <p:cNvSpPr>
            <a:spLocks noGrp="1"/>
          </p:cNvSpPr>
          <p:nvPr>
            <p:ph type="body" sz="quarter" idx="17"/>
          </p:nvPr>
        </p:nvSpPr>
        <p:spPr/>
        <p:txBody>
          <a:bodyPr/>
          <a:lstStyle/>
          <a:p>
            <a:endParaRPr lang="pl-PL"/>
          </a:p>
        </p:txBody>
      </p:sp>
      <p:sp>
        <p:nvSpPr>
          <p:cNvPr id="3" name="Symbol zastępczy obrazu 2">
            <a:extLst>
              <a:ext uri="{FF2B5EF4-FFF2-40B4-BE49-F238E27FC236}">
                <a16:creationId xmlns:a16="http://schemas.microsoft.com/office/drawing/2014/main" id="{8D0CBDB2-5AFB-B7F9-2157-1447B10CAF57}"/>
              </a:ext>
            </a:extLst>
          </p:cNvPr>
          <p:cNvSpPr>
            <a:spLocks noGrp="1"/>
          </p:cNvSpPr>
          <p:nvPr>
            <p:ph type="pic" sz="quarter" idx="18"/>
          </p:nvPr>
        </p:nvSpPr>
        <p:spPr/>
      </p:sp>
      <p:sp>
        <p:nvSpPr>
          <p:cNvPr id="4" name="Symbol zastępczy tekstu 3">
            <a:extLst>
              <a:ext uri="{FF2B5EF4-FFF2-40B4-BE49-F238E27FC236}">
                <a16:creationId xmlns:a16="http://schemas.microsoft.com/office/drawing/2014/main" id="{9F762022-5B74-1120-85CE-B0C25EC05562}"/>
              </a:ext>
            </a:extLst>
          </p:cNvPr>
          <p:cNvSpPr>
            <a:spLocks noGrp="1"/>
          </p:cNvSpPr>
          <p:nvPr>
            <p:ph type="body" sz="quarter" idx="19"/>
          </p:nvPr>
        </p:nvSpPr>
        <p:spPr/>
        <p:txBody>
          <a:bodyPr/>
          <a:lstStyle/>
          <a:p>
            <a:endParaRPr lang="pl-PL"/>
          </a:p>
        </p:txBody>
      </p:sp>
      <p:sp>
        <p:nvSpPr>
          <p:cNvPr id="5" name="Symbol zastępczy obrazu 4">
            <a:extLst>
              <a:ext uri="{FF2B5EF4-FFF2-40B4-BE49-F238E27FC236}">
                <a16:creationId xmlns:a16="http://schemas.microsoft.com/office/drawing/2014/main" id="{849A344F-5D30-5510-3583-75842A3AA727}"/>
              </a:ext>
            </a:extLst>
          </p:cNvPr>
          <p:cNvSpPr>
            <a:spLocks noGrp="1"/>
          </p:cNvSpPr>
          <p:nvPr>
            <p:ph type="pic" sz="quarter" idx="21"/>
          </p:nvPr>
        </p:nvSpPr>
        <p:spPr/>
      </p:sp>
      <p:sp>
        <p:nvSpPr>
          <p:cNvPr id="6" name="Symbol zastępczy tekstu 5">
            <a:extLst>
              <a:ext uri="{FF2B5EF4-FFF2-40B4-BE49-F238E27FC236}">
                <a16:creationId xmlns:a16="http://schemas.microsoft.com/office/drawing/2014/main" id="{C1CF7B56-1E4E-BAC2-7FEA-9479F0723AA1}"/>
              </a:ext>
            </a:extLst>
          </p:cNvPr>
          <p:cNvSpPr>
            <a:spLocks noGrp="1"/>
          </p:cNvSpPr>
          <p:nvPr>
            <p:ph type="body" sz="quarter" idx="22"/>
          </p:nvPr>
        </p:nvSpPr>
        <p:spPr/>
        <p:txBody>
          <a:bodyPr/>
          <a:lstStyle/>
          <a:p>
            <a:endParaRPr lang="pl-PL"/>
          </a:p>
        </p:txBody>
      </p:sp>
      <p:sp>
        <p:nvSpPr>
          <p:cNvPr id="7" name="Symbol zastępczy obrazu 6">
            <a:extLst>
              <a:ext uri="{FF2B5EF4-FFF2-40B4-BE49-F238E27FC236}">
                <a16:creationId xmlns:a16="http://schemas.microsoft.com/office/drawing/2014/main" id="{AB3D9882-DA56-B58A-67F2-ED3F61A88118}"/>
              </a:ext>
            </a:extLst>
          </p:cNvPr>
          <p:cNvSpPr>
            <a:spLocks noGrp="1"/>
          </p:cNvSpPr>
          <p:nvPr>
            <p:ph type="pic" sz="quarter" idx="24"/>
          </p:nvPr>
        </p:nvSpPr>
        <p:spPr/>
      </p:sp>
      <p:sp>
        <p:nvSpPr>
          <p:cNvPr id="8" name="Symbol zastępczy tekstu 7">
            <a:extLst>
              <a:ext uri="{FF2B5EF4-FFF2-40B4-BE49-F238E27FC236}">
                <a16:creationId xmlns:a16="http://schemas.microsoft.com/office/drawing/2014/main" id="{2AEA535B-9075-D935-A17F-EF78762998A3}"/>
              </a:ext>
            </a:extLst>
          </p:cNvPr>
          <p:cNvSpPr>
            <a:spLocks noGrp="1"/>
          </p:cNvSpPr>
          <p:nvPr>
            <p:ph type="body" sz="quarter" idx="25"/>
          </p:nvPr>
        </p:nvSpPr>
        <p:spPr/>
        <p:txBody>
          <a:bodyPr/>
          <a:lstStyle/>
          <a:p>
            <a:endParaRPr lang="pl-PL"/>
          </a:p>
        </p:txBody>
      </p:sp>
      <p:sp>
        <p:nvSpPr>
          <p:cNvPr id="9" name="Symbol zastępczy tekstu 8">
            <a:extLst>
              <a:ext uri="{FF2B5EF4-FFF2-40B4-BE49-F238E27FC236}">
                <a16:creationId xmlns:a16="http://schemas.microsoft.com/office/drawing/2014/main" id="{9DE6D753-BE4B-B180-EFE0-2D329333F9BD}"/>
              </a:ext>
            </a:extLst>
          </p:cNvPr>
          <p:cNvSpPr>
            <a:spLocks noGrp="1"/>
          </p:cNvSpPr>
          <p:nvPr>
            <p:ph type="body" sz="quarter" idx="26"/>
          </p:nvPr>
        </p:nvSpPr>
        <p:spPr/>
        <p:txBody>
          <a:bodyPr/>
          <a:lstStyle/>
          <a:p>
            <a:endParaRPr lang="pl-PL"/>
          </a:p>
        </p:txBody>
      </p:sp>
      <p:sp>
        <p:nvSpPr>
          <p:cNvPr id="10" name="Symbol zastępczy tekstu 9">
            <a:extLst>
              <a:ext uri="{FF2B5EF4-FFF2-40B4-BE49-F238E27FC236}">
                <a16:creationId xmlns:a16="http://schemas.microsoft.com/office/drawing/2014/main" id="{862A7D47-4E39-4A64-78C8-1998AF0CF604}"/>
              </a:ext>
            </a:extLst>
          </p:cNvPr>
          <p:cNvSpPr>
            <a:spLocks noGrp="1"/>
          </p:cNvSpPr>
          <p:nvPr>
            <p:ph type="body" sz="quarter" idx="27"/>
          </p:nvPr>
        </p:nvSpPr>
        <p:spPr/>
        <p:txBody>
          <a:bodyPr/>
          <a:lstStyle/>
          <a:p>
            <a:endParaRPr lang="pl-PL"/>
          </a:p>
        </p:txBody>
      </p:sp>
    </p:spTree>
    <p:extLst>
      <p:ext uri="{BB962C8B-B14F-4D97-AF65-F5344CB8AC3E}">
        <p14:creationId xmlns:p14="http://schemas.microsoft.com/office/powerpoint/2010/main" val="4273028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E5604CCE-120D-A4E2-55B6-FB7F723C7915}"/>
              </a:ext>
            </a:extLst>
          </p:cNvPr>
          <p:cNvSpPr>
            <a:spLocks noGrp="1"/>
          </p:cNvSpPr>
          <p:nvPr>
            <p:ph type="title"/>
          </p:nvPr>
        </p:nvSpPr>
        <p:spPr/>
        <p:txBody>
          <a:bodyPr>
            <a:normAutofit/>
          </a:bodyPr>
          <a:lstStyle/>
          <a:p>
            <a:r>
              <a:rPr lang="pl-PL" sz="5400" dirty="0" err="1"/>
              <a:t>Sample</a:t>
            </a:r>
            <a:r>
              <a:rPr lang="pl-PL" sz="5400" dirty="0"/>
              <a:t> </a:t>
            </a:r>
            <a:r>
              <a:rPr lang="pl-PL" sz="5400" dirty="0" err="1"/>
              <a:t>slides</a:t>
            </a:r>
            <a:r>
              <a:rPr lang="pl-PL" sz="5400" dirty="0"/>
              <a:t> to </a:t>
            </a:r>
            <a:r>
              <a:rPr lang="pl-PL" sz="5400" dirty="0" err="1"/>
              <a:t>use</a:t>
            </a:r>
            <a:endParaRPr lang="pl-PL" sz="5400" dirty="0"/>
          </a:p>
        </p:txBody>
      </p:sp>
    </p:spTree>
    <p:extLst>
      <p:ext uri="{BB962C8B-B14F-4D97-AF65-F5344CB8AC3E}">
        <p14:creationId xmlns:p14="http://schemas.microsoft.com/office/powerpoint/2010/main" val="2914592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FE769C7-5C50-E494-3298-915F6DBFBB5A}"/>
              </a:ext>
            </a:extLst>
          </p:cNvPr>
          <p:cNvSpPr>
            <a:spLocks noGrp="1"/>
          </p:cNvSpPr>
          <p:nvPr>
            <p:ph type="title"/>
          </p:nvPr>
        </p:nvSpPr>
        <p:spPr/>
        <p:txBody>
          <a:bodyPr/>
          <a:lstStyle/>
          <a:p>
            <a:endParaRPr lang="pl-PL"/>
          </a:p>
        </p:txBody>
      </p:sp>
      <p:sp>
        <p:nvSpPr>
          <p:cNvPr id="6" name="Symbol zastępczy zawartości 5">
            <a:extLst>
              <a:ext uri="{FF2B5EF4-FFF2-40B4-BE49-F238E27FC236}">
                <a16:creationId xmlns:a16="http://schemas.microsoft.com/office/drawing/2014/main" id="{3DBC99D0-965D-2E37-EEDA-A1F73F0D71F5}"/>
              </a:ext>
            </a:extLst>
          </p:cNvPr>
          <p:cNvSpPr>
            <a:spLocks noGrp="1"/>
          </p:cNvSpPr>
          <p:nvPr>
            <p:ph idx="1"/>
          </p:nvPr>
        </p:nvSpPr>
        <p:spPr/>
        <p:txBody>
          <a:bodyPr/>
          <a:lstStyle/>
          <a:p>
            <a:endParaRPr lang="pl-PL"/>
          </a:p>
        </p:txBody>
      </p:sp>
    </p:spTree>
    <p:extLst>
      <p:ext uri="{BB962C8B-B14F-4D97-AF65-F5344CB8AC3E}">
        <p14:creationId xmlns:p14="http://schemas.microsoft.com/office/powerpoint/2010/main" val="1026246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E6ABFA-E11E-4C0B-4DCC-3FEE2A42589E}"/>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F2C8B05F-D383-8921-C85E-891A59500ACA}"/>
              </a:ext>
            </a:extLst>
          </p:cNvPr>
          <p:cNvSpPr>
            <a:spLocks noGrp="1"/>
          </p:cNvSpPr>
          <p:nvPr>
            <p:ph idx="1"/>
          </p:nvPr>
        </p:nvSpPr>
        <p:spPr/>
        <p:txBody>
          <a:bodyPr/>
          <a:lstStyle/>
          <a:p>
            <a:endParaRPr lang="pl-PL"/>
          </a:p>
        </p:txBody>
      </p:sp>
    </p:spTree>
    <p:extLst>
      <p:ext uri="{BB962C8B-B14F-4D97-AF65-F5344CB8AC3E}">
        <p14:creationId xmlns:p14="http://schemas.microsoft.com/office/powerpoint/2010/main" val="3632326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DCA79E-37AD-F405-8CA6-18B57BB95C5F}"/>
              </a:ext>
            </a:extLst>
          </p:cNvPr>
          <p:cNvSpPr>
            <a:spLocks noGrp="1"/>
          </p:cNvSpPr>
          <p:nvPr>
            <p:ph type="title"/>
          </p:nvPr>
        </p:nvSpPr>
        <p:spPr/>
        <p:txBody>
          <a:bodyPr/>
          <a:lstStyle/>
          <a:p>
            <a:endParaRPr lang="pl-PL"/>
          </a:p>
        </p:txBody>
      </p:sp>
    </p:spTree>
    <p:extLst>
      <p:ext uri="{BB962C8B-B14F-4D97-AF65-F5344CB8AC3E}">
        <p14:creationId xmlns:p14="http://schemas.microsoft.com/office/powerpoint/2010/main" val="3124116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434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8586B9-1DDD-D566-0790-B24F9454ED65}"/>
              </a:ext>
            </a:extLst>
          </p:cNvPr>
          <p:cNvSpPr>
            <a:spLocks noGrp="1"/>
          </p:cNvSpPr>
          <p:nvPr>
            <p:ph type="title"/>
          </p:nvPr>
        </p:nvSpPr>
        <p:spPr/>
        <p:txBody>
          <a:bodyPr/>
          <a:lstStyle/>
          <a:p>
            <a:endParaRPr lang="pl-PL"/>
          </a:p>
        </p:txBody>
      </p:sp>
      <p:sp>
        <p:nvSpPr>
          <p:cNvPr id="3" name="Symbol zastępczy tekstu 2">
            <a:extLst>
              <a:ext uri="{FF2B5EF4-FFF2-40B4-BE49-F238E27FC236}">
                <a16:creationId xmlns:a16="http://schemas.microsoft.com/office/drawing/2014/main" id="{B2FEA215-4423-DAAC-5071-408D6E9B6073}"/>
              </a:ext>
            </a:extLst>
          </p:cNvPr>
          <p:cNvSpPr>
            <a:spLocks noGrp="1"/>
          </p:cNvSpPr>
          <p:nvPr>
            <p:ph type="body" sz="quarter" idx="20"/>
          </p:nvPr>
        </p:nvSpPr>
        <p:spPr/>
        <p:txBody>
          <a:bodyPr/>
          <a:lstStyle/>
          <a:p>
            <a:endParaRPr lang="pl-PL"/>
          </a:p>
        </p:txBody>
      </p:sp>
    </p:spTree>
    <p:extLst>
      <p:ext uri="{BB962C8B-B14F-4D97-AF65-F5344CB8AC3E}">
        <p14:creationId xmlns:p14="http://schemas.microsoft.com/office/powerpoint/2010/main" val="305608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9CB4AE-1DB1-09E2-885A-489305AAE5E3}"/>
              </a:ext>
            </a:extLst>
          </p:cNvPr>
          <p:cNvSpPr>
            <a:spLocks noGrp="1"/>
          </p:cNvSpPr>
          <p:nvPr>
            <p:ph type="title"/>
          </p:nvPr>
        </p:nvSpPr>
        <p:spPr/>
        <p:txBody>
          <a:bodyPr/>
          <a:lstStyle/>
          <a:p>
            <a:endParaRPr lang="pl-PL"/>
          </a:p>
        </p:txBody>
      </p:sp>
      <p:sp>
        <p:nvSpPr>
          <p:cNvPr id="3" name="Symbol zastępczy tekstu 2">
            <a:extLst>
              <a:ext uri="{FF2B5EF4-FFF2-40B4-BE49-F238E27FC236}">
                <a16:creationId xmlns:a16="http://schemas.microsoft.com/office/drawing/2014/main" id="{A5D81021-6D5B-1F55-C02F-788C2B17578E}"/>
              </a:ext>
            </a:extLst>
          </p:cNvPr>
          <p:cNvSpPr>
            <a:spLocks noGrp="1"/>
          </p:cNvSpPr>
          <p:nvPr>
            <p:ph type="body" sz="quarter" idx="20"/>
          </p:nvPr>
        </p:nvSpPr>
        <p:spPr/>
        <p:txBody>
          <a:bodyPr/>
          <a:lstStyle/>
          <a:p>
            <a:endParaRPr lang="pl-PL"/>
          </a:p>
        </p:txBody>
      </p:sp>
    </p:spTree>
    <p:extLst>
      <p:ext uri="{BB962C8B-B14F-4D97-AF65-F5344CB8AC3E}">
        <p14:creationId xmlns:p14="http://schemas.microsoft.com/office/powerpoint/2010/main" val="1149870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2AC385-51B3-D63D-8339-6B180C37E4D2}"/>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EBFE3A59-E201-ADBB-AECE-F8EEBF5B2D50}"/>
              </a:ext>
            </a:extLst>
          </p:cNvPr>
          <p:cNvSpPr>
            <a:spLocks noGrp="1"/>
          </p:cNvSpPr>
          <p:nvPr>
            <p:ph idx="1"/>
          </p:nvPr>
        </p:nvSpPr>
        <p:spPr/>
        <p:txBody>
          <a:bodyPr/>
          <a:lstStyle/>
          <a:p>
            <a:endParaRPr lang="pl-PL"/>
          </a:p>
        </p:txBody>
      </p:sp>
    </p:spTree>
    <p:extLst>
      <p:ext uri="{BB962C8B-B14F-4D97-AF65-F5344CB8AC3E}">
        <p14:creationId xmlns:p14="http://schemas.microsoft.com/office/powerpoint/2010/main" val="1789196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A004A23-FDA8-B506-4B63-2AD0A187AC11}"/>
              </a:ext>
            </a:extLst>
          </p:cNvPr>
          <p:cNvSpPr>
            <a:spLocks noGrp="1"/>
          </p:cNvSpPr>
          <p:nvPr>
            <p:ph type="body" sz="quarter" idx="21"/>
          </p:nvPr>
        </p:nvSpPr>
        <p:spPr/>
        <p:txBody>
          <a:bodyPr/>
          <a:lstStyle/>
          <a:p>
            <a:endParaRPr lang="pl-PL"/>
          </a:p>
        </p:txBody>
      </p:sp>
      <p:sp>
        <p:nvSpPr>
          <p:cNvPr id="3" name="Symbol zastępczy tekstu 2">
            <a:extLst>
              <a:ext uri="{FF2B5EF4-FFF2-40B4-BE49-F238E27FC236}">
                <a16:creationId xmlns:a16="http://schemas.microsoft.com/office/drawing/2014/main" id="{8041806C-C738-8646-2EB8-B1C0680B552D}"/>
              </a:ext>
            </a:extLst>
          </p:cNvPr>
          <p:cNvSpPr>
            <a:spLocks noGrp="1"/>
          </p:cNvSpPr>
          <p:nvPr>
            <p:ph type="body" sz="quarter" idx="23"/>
          </p:nvPr>
        </p:nvSpPr>
        <p:spPr/>
        <p:txBody>
          <a:bodyPr/>
          <a:lstStyle/>
          <a:p>
            <a:endParaRPr lang="pl-PL"/>
          </a:p>
        </p:txBody>
      </p:sp>
      <p:sp>
        <p:nvSpPr>
          <p:cNvPr id="4" name="Symbol zastępczy tekstu 3">
            <a:extLst>
              <a:ext uri="{FF2B5EF4-FFF2-40B4-BE49-F238E27FC236}">
                <a16:creationId xmlns:a16="http://schemas.microsoft.com/office/drawing/2014/main" id="{6C959AA6-5BCB-B132-7F69-AA4899BF3CC6}"/>
              </a:ext>
            </a:extLst>
          </p:cNvPr>
          <p:cNvSpPr>
            <a:spLocks noGrp="1"/>
          </p:cNvSpPr>
          <p:nvPr>
            <p:ph type="body" sz="quarter" idx="28"/>
          </p:nvPr>
        </p:nvSpPr>
        <p:spPr/>
        <p:txBody>
          <a:bodyPr/>
          <a:lstStyle/>
          <a:p>
            <a:endParaRPr lang="pl-PL"/>
          </a:p>
        </p:txBody>
      </p:sp>
      <p:sp>
        <p:nvSpPr>
          <p:cNvPr id="5" name="Symbol zastępczy tekstu 4">
            <a:extLst>
              <a:ext uri="{FF2B5EF4-FFF2-40B4-BE49-F238E27FC236}">
                <a16:creationId xmlns:a16="http://schemas.microsoft.com/office/drawing/2014/main" id="{425DCAF9-F4B1-59E9-861D-6EB7E7710D2C}"/>
              </a:ext>
            </a:extLst>
          </p:cNvPr>
          <p:cNvSpPr>
            <a:spLocks noGrp="1"/>
          </p:cNvSpPr>
          <p:nvPr>
            <p:ph type="body" sz="quarter" idx="29"/>
          </p:nvPr>
        </p:nvSpPr>
        <p:spPr/>
        <p:txBody>
          <a:bodyPr/>
          <a:lstStyle/>
          <a:p>
            <a:endParaRPr lang="pl-PL"/>
          </a:p>
        </p:txBody>
      </p:sp>
      <p:sp>
        <p:nvSpPr>
          <p:cNvPr id="6" name="Symbol zastępczy tekstu 5">
            <a:extLst>
              <a:ext uri="{FF2B5EF4-FFF2-40B4-BE49-F238E27FC236}">
                <a16:creationId xmlns:a16="http://schemas.microsoft.com/office/drawing/2014/main" id="{A9FB9BB8-73AA-7DCE-E66E-5706F57F7DB1}"/>
              </a:ext>
            </a:extLst>
          </p:cNvPr>
          <p:cNvSpPr>
            <a:spLocks noGrp="1"/>
          </p:cNvSpPr>
          <p:nvPr>
            <p:ph type="body" sz="quarter" idx="31"/>
          </p:nvPr>
        </p:nvSpPr>
        <p:spPr/>
        <p:txBody>
          <a:bodyPr/>
          <a:lstStyle/>
          <a:p>
            <a:endParaRPr lang="pl-PL"/>
          </a:p>
        </p:txBody>
      </p:sp>
      <p:sp>
        <p:nvSpPr>
          <p:cNvPr id="7" name="Symbol zastępczy tekstu 6">
            <a:extLst>
              <a:ext uri="{FF2B5EF4-FFF2-40B4-BE49-F238E27FC236}">
                <a16:creationId xmlns:a16="http://schemas.microsoft.com/office/drawing/2014/main" id="{5D7BC2B9-2347-911D-E19F-6F1261EE28F7}"/>
              </a:ext>
            </a:extLst>
          </p:cNvPr>
          <p:cNvSpPr>
            <a:spLocks noGrp="1"/>
          </p:cNvSpPr>
          <p:nvPr>
            <p:ph type="body" sz="quarter" idx="32"/>
          </p:nvPr>
        </p:nvSpPr>
        <p:spPr/>
        <p:txBody>
          <a:bodyPr/>
          <a:lstStyle/>
          <a:p>
            <a:endParaRPr lang="pl-PL"/>
          </a:p>
        </p:txBody>
      </p:sp>
      <p:sp>
        <p:nvSpPr>
          <p:cNvPr id="8" name="Symbol zastępczy zawartości 7">
            <a:extLst>
              <a:ext uri="{FF2B5EF4-FFF2-40B4-BE49-F238E27FC236}">
                <a16:creationId xmlns:a16="http://schemas.microsoft.com/office/drawing/2014/main" id="{2D96A714-648B-985F-E91E-5CC9CF7C5771}"/>
              </a:ext>
            </a:extLst>
          </p:cNvPr>
          <p:cNvSpPr>
            <a:spLocks noGrp="1"/>
          </p:cNvSpPr>
          <p:nvPr>
            <p:ph sz="quarter" idx="33"/>
          </p:nvPr>
        </p:nvSpPr>
        <p:spPr/>
        <p:txBody>
          <a:bodyPr/>
          <a:lstStyle/>
          <a:p>
            <a:endParaRPr lang="pl-PL"/>
          </a:p>
        </p:txBody>
      </p:sp>
      <p:sp>
        <p:nvSpPr>
          <p:cNvPr id="9" name="Symbol zastępczy zawartości 8">
            <a:extLst>
              <a:ext uri="{FF2B5EF4-FFF2-40B4-BE49-F238E27FC236}">
                <a16:creationId xmlns:a16="http://schemas.microsoft.com/office/drawing/2014/main" id="{62189D2C-354C-EE95-D1D6-7738A3659EAA}"/>
              </a:ext>
            </a:extLst>
          </p:cNvPr>
          <p:cNvSpPr>
            <a:spLocks noGrp="1"/>
          </p:cNvSpPr>
          <p:nvPr>
            <p:ph sz="quarter" idx="34"/>
          </p:nvPr>
        </p:nvSpPr>
        <p:spPr/>
        <p:txBody>
          <a:bodyPr/>
          <a:lstStyle/>
          <a:p>
            <a:endParaRPr lang="pl-PL"/>
          </a:p>
        </p:txBody>
      </p:sp>
      <p:sp>
        <p:nvSpPr>
          <p:cNvPr id="10" name="Symbol zastępczy zawartości 9">
            <a:extLst>
              <a:ext uri="{FF2B5EF4-FFF2-40B4-BE49-F238E27FC236}">
                <a16:creationId xmlns:a16="http://schemas.microsoft.com/office/drawing/2014/main" id="{EB64F0A5-42A2-D7E8-1B0D-D73A43D5808B}"/>
              </a:ext>
            </a:extLst>
          </p:cNvPr>
          <p:cNvSpPr>
            <a:spLocks noGrp="1"/>
          </p:cNvSpPr>
          <p:nvPr>
            <p:ph sz="quarter" idx="35"/>
          </p:nvPr>
        </p:nvSpPr>
        <p:spPr/>
        <p:txBody>
          <a:bodyPr/>
          <a:lstStyle/>
          <a:p>
            <a:endParaRPr lang="pl-PL"/>
          </a:p>
        </p:txBody>
      </p:sp>
      <p:sp>
        <p:nvSpPr>
          <p:cNvPr id="11" name="Tytuł 10">
            <a:extLst>
              <a:ext uri="{FF2B5EF4-FFF2-40B4-BE49-F238E27FC236}">
                <a16:creationId xmlns:a16="http://schemas.microsoft.com/office/drawing/2014/main" id="{9A858912-B40C-48CC-6D2E-D464D1ED44F0}"/>
              </a:ext>
            </a:extLst>
          </p:cNvPr>
          <p:cNvSpPr>
            <a:spLocks noGrp="1"/>
          </p:cNvSpPr>
          <p:nvPr>
            <p:ph type="title"/>
          </p:nvPr>
        </p:nvSpPr>
        <p:spPr/>
        <p:txBody>
          <a:bodyPr/>
          <a:lstStyle/>
          <a:p>
            <a:endParaRPr lang="pl-PL"/>
          </a:p>
        </p:txBody>
      </p:sp>
      <p:sp>
        <p:nvSpPr>
          <p:cNvPr id="12" name="Symbol zastępczy tekstu 11">
            <a:extLst>
              <a:ext uri="{FF2B5EF4-FFF2-40B4-BE49-F238E27FC236}">
                <a16:creationId xmlns:a16="http://schemas.microsoft.com/office/drawing/2014/main" id="{B6D675C9-542B-4BCF-4A75-8E169F808EEF}"/>
              </a:ext>
            </a:extLst>
          </p:cNvPr>
          <p:cNvSpPr>
            <a:spLocks noGrp="1"/>
          </p:cNvSpPr>
          <p:nvPr>
            <p:ph type="body" sz="quarter" idx="20"/>
          </p:nvPr>
        </p:nvSpPr>
        <p:spPr/>
        <p:txBody>
          <a:bodyPr/>
          <a:lstStyle/>
          <a:p>
            <a:endParaRPr lang="pl-PL"/>
          </a:p>
        </p:txBody>
      </p:sp>
    </p:spTree>
    <p:extLst>
      <p:ext uri="{BB962C8B-B14F-4D97-AF65-F5344CB8AC3E}">
        <p14:creationId xmlns:p14="http://schemas.microsoft.com/office/powerpoint/2010/main" val="423256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140F50-9485-D48D-C229-14A27771B86C}"/>
              </a:ext>
            </a:extLst>
          </p:cNvPr>
          <p:cNvSpPr>
            <a:spLocks noGrp="1"/>
          </p:cNvSpPr>
          <p:nvPr>
            <p:ph type="title"/>
          </p:nvPr>
        </p:nvSpPr>
        <p:spPr/>
        <p:txBody>
          <a:bodyPr/>
          <a:lstStyle/>
          <a:p>
            <a:endParaRPr lang="pl-PL" dirty="0"/>
          </a:p>
        </p:txBody>
      </p:sp>
      <p:sp>
        <p:nvSpPr>
          <p:cNvPr id="3" name="Symbol zastępczy tekstu 2">
            <a:extLst>
              <a:ext uri="{FF2B5EF4-FFF2-40B4-BE49-F238E27FC236}">
                <a16:creationId xmlns:a16="http://schemas.microsoft.com/office/drawing/2014/main" id="{28011BEA-4294-CC83-56F5-169D09B80004}"/>
              </a:ext>
            </a:extLst>
          </p:cNvPr>
          <p:cNvSpPr>
            <a:spLocks noGrp="1"/>
          </p:cNvSpPr>
          <p:nvPr>
            <p:ph type="body" sz="quarter" idx="13"/>
          </p:nvPr>
        </p:nvSpPr>
        <p:spPr/>
        <p:txBody>
          <a:bodyPr/>
          <a:lstStyle/>
          <a:p>
            <a:endParaRPr lang="pl-PL" dirty="0"/>
          </a:p>
        </p:txBody>
      </p:sp>
      <p:sp>
        <p:nvSpPr>
          <p:cNvPr id="4" name="Symbol zastępczy tekstu 3">
            <a:extLst>
              <a:ext uri="{FF2B5EF4-FFF2-40B4-BE49-F238E27FC236}">
                <a16:creationId xmlns:a16="http://schemas.microsoft.com/office/drawing/2014/main" id="{9295B85B-9351-636E-78BA-E7F8ADBE3601}"/>
              </a:ext>
            </a:extLst>
          </p:cNvPr>
          <p:cNvSpPr>
            <a:spLocks noGrp="1"/>
          </p:cNvSpPr>
          <p:nvPr>
            <p:ph type="body" sz="quarter" idx="11"/>
          </p:nvPr>
        </p:nvSpPr>
        <p:spPr/>
        <p:txBody>
          <a:bodyPr/>
          <a:lstStyle/>
          <a:p>
            <a:endParaRPr lang="pl-PL" dirty="0"/>
          </a:p>
        </p:txBody>
      </p:sp>
      <p:sp>
        <p:nvSpPr>
          <p:cNvPr id="5" name="Symbol zastępczy tekstu 4">
            <a:extLst>
              <a:ext uri="{FF2B5EF4-FFF2-40B4-BE49-F238E27FC236}">
                <a16:creationId xmlns:a16="http://schemas.microsoft.com/office/drawing/2014/main" id="{A333AB98-8298-20E6-B178-D3E162DCB69A}"/>
              </a:ext>
            </a:extLst>
          </p:cNvPr>
          <p:cNvSpPr>
            <a:spLocks noGrp="1"/>
          </p:cNvSpPr>
          <p:nvPr>
            <p:ph type="body" sz="quarter" idx="15"/>
          </p:nvPr>
        </p:nvSpPr>
        <p:spPr/>
        <p:txBody>
          <a:bodyPr/>
          <a:lstStyle/>
          <a:p>
            <a:endParaRPr lang="pl-PL"/>
          </a:p>
        </p:txBody>
      </p:sp>
      <p:sp>
        <p:nvSpPr>
          <p:cNvPr id="6" name="Symbol zastępczy tekstu 5">
            <a:extLst>
              <a:ext uri="{FF2B5EF4-FFF2-40B4-BE49-F238E27FC236}">
                <a16:creationId xmlns:a16="http://schemas.microsoft.com/office/drawing/2014/main" id="{395F4B77-6A8F-805B-2E2A-9E1AFAF7EC2A}"/>
              </a:ext>
            </a:extLst>
          </p:cNvPr>
          <p:cNvSpPr>
            <a:spLocks noGrp="1"/>
          </p:cNvSpPr>
          <p:nvPr>
            <p:ph type="body" sz="quarter" idx="12"/>
          </p:nvPr>
        </p:nvSpPr>
        <p:spPr/>
        <p:txBody>
          <a:bodyPr/>
          <a:lstStyle/>
          <a:p>
            <a:endParaRPr lang="pl-PL"/>
          </a:p>
        </p:txBody>
      </p:sp>
      <p:sp>
        <p:nvSpPr>
          <p:cNvPr id="7" name="Symbol zastępczy tekstu 6">
            <a:extLst>
              <a:ext uri="{FF2B5EF4-FFF2-40B4-BE49-F238E27FC236}">
                <a16:creationId xmlns:a16="http://schemas.microsoft.com/office/drawing/2014/main" id="{1F4480F9-EC40-9A10-D5D6-B7E18464A98B}"/>
              </a:ext>
            </a:extLst>
          </p:cNvPr>
          <p:cNvSpPr>
            <a:spLocks noGrp="1"/>
          </p:cNvSpPr>
          <p:nvPr>
            <p:ph type="body" sz="quarter" idx="10"/>
          </p:nvPr>
        </p:nvSpPr>
        <p:spPr/>
        <p:txBody>
          <a:bodyPr/>
          <a:lstStyle/>
          <a:p>
            <a:endParaRPr lang="pl-PL"/>
          </a:p>
        </p:txBody>
      </p:sp>
      <p:sp>
        <p:nvSpPr>
          <p:cNvPr id="8" name="Symbol zastępczy tekstu 7">
            <a:extLst>
              <a:ext uri="{FF2B5EF4-FFF2-40B4-BE49-F238E27FC236}">
                <a16:creationId xmlns:a16="http://schemas.microsoft.com/office/drawing/2014/main" id="{E4CAB380-A9F7-E47B-CE6F-0514D00F7C45}"/>
              </a:ext>
            </a:extLst>
          </p:cNvPr>
          <p:cNvSpPr>
            <a:spLocks noGrp="1"/>
          </p:cNvSpPr>
          <p:nvPr>
            <p:ph type="body" sz="quarter" idx="14"/>
          </p:nvPr>
        </p:nvSpPr>
        <p:spPr/>
        <p:txBody>
          <a:bodyPr/>
          <a:lstStyle/>
          <a:p>
            <a:endParaRPr lang="pl-PL"/>
          </a:p>
        </p:txBody>
      </p:sp>
    </p:spTree>
    <p:extLst>
      <p:ext uri="{BB962C8B-B14F-4D97-AF65-F5344CB8AC3E}">
        <p14:creationId xmlns:p14="http://schemas.microsoft.com/office/powerpoint/2010/main" val="798332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28D183-3E22-5B73-43D8-3F20131AC483}"/>
              </a:ext>
            </a:extLst>
          </p:cNvPr>
          <p:cNvSpPr>
            <a:spLocks noGrp="1"/>
          </p:cNvSpPr>
          <p:nvPr>
            <p:ph type="title"/>
          </p:nvPr>
        </p:nvSpPr>
        <p:spPr/>
        <p:txBody>
          <a:bodyPr/>
          <a:lstStyle/>
          <a:p>
            <a:endParaRPr lang="pl-PL"/>
          </a:p>
        </p:txBody>
      </p:sp>
      <p:sp>
        <p:nvSpPr>
          <p:cNvPr id="3" name="Symbol zastępczy tekstu 2">
            <a:extLst>
              <a:ext uri="{FF2B5EF4-FFF2-40B4-BE49-F238E27FC236}">
                <a16:creationId xmlns:a16="http://schemas.microsoft.com/office/drawing/2014/main" id="{F9D1E9BC-31A2-87B6-D0F9-4F07395A0587}"/>
              </a:ext>
            </a:extLst>
          </p:cNvPr>
          <p:cNvSpPr>
            <a:spLocks noGrp="1"/>
          </p:cNvSpPr>
          <p:nvPr>
            <p:ph type="body" sz="quarter" idx="11"/>
          </p:nvPr>
        </p:nvSpPr>
        <p:spPr/>
        <p:txBody>
          <a:bodyPr/>
          <a:lstStyle/>
          <a:p>
            <a:endParaRPr lang="pl-PL"/>
          </a:p>
        </p:txBody>
      </p:sp>
      <p:sp>
        <p:nvSpPr>
          <p:cNvPr id="4" name="Symbol zastępczy tekstu 3">
            <a:extLst>
              <a:ext uri="{FF2B5EF4-FFF2-40B4-BE49-F238E27FC236}">
                <a16:creationId xmlns:a16="http://schemas.microsoft.com/office/drawing/2014/main" id="{CAA3273A-FA2A-0ADD-6B3B-8B439E2587AF}"/>
              </a:ext>
            </a:extLst>
          </p:cNvPr>
          <p:cNvSpPr>
            <a:spLocks noGrp="1"/>
          </p:cNvSpPr>
          <p:nvPr>
            <p:ph type="body" sz="quarter" idx="10"/>
          </p:nvPr>
        </p:nvSpPr>
        <p:spPr/>
        <p:txBody>
          <a:bodyPr/>
          <a:lstStyle/>
          <a:p>
            <a:endParaRPr lang="pl-PL"/>
          </a:p>
        </p:txBody>
      </p:sp>
      <p:sp>
        <p:nvSpPr>
          <p:cNvPr id="5" name="Symbol zastępczy tekstu 4">
            <a:extLst>
              <a:ext uri="{FF2B5EF4-FFF2-40B4-BE49-F238E27FC236}">
                <a16:creationId xmlns:a16="http://schemas.microsoft.com/office/drawing/2014/main" id="{BFDE77B8-F0F2-6803-C99F-53F226C1F9FD}"/>
              </a:ext>
            </a:extLst>
          </p:cNvPr>
          <p:cNvSpPr>
            <a:spLocks noGrp="1"/>
          </p:cNvSpPr>
          <p:nvPr>
            <p:ph type="body" sz="quarter" idx="12"/>
          </p:nvPr>
        </p:nvSpPr>
        <p:spPr/>
        <p:txBody>
          <a:bodyPr/>
          <a:lstStyle/>
          <a:p>
            <a:endParaRPr lang="pl-PL"/>
          </a:p>
        </p:txBody>
      </p:sp>
      <p:sp>
        <p:nvSpPr>
          <p:cNvPr id="6" name="Symbol zastępczy tekstu 5">
            <a:extLst>
              <a:ext uri="{FF2B5EF4-FFF2-40B4-BE49-F238E27FC236}">
                <a16:creationId xmlns:a16="http://schemas.microsoft.com/office/drawing/2014/main" id="{4F657947-1A57-E4CD-E789-CDBC30729171}"/>
              </a:ext>
            </a:extLst>
          </p:cNvPr>
          <p:cNvSpPr>
            <a:spLocks noGrp="1"/>
          </p:cNvSpPr>
          <p:nvPr>
            <p:ph type="body" sz="quarter" idx="13"/>
          </p:nvPr>
        </p:nvSpPr>
        <p:spPr/>
        <p:txBody>
          <a:bodyPr/>
          <a:lstStyle/>
          <a:p>
            <a:endParaRPr lang="pl-PL"/>
          </a:p>
        </p:txBody>
      </p:sp>
      <p:sp>
        <p:nvSpPr>
          <p:cNvPr id="7" name="Symbol zastępczy tekstu 6">
            <a:extLst>
              <a:ext uri="{FF2B5EF4-FFF2-40B4-BE49-F238E27FC236}">
                <a16:creationId xmlns:a16="http://schemas.microsoft.com/office/drawing/2014/main" id="{CEAF8774-B664-4FC2-4A08-406495C98599}"/>
              </a:ext>
            </a:extLst>
          </p:cNvPr>
          <p:cNvSpPr>
            <a:spLocks noGrp="1"/>
          </p:cNvSpPr>
          <p:nvPr>
            <p:ph type="body" sz="quarter" idx="14"/>
          </p:nvPr>
        </p:nvSpPr>
        <p:spPr/>
        <p:txBody>
          <a:bodyPr/>
          <a:lstStyle/>
          <a:p>
            <a:endParaRPr lang="pl-PL"/>
          </a:p>
        </p:txBody>
      </p:sp>
      <p:sp>
        <p:nvSpPr>
          <p:cNvPr id="8" name="Symbol zastępczy tekstu 7">
            <a:extLst>
              <a:ext uri="{FF2B5EF4-FFF2-40B4-BE49-F238E27FC236}">
                <a16:creationId xmlns:a16="http://schemas.microsoft.com/office/drawing/2014/main" id="{900283BC-5803-96B4-8173-C3274587173C}"/>
              </a:ext>
            </a:extLst>
          </p:cNvPr>
          <p:cNvSpPr>
            <a:spLocks noGrp="1"/>
          </p:cNvSpPr>
          <p:nvPr>
            <p:ph type="body" sz="quarter" idx="15"/>
          </p:nvPr>
        </p:nvSpPr>
        <p:spPr/>
        <p:txBody>
          <a:bodyPr/>
          <a:lstStyle/>
          <a:p>
            <a:endParaRPr lang="pl-PL"/>
          </a:p>
        </p:txBody>
      </p:sp>
      <p:sp>
        <p:nvSpPr>
          <p:cNvPr id="9" name="Symbol zastępczy tekstu 8">
            <a:extLst>
              <a:ext uri="{FF2B5EF4-FFF2-40B4-BE49-F238E27FC236}">
                <a16:creationId xmlns:a16="http://schemas.microsoft.com/office/drawing/2014/main" id="{32D40616-21CC-2A87-4B5E-74426E1F76FE}"/>
              </a:ext>
            </a:extLst>
          </p:cNvPr>
          <p:cNvSpPr>
            <a:spLocks noGrp="1"/>
          </p:cNvSpPr>
          <p:nvPr>
            <p:ph type="body" sz="quarter" idx="16"/>
          </p:nvPr>
        </p:nvSpPr>
        <p:spPr/>
        <p:txBody>
          <a:bodyPr/>
          <a:lstStyle/>
          <a:p>
            <a:endParaRPr lang="pl-PL"/>
          </a:p>
        </p:txBody>
      </p:sp>
      <p:sp>
        <p:nvSpPr>
          <p:cNvPr id="10" name="Symbol zastępczy tekstu 9">
            <a:extLst>
              <a:ext uri="{FF2B5EF4-FFF2-40B4-BE49-F238E27FC236}">
                <a16:creationId xmlns:a16="http://schemas.microsoft.com/office/drawing/2014/main" id="{2FD06F4A-B4C3-0EB6-FB2A-52D23DD2EEE7}"/>
              </a:ext>
            </a:extLst>
          </p:cNvPr>
          <p:cNvSpPr>
            <a:spLocks noGrp="1"/>
          </p:cNvSpPr>
          <p:nvPr>
            <p:ph type="body" sz="quarter" idx="17"/>
          </p:nvPr>
        </p:nvSpPr>
        <p:spPr/>
        <p:txBody>
          <a:bodyPr/>
          <a:lstStyle/>
          <a:p>
            <a:endParaRPr lang="pl-PL"/>
          </a:p>
        </p:txBody>
      </p:sp>
      <p:sp>
        <p:nvSpPr>
          <p:cNvPr id="11" name="Symbol zastępczy tekstu 10">
            <a:extLst>
              <a:ext uri="{FF2B5EF4-FFF2-40B4-BE49-F238E27FC236}">
                <a16:creationId xmlns:a16="http://schemas.microsoft.com/office/drawing/2014/main" id="{BF8C1B6D-3948-DAC2-5ED4-DA4E52C309BA}"/>
              </a:ext>
            </a:extLst>
          </p:cNvPr>
          <p:cNvSpPr>
            <a:spLocks noGrp="1"/>
          </p:cNvSpPr>
          <p:nvPr>
            <p:ph type="body" sz="quarter" idx="18"/>
          </p:nvPr>
        </p:nvSpPr>
        <p:spPr/>
        <p:txBody>
          <a:bodyPr/>
          <a:lstStyle/>
          <a:p>
            <a:endParaRPr lang="pl-PL"/>
          </a:p>
        </p:txBody>
      </p:sp>
      <p:sp>
        <p:nvSpPr>
          <p:cNvPr id="12" name="Symbol zastępczy tekstu 11">
            <a:extLst>
              <a:ext uri="{FF2B5EF4-FFF2-40B4-BE49-F238E27FC236}">
                <a16:creationId xmlns:a16="http://schemas.microsoft.com/office/drawing/2014/main" id="{DF32E6A5-5ED3-F737-19D0-727B6C76C419}"/>
              </a:ext>
            </a:extLst>
          </p:cNvPr>
          <p:cNvSpPr>
            <a:spLocks noGrp="1"/>
          </p:cNvSpPr>
          <p:nvPr>
            <p:ph type="body" sz="quarter" idx="19"/>
          </p:nvPr>
        </p:nvSpPr>
        <p:spPr/>
        <p:txBody>
          <a:bodyPr/>
          <a:lstStyle/>
          <a:p>
            <a:endParaRPr lang="pl-PL"/>
          </a:p>
        </p:txBody>
      </p:sp>
      <p:sp>
        <p:nvSpPr>
          <p:cNvPr id="13" name="Symbol zastępczy tekstu 12">
            <a:extLst>
              <a:ext uri="{FF2B5EF4-FFF2-40B4-BE49-F238E27FC236}">
                <a16:creationId xmlns:a16="http://schemas.microsoft.com/office/drawing/2014/main" id="{C3389EED-EC31-16CD-2BDD-BBE6999EE1B9}"/>
              </a:ext>
            </a:extLst>
          </p:cNvPr>
          <p:cNvSpPr>
            <a:spLocks noGrp="1"/>
          </p:cNvSpPr>
          <p:nvPr>
            <p:ph type="body" sz="quarter" idx="20"/>
          </p:nvPr>
        </p:nvSpPr>
        <p:spPr/>
        <p:txBody>
          <a:bodyPr/>
          <a:lstStyle/>
          <a:p>
            <a:endParaRPr lang="pl-PL"/>
          </a:p>
        </p:txBody>
      </p:sp>
      <p:sp>
        <p:nvSpPr>
          <p:cNvPr id="14" name="Symbol zastępczy tekstu 13">
            <a:extLst>
              <a:ext uri="{FF2B5EF4-FFF2-40B4-BE49-F238E27FC236}">
                <a16:creationId xmlns:a16="http://schemas.microsoft.com/office/drawing/2014/main" id="{8EF1C853-DA32-122B-05BF-5D2585458610}"/>
              </a:ext>
            </a:extLst>
          </p:cNvPr>
          <p:cNvSpPr>
            <a:spLocks noGrp="1"/>
          </p:cNvSpPr>
          <p:nvPr>
            <p:ph type="body" sz="quarter" idx="21"/>
          </p:nvPr>
        </p:nvSpPr>
        <p:spPr/>
        <p:txBody>
          <a:bodyPr/>
          <a:lstStyle/>
          <a:p>
            <a:endParaRPr lang="pl-PL"/>
          </a:p>
        </p:txBody>
      </p:sp>
    </p:spTree>
    <p:extLst>
      <p:ext uri="{BB962C8B-B14F-4D97-AF65-F5344CB8AC3E}">
        <p14:creationId xmlns:p14="http://schemas.microsoft.com/office/powerpoint/2010/main" val="1312352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90F9FB-7528-E51A-94B6-8210DDF8C2AE}"/>
              </a:ext>
            </a:extLst>
          </p:cNvPr>
          <p:cNvSpPr>
            <a:spLocks noGrp="1"/>
          </p:cNvSpPr>
          <p:nvPr>
            <p:ph type="title"/>
          </p:nvPr>
        </p:nvSpPr>
        <p:spPr/>
        <p:txBody>
          <a:bodyPr/>
          <a:lstStyle/>
          <a:p>
            <a:endParaRPr lang="pl-PL"/>
          </a:p>
        </p:txBody>
      </p:sp>
      <p:sp>
        <p:nvSpPr>
          <p:cNvPr id="3" name="Symbol zastępczy tekstu 2">
            <a:extLst>
              <a:ext uri="{FF2B5EF4-FFF2-40B4-BE49-F238E27FC236}">
                <a16:creationId xmlns:a16="http://schemas.microsoft.com/office/drawing/2014/main" id="{78FF7873-DA21-B446-62D0-D116A5FD49BE}"/>
              </a:ext>
            </a:extLst>
          </p:cNvPr>
          <p:cNvSpPr>
            <a:spLocks noGrp="1"/>
          </p:cNvSpPr>
          <p:nvPr>
            <p:ph type="body" sz="quarter" idx="11"/>
          </p:nvPr>
        </p:nvSpPr>
        <p:spPr/>
        <p:txBody>
          <a:bodyPr/>
          <a:lstStyle/>
          <a:p>
            <a:endParaRPr lang="pl-PL"/>
          </a:p>
        </p:txBody>
      </p:sp>
      <p:sp>
        <p:nvSpPr>
          <p:cNvPr id="4" name="Symbol zastępczy tekstu 3">
            <a:extLst>
              <a:ext uri="{FF2B5EF4-FFF2-40B4-BE49-F238E27FC236}">
                <a16:creationId xmlns:a16="http://schemas.microsoft.com/office/drawing/2014/main" id="{37A1B142-48EB-9B6C-9861-4B269C2B987F}"/>
              </a:ext>
            </a:extLst>
          </p:cNvPr>
          <p:cNvSpPr>
            <a:spLocks noGrp="1"/>
          </p:cNvSpPr>
          <p:nvPr>
            <p:ph type="body" sz="quarter" idx="10"/>
          </p:nvPr>
        </p:nvSpPr>
        <p:spPr/>
        <p:txBody>
          <a:bodyPr/>
          <a:lstStyle/>
          <a:p>
            <a:endParaRPr lang="pl-PL"/>
          </a:p>
        </p:txBody>
      </p:sp>
      <p:sp>
        <p:nvSpPr>
          <p:cNvPr id="5" name="Symbol zastępczy tekstu 4">
            <a:extLst>
              <a:ext uri="{FF2B5EF4-FFF2-40B4-BE49-F238E27FC236}">
                <a16:creationId xmlns:a16="http://schemas.microsoft.com/office/drawing/2014/main" id="{473A2EE0-83A4-0FA4-D6EE-5AE56AB4F0C7}"/>
              </a:ext>
            </a:extLst>
          </p:cNvPr>
          <p:cNvSpPr>
            <a:spLocks noGrp="1"/>
          </p:cNvSpPr>
          <p:nvPr>
            <p:ph type="body" sz="quarter" idx="12"/>
          </p:nvPr>
        </p:nvSpPr>
        <p:spPr/>
        <p:txBody>
          <a:bodyPr/>
          <a:lstStyle/>
          <a:p>
            <a:endParaRPr lang="pl-PL"/>
          </a:p>
        </p:txBody>
      </p:sp>
      <p:sp>
        <p:nvSpPr>
          <p:cNvPr id="6" name="Symbol zastępczy tekstu 5">
            <a:extLst>
              <a:ext uri="{FF2B5EF4-FFF2-40B4-BE49-F238E27FC236}">
                <a16:creationId xmlns:a16="http://schemas.microsoft.com/office/drawing/2014/main" id="{12697F2E-B70A-D40B-02FE-1FAAF12231AB}"/>
              </a:ext>
            </a:extLst>
          </p:cNvPr>
          <p:cNvSpPr>
            <a:spLocks noGrp="1"/>
          </p:cNvSpPr>
          <p:nvPr>
            <p:ph type="body" sz="quarter" idx="13"/>
          </p:nvPr>
        </p:nvSpPr>
        <p:spPr/>
        <p:txBody>
          <a:bodyPr/>
          <a:lstStyle/>
          <a:p>
            <a:endParaRPr lang="pl-PL"/>
          </a:p>
        </p:txBody>
      </p:sp>
      <p:sp>
        <p:nvSpPr>
          <p:cNvPr id="7" name="Symbol zastępczy tekstu 6">
            <a:extLst>
              <a:ext uri="{FF2B5EF4-FFF2-40B4-BE49-F238E27FC236}">
                <a16:creationId xmlns:a16="http://schemas.microsoft.com/office/drawing/2014/main" id="{A238DF80-1C14-4BC0-CC91-D0CB3A52C573}"/>
              </a:ext>
            </a:extLst>
          </p:cNvPr>
          <p:cNvSpPr>
            <a:spLocks noGrp="1"/>
          </p:cNvSpPr>
          <p:nvPr>
            <p:ph type="body" sz="quarter" idx="14"/>
          </p:nvPr>
        </p:nvSpPr>
        <p:spPr/>
        <p:txBody>
          <a:bodyPr/>
          <a:lstStyle/>
          <a:p>
            <a:endParaRPr lang="pl-PL"/>
          </a:p>
        </p:txBody>
      </p:sp>
      <p:sp>
        <p:nvSpPr>
          <p:cNvPr id="8" name="Symbol zastępczy tekstu 7">
            <a:extLst>
              <a:ext uri="{FF2B5EF4-FFF2-40B4-BE49-F238E27FC236}">
                <a16:creationId xmlns:a16="http://schemas.microsoft.com/office/drawing/2014/main" id="{AE68E5D9-24DE-9805-2A0E-8C193E010ED7}"/>
              </a:ext>
            </a:extLst>
          </p:cNvPr>
          <p:cNvSpPr>
            <a:spLocks noGrp="1"/>
          </p:cNvSpPr>
          <p:nvPr>
            <p:ph type="body" sz="quarter" idx="15"/>
          </p:nvPr>
        </p:nvSpPr>
        <p:spPr/>
        <p:txBody>
          <a:bodyPr/>
          <a:lstStyle/>
          <a:p>
            <a:endParaRPr lang="pl-PL"/>
          </a:p>
        </p:txBody>
      </p:sp>
      <p:sp>
        <p:nvSpPr>
          <p:cNvPr id="9" name="Symbol zastępczy tekstu 8">
            <a:extLst>
              <a:ext uri="{FF2B5EF4-FFF2-40B4-BE49-F238E27FC236}">
                <a16:creationId xmlns:a16="http://schemas.microsoft.com/office/drawing/2014/main" id="{479DAE0F-6340-29FF-C6EA-BD0F2D34E6BC}"/>
              </a:ext>
            </a:extLst>
          </p:cNvPr>
          <p:cNvSpPr>
            <a:spLocks noGrp="1"/>
          </p:cNvSpPr>
          <p:nvPr>
            <p:ph type="body" sz="quarter" idx="16"/>
          </p:nvPr>
        </p:nvSpPr>
        <p:spPr/>
        <p:txBody>
          <a:bodyPr/>
          <a:lstStyle/>
          <a:p>
            <a:endParaRPr lang="pl-PL"/>
          </a:p>
        </p:txBody>
      </p:sp>
      <p:sp>
        <p:nvSpPr>
          <p:cNvPr id="10" name="Symbol zastępczy tekstu 9">
            <a:extLst>
              <a:ext uri="{FF2B5EF4-FFF2-40B4-BE49-F238E27FC236}">
                <a16:creationId xmlns:a16="http://schemas.microsoft.com/office/drawing/2014/main" id="{EEA51638-39A1-BA8D-E700-98813CCB17C8}"/>
              </a:ext>
            </a:extLst>
          </p:cNvPr>
          <p:cNvSpPr>
            <a:spLocks noGrp="1"/>
          </p:cNvSpPr>
          <p:nvPr>
            <p:ph type="body" sz="quarter" idx="17"/>
          </p:nvPr>
        </p:nvSpPr>
        <p:spPr/>
        <p:txBody>
          <a:bodyPr/>
          <a:lstStyle/>
          <a:p>
            <a:endParaRPr lang="pl-PL"/>
          </a:p>
        </p:txBody>
      </p:sp>
      <p:sp>
        <p:nvSpPr>
          <p:cNvPr id="11" name="Symbol zastępczy tekstu 10">
            <a:extLst>
              <a:ext uri="{FF2B5EF4-FFF2-40B4-BE49-F238E27FC236}">
                <a16:creationId xmlns:a16="http://schemas.microsoft.com/office/drawing/2014/main" id="{79E643AB-47EA-61A9-2951-388E7B4378D0}"/>
              </a:ext>
            </a:extLst>
          </p:cNvPr>
          <p:cNvSpPr>
            <a:spLocks noGrp="1"/>
          </p:cNvSpPr>
          <p:nvPr>
            <p:ph type="body" sz="quarter" idx="18"/>
          </p:nvPr>
        </p:nvSpPr>
        <p:spPr/>
        <p:txBody>
          <a:bodyPr/>
          <a:lstStyle/>
          <a:p>
            <a:endParaRPr lang="pl-PL"/>
          </a:p>
        </p:txBody>
      </p:sp>
      <p:sp>
        <p:nvSpPr>
          <p:cNvPr id="12" name="Symbol zastępczy tekstu 11">
            <a:extLst>
              <a:ext uri="{FF2B5EF4-FFF2-40B4-BE49-F238E27FC236}">
                <a16:creationId xmlns:a16="http://schemas.microsoft.com/office/drawing/2014/main" id="{948024DD-9D3E-92C4-211C-D9D90BAA10B2}"/>
              </a:ext>
            </a:extLst>
          </p:cNvPr>
          <p:cNvSpPr>
            <a:spLocks noGrp="1"/>
          </p:cNvSpPr>
          <p:nvPr>
            <p:ph type="body" sz="quarter" idx="19"/>
          </p:nvPr>
        </p:nvSpPr>
        <p:spPr/>
        <p:txBody>
          <a:bodyPr/>
          <a:lstStyle/>
          <a:p>
            <a:endParaRPr lang="pl-PL"/>
          </a:p>
        </p:txBody>
      </p:sp>
      <p:sp>
        <p:nvSpPr>
          <p:cNvPr id="13" name="Symbol zastępczy tekstu 12">
            <a:extLst>
              <a:ext uri="{FF2B5EF4-FFF2-40B4-BE49-F238E27FC236}">
                <a16:creationId xmlns:a16="http://schemas.microsoft.com/office/drawing/2014/main" id="{E9441F03-A8EE-349A-D7C6-A368DA5F46EB}"/>
              </a:ext>
            </a:extLst>
          </p:cNvPr>
          <p:cNvSpPr>
            <a:spLocks noGrp="1"/>
          </p:cNvSpPr>
          <p:nvPr>
            <p:ph type="body" sz="quarter" idx="20"/>
          </p:nvPr>
        </p:nvSpPr>
        <p:spPr/>
        <p:txBody>
          <a:bodyPr/>
          <a:lstStyle/>
          <a:p>
            <a:endParaRPr lang="pl-PL"/>
          </a:p>
        </p:txBody>
      </p:sp>
      <p:sp>
        <p:nvSpPr>
          <p:cNvPr id="14" name="Symbol zastępczy tekstu 13">
            <a:extLst>
              <a:ext uri="{FF2B5EF4-FFF2-40B4-BE49-F238E27FC236}">
                <a16:creationId xmlns:a16="http://schemas.microsoft.com/office/drawing/2014/main" id="{06678FA6-7E52-9CD4-C7A5-754966ADD0F3}"/>
              </a:ext>
            </a:extLst>
          </p:cNvPr>
          <p:cNvSpPr>
            <a:spLocks noGrp="1"/>
          </p:cNvSpPr>
          <p:nvPr>
            <p:ph type="body" sz="quarter" idx="21"/>
          </p:nvPr>
        </p:nvSpPr>
        <p:spPr/>
        <p:txBody>
          <a:bodyPr/>
          <a:lstStyle/>
          <a:p>
            <a:endParaRPr lang="pl-PL"/>
          </a:p>
        </p:txBody>
      </p:sp>
    </p:spTree>
    <p:extLst>
      <p:ext uri="{BB962C8B-B14F-4D97-AF65-F5344CB8AC3E}">
        <p14:creationId xmlns:p14="http://schemas.microsoft.com/office/powerpoint/2010/main" val="2076404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226C89-00C2-212D-5EC1-A771909D00F6}"/>
              </a:ext>
            </a:extLst>
          </p:cNvPr>
          <p:cNvSpPr>
            <a:spLocks noGrp="1"/>
          </p:cNvSpPr>
          <p:nvPr>
            <p:ph type="title"/>
          </p:nvPr>
        </p:nvSpPr>
        <p:spPr/>
        <p:txBody>
          <a:bodyPr/>
          <a:lstStyle/>
          <a:p>
            <a:endParaRPr lang="pl-PL"/>
          </a:p>
        </p:txBody>
      </p:sp>
      <p:sp>
        <p:nvSpPr>
          <p:cNvPr id="3" name="Symbol zastępczy tekstu 2">
            <a:extLst>
              <a:ext uri="{FF2B5EF4-FFF2-40B4-BE49-F238E27FC236}">
                <a16:creationId xmlns:a16="http://schemas.microsoft.com/office/drawing/2014/main" id="{29A13347-102E-18A9-C7C4-8FCAD03B0681}"/>
              </a:ext>
            </a:extLst>
          </p:cNvPr>
          <p:cNvSpPr>
            <a:spLocks noGrp="1"/>
          </p:cNvSpPr>
          <p:nvPr>
            <p:ph type="body" sz="quarter" idx="11"/>
          </p:nvPr>
        </p:nvSpPr>
        <p:spPr/>
        <p:txBody>
          <a:bodyPr/>
          <a:lstStyle/>
          <a:p>
            <a:endParaRPr lang="pl-PL"/>
          </a:p>
        </p:txBody>
      </p:sp>
      <p:sp>
        <p:nvSpPr>
          <p:cNvPr id="4" name="Symbol zastępczy tekstu 3">
            <a:extLst>
              <a:ext uri="{FF2B5EF4-FFF2-40B4-BE49-F238E27FC236}">
                <a16:creationId xmlns:a16="http://schemas.microsoft.com/office/drawing/2014/main" id="{AF779D4E-697A-4D2D-DB90-0F1DFF38241D}"/>
              </a:ext>
            </a:extLst>
          </p:cNvPr>
          <p:cNvSpPr>
            <a:spLocks noGrp="1"/>
          </p:cNvSpPr>
          <p:nvPr>
            <p:ph type="body" sz="quarter" idx="12"/>
          </p:nvPr>
        </p:nvSpPr>
        <p:spPr/>
        <p:txBody>
          <a:bodyPr/>
          <a:lstStyle/>
          <a:p>
            <a:endParaRPr lang="pl-PL"/>
          </a:p>
        </p:txBody>
      </p:sp>
      <p:sp>
        <p:nvSpPr>
          <p:cNvPr id="5" name="Symbol zastępczy tekstu 4">
            <a:extLst>
              <a:ext uri="{FF2B5EF4-FFF2-40B4-BE49-F238E27FC236}">
                <a16:creationId xmlns:a16="http://schemas.microsoft.com/office/drawing/2014/main" id="{D94D4713-166F-DF25-C660-975302372BE0}"/>
              </a:ext>
            </a:extLst>
          </p:cNvPr>
          <p:cNvSpPr>
            <a:spLocks noGrp="1"/>
          </p:cNvSpPr>
          <p:nvPr>
            <p:ph type="body" sz="quarter" idx="14"/>
          </p:nvPr>
        </p:nvSpPr>
        <p:spPr/>
        <p:txBody>
          <a:bodyPr/>
          <a:lstStyle/>
          <a:p>
            <a:endParaRPr lang="pl-PL"/>
          </a:p>
        </p:txBody>
      </p:sp>
      <p:sp>
        <p:nvSpPr>
          <p:cNvPr id="6" name="Symbol zastępczy tekstu 5">
            <a:extLst>
              <a:ext uri="{FF2B5EF4-FFF2-40B4-BE49-F238E27FC236}">
                <a16:creationId xmlns:a16="http://schemas.microsoft.com/office/drawing/2014/main" id="{1C812837-2CF5-873C-9692-A90837BFFAB2}"/>
              </a:ext>
            </a:extLst>
          </p:cNvPr>
          <p:cNvSpPr>
            <a:spLocks noGrp="1"/>
          </p:cNvSpPr>
          <p:nvPr>
            <p:ph type="body" sz="quarter" idx="16"/>
          </p:nvPr>
        </p:nvSpPr>
        <p:spPr/>
        <p:txBody>
          <a:bodyPr/>
          <a:lstStyle/>
          <a:p>
            <a:endParaRPr lang="pl-PL"/>
          </a:p>
        </p:txBody>
      </p:sp>
      <p:sp>
        <p:nvSpPr>
          <p:cNvPr id="7" name="Symbol zastępczy tekstu 6">
            <a:extLst>
              <a:ext uri="{FF2B5EF4-FFF2-40B4-BE49-F238E27FC236}">
                <a16:creationId xmlns:a16="http://schemas.microsoft.com/office/drawing/2014/main" id="{AC8713EF-5980-0A49-4B30-F855DA0D4E8E}"/>
              </a:ext>
            </a:extLst>
          </p:cNvPr>
          <p:cNvSpPr>
            <a:spLocks noGrp="1"/>
          </p:cNvSpPr>
          <p:nvPr>
            <p:ph type="body" sz="quarter" idx="18"/>
          </p:nvPr>
        </p:nvSpPr>
        <p:spPr/>
        <p:txBody>
          <a:bodyPr/>
          <a:lstStyle/>
          <a:p>
            <a:endParaRPr lang="pl-PL"/>
          </a:p>
        </p:txBody>
      </p:sp>
      <p:sp>
        <p:nvSpPr>
          <p:cNvPr id="8" name="Symbol zastępczy tekstu 7">
            <a:extLst>
              <a:ext uri="{FF2B5EF4-FFF2-40B4-BE49-F238E27FC236}">
                <a16:creationId xmlns:a16="http://schemas.microsoft.com/office/drawing/2014/main" id="{095FAAEA-E8B0-C3B0-B677-710BB3F6E02E}"/>
              </a:ext>
            </a:extLst>
          </p:cNvPr>
          <p:cNvSpPr>
            <a:spLocks noGrp="1"/>
          </p:cNvSpPr>
          <p:nvPr>
            <p:ph type="body" sz="quarter" idx="19"/>
          </p:nvPr>
        </p:nvSpPr>
        <p:spPr/>
        <p:txBody>
          <a:bodyPr/>
          <a:lstStyle/>
          <a:p>
            <a:endParaRPr lang="pl-PL"/>
          </a:p>
        </p:txBody>
      </p:sp>
      <p:sp>
        <p:nvSpPr>
          <p:cNvPr id="9" name="Symbol zastępczy tekstu 8">
            <a:extLst>
              <a:ext uri="{FF2B5EF4-FFF2-40B4-BE49-F238E27FC236}">
                <a16:creationId xmlns:a16="http://schemas.microsoft.com/office/drawing/2014/main" id="{3A13FDC6-BF63-B9D7-4469-E3941CCDFDCF}"/>
              </a:ext>
            </a:extLst>
          </p:cNvPr>
          <p:cNvSpPr>
            <a:spLocks noGrp="1"/>
          </p:cNvSpPr>
          <p:nvPr>
            <p:ph type="body" sz="quarter" idx="20"/>
          </p:nvPr>
        </p:nvSpPr>
        <p:spPr/>
        <p:txBody>
          <a:bodyPr/>
          <a:lstStyle/>
          <a:p>
            <a:endParaRPr lang="pl-PL"/>
          </a:p>
        </p:txBody>
      </p:sp>
      <p:sp>
        <p:nvSpPr>
          <p:cNvPr id="10" name="Symbol zastępczy tekstu 9">
            <a:extLst>
              <a:ext uri="{FF2B5EF4-FFF2-40B4-BE49-F238E27FC236}">
                <a16:creationId xmlns:a16="http://schemas.microsoft.com/office/drawing/2014/main" id="{39205C59-CFDA-768D-0765-9CA3064BE114}"/>
              </a:ext>
            </a:extLst>
          </p:cNvPr>
          <p:cNvSpPr>
            <a:spLocks noGrp="1"/>
          </p:cNvSpPr>
          <p:nvPr>
            <p:ph type="body" sz="quarter" idx="21"/>
          </p:nvPr>
        </p:nvSpPr>
        <p:spPr/>
        <p:txBody>
          <a:bodyPr/>
          <a:lstStyle/>
          <a:p>
            <a:endParaRPr lang="pl-PL"/>
          </a:p>
        </p:txBody>
      </p:sp>
    </p:spTree>
    <p:extLst>
      <p:ext uri="{BB962C8B-B14F-4D97-AF65-F5344CB8AC3E}">
        <p14:creationId xmlns:p14="http://schemas.microsoft.com/office/powerpoint/2010/main" val="4039701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569229-CA02-408A-85EF-A1F09F928A91}"/>
              </a:ext>
            </a:extLst>
          </p:cNvPr>
          <p:cNvSpPr>
            <a:spLocks noGrp="1"/>
          </p:cNvSpPr>
          <p:nvPr>
            <p:ph type="title"/>
          </p:nvPr>
        </p:nvSpPr>
        <p:spPr/>
        <p:txBody>
          <a:bodyPr/>
          <a:lstStyle/>
          <a:p>
            <a:endParaRPr lang="pl-PL"/>
          </a:p>
        </p:txBody>
      </p:sp>
      <p:sp>
        <p:nvSpPr>
          <p:cNvPr id="3" name="Symbol zastępczy tekstu 2">
            <a:extLst>
              <a:ext uri="{FF2B5EF4-FFF2-40B4-BE49-F238E27FC236}">
                <a16:creationId xmlns:a16="http://schemas.microsoft.com/office/drawing/2014/main" id="{F4F0FB9C-A55C-E689-2106-FC2868CF72E1}"/>
              </a:ext>
            </a:extLst>
          </p:cNvPr>
          <p:cNvSpPr>
            <a:spLocks noGrp="1"/>
          </p:cNvSpPr>
          <p:nvPr>
            <p:ph type="body" sz="quarter" idx="21"/>
          </p:nvPr>
        </p:nvSpPr>
        <p:spPr/>
        <p:txBody>
          <a:bodyPr/>
          <a:lstStyle/>
          <a:p>
            <a:endParaRPr lang="pl-PL"/>
          </a:p>
        </p:txBody>
      </p:sp>
      <p:sp>
        <p:nvSpPr>
          <p:cNvPr id="4" name="Symbol zastępczy tekstu 3">
            <a:extLst>
              <a:ext uri="{FF2B5EF4-FFF2-40B4-BE49-F238E27FC236}">
                <a16:creationId xmlns:a16="http://schemas.microsoft.com/office/drawing/2014/main" id="{ADA95B7A-C9ED-20E1-9741-FC774C3EB56B}"/>
              </a:ext>
            </a:extLst>
          </p:cNvPr>
          <p:cNvSpPr>
            <a:spLocks noGrp="1"/>
          </p:cNvSpPr>
          <p:nvPr>
            <p:ph type="body" sz="quarter" idx="23"/>
          </p:nvPr>
        </p:nvSpPr>
        <p:spPr/>
        <p:txBody>
          <a:bodyPr/>
          <a:lstStyle/>
          <a:p>
            <a:endParaRPr lang="pl-PL"/>
          </a:p>
        </p:txBody>
      </p:sp>
      <p:sp>
        <p:nvSpPr>
          <p:cNvPr id="5" name="Symbol zastępczy tekstu 4">
            <a:extLst>
              <a:ext uri="{FF2B5EF4-FFF2-40B4-BE49-F238E27FC236}">
                <a16:creationId xmlns:a16="http://schemas.microsoft.com/office/drawing/2014/main" id="{DAAD5BAC-20F0-081F-1DE2-F7758A1C8BFE}"/>
              </a:ext>
            </a:extLst>
          </p:cNvPr>
          <p:cNvSpPr>
            <a:spLocks noGrp="1"/>
          </p:cNvSpPr>
          <p:nvPr>
            <p:ph type="body" sz="quarter" idx="28"/>
          </p:nvPr>
        </p:nvSpPr>
        <p:spPr/>
        <p:txBody>
          <a:bodyPr/>
          <a:lstStyle/>
          <a:p>
            <a:endParaRPr lang="pl-PL"/>
          </a:p>
        </p:txBody>
      </p:sp>
      <p:sp>
        <p:nvSpPr>
          <p:cNvPr id="6" name="Symbol zastępczy tekstu 5">
            <a:extLst>
              <a:ext uri="{FF2B5EF4-FFF2-40B4-BE49-F238E27FC236}">
                <a16:creationId xmlns:a16="http://schemas.microsoft.com/office/drawing/2014/main" id="{689EBA22-33D0-F189-2ABF-76C95C5CC01A}"/>
              </a:ext>
            </a:extLst>
          </p:cNvPr>
          <p:cNvSpPr>
            <a:spLocks noGrp="1"/>
          </p:cNvSpPr>
          <p:nvPr>
            <p:ph type="body" sz="quarter" idx="29"/>
          </p:nvPr>
        </p:nvSpPr>
        <p:spPr/>
        <p:txBody>
          <a:bodyPr/>
          <a:lstStyle/>
          <a:p>
            <a:endParaRPr lang="pl-PL"/>
          </a:p>
        </p:txBody>
      </p:sp>
      <p:sp>
        <p:nvSpPr>
          <p:cNvPr id="7" name="Symbol zastępczy tekstu 6">
            <a:extLst>
              <a:ext uri="{FF2B5EF4-FFF2-40B4-BE49-F238E27FC236}">
                <a16:creationId xmlns:a16="http://schemas.microsoft.com/office/drawing/2014/main" id="{4BF1CDF3-879C-1CDD-5A7C-E511BCD5E600}"/>
              </a:ext>
            </a:extLst>
          </p:cNvPr>
          <p:cNvSpPr>
            <a:spLocks noGrp="1"/>
          </p:cNvSpPr>
          <p:nvPr>
            <p:ph type="body" sz="quarter" idx="31"/>
          </p:nvPr>
        </p:nvSpPr>
        <p:spPr/>
        <p:txBody>
          <a:bodyPr/>
          <a:lstStyle/>
          <a:p>
            <a:endParaRPr lang="pl-PL"/>
          </a:p>
        </p:txBody>
      </p:sp>
      <p:sp>
        <p:nvSpPr>
          <p:cNvPr id="8" name="Symbol zastępczy tekstu 7">
            <a:extLst>
              <a:ext uri="{FF2B5EF4-FFF2-40B4-BE49-F238E27FC236}">
                <a16:creationId xmlns:a16="http://schemas.microsoft.com/office/drawing/2014/main" id="{E756790F-4EA9-0717-7C80-D65941B7600E}"/>
              </a:ext>
            </a:extLst>
          </p:cNvPr>
          <p:cNvSpPr>
            <a:spLocks noGrp="1"/>
          </p:cNvSpPr>
          <p:nvPr>
            <p:ph type="body" sz="quarter" idx="32"/>
          </p:nvPr>
        </p:nvSpPr>
        <p:spPr/>
        <p:txBody>
          <a:bodyPr/>
          <a:lstStyle/>
          <a:p>
            <a:endParaRPr lang="pl-PL"/>
          </a:p>
        </p:txBody>
      </p:sp>
    </p:spTree>
    <p:extLst>
      <p:ext uri="{BB962C8B-B14F-4D97-AF65-F5344CB8AC3E}">
        <p14:creationId xmlns:p14="http://schemas.microsoft.com/office/powerpoint/2010/main" val="731372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1D367A-0AC9-3111-0D3B-326335ADEB10}"/>
              </a:ext>
            </a:extLst>
          </p:cNvPr>
          <p:cNvSpPr>
            <a:spLocks noGrp="1"/>
          </p:cNvSpPr>
          <p:nvPr>
            <p:ph type="title"/>
          </p:nvPr>
        </p:nvSpPr>
        <p:spPr/>
        <p:txBody>
          <a:bodyPr/>
          <a:lstStyle/>
          <a:p>
            <a:r>
              <a:rPr lang="pl-PL" dirty="0" err="1"/>
              <a:t>Click</a:t>
            </a:r>
            <a:r>
              <a:rPr lang="pl-PL" dirty="0"/>
              <a:t> to </a:t>
            </a:r>
            <a:r>
              <a:rPr lang="pl-PL" dirty="0" err="1"/>
              <a:t>edit</a:t>
            </a:r>
            <a:endParaRPr lang="pl-PL" dirty="0"/>
          </a:p>
        </p:txBody>
      </p:sp>
      <p:sp>
        <p:nvSpPr>
          <p:cNvPr id="3" name="Symbol zastępczy obrazu 2">
            <a:extLst>
              <a:ext uri="{FF2B5EF4-FFF2-40B4-BE49-F238E27FC236}">
                <a16:creationId xmlns:a16="http://schemas.microsoft.com/office/drawing/2014/main" id="{C937B06A-4E9D-A575-6139-4CD0437F4ABE}"/>
              </a:ext>
            </a:extLst>
          </p:cNvPr>
          <p:cNvSpPr>
            <a:spLocks noGrp="1"/>
          </p:cNvSpPr>
          <p:nvPr>
            <p:ph type="pic" sz="quarter" idx="13"/>
          </p:nvPr>
        </p:nvSpPr>
        <p:spPr>
          <a:xfrm>
            <a:off x="716627" y="1475153"/>
            <a:ext cx="3222000" cy="2672119"/>
          </a:xfrm>
        </p:spPr>
      </p:sp>
      <p:sp>
        <p:nvSpPr>
          <p:cNvPr id="4" name="Symbol zastępczy obrazu 3">
            <a:extLst>
              <a:ext uri="{FF2B5EF4-FFF2-40B4-BE49-F238E27FC236}">
                <a16:creationId xmlns:a16="http://schemas.microsoft.com/office/drawing/2014/main" id="{855F71F9-6B5F-E6B7-ED06-4D3D7A9DEFD4}"/>
              </a:ext>
            </a:extLst>
          </p:cNvPr>
          <p:cNvSpPr>
            <a:spLocks noGrp="1"/>
          </p:cNvSpPr>
          <p:nvPr>
            <p:ph type="pic" sz="quarter" idx="18"/>
          </p:nvPr>
        </p:nvSpPr>
        <p:spPr/>
      </p:sp>
      <p:sp>
        <p:nvSpPr>
          <p:cNvPr id="5" name="Symbol zastępczy obrazu 4">
            <a:extLst>
              <a:ext uri="{FF2B5EF4-FFF2-40B4-BE49-F238E27FC236}">
                <a16:creationId xmlns:a16="http://schemas.microsoft.com/office/drawing/2014/main" id="{ADC3A48B-0700-A23D-12E9-CB1EB1EE48F0}"/>
              </a:ext>
            </a:extLst>
          </p:cNvPr>
          <p:cNvSpPr>
            <a:spLocks noGrp="1"/>
          </p:cNvSpPr>
          <p:nvPr>
            <p:ph type="pic" sz="quarter" idx="19"/>
          </p:nvPr>
        </p:nvSpPr>
        <p:spPr>
          <a:xfrm>
            <a:off x="8231627" y="1481162"/>
            <a:ext cx="3222000" cy="2672119"/>
          </a:xfrm>
        </p:spPr>
      </p:sp>
      <p:sp>
        <p:nvSpPr>
          <p:cNvPr id="6" name="Symbol zastępczy tekstu 5">
            <a:extLst>
              <a:ext uri="{FF2B5EF4-FFF2-40B4-BE49-F238E27FC236}">
                <a16:creationId xmlns:a16="http://schemas.microsoft.com/office/drawing/2014/main" id="{FE821038-1942-9D06-290C-003FD6454C2A}"/>
              </a:ext>
            </a:extLst>
          </p:cNvPr>
          <p:cNvSpPr>
            <a:spLocks noGrp="1"/>
          </p:cNvSpPr>
          <p:nvPr>
            <p:ph type="body" sz="quarter" idx="21"/>
          </p:nvPr>
        </p:nvSpPr>
        <p:spPr/>
        <p:txBody>
          <a:bodyPr/>
          <a:lstStyle/>
          <a:p>
            <a:r>
              <a:rPr lang="pl-PL" dirty="0" err="1"/>
              <a:t>Click</a:t>
            </a:r>
            <a:r>
              <a:rPr lang="pl-PL" dirty="0"/>
              <a:t> to </a:t>
            </a:r>
            <a:r>
              <a:rPr lang="pl-PL" dirty="0" err="1"/>
              <a:t>add</a:t>
            </a:r>
            <a:r>
              <a:rPr lang="pl-PL" dirty="0"/>
              <a:t> </a:t>
            </a:r>
            <a:r>
              <a:rPr lang="pl-PL" dirty="0" err="1"/>
              <a:t>text</a:t>
            </a:r>
            <a:endParaRPr lang="pl-PL" dirty="0"/>
          </a:p>
          <a:p>
            <a:endParaRPr lang="pl-PL" dirty="0"/>
          </a:p>
        </p:txBody>
      </p:sp>
      <p:sp>
        <p:nvSpPr>
          <p:cNvPr id="7" name="Symbol zastępczy tekstu 6">
            <a:extLst>
              <a:ext uri="{FF2B5EF4-FFF2-40B4-BE49-F238E27FC236}">
                <a16:creationId xmlns:a16="http://schemas.microsoft.com/office/drawing/2014/main" id="{ED70448C-0734-4588-83B9-2AF266D915A9}"/>
              </a:ext>
            </a:extLst>
          </p:cNvPr>
          <p:cNvSpPr>
            <a:spLocks noGrp="1"/>
          </p:cNvSpPr>
          <p:nvPr>
            <p:ph type="body" sz="quarter" idx="23"/>
          </p:nvPr>
        </p:nvSpPr>
        <p:spPr/>
        <p:txBody>
          <a:bodyPr/>
          <a:lstStyle/>
          <a:p>
            <a:r>
              <a:rPr lang="pl-PL" dirty="0" err="1"/>
              <a:t>Click</a:t>
            </a:r>
            <a:r>
              <a:rPr lang="pl-PL" dirty="0"/>
              <a:t> to </a:t>
            </a:r>
            <a:r>
              <a:rPr lang="pl-PL" dirty="0" err="1"/>
              <a:t>add</a:t>
            </a:r>
            <a:r>
              <a:rPr lang="pl-PL" dirty="0"/>
              <a:t> </a:t>
            </a:r>
            <a:r>
              <a:rPr lang="pl-PL" dirty="0" err="1"/>
              <a:t>text</a:t>
            </a:r>
            <a:endParaRPr lang="pl-PL" dirty="0"/>
          </a:p>
          <a:p>
            <a:endParaRPr lang="pl-PL" dirty="0"/>
          </a:p>
        </p:txBody>
      </p:sp>
      <p:sp>
        <p:nvSpPr>
          <p:cNvPr id="8" name="Symbol zastępczy tekstu 7">
            <a:extLst>
              <a:ext uri="{FF2B5EF4-FFF2-40B4-BE49-F238E27FC236}">
                <a16:creationId xmlns:a16="http://schemas.microsoft.com/office/drawing/2014/main" id="{BFF3F52C-F844-05FB-76E3-C3673FD67B6A}"/>
              </a:ext>
            </a:extLst>
          </p:cNvPr>
          <p:cNvSpPr>
            <a:spLocks noGrp="1"/>
          </p:cNvSpPr>
          <p:nvPr>
            <p:ph type="body" sz="quarter" idx="28"/>
          </p:nvPr>
        </p:nvSpPr>
        <p:spPr/>
        <p:txBody>
          <a:bodyPr/>
          <a:lstStyle/>
          <a:p>
            <a:r>
              <a:rPr lang="pl-PL" dirty="0" err="1"/>
              <a:t>Click</a:t>
            </a:r>
            <a:r>
              <a:rPr lang="pl-PL" dirty="0"/>
              <a:t> to </a:t>
            </a:r>
            <a:r>
              <a:rPr lang="pl-PL" dirty="0" err="1"/>
              <a:t>add</a:t>
            </a:r>
            <a:r>
              <a:rPr lang="pl-PL" dirty="0"/>
              <a:t> </a:t>
            </a:r>
            <a:r>
              <a:rPr lang="pl-PL" dirty="0" err="1"/>
              <a:t>text</a:t>
            </a:r>
            <a:endParaRPr lang="pl-PL" dirty="0"/>
          </a:p>
          <a:p>
            <a:endParaRPr lang="pl-PL" dirty="0"/>
          </a:p>
        </p:txBody>
      </p:sp>
      <p:sp>
        <p:nvSpPr>
          <p:cNvPr id="9" name="Symbol zastępczy tekstu 8">
            <a:extLst>
              <a:ext uri="{FF2B5EF4-FFF2-40B4-BE49-F238E27FC236}">
                <a16:creationId xmlns:a16="http://schemas.microsoft.com/office/drawing/2014/main" id="{CED609C4-6C3E-DD74-7A10-A6994343FD70}"/>
              </a:ext>
            </a:extLst>
          </p:cNvPr>
          <p:cNvSpPr>
            <a:spLocks noGrp="1"/>
          </p:cNvSpPr>
          <p:nvPr>
            <p:ph type="body" sz="quarter" idx="29"/>
          </p:nvPr>
        </p:nvSpPr>
        <p:spPr>
          <a:xfrm>
            <a:off x="685248" y="4581128"/>
            <a:ext cx="3222000" cy="619154"/>
          </a:xfrm>
        </p:spPr>
        <p:txBody>
          <a:bodyPr/>
          <a:lstStyle/>
          <a:p>
            <a:r>
              <a:rPr lang="pl-PL" dirty="0" err="1"/>
              <a:t>Click</a:t>
            </a:r>
            <a:r>
              <a:rPr lang="pl-PL" dirty="0"/>
              <a:t> to </a:t>
            </a:r>
            <a:r>
              <a:rPr lang="pl-PL" dirty="0" err="1"/>
              <a:t>add</a:t>
            </a:r>
            <a:r>
              <a:rPr lang="pl-PL" dirty="0"/>
              <a:t> </a:t>
            </a:r>
            <a:r>
              <a:rPr lang="pl-PL" dirty="0" err="1"/>
              <a:t>text</a:t>
            </a:r>
            <a:endParaRPr lang="pl-PL" dirty="0"/>
          </a:p>
          <a:p>
            <a:endParaRPr lang="pl-PL" dirty="0"/>
          </a:p>
        </p:txBody>
      </p:sp>
      <p:sp>
        <p:nvSpPr>
          <p:cNvPr id="10" name="Symbol zastępczy tekstu 9">
            <a:extLst>
              <a:ext uri="{FF2B5EF4-FFF2-40B4-BE49-F238E27FC236}">
                <a16:creationId xmlns:a16="http://schemas.microsoft.com/office/drawing/2014/main" id="{17F79770-68E2-68DD-D839-4D0200F9E900}"/>
              </a:ext>
            </a:extLst>
          </p:cNvPr>
          <p:cNvSpPr>
            <a:spLocks noGrp="1"/>
          </p:cNvSpPr>
          <p:nvPr>
            <p:ph type="body" sz="quarter" idx="31"/>
          </p:nvPr>
        </p:nvSpPr>
        <p:spPr/>
        <p:txBody>
          <a:bodyPr/>
          <a:lstStyle/>
          <a:p>
            <a:r>
              <a:rPr lang="pl-PL" dirty="0" err="1"/>
              <a:t>Click</a:t>
            </a:r>
            <a:r>
              <a:rPr lang="pl-PL" dirty="0"/>
              <a:t> to </a:t>
            </a:r>
            <a:r>
              <a:rPr lang="pl-PL" dirty="0" err="1"/>
              <a:t>add</a:t>
            </a:r>
            <a:r>
              <a:rPr lang="pl-PL" dirty="0"/>
              <a:t> </a:t>
            </a:r>
            <a:r>
              <a:rPr lang="pl-PL" dirty="0" err="1"/>
              <a:t>text</a:t>
            </a:r>
            <a:endParaRPr lang="pl-PL" dirty="0"/>
          </a:p>
          <a:p>
            <a:endParaRPr lang="pl-PL" dirty="0"/>
          </a:p>
        </p:txBody>
      </p:sp>
      <p:sp>
        <p:nvSpPr>
          <p:cNvPr id="11" name="Symbol zastępczy tekstu 10">
            <a:extLst>
              <a:ext uri="{FF2B5EF4-FFF2-40B4-BE49-F238E27FC236}">
                <a16:creationId xmlns:a16="http://schemas.microsoft.com/office/drawing/2014/main" id="{89ED8504-D75E-DA20-F94C-D052B1224B5E}"/>
              </a:ext>
            </a:extLst>
          </p:cNvPr>
          <p:cNvSpPr>
            <a:spLocks noGrp="1"/>
          </p:cNvSpPr>
          <p:nvPr>
            <p:ph type="body" sz="quarter" idx="32"/>
          </p:nvPr>
        </p:nvSpPr>
        <p:spPr/>
        <p:txBody>
          <a:bodyPr/>
          <a:lstStyle/>
          <a:p>
            <a:r>
              <a:rPr lang="pl-PL" dirty="0" err="1"/>
              <a:t>Click</a:t>
            </a:r>
            <a:r>
              <a:rPr lang="pl-PL" dirty="0"/>
              <a:t> to </a:t>
            </a:r>
            <a:r>
              <a:rPr lang="pl-PL" dirty="0" err="1"/>
              <a:t>add</a:t>
            </a:r>
            <a:r>
              <a:rPr lang="pl-PL" dirty="0"/>
              <a:t> </a:t>
            </a:r>
            <a:r>
              <a:rPr lang="pl-PL" dirty="0" err="1"/>
              <a:t>text</a:t>
            </a:r>
            <a:endParaRPr lang="pl-PL" dirty="0"/>
          </a:p>
          <a:p>
            <a:endParaRPr lang="pl-PL" dirty="0"/>
          </a:p>
        </p:txBody>
      </p:sp>
    </p:spTree>
    <p:extLst>
      <p:ext uri="{BB962C8B-B14F-4D97-AF65-F5344CB8AC3E}">
        <p14:creationId xmlns:p14="http://schemas.microsoft.com/office/powerpoint/2010/main" val="2503905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65D1F2F-C85D-8F24-8E26-7FD6514BE03D}"/>
              </a:ext>
            </a:extLst>
          </p:cNvPr>
          <p:cNvSpPr>
            <a:spLocks noGrp="1"/>
          </p:cNvSpPr>
          <p:nvPr>
            <p:ph type="body" idx="1"/>
          </p:nvPr>
        </p:nvSpPr>
        <p:spPr/>
        <p:txBody>
          <a:bodyPr/>
          <a:lstStyle/>
          <a:p>
            <a:r>
              <a:rPr lang="pl-PL" dirty="0" err="1"/>
              <a:t>Click</a:t>
            </a:r>
            <a:r>
              <a:rPr lang="pl-PL" dirty="0"/>
              <a:t> to </a:t>
            </a:r>
            <a:r>
              <a:rPr lang="pl-PL" dirty="0" err="1"/>
              <a:t>add</a:t>
            </a:r>
            <a:r>
              <a:rPr lang="pl-PL" dirty="0"/>
              <a:t> </a:t>
            </a:r>
            <a:r>
              <a:rPr lang="pl-PL" dirty="0" err="1"/>
              <a:t>text</a:t>
            </a:r>
            <a:endParaRPr lang="pl-PL" dirty="0"/>
          </a:p>
          <a:p>
            <a:endParaRPr lang="pl-PL" dirty="0"/>
          </a:p>
        </p:txBody>
      </p:sp>
      <p:sp>
        <p:nvSpPr>
          <p:cNvPr id="3" name="Tytuł 2">
            <a:extLst>
              <a:ext uri="{FF2B5EF4-FFF2-40B4-BE49-F238E27FC236}">
                <a16:creationId xmlns:a16="http://schemas.microsoft.com/office/drawing/2014/main" id="{DF94FBB1-7DA9-15B1-C212-0ECB13D35B38}"/>
              </a:ext>
            </a:extLst>
          </p:cNvPr>
          <p:cNvSpPr>
            <a:spLocks noGrp="1"/>
          </p:cNvSpPr>
          <p:nvPr>
            <p:ph type="title"/>
          </p:nvPr>
        </p:nvSpPr>
        <p:spPr/>
        <p:txBody>
          <a:bodyPr>
            <a:normAutofit fontScale="90000"/>
          </a:bodyPr>
          <a:lstStyle/>
          <a:p>
            <a:r>
              <a:rPr lang="pl-PL" dirty="0" err="1"/>
              <a:t>Click</a:t>
            </a:r>
            <a:r>
              <a:rPr lang="pl-PL" dirty="0"/>
              <a:t> to </a:t>
            </a:r>
            <a:r>
              <a:rPr lang="pl-PL" dirty="0" err="1"/>
              <a:t>add</a:t>
            </a:r>
            <a:r>
              <a:rPr lang="pl-PL" dirty="0"/>
              <a:t> </a:t>
            </a:r>
            <a:r>
              <a:rPr lang="pl-PL" dirty="0" err="1"/>
              <a:t>title</a:t>
            </a:r>
            <a:endParaRPr lang="pl-PL" dirty="0"/>
          </a:p>
        </p:txBody>
      </p:sp>
    </p:spTree>
    <p:extLst>
      <p:ext uri="{BB962C8B-B14F-4D97-AF65-F5344CB8AC3E}">
        <p14:creationId xmlns:p14="http://schemas.microsoft.com/office/powerpoint/2010/main" val="3555921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D34228-9E1B-A2C6-AAAA-1348A137DBCF}"/>
              </a:ext>
            </a:extLst>
          </p:cNvPr>
          <p:cNvSpPr>
            <a:spLocks noGrp="1"/>
          </p:cNvSpPr>
          <p:nvPr>
            <p:ph type="title"/>
          </p:nvPr>
        </p:nvSpPr>
        <p:spPr/>
        <p:txBody>
          <a:bodyPr>
            <a:normAutofit/>
          </a:bodyPr>
          <a:lstStyle/>
          <a:p>
            <a:r>
              <a:rPr lang="pl-PL" dirty="0" err="1"/>
              <a:t>Click</a:t>
            </a:r>
            <a:r>
              <a:rPr lang="pl-PL" dirty="0"/>
              <a:t> to </a:t>
            </a:r>
            <a:r>
              <a:rPr lang="pl-PL" dirty="0" err="1"/>
              <a:t>add</a:t>
            </a:r>
            <a:r>
              <a:rPr lang="pl-PL" dirty="0"/>
              <a:t> </a:t>
            </a:r>
            <a:r>
              <a:rPr lang="pl-PL" dirty="0" err="1"/>
              <a:t>title</a:t>
            </a:r>
            <a:endParaRPr lang="pl-PL" dirty="0"/>
          </a:p>
        </p:txBody>
      </p:sp>
      <p:sp>
        <p:nvSpPr>
          <p:cNvPr id="3" name="Symbol zastępczy tekstu 2">
            <a:extLst>
              <a:ext uri="{FF2B5EF4-FFF2-40B4-BE49-F238E27FC236}">
                <a16:creationId xmlns:a16="http://schemas.microsoft.com/office/drawing/2014/main" id="{DAD5102F-062F-CE68-431C-6FFAD0AD5F2E}"/>
              </a:ext>
            </a:extLst>
          </p:cNvPr>
          <p:cNvSpPr>
            <a:spLocks noGrp="1"/>
          </p:cNvSpPr>
          <p:nvPr>
            <p:ph type="body" sz="quarter" idx="16"/>
          </p:nvPr>
        </p:nvSpPr>
        <p:spPr/>
        <p:txBody>
          <a:bodyPr/>
          <a:lstStyle/>
          <a:p>
            <a:r>
              <a:rPr lang="pl-PL" dirty="0" err="1"/>
              <a:t>Click</a:t>
            </a:r>
            <a:r>
              <a:rPr lang="pl-PL" dirty="0"/>
              <a:t> to </a:t>
            </a:r>
            <a:r>
              <a:rPr lang="pl-PL" dirty="0" err="1"/>
              <a:t>add</a:t>
            </a:r>
            <a:r>
              <a:rPr lang="pl-PL" dirty="0"/>
              <a:t> </a:t>
            </a:r>
            <a:r>
              <a:rPr lang="pl-PL" dirty="0" err="1"/>
              <a:t>text</a:t>
            </a:r>
            <a:endParaRPr lang="pl-PL" dirty="0"/>
          </a:p>
          <a:p>
            <a:endParaRPr lang="pl-PL" dirty="0"/>
          </a:p>
        </p:txBody>
      </p:sp>
      <p:sp>
        <p:nvSpPr>
          <p:cNvPr id="4" name="Symbol zastępczy tekstu 3">
            <a:extLst>
              <a:ext uri="{FF2B5EF4-FFF2-40B4-BE49-F238E27FC236}">
                <a16:creationId xmlns:a16="http://schemas.microsoft.com/office/drawing/2014/main" id="{4B96CC64-BA13-31F4-6D11-A729B7A7E8AF}"/>
              </a:ext>
            </a:extLst>
          </p:cNvPr>
          <p:cNvSpPr>
            <a:spLocks noGrp="1"/>
          </p:cNvSpPr>
          <p:nvPr>
            <p:ph type="body" sz="quarter" idx="17"/>
          </p:nvPr>
        </p:nvSpPr>
        <p:spPr/>
        <p:txBody>
          <a:bodyPr/>
          <a:lstStyle/>
          <a:p>
            <a:endParaRPr lang="pl-PL"/>
          </a:p>
        </p:txBody>
      </p:sp>
      <p:sp>
        <p:nvSpPr>
          <p:cNvPr id="5" name="Symbol zastępczy tekstu 4">
            <a:extLst>
              <a:ext uri="{FF2B5EF4-FFF2-40B4-BE49-F238E27FC236}">
                <a16:creationId xmlns:a16="http://schemas.microsoft.com/office/drawing/2014/main" id="{3F23ADA8-0C40-A92D-BD66-D6AB30AEADBC}"/>
              </a:ext>
            </a:extLst>
          </p:cNvPr>
          <p:cNvSpPr>
            <a:spLocks noGrp="1"/>
          </p:cNvSpPr>
          <p:nvPr>
            <p:ph type="body" sz="quarter" idx="22"/>
          </p:nvPr>
        </p:nvSpPr>
        <p:spPr/>
        <p:txBody>
          <a:bodyPr/>
          <a:lstStyle/>
          <a:p>
            <a:r>
              <a:rPr lang="pl-PL" dirty="0" err="1"/>
              <a:t>Click</a:t>
            </a:r>
            <a:r>
              <a:rPr lang="pl-PL" dirty="0"/>
              <a:t> to </a:t>
            </a:r>
            <a:r>
              <a:rPr lang="pl-PL" dirty="0" err="1"/>
              <a:t>add</a:t>
            </a:r>
            <a:r>
              <a:rPr lang="pl-PL" dirty="0"/>
              <a:t> </a:t>
            </a:r>
            <a:r>
              <a:rPr lang="pl-PL" dirty="0" err="1"/>
              <a:t>text</a:t>
            </a:r>
            <a:endParaRPr lang="pl-PL" dirty="0"/>
          </a:p>
          <a:p>
            <a:endParaRPr lang="pl-PL" dirty="0"/>
          </a:p>
        </p:txBody>
      </p:sp>
      <p:sp>
        <p:nvSpPr>
          <p:cNvPr id="6" name="Symbol zastępczy tekstu 5">
            <a:extLst>
              <a:ext uri="{FF2B5EF4-FFF2-40B4-BE49-F238E27FC236}">
                <a16:creationId xmlns:a16="http://schemas.microsoft.com/office/drawing/2014/main" id="{0692E83E-B842-43F8-889A-8EDDEB7A213B}"/>
              </a:ext>
            </a:extLst>
          </p:cNvPr>
          <p:cNvSpPr>
            <a:spLocks noGrp="1"/>
          </p:cNvSpPr>
          <p:nvPr>
            <p:ph type="body" sz="quarter" idx="23"/>
          </p:nvPr>
        </p:nvSpPr>
        <p:spPr/>
        <p:txBody>
          <a:bodyPr/>
          <a:lstStyle/>
          <a:p>
            <a:endParaRPr lang="pl-PL"/>
          </a:p>
        </p:txBody>
      </p:sp>
      <p:sp>
        <p:nvSpPr>
          <p:cNvPr id="7" name="Symbol zastępczy tekstu 6">
            <a:extLst>
              <a:ext uri="{FF2B5EF4-FFF2-40B4-BE49-F238E27FC236}">
                <a16:creationId xmlns:a16="http://schemas.microsoft.com/office/drawing/2014/main" id="{B6515518-DF27-D1D2-AA0E-94AC93DB596E}"/>
              </a:ext>
            </a:extLst>
          </p:cNvPr>
          <p:cNvSpPr>
            <a:spLocks noGrp="1"/>
          </p:cNvSpPr>
          <p:nvPr>
            <p:ph type="body" sz="quarter" idx="24"/>
          </p:nvPr>
        </p:nvSpPr>
        <p:spPr/>
        <p:txBody>
          <a:bodyPr/>
          <a:lstStyle/>
          <a:p>
            <a:r>
              <a:rPr lang="pl-PL" dirty="0" err="1"/>
              <a:t>Click</a:t>
            </a:r>
            <a:r>
              <a:rPr lang="pl-PL" dirty="0"/>
              <a:t> to </a:t>
            </a:r>
            <a:r>
              <a:rPr lang="pl-PL" dirty="0" err="1"/>
              <a:t>add</a:t>
            </a:r>
            <a:r>
              <a:rPr lang="pl-PL" dirty="0"/>
              <a:t> </a:t>
            </a:r>
            <a:r>
              <a:rPr lang="pl-PL" dirty="0" err="1"/>
              <a:t>text</a:t>
            </a:r>
            <a:endParaRPr lang="pl-PL" dirty="0"/>
          </a:p>
          <a:p>
            <a:endParaRPr lang="pl-PL" dirty="0"/>
          </a:p>
        </p:txBody>
      </p:sp>
      <p:sp>
        <p:nvSpPr>
          <p:cNvPr id="8" name="Symbol zastępczy tekstu 7">
            <a:extLst>
              <a:ext uri="{FF2B5EF4-FFF2-40B4-BE49-F238E27FC236}">
                <a16:creationId xmlns:a16="http://schemas.microsoft.com/office/drawing/2014/main" id="{28A92A0F-C578-0645-9A5A-EF12EF10BAA1}"/>
              </a:ext>
            </a:extLst>
          </p:cNvPr>
          <p:cNvSpPr>
            <a:spLocks noGrp="1"/>
          </p:cNvSpPr>
          <p:nvPr>
            <p:ph type="body" sz="quarter" idx="25"/>
          </p:nvPr>
        </p:nvSpPr>
        <p:spPr/>
        <p:txBody>
          <a:bodyPr/>
          <a:lstStyle/>
          <a:p>
            <a:endParaRPr lang="pl-PL"/>
          </a:p>
        </p:txBody>
      </p:sp>
      <p:sp>
        <p:nvSpPr>
          <p:cNvPr id="9" name="Symbol zastępczy tekstu 8">
            <a:extLst>
              <a:ext uri="{FF2B5EF4-FFF2-40B4-BE49-F238E27FC236}">
                <a16:creationId xmlns:a16="http://schemas.microsoft.com/office/drawing/2014/main" id="{48C1B46E-815D-B0AD-CBCF-5AA2824A4774}"/>
              </a:ext>
            </a:extLst>
          </p:cNvPr>
          <p:cNvSpPr>
            <a:spLocks noGrp="1"/>
          </p:cNvSpPr>
          <p:nvPr>
            <p:ph type="body" sz="quarter" idx="26"/>
          </p:nvPr>
        </p:nvSpPr>
        <p:spPr/>
        <p:txBody>
          <a:bodyPr/>
          <a:lstStyle/>
          <a:p>
            <a:r>
              <a:rPr lang="pl-PL" dirty="0" err="1"/>
              <a:t>Click</a:t>
            </a:r>
            <a:r>
              <a:rPr lang="pl-PL" dirty="0"/>
              <a:t> to </a:t>
            </a:r>
            <a:r>
              <a:rPr lang="pl-PL" dirty="0" err="1"/>
              <a:t>add</a:t>
            </a:r>
            <a:r>
              <a:rPr lang="pl-PL" dirty="0"/>
              <a:t> </a:t>
            </a:r>
            <a:r>
              <a:rPr lang="pl-PL" dirty="0" err="1"/>
              <a:t>text</a:t>
            </a:r>
            <a:endParaRPr lang="pl-PL" dirty="0"/>
          </a:p>
          <a:p>
            <a:endParaRPr lang="pl-PL" dirty="0"/>
          </a:p>
        </p:txBody>
      </p:sp>
      <p:sp>
        <p:nvSpPr>
          <p:cNvPr id="10" name="Symbol zastępczy tekstu 9">
            <a:extLst>
              <a:ext uri="{FF2B5EF4-FFF2-40B4-BE49-F238E27FC236}">
                <a16:creationId xmlns:a16="http://schemas.microsoft.com/office/drawing/2014/main" id="{A1E40117-5C19-503D-95A3-527213AA6EE0}"/>
              </a:ext>
            </a:extLst>
          </p:cNvPr>
          <p:cNvSpPr>
            <a:spLocks noGrp="1"/>
          </p:cNvSpPr>
          <p:nvPr>
            <p:ph type="body" sz="quarter" idx="27"/>
          </p:nvPr>
        </p:nvSpPr>
        <p:spPr/>
        <p:txBody>
          <a:bodyPr/>
          <a:lstStyle/>
          <a:p>
            <a:endParaRPr lang="pl-PL"/>
          </a:p>
        </p:txBody>
      </p:sp>
      <p:sp>
        <p:nvSpPr>
          <p:cNvPr id="11" name="Symbol zastępczy tekstu 10">
            <a:extLst>
              <a:ext uri="{FF2B5EF4-FFF2-40B4-BE49-F238E27FC236}">
                <a16:creationId xmlns:a16="http://schemas.microsoft.com/office/drawing/2014/main" id="{586F3AF6-2779-2820-6AC6-0CE1C921A054}"/>
              </a:ext>
            </a:extLst>
          </p:cNvPr>
          <p:cNvSpPr>
            <a:spLocks noGrp="1"/>
          </p:cNvSpPr>
          <p:nvPr>
            <p:ph type="body" sz="quarter" idx="28"/>
          </p:nvPr>
        </p:nvSpPr>
        <p:spPr/>
        <p:txBody>
          <a:bodyPr/>
          <a:lstStyle/>
          <a:p>
            <a:r>
              <a:rPr lang="pl-PL" dirty="0" err="1"/>
              <a:t>Click</a:t>
            </a:r>
            <a:r>
              <a:rPr lang="pl-PL" dirty="0"/>
              <a:t> to </a:t>
            </a:r>
            <a:r>
              <a:rPr lang="pl-PL" dirty="0" err="1"/>
              <a:t>add</a:t>
            </a:r>
            <a:r>
              <a:rPr lang="pl-PL" dirty="0"/>
              <a:t> </a:t>
            </a:r>
            <a:r>
              <a:rPr lang="pl-PL" dirty="0" err="1"/>
              <a:t>text</a:t>
            </a:r>
            <a:endParaRPr lang="pl-PL" dirty="0"/>
          </a:p>
          <a:p>
            <a:endParaRPr lang="pl-PL" dirty="0"/>
          </a:p>
        </p:txBody>
      </p:sp>
      <p:sp>
        <p:nvSpPr>
          <p:cNvPr id="12" name="Symbol zastępczy tekstu 11">
            <a:extLst>
              <a:ext uri="{FF2B5EF4-FFF2-40B4-BE49-F238E27FC236}">
                <a16:creationId xmlns:a16="http://schemas.microsoft.com/office/drawing/2014/main" id="{01A9457B-ABD8-78D6-8880-5EA51BA3CC68}"/>
              </a:ext>
            </a:extLst>
          </p:cNvPr>
          <p:cNvSpPr>
            <a:spLocks noGrp="1"/>
          </p:cNvSpPr>
          <p:nvPr>
            <p:ph type="body" sz="quarter" idx="29"/>
          </p:nvPr>
        </p:nvSpPr>
        <p:spPr/>
        <p:txBody>
          <a:bodyPr/>
          <a:lstStyle/>
          <a:p>
            <a:endParaRPr lang="pl-PL"/>
          </a:p>
        </p:txBody>
      </p:sp>
    </p:spTree>
    <p:extLst>
      <p:ext uri="{BB962C8B-B14F-4D97-AF65-F5344CB8AC3E}">
        <p14:creationId xmlns:p14="http://schemas.microsoft.com/office/powerpoint/2010/main" val="3745442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61775AA-E9D8-6239-D716-BFBF1F657B9E}"/>
              </a:ext>
            </a:extLst>
          </p:cNvPr>
          <p:cNvSpPr>
            <a:spLocks noGrp="1"/>
          </p:cNvSpPr>
          <p:nvPr>
            <p:ph type="body" sz="quarter" idx="16"/>
          </p:nvPr>
        </p:nvSpPr>
        <p:spPr/>
        <p:txBody>
          <a:bodyPr/>
          <a:lstStyle/>
          <a:p>
            <a:endParaRPr lang="pl-PL"/>
          </a:p>
        </p:txBody>
      </p:sp>
      <p:sp>
        <p:nvSpPr>
          <p:cNvPr id="3" name="Symbol zastępczy tekstu 2">
            <a:extLst>
              <a:ext uri="{FF2B5EF4-FFF2-40B4-BE49-F238E27FC236}">
                <a16:creationId xmlns:a16="http://schemas.microsoft.com/office/drawing/2014/main" id="{B8980783-6EF8-666D-AA58-8B15C2B36332}"/>
              </a:ext>
            </a:extLst>
          </p:cNvPr>
          <p:cNvSpPr>
            <a:spLocks noGrp="1"/>
          </p:cNvSpPr>
          <p:nvPr>
            <p:ph type="body" sz="quarter" idx="17"/>
          </p:nvPr>
        </p:nvSpPr>
        <p:spPr/>
        <p:txBody>
          <a:bodyPr/>
          <a:lstStyle/>
          <a:p>
            <a:endParaRPr lang="pl-PL"/>
          </a:p>
        </p:txBody>
      </p:sp>
      <p:sp>
        <p:nvSpPr>
          <p:cNvPr id="4" name="Symbol zastępczy tekstu 3">
            <a:extLst>
              <a:ext uri="{FF2B5EF4-FFF2-40B4-BE49-F238E27FC236}">
                <a16:creationId xmlns:a16="http://schemas.microsoft.com/office/drawing/2014/main" id="{BA5F9D3B-2447-962F-3F43-7ACF89979FFD}"/>
              </a:ext>
            </a:extLst>
          </p:cNvPr>
          <p:cNvSpPr>
            <a:spLocks noGrp="1"/>
          </p:cNvSpPr>
          <p:nvPr>
            <p:ph type="body" sz="quarter" idx="22"/>
          </p:nvPr>
        </p:nvSpPr>
        <p:spPr/>
        <p:txBody>
          <a:bodyPr/>
          <a:lstStyle/>
          <a:p>
            <a:endParaRPr lang="pl-PL"/>
          </a:p>
        </p:txBody>
      </p:sp>
      <p:sp>
        <p:nvSpPr>
          <p:cNvPr id="5" name="Symbol zastępczy tekstu 4">
            <a:extLst>
              <a:ext uri="{FF2B5EF4-FFF2-40B4-BE49-F238E27FC236}">
                <a16:creationId xmlns:a16="http://schemas.microsoft.com/office/drawing/2014/main" id="{AEAD30C3-36A3-987B-6456-C094B6F164D0}"/>
              </a:ext>
            </a:extLst>
          </p:cNvPr>
          <p:cNvSpPr>
            <a:spLocks noGrp="1"/>
          </p:cNvSpPr>
          <p:nvPr>
            <p:ph type="body" sz="quarter" idx="23"/>
          </p:nvPr>
        </p:nvSpPr>
        <p:spPr/>
        <p:txBody>
          <a:bodyPr/>
          <a:lstStyle/>
          <a:p>
            <a:endParaRPr lang="pl-PL"/>
          </a:p>
        </p:txBody>
      </p:sp>
      <p:sp>
        <p:nvSpPr>
          <p:cNvPr id="6" name="Symbol zastępczy tekstu 5">
            <a:extLst>
              <a:ext uri="{FF2B5EF4-FFF2-40B4-BE49-F238E27FC236}">
                <a16:creationId xmlns:a16="http://schemas.microsoft.com/office/drawing/2014/main" id="{7EC93CA2-1F01-A869-71B9-54EA58BBE4AF}"/>
              </a:ext>
            </a:extLst>
          </p:cNvPr>
          <p:cNvSpPr>
            <a:spLocks noGrp="1"/>
          </p:cNvSpPr>
          <p:nvPr>
            <p:ph type="body" sz="quarter" idx="24"/>
          </p:nvPr>
        </p:nvSpPr>
        <p:spPr/>
        <p:txBody>
          <a:bodyPr/>
          <a:lstStyle/>
          <a:p>
            <a:endParaRPr lang="pl-PL"/>
          </a:p>
        </p:txBody>
      </p:sp>
      <p:sp>
        <p:nvSpPr>
          <p:cNvPr id="7" name="Symbol zastępczy tekstu 6">
            <a:extLst>
              <a:ext uri="{FF2B5EF4-FFF2-40B4-BE49-F238E27FC236}">
                <a16:creationId xmlns:a16="http://schemas.microsoft.com/office/drawing/2014/main" id="{F8CF28F7-871B-45BA-08DC-A858DD834956}"/>
              </a:ext>
            </a:extLst>
          </p:cNvPr>
          <p:cNvSpPr>
            <a:spLocks noGrp="1"/>
          </p:cNvSpPr>
          <p:nvPr>
            <p:ph type="body" sz="quarter" idx="25"/>
          </p:nvPr>
        </p:nvSpPr>
        <p:spPr/>
        <p:txBody>
          <a:bodyPr/>
          <a:lstStyle/>
          <a:p>
            <a:endParaRPr lang="pl-PL"/>
          </a:p>
        </p:txBody>
      </p:sp>
      <p:sp>
        <p:nvSpPr>
          <p:cNvPr id="8" name="Symbol zastępczy tekstu 7">
            <a:extLst>
              <a:ext uri="{FF2B5EF4-FFF2-40B4-BE49-F238E27FC236}">
                <a16:creationId xmlns:a16="http://schemas.microsoft.com/office/drawing/2014/main" id="{16766C46-5EAB-C8C2-FA68-06D515C60801}"/>
              </a:ext>
            </a:extLst>
          </p:cNvPr>
          <p:cNvSpPr>
            <a:spLocks noGrp="1"/>
          </p:cNvSpPr>
          <p:nvPr>
            <p:ph type="body" sz="quarter" idx="26"/>
          </p:nvPr>
        </p:nvSpPr>
        <p:spPr/>
        <p:txBody>
          <a:bodyPr/>
          <a:lstStyle/>
          <a:p>
            <a:endParaRPr lang="pl-PL"/>
          </a:p>
        </p:txBody>
      </p:sp>
      <p:sp>
        <p:nvSpPr>
          <p:cNvPr id="9" name="Symbol zastępczy tekstu 8">
            <a:extLst>
              <a:ext uri="{FF2B5EF4-FFF2-40B4-BE49-F238E27FC236}">
                <a16:creationId xmlns:a16="http://schemas.microsoft.com/office/drawing/2014/main" id="{20A3DD07-8E05-1170-E8B1-0EF8C74561DC}"/>
              </a:ext>
            </a:extLst>
          </p:cNvPr>
          <p:cNvSpPr>
            <a:spLocks noGrp="1"/>
          </p:cNvSpPr>
          <p:nvPr>
            <p:ph type="body" sz="quarter" idx="27"/>
          </p:nvPr>
        </p:nvSpPr>
        <p:spPr/>
        <p:txBody>
          <a:bodyPr/>
          <a:lstStyle/>
          <a:p>
            <a:endParaRPr lang="pl-PL"/>
          </a:p>
        </p:txBody>
      </p:sp>
      <p:sp>
        <p:nvSpPr>
          <p:cNvPr id="10" name="Symbol zastępczy tekstu 9">
            <a:extLst>
              <a:ext uri="{FF2B5EF4-FFF2-40B4-BE49-F238E27FC236}">
                <a16:creationId xmlns:a16="http://schemas.microsoft.com/office/drawing/2014/main" id="{3DC05CFD-9CCD-D17B-7E76-EDF766E482FC}"/>
              </a:ext>
            </a:extLst>
          </p:cNvPr>
          <p:cNvSpPr>
            <a:spLocks noGrp="1"/>
          </p:cNvSpPr>
          <p:nvPr>
            <p:ph type="body" sz="quarter" idx="28"/>
          </p:nvPr>
        </p:nvSpPr>
        <p:spPr/>
        <p:txBody>
          <a:bodyPr/>
          <a:lstStyle/>
          <a:p>
            <a:endParaRPr lang="pl-PL"/>
          </a:p>
        </p:txBody>
      </p:sp>
      <p:sp>
        <p:nvSpPr>
          <p:cNvPr id="11" name="Symbol zastępczy tekstu 10">
            <a:extLst>
              <a:ext uri="{FF2B5EF4-FFF2-40B4-BE49-F238E27FC236}">
                <a16:creationId xmlns:a16="http://schemas.microsoft.com/office/drawing/2014/main" id="{A6E8AD01-0584-5EA5-DF26-FD908524D744}"/>
              </a:ext>
            </a:extLst>
          </p:cNvPr>
          <p:cNvSpPr>
            <a:spLocks noGrp="1"/>
          </p:cNvSpPr>
          <p:nvPr>
            <p:ph type="body" sz="quarter" idx="29"/>
          </p:nvPr>
        </p:nvSpPr>
        <p:spPr/>
        <p:txBody>
          <a:bodyPr/>
          <a:lstStyle/>
          <a:p>
            <a:endParaRPr lang="pl-PL"/>
          </a:p>
        </p:txBody>
      </p:sp>
    </p:spTree>
    <p:extLst>
      <p:ext uri="{BB962C8B-B14F-4D97-AF65-F5344CB8AC3E}">
        <p14:creationId xmlns:p14="http://schemas.microsoft.com/office/powerpoint/2010/main" val="469047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BE909A1-11B2-E4D5-478E-04EF3A0A315A}"/>
              </a:ext>
            </a:extLst>
          </p:cNvPr>
          <p:cNvSpPr>
            <a:spLocks noGrp="1"/>
          </p:cNvSpPr>
          <p:nvPr>
            <p:ph type="body" sz="quarter" idx="16"/>
          </p:nvPr>
        </p:nvSpPr>
        <p:spPr/>
        <p:txBody>
          <a:bodyPr/>
          <a:lstStyle/>
          <a:p>
            <a:endParaRPr lang="pl-PL"/>
          </a:p>
        </p:txBody>
      </p:sp>
      <p:sp>
        <p:nvSpPr>
          <p:cNvPr id="3" name="Symbol zastępczy tekstu 2">
            <a:extLst>
              <a:ext uri="{FF2B5EF4-FFF2-40B4-BE49-F238E27FC236}">
                <a16:creationId xmlns:a16="http://schemas.microsoft.com/office/drawing/2014/main" id="{3E10B44E-B4FF-17C2-AE6F-CF5CC703E84C}"/>
              </a:ext>
            </a:extLst>
          </p:cNvPr>
          <p:cNvSpPr>
            <a:spLocks noGrp="1"/>
          </p:cNvSpPr>
          <p:nvPr>
            <p:ph type="body" sz="quarter" idx="17"/>
          </p:nvPr>
        </p:nvSpPr>
        <p:spPr/>
        <p:txBody>
          <a:bodyPr/>
          <a:lstStyle/>
          <a:p>
            <a:endParaRPr lang="pl-PL"/>
          </a:p>
        </p:txBody>
      </p:sp>
      <p:sp>
        <p:nvSpPr>
          <p:cNvPr id="4" name="Symbol zastępczy tekstu 3">
            <a:extLst>
              <a:ext uri="{FF2B5EF4-FFF2-40B4-BE49-F238E27FC236}">
                <a16:creationId xmlns:a16="http://schemas.microsoft.com/office/drawing/2014/main" id="{94695FF2-FCF3-2879-BB89-FA901031199F}"/>
              </a:ext>
            </a:extLst>
          </p:cNvPr>
          <p:cNvSpPr>
            <a:spLocks noGrp="1"/>
          </p:cNvSpPr>
          <p:nvPr>
            <p:ph type="body" sz="quarter" idx="18"/>
          </p:nvPr>
        </p:nvSpPr>
        <p:spPr/>
        <p:txBody>
          <a:bodyPr/>
          <a:lstStyle/>
          <a:p>
            <a:endParaRPr lang="pl-PL"/>
          </a:p>
        </p:txBody>
      </p:sp>
      <p:sp>
        <p:nvSpPr>
          <p:cNvPr id="5" name="Symbol zastępczy tekstu 4">
            <a:extLst>
              <a:ext uri="{FF2B5EF4-FFF2-40B4-BE49-F238E27FC236}">
                <a16:creationId xmlns:a16="http://schemas.microsoft.com/office/drawing/2014/main" id="{F1A487F8-6FDD-7B1E-3FD4-BBDFA620F498}"/>
              </a:ext>
            </a:extLst>
          </p:cNvPr>
          <p:cNvSpPr>
            <a:spLocks noGrp="1"/>
          </p:cNvSpPr>
          <p:nvPr>
            <p:ph type="body" sz="quarter" idx="19"/>
          </p:nvPr>
        </p:nvSpPr>
        <p:spPr/>
        <p:txBody>
          <a:bodyPr/>
          <a:lstStyle/>
          <a:p>
            <a:endParaRPr lang="pl-PL"/>
          </a:p>
        </p:txBody>
      </p:sp>
      <p:sp>
        <p:nvSpPr>
          <p:cNvPr id="6" name="Symbol zastępczy tekstu 5">
            <a:extLst>
              <a:ext uri="{FF2B5EF4-FFF2-40B4-BE49-F238E27FC236}">
                <a16:creationId xmlns:a16="http://schemas.microsoft.com/office/drawing/2014/main" id="{D8A77792-E168-5C1E-0399-881265E69960}"/>
              </a:ext>
            </a:extLst>
          </p:cNvPr>
          <p:cNvSpPr>
            <a:spLocks noGrp="1"/>
          </p:cNvSpPr>
          <p:nvPr>
            <p:ph type="body" sz="quarter" idx="20"/>
          </p:nvPr>
        </p:nvSpPr>
        <p:spPr/>
        <p:txBody>
          <a:bodyPr/>
          <a:lstStyle/>
          <a:p>
            <a:endParaRPr lang="pl-PL"/>
          </a:p>
        </p:txBody>
      </p:sp>
      <p:sp>
        <p:nvSpPr>
          <p:cNvPr id="7" name="Symbol zastępczy tekstu 6">
            <a:extLst>
              <a:ext uri="{FF2B5EF4-FFF2-40B4-BE49-F238E27FC236}">
                <a16:creationId xmlns:a16="http://schemas.microsoft.com/office/drawing/2014/main" id="{6601F8B0-F93A-F031-BF22-9067D9D919CF}"/>
              </a:ext>
            </a:extLst>
          </p:cNvPr>
          <p:cNvSpPr>
            <a:spLocks noGrp="1"/>
          </p:cNvSpPr>
          <p:nvPr>
            <p:ph type="body" sz="quarter" idx="21"/>
          </p:nvPr>
        </p:nvSpPr>
        <p:spPr/>
        <p:txBody>
          <a:bodyPr/>
          <a:lstStyle/>
          <a:p>
            <a:endParaRPr lang="pl-PL"/>
          </a:p>
        </p:txBody>
      </p:sp>
    </p:spTree>
    <p:extLst>
      <p:ext uri="{BB962C8B-B14F-4D97-AF65-F5344CB8AC3E}">
        <p14:creationId xmlns:p14="http://schemas.microsoft.com/office/powerpoint/2010/main" val="1924157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9AB0C3-9103-132F-2202-3427B215134F}"/>
              </a:ext>
            </a:extLst>
          </p:cNvPr>
          <p:cNvSpPr>
            <a:spLocks noGrp="1"/>
          </p:cNvSpPr>
          <p:nvPr>
            <p:ph type="title"/>
          </p:nvPr>
        </p:nvSpPr>
        <p:spPr/>
        <p:txBody>
          <a:bodyPr/>
          <a:lstStyle/>
          <a:p>
            <a:endParaRPr lang="pl-PL"/>
          </a:p>
        </p:txBody>
      </p:sp>
      <p:sp>
        <p:nvSpPr>
          <p:cNvPr id="3" name="Symbol zastępczy obrazu 2">
            <a:extLst>
              <a:ext uri="{FF2B5EF4-FFF2-40B4-BE49-F238E27FC236}">
                <a16:creationId xmlns:a16="http://schemas.microsoft.com/office/drawing/2014/main" id="{F03C7114-3405-20BB-42D0-0B046E82602B}"/>
              </a:ext>
            </a:extLst>
          </p:cNvPr>
          <p:cNvSpPr>
            <a:spLocks noGrp="1"/>
          </p:cNvSpPr>
          <p:nvPr>
            <p:ph type="pic" sz="quarter" idx="13"/>
          </p:nvPr>
        </p:nvSpPr>
        <p:spPr/>
      </p:sp>
      <p:sp>
        <p:nvSpPr>
          <p:cNvPr id="4" name="Symbol zastępczy tekstu 3">
            <a:extLst>
              <a:ext uri="{FF2B5EF4-FFF2-40B4-BE49-F238E27FC236}">
                <a16:creationId xmlns:a16="http://schemas.microsoft.com/office/drawing/2014/main" id="{811A035A-08C4-8284-CF90-53A1DDCB5A0F}"/>
              </a:ext>
            </a:extLst>
          </p:cNvPr>
          <p:cNvSpPr>
            <a:spLocks noGrp="1"/>
          </p:cNvSpPr>
          <p:nvPr>
            <p:ph type="body" sz="quarter" idx="20"/>
          </p:nvPr>
        </p:nvSpPr>
        <p:spPr/>
        <p:txBody>
          <a:bodyPr/>
          <a:lstStyle/>
          <a:p>
            <a:endParaRPr lang="pl-PL"/>
          </a:p>
        </p:txBody>
      </p:sp>
    </p:spTree>
    <p:extLst>
      <p:ext uri="{BB962C8B-B14F-4D97-AF65-F5344CB8AC3E}">
        <p14:creationId xmlns:p14="http://schemas.microsoft.com/office/powerpoint/2010/main" val="272896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355E19-187E-5E22-EC65-CDD80B11EBDB}"/>
              </a:ext>
            </a:extLst>
          </p:cNvPr>
          <p:cNvSpPr>
            <a:spLocks noGrp="1"/>
          </p:cNvSpPr>
          <p:nvPr>
            <p:ph type="title"/>
          </p:nvPr>
        </p:nvSpPr>
        <p:spPr/>
        <p:txBody>
          <a:bodyPr/>
          <a:lstStyle/>
          <a:p>
            <a:endParaRPr lang="pl-PL"/>
          </a:p>
        </p:txBody>
      </p:sp>
      <p:sp>
        <p:nvSpPr>
          <p:cNvPr id="3" name="Symbol zastępczy tekstu 2">
            <a:extLst>
              <a:ext uri="{FF2B5EF4-FFF2-40B4-BE49-F238E27FC236}">
                <a16:creationId xmlns:a16="http://schemas.microsoft.com/office/drawing/2014/main" id="{6D05508B-71B4-BA98-7069-93607FD00C41}"/>
              </a:ext>
            </a:extLst>
          </p:cNvPr>
          <p:cNvSpPr>
            <a:spLocks noGrp="1"/>
          </p:cNvSpPr>
          <p:nvPr>
            <p:ph type="body" sz="quarter" idx="13"/>
          </p:nvPr>
        </p:nvSpPr>
        <p:spPr/>
        <p:txBody>
          <a:bodyPr/>
          <a:lstStyle/>
          <a:p>
            <a:endParaRPr lang="pl-PL"/>
          </a:p>
        </p:txBody>
      </p:sp>
      <p:sp>
        <p:nvSpPr>
          <p:cNvPr id="4" name="Symbol zastępczy tekstu 3">
            <a:extLst>
              <a:ext uri="{FF2B5EF4-FFF2-40B4-BE49-F238E27FC236}">
                <a16:creationId xmlns:a16="http://schemas.microsoft.com/office/drawing/2014/main" id="{9FAEF220-853C-FAD0-9887-D1C1D80208F3}"/>
              </a:ext>
            </a:extLst>
          </p:cNvPr>
          <p:cNvSpPr>
            <a:spLocks noGrp="1"/>
          </p:cNvSpPr>
          <p:nvPr>
            <p:ph type="body" sz="quarter" idx="11"/>
          </p:nvPr>
        </p:nvSpPr>
        <p:spPr/>
        <p:txBody>
          <a:bodyPr/>
          <a:lstStyle/>
          <a:p>
            <a:endParaRPr lang="pl-PL"/>
          </a:p>
        </p:txBody>
      </p:sp>
      <p:sp>
        <p:nvSpPr>
          <p:cNvPr id="5" name="Symbol zastępczy tekstu 4">
            <a:extLst>
              <a:ext uri="{FF2B5EF4-FFF2-40B4-BE49-F238E27FC236}">
                <a16:creationId xmlns:a16="http://schemas.microsoft.com/office/drawing/2014/main" id="{F60BD49F-28A1-D5CA-BEC9-D25017A5C8DF}"/>
              </a:ext>
            </a:extLst>
          </p:cNvPr>
          <p:cNvSpPr>
            <a:spLocks noGrp="1"/>
          </p:cNvSpPr>
          <p:nvPr>
            <p:ph type="body" sz="quarter" idx="15"/>
          </p:nvPr>
        </p:nvSpPr>
        <p:spPr/>
        <p:txBody>
          <a:bodyPr/>
          <a:lstStyle/>
          <a:p>
            <a:endParaRPr lang="pl-PL"/>
          </a:p>
        </p:txBody>
      </p:sp>
      <p:sp>
        <p:nvSpPr>
          <p:cNvPr id="6" name="Symbol zastępczy tekstu 5">
            <a:extLst>
              <a:ext uri="{FF2B5EF4-FFF2-40B4-BE49-F238E27FC236}">
                <a16:creationId xmlns:a16="http://schemas.microsoft.com/office/drawing/2014/main" id="{01A00564-57EA-B05F-9C48-240074C790AA}"/>
              </a:ext>
            </a:extLst>
          </p:cNvPr>
          <p:cNvSpPr>
            <a:spLocks noGrp="1"/>
          </p:cNvSpPr>
          <p:nvPr>
            <p:ph type="body" sz="quarter" idx="17"/>
          </p:nvPr>
        </p:nvSpPr>
        <p:spPr/>
        <p:txBody>
          <a:bodyPr/>
          <a:lstStyle/>
          <a:p>
            <a:endParaRPr lang="pl-PL"/>
          </a:p>
        </p:txBody>
      </p:sp>
      <p:sp>
        <p:nvSpPr>
          <p:cNvPr id="7" name="Symbol zastępczy tekstu 6">
            <a:extLst>
              <a:ext uri="{FF2B5EF4-FFF2-40B4-BE49-F238E27FC236}">
                <a16:creationId xmlns:a16="http://schemas.microsoft.com/office/drawing/2014/main" id="{FC9BD8B6-AED4-5266-3156-9F9E4578438D}"/>
              </a:ext>
            </a:extLst>
          </p:cNvPr>
          <p:cNvSpPr>
            <a:spLocks noGrp="1"/>
          </p:cNvSpPr>
          <p:nvPr>
            <p:ph type="body" sz="quarter" idx="12"/>
          </p:nvPr>
        </p:nvSpPr>
        <p:spPr/>
        <p:txBody>
          <a:bodyPr/>
          <a:lstStyle/>
          <a:p>
            <a:endParaRPr lang="pl-PL"/>
          </a:p>
        </p:txBody>
      </p:sp>
      <p:sp>
        <p:nvSpPr>
          <p:cNvPr id="8" name="Symbol zastępczy tekstu 7">
            <a:extLst>
              <a:ext uri="{FF2B5EF4-FFF2-40B4-BE49-F238E27FC236}">
                <a16:creationId xmlns:a16="http://schemas.microsoft.com/office/drawing/2014/main" id="{5CA97F0B-D395-B61C-76F6-DF87E13FCDF9}"/>
              </a:ext>
            </a:extLst>
          </p:cNvPr>
          <p:cNvSpPr>
            <a:spLocks noGrp="1"/>
          </p:cNvSpPr>
          <p:nvPr>
            <p:ph type="body" sz="quarter" idx="10"/>
          </p:nvPr>
        </p:nvSpPr>
        <p:spPr/>
        <p:txBody>
          <a:bodyPr/>
          <a:lstStyle/>
          <a:p>
            <a:endParaRPr lang="pl-PL"/>
          </a:p>
        </p:txBody>
      </p:sp>
      <p:sp>
        <p:nvSpPr>
          <p:cNvPr id="9" name="Symbol zastępczy tekstu 8">
            <a:extLst>
              <a:ext uri="{FF2B5EF4-FFF2-40B4-BE49-F238E27FC236}">
                <a16:creationId xmlns:a16="http://schemas.microsoft.com/office/drawing/2014/main" id="{2172E401-4275-D90E-9F65-832EF3B1D273}"/>
              </a:ext>
            </a:extLst>
          </p:cNvPr>
          <p:cNvSpPr>
            <a:spLocks noGrp="1"/>
          </p:cNvSpPr>
          <p:nvPr>
            <p:ph type="body" sz="quarter" idx="14"/>
          </p:nvPr>
        </p:nvSpPr>
        <p:spPr/>
        <p:txBody>
          <a:bodyPr/>
          <a:lstStyle/>
          <a:p>
            <a:endParaRPr lang="pl-PL"/>
          </a:p>
        </p:txBody>
      </p:sp>
      <p:sp>
        <p:nvSpPr>
          <p:cNvPr id="10" name="Symbol zastępczy tekstu 9">
            <a:extLst>
              <a:ext uri="{FF2B5EF4-FFF2-40B4-BE49-F238E27FC236}">
                <a16:creationId xmlns:a16="http://schemas.microsoft.com/office/drawing/2014/main" id="{261956E4-AFDE-EF00-E9E5-58332C75727B}"/>
              </a:ext>
            </a:extLst>
          </p:cNvPr>
          <p:cNvSpPr>
            <a:spLocks noGrp="1"/>
          </p:cNvSpPr>
          <p:nvPr>
            <p:ph type="body" sz="quarter" idx="16"/>
          </p:nvPr>
        </p:nvSpPr>
        <p:spPr/>
        <p:txBody>
          <a:bodyPr/>
          <a:lstStyle/>
          <a:p>
            <a:endParaRPr lang="pl-PL"/>
          </a:p>
        </p:txBody>
      </p:sp>
    </p:spTree>
    <p:extLst>
      <p:ext uri="{BB962C8B-B14F-4D97-AF65-F5344CB8AC3E}">
        <p14:creationId xmlns:p14="http://schemas.microsoft.com/office/powerpoint/2010/main" val="3472035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EEF889-C350-54EF-2166-7A941E07D7A1}"/>
              </a:ext>
            </a:extLst>
          </p:cNvPr>
          <p:cNvSpPr>
            <a:spLocks noGrp="1"/>
          </p:cNvSpPr>
          <p:nvPr>
            <p:ph type="title"/>
          </p:nvPr>
        </p:nvSpPr>
        <p:spPr/>
        <p:txBody>
          <a:bodyPr/>
          <a:lstStyle/>
          <a:p>
            <a:endParaRPr lang="pl-PL"/>
          </a:p>
        </p:txBody>
      </p:sp>
      <p:sp>
        <p:nvSpPr>
          <p:cNvPr id="3" name="Symbol zastępczy tekstu 2">
            <a:extLst>
              <a:ext uri="{FF2B5EF4-FFF2-40B4-BE49-F238E27FC236}">
                <a16:creationId xmlns:a16="http://schemas.microsoft.com/office/drawing/2014/main" id="{33045E41-D87F-5053-880E-7BFC1A418AC4}"/>
              </a:ext>
            </a:extLst>
          </p:cNvPr>
          <p:cNvSpPr>
            <a:spLocks noGrp="1"/>
          </p:cNvSpPr>
          <p:nvPr>
            <p:ph type="body" sz="quarter" idx="20"/>
          </p:nvPr>
        </p:nvSpPr>
        <p:spPr/>
        <p:txBody>
          <a:bodyPr/>
          <a:lstStyle/>
          <a:p>
            <a:endParaRPr lang="pl-PL"/>
          </a:p>
        </p:txBody>
      </p:sp>
      <p:sp>
        <p:nvSpPr>
          <p:cNvPr id="4" name="Symbol zastępczy obrazu 3">
            <a:extLst>
              <a:ext uri="{FF2B5EF4-FFF2-40B4-BE49-F238E27FC236}">
                <a16:creationId xmlns:a16="http://schemas.microsoft.com/office/drawing/2014/main" id="{FA553832-022E-6CD0-C921-CF437F3304FC}"/>
              </a:ext>
            </a:extLst>
          </p:cNvPr>
          <p:cNvSpPr>
            <a:spLocks noGrp="1"/>
          </p:cNvSpPr>
          <p:nvPr>
            <p:ph type="pic" sz="quarter" idx="13"/>
          </p:nvPr>
        </p:nvSpPr>
        <p:spPr/>
      </p:sp>
    </p:spTree>
    <p:extLst>
      <p:ext uri="{BB962C8B-B14F-4D97-AF65-F5344CB8AC3E}">
        <p14:creationId xmlns:p14="http://schemas.microsoft.com/office/powerpoint/2010/main" val="993800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D7DE84-A16C-9A73-4911-7F1F4349CB22}"/>
              </a:ext>
            </a:extLst>
          </p:cNvPr>
          <p:cNvSpPr>
            <a:spLocks noGrp="1"/>
          </p:cNvSpPr>
          <p:nvPr>
            <p:ph type="title"/>
          </p:nvPr>
        </p:nvSpPr>
        <p:spPr/>
        <p:txBody>
          <a:bodyPr/>
          <a:lstStyle/>
          <a:p>
            <a:endParaRPr lang="pl-PL"/>
          </a:p>
        </p:txBody>
      </p:sp>
      <p:sp>
        <p:nvSpPr>
          <p:cNvPr id="3" name="Symbol zastępczy obrazu 2">
            <a:extLst>
              <a:ext uri="{FF2B5EF4-FFF2-40B4-BE49-F238E27FC236}">
                <a16:creationId xmlns:a16="http://schemas.microsoft.com/office/drawing/2014/main" id="{52F690D5-14EB-82F9-998C-B2007B813D20}"/>
              </a:ext>
            </a:extLst>
          </p:cNvPr>
          <p:cNvSpPr>
            <a:spLocks noGrp="1"/>
          </p:cNvSpPr>
          <p:nvPr>
            <p:ph type="pic" sz="quarter" idx="13"/>
          </p:nvPr>
        </p:nvSpPr>
        <p:spPr/>
      </p:sp>
      <p:sp>
        <p:nvSpPr>
          <p:cNvPr id="4" name="Symbol zastępczy tekstu 3">
            <a:extLst>
              <a:ext uri="{FF2B5EF4-FFF2-40B4-BE49-F238E27FC236}">
                <a16:creationId xmlns:a16="http://schemas.microsoft.com/office/drawing/2014/main" id="{D4A4E833-836F-909B-316F-0E6C5FA0EEA3}"/>
              </a:ext>
            </a:extLst>
          </p:cNvPr>
          <p:cNvSpPr>
            <a:spLocks noGrp="1"/>
          </p:cNvSpPr>
          <p:nvPr>
            <p:ph type="body" sz="quarter" idx="20"/>
          </p:nvPr>
        </p:nvSpPr>
        <p:spPr/>
        <p:txBody>
          <a:bodyPr/>
          <a:lstStyle/>
          <a:p>
            <a:endParaRPr lang="pl-PL"/>
          </a:p>
        </p:txBody>
      </p:sp>
    </p:spTree>
    <p:extLst>
      <p:ext uri="{BB962C8B-B14F-4D97-AF65-F5344CB8AC3E}">
        <p14:creationId xmlns:p14="http://schemas.microsoft.com/office/powerpoint/2010/main" val="3049267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19C97041-D2F8-E2C7-3A5D-456877D07D61}"/>
              </a:ext>
            </a:extLst>
          </p:cNvPr>
          <p:cNvSpPr>
            <a:spLocks noGrp="1"/>
          </p:cNvSpPr>
          <p:nvPr>
            <p:ph type="pic" sz="quarter" idx="14"/>
          </p:nvPr>
        </p:nvSpPr>
        <p:spPr/>
      </p:sp>
      <p:sp>
        <p:nvSpPr>
          <p:cNvPr id="3" name="Tytuł 2">
            <a:extLst>
              <a:ext uri="{FF2B5EF4-FFF2-40B4-BE49-F238E27FC236}">
                <a16:creationId xmlns:a16="http://schemas.microsoft.com/office/drawing/2014/main" id="{4B30B3A9-0B66-D2FA-EE36-DFC6BF119CF5}"/>
              </a:ext>
            </a:extLst>
          </p:cNvPr>
          <p:cNvSpPr>
            <a:spLocks noGrp="1"/>
          </p:cNvSpPr>
          <p:nvPr>
            <p:ph type="title"/>
          </p:nvPr>
        </p:nvSpPr>
        <p:spPr/>
        <p:txBody>
          <a:bodyPr/>
          <a:lstStyle/>
          <a:p>
            <a:endParaRPr lang="pl-PL"/>
          </a:p>
        </p:txBody>
      </p:sp>
    </p:spTree>
    <p:extLst>
      <p:ext uri="{BB962C8B-B14F-4D97-AF65-F5344CB8AC3E}">
        <p14:creationId xmlns:p14="http://schemas.microsoft.com/office/powerpoint/2010/main" val="166665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D47563-BD78-32AD-1B18-7DF0865E1E30}"/>
              </a:ext>
            </a:extLst>
          </p:cNvPr>
          <p:cNvSpPr>
            <a:spLocks noGrp="1"/>
          </p:cNvSpPr>
          <p:nvPr>
            <p:ph type="title"/>
          </p:nvPr>
        </p:nvSpPr>
        <p:spPr/>
        <p:txBody>
          <a:bodyPr/>
          <a:lstStyle/>
          <a:p>
            <a:endParaRPr lang="pl-PL"/>
          </a:p>
        </p:txBody>
      </p:sp>
      <p:sp>
        <p:nvSpPr>
          <p:cNvPr id="3" name="Symbol zastępczy obrazu 2">
            <a:extLst>
              <a:ext uri="{FF2B5EF4-FFF2-40B4-BE49-F238E27FC236}">
                <a16:creationId xmlns:a16="http://schemas.microsoft.com/office/drawing/2014/main" id="{9EE3DE54-2867-CD7C-C207-23C38E49EBEF}"/>
              </a:ext>
            </a:extLst>
          </p:cNvPr>
          <p:cNvSpPr>
            <a:spLocks noGrp="1"/>
          </p:cNvSpPr>
          <p:nvPr>
            <p:ph type="pic" sz="quarter" idx="13"/>
          </p:nvPr>
        </p:nvSpPr>
        <p:spPr/>
      </p:sp>
      <p:sp>
        <p:nvSpPr>
          <p:cNvPr id="4" name="Symbol zastępczy obrazu 3">
            <a:extLst>
              <a:ext uri="{FF2B5EF4-FFF2-40B4-BE49-F238E27FC236}">
                <a16:creationId xmlns:a16="http://schemas.microsoft.com/office/drawing/2014/main" id="{1B9F0782-EA06-FAD3-2D8B-FC404364B589}"/>
              </a:ext>
            </a:extLst>
          </p:cNvPr>
          <p:cNvSpPr>
            <a:spLocks noGrp="1"/>
          </p:cNvSpPr>
          <p:nvPr>
            <p:ph type="pic" sz="quarter" idx="14"/>
          </p:nvPr>
        </p:nvSpPr>
        <p:spPr/>
      </p:sp>
      <p:sp>
        <p:nvSpPr>
          <p:cNvPr id="5" name="Symbol zastępczy obrazu 4">
            <a:extLst>
              <a:ext uri="{FF2B5EF4-FFF2-40B4-BE49-F238E27FC236}">
                <a16:creationId xmlns:a16="http://schemas.microsoft.com/office/drawing/2014/main" id="{D0291570-739C-9EE0-244C-4FE1A32EB04C}"/>
              </a:ext>
            </a:extLst>
          </p:cNvPr>
          <p:cNvSpPr>
            <a:spLocks noGrp="1"/>
          </p:cNvSpPr>
          <p:nvPr>
            <p:ph type="pic" sz="quarter" idx="15"/>
          </p:nvPr>
        </p:nvSpPr>
        <p:spPr/>
      </p:sp>
      <p:sp>
        <p:nvSpPr>
          <p:cNvPr id="6" name="Symbol zastępczy tekstu 5">
            <a:extLst>
              <a:ext uri="{FF2B5EF4-FFF2-40B4-BE49-F238E27FC236}">
                <a16:creationId xmlns:a16="http://schemas.microsoft.com/office/drawing/2014/main" id="{D28731A1-307F-FA4F-34D3-39276F84C718}"/>
              </a:ext>
            </a:extLst>
          </p:cNvPr>
          <p:cNvSpPr>
            <a:spLocks noGrp="1"/>
          </p:cNvSpPr>
          <p:nvPr>
            <p:ph type="body" sz="quarter" idx="20"/>
          </p:nvPr>
        </p:nvSpPr>
        <p:spPr/>
        <p:txBody>
          <a:bodyPr/>
          <a:lstStyle/>
          <a:p>
            <a:endParaRPr lang="pl-PL"/>
          </a:p>
        </p:txBody>
      </p:sp>
    </p:spTree>
    <p:extLst>
      <p:ext uri="{BB962C8B-B14F-4D97-AF65-F5344CB8AC3E}">
        <p14:creationId xmlns:p14="http://schemas.microsoft.com/office/powerpoint/2010/main" val="2180222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552FA2-BD84-FC07-8A66-45260C5B3F9B}"/>
              </a:ext>
            </a:extLst>
          </p:cNvPr>
          <p:cNvSpPr>
            <a:spLocks noGrp="1"/>
          </p:cNvSpPr>
          <p:nvPr>
            <p:ph type="title"/>
          </p:nvPr>
        </p:nvSpPr>
        <p:spPr/>
        <p:txBody>
          <a:bodyPr/>
          <a:lstStyle/>
          <a:p>
            <a:endParaRPr lang="pl-PL"/>
          </a:p>
        </p:txBody>
      </p:sp>
      <p:sp>
        <p:nvSpPr>
          <p:cNvPr id="3" name="Symbol zastępczy obrazu 2">
            <a:extLst>
              <a:ext uri="{FF2B5EF4-FFF2-40B4-BE49-F238E27FC236}">
                <a16:creationId xmlns:a16="http://schemas.microsoft.com/office/drawing/2014/main" id="{098481D3-3922-B7E0-4198-08338F4528A3}"/>
              </a:ext>
            </a:extLst>
          </p:cNvPr>
          <p:cNvSpPr>
            <a:spLocks noGrp="1"/>
          </p:cNvSpPr>
          <p:nvPr>
            <p:ph type="pic" sz="quarter" idx="13"/>
          </p:nvPr>
        </p:nvSpPr>
        <p:spPr/>
      </p:sp>
      <p:sp>
        <p:nvSpPr>
          <p:cNvPr id="4" name="Symbol zastępczy obrazu 3">
            <a:extLst>
              <a:ext uri="{FF2B5EF4-FFF2-40B4-BE49-F238E27FC236}">
                <a16:creationId xmlns:a16="http://schemas.microsoft.com/office/drawing/2014/main" id="{66F9C7A9-2EED-0388-8570-318BB725B00D}"/>
              </a:ext>
            </a:extLst>
          </p:cNvPr>
          <p:cNvSpPr>
            <a:spLocks noGrp="1"/>
          </p:cNvSpPr>
          <p:nvPr>
            <p:ph type="pic" sz="quarter" idx="14"/>
          </p:nvPr>
        </p:nvSpPr>
        <p:spPr/>
      </p:sp>
      <p:sp>
        <p:nvSpPr>
          <p:cNvPr id="5" name="Symbol zastępczy obrazu 4">
            <a:extLst>
              <a:ext uri="{FF2B5EF4-FFF2-40B4-BE49-F238E27FC236}">
                <a16:creationId xmlns:a16="http://schemas.microsoft.com/office/drawing/2014/main" id="{A6889FC1-7178-30D9-528C-9661E17B22C9}"/>
              </a:ext>
            </a:extLst>
          </p:cNvPr>
          <p:cNvSpPr>
            <a:spLocks noGrp="1"/>
          </p:cNvSpPr>
          <p:nvPr>
            <p:ph type="pic" sz="quarter" idx="15"/>
          </p:nvPr>
        </p:nvSpPr>
        <p:spPr/>
      </p:sp>
      <p:sp>
        <p:nvSpPr>
          <p:cNvPr id="6" name="Symbol zastępczy obrazu 5">
            <a:extLst>
              <a:ext uri="{FF2B5EF4-FFF2-40B4-BE49-F238E27FC236}">
                <a16:creationId xmlns:a16="http://schemas.microsoft.com/office/drawing/2014/main" id="{A71F5D42-2750-A461-F889-A1DC9592B819}"/>
              </a:ext>
            </a:extLst>
          </p:cNvPr>
          <p:cNvSpPr>
            <a:spLocks noGrp="1"/>
          </p:cNvSpPr>
          <p:nvPr>
            <p:ph type="pic" sz="quarter" idx="16"/>
          </p:nvPr>
        </p:nvSpPr>
        <p:spPr/>
      </p:sp>
    </p:spTree>
    <p:extLst>
      <p:ext uri="{BB962C8B-B14F-4D97-AF65-F5344CB8AC3E}">
        <p14:creationId xmlns:p14="http://schemas.microsoft.com/office/powerpoint/2010/main" val="3605340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A696A9-4644-8D72-2C52-81863A93203B}"/>
              </a:ext>
            </a:extLst>
          </p:cNvPr>
          <p:cNvSpPr>
            <a:spLocks noGrp="1"/>
          </p:cNvSpPr>
          <p:nvPr>
            <p:ph type="title"/>
          </p:nvPr>
        </p:nvSpPr>
        <p:spPr/>
        <p:txBody>
          <a:bodyPr/>
          <a:lstStyle/>
          <a:p>
            <a:endParaRPr lang="pl-PL"/>
          </a:p>
        </p:txBody>
      </p:sp>
      <p:sp>
        <p:nvSpPr>
          <p:cNvPr id="3" name="Symbol zastępczy obrazu 2">
            <a:extLst>
              <a:ext uri="{FF2B5EF4-FFF2-40B4-BE49-F238E27FC236}">
                <a16:creationId xmlns:a16="http://schemas.microsoft.com/office/drawing/2014/main" id="{CB9A27AC-526D-2523-2D1A-7DB12CBD8CCA}"/>
              </a:ext>
            </a:extLst>
          </p:cNvPr>
          <p:cNvSpPr>
            <a:spLocks noGrp="1"/>
          </p:cNvSpPr>
          <p:nvPr>
            <p:ph type="pic" sz="quarter" idx="13"/>
          </p:nvPr>
        </p:nvSpPr>
        <p:spPr/>
      </p:sp>
    </p:spTree>
    <p:extLst>
      <p:ext uri="{BB962C8B-B14F-4D97-AF65-F5344CB8AC3E}">
        <p14:creationId xmlns:p14="http://schemas.microsoft.com/office/powerpoint/2010/main" val="36789184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182EE69E-1B0A-9B5E-388B-EB727FB5CD06}"/>
              </a:ext>
            </a:extLst>
          </p:cNvPr>
          <p:cNvSpPr>
            <a:spLocks noGrp="1"/>
          </p:cNvSpPr>
          <p:nvPr>
            <p:ph type="pic" sz="quarter" idx="13"/>
          </p:nvPr>
        </p:nvSpPr>
        <p:spPr/>
      </p:sp>
    </p:spTree>
    <p:extLst>
      <p:ext uri="{BB962C8B-B14F-4D97-AF65-F5344CB8AC3E}">
        <p14:creationId xmlns:p14="http://schemas.microsoft.com/office/powerpoint/2010/main" val="1473088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EF19CD-DDBD-4F1E-B534-00A10009DE50}"/>
              </a:ext>
            </a:extLst>
          </p:cNvPr>
          <p:cNvSpPr>
            <a:spLocks noGrp="1"/>
          </p:cNvSpPr>
          <p:nvPr>
            <p:ph type="title"/>
          </p:nvPr>
        </p:nvSpPr>
        <p:spPr/>
        <p:txBody>
          <a:bodyPr/>
          <a:lstStyle/>
          <a:p>
            <a:endParaRPr lang="pl-PL" dirty="0"/>
          </a:p>
        </p:txBody>
      </p:sp>
      <p:sp>
        <p:nvSpPr>
          <p:cNvPr id="3" name="Symbol zastępczy tekstu 2">
            <a:extLst>
              <a:ext uri="{FF2B5EF4-FFF2-40B4-BE49-F238E27FC236}">
                <a16:creationId xmlns:a16="http://schemas.microsoft.com/office/drawing/2014/main" id="{2F27CE11-7214-4DDD-9F0B-0EB7FF71F036}"/>
              </a:ext>
            </a:extLst>
          </p:cNvPr>
          <p:cNvSpPr>
            <a:spLocks noGrp="1"/>
          </p:cNvSpPr>
          <p:nvPr>
            <p:ph type="body" idx="1"/>
          </p:nvPr>
        </p:nvSpPr>
        <p:spPr/>
        <p:txBody>
          <a:bodyPr/>
          <a:lstStyle/>
          <a:p>
            <a:endParaRPr lang="pl-PL"/>
          </a:p>
        </p:txBody>
      </p:sp>
      <p:grpSp>
        <p:nvGrpSpPr>
          <p:cNvPr id="4" name="Grupa 3">
            <a:extLst>
              <a:ext uri="{FF2B5EF4-FFF2-40B4-BE49-F238E27FC236}">
                <a16:creationId xmlns:a16="http://schemas.microsoft.com/office/drawing/2014/main" id="{862857F2-9E16-4DDC-8CBB-54E50085B102}"/>
              </a:ext>
            </a:extLst>
          </p:cNvPr>
          <p:cNvGrpSpPr/>
          <p:nvPr/>
        </p:nvGrpSpPr>
        <p:grpSpPr>
          <a:xfrm>
            <a:off x="2351054" y="238107"/>
            <a:ext cx="9178940" cy="5926373"/>
            <a:chOff x="2351054" y="238107"/>
            <a:chExt cx="9178940" cy="5926373"/>
          </a:xfrm>
        </p:grpSpPr>
        <p:grpSp>
          <p:nvGrpSpPr>
            <p:cNvPr id="5" name="Grupa 4">
              <a:extLst>
                <a:ext uri="{FF2B5EF4-FFF2-40B4-BE49-F238E27FC236}">
                  <a16:creationId xmlns:a16="http://schemas.microsoft.com/office/drawing/2014/main" id="{83D08C29-B4A5-4F1F-8115-17C77C9757FB}"/>
                </a:ext>
              </a:extLst>
            </p:cNvPr>
            <p:cNvGrpSpPr/>
            <p:nvPr/>
          </p:nvGrpSpPr>
          <p:grpSpPr>
            <a:xfrm>
              <a:off x="2351054" y="238107"/>
              <a:ext cx="9178940" cy="5926373"/>
              <a:chOff x="2351054" y="238107"/>
              <a:chExt cx="9178940" cy="5926373"/>
            </a:xfrm>
          </p:grpSpPr>
          <p:sp>
            <p:nvSpPr>
              <p:cNvPr id="33" name="Freeform: Shape 1560">
                <a:extLst>
                  <a:ext uri="{FF2B5EF4-FFF2-40B4-BE49-F238E27FC236}">
                    <a16:creationId xmlns:a16="http://schemas.microsoft.com/office/drawing/2014/main" id="{0B96DF79-9D08-41F8-9573-7D46725E64E9}"/>
                  </a:ext>
                </a:extLst>
              </p:cNvPr>
              <p:cNvSpPr/>
              <p:nvPr/>
            </p:nvSpPr>
            <p:spPr>
              <a:xfrm>
                <a:off x="6557345" y="2937894"/>
                <a:ext cx="368875" cy="368875"/>
              </a:xfrm>
              <a:custGeom>
                <a:avLst/>
                <a:gdLst>
                  <a:gd name="connsiteX0" fmla="*/ 352838 w 355600"/>
                  <a:gd name="connsiteY0" fmla="*/ 327230 h 355600"/>
                  <a:gd name="connsiteX1" fmla="*/ 344682 w 355600"/>
                  <a:gd name="connsiteY1" fmla="*/ 352575 h 355600"/>
                  <a:gd name="connsiteX2" fmla="*/ 333544 w 355600"/>
                  <a:gd name="connsiteY2" fmla="*/ 345910 h 355600"/>
                  <a:gd name="connsiteX3" fmla="*/ 327844 w 355600"/>
                  <a:gd name="connsiteY3" fmla="*/ 323722 h 355600"/>
                  <a:gd name="connsiteX4" fmla="*/ 332843 w 355600"/>
                  <a:gd name="connsiteY4" fmla="*/ 311357 h 355600"/>
                  <a:gd name="connsiteX5" fmla="*/ 348716 w 355600"/>
                  <a:gd name="connsiteY5" fmla="*/ 298640 h 355600"/>
                  <a:gd name="connsiteX6" fmla="*/ 352838 w 355600"/>
                  <a:gd name="connsiteY6" fmla="*/ 327230 h 355600"/>
                  <a:gd name="connsiteX7" fmla="*/ 205943 w 355600"/>
                  <a:gd name="connsiteY7" fmla="*/ 34756 h 355600"/>
                  <a:gd name="connsiteX8" fmla="*/ 223132 w 355600"/>
                  <a:gd name="connsiteY8" fmla="*/ 52821 h 355600"/>
                  <a:gd name="connsiteX9" fmla="*/ 235760 w 355600"/>
                  <a:gd name="connsiteY9" fmla="*/ 49840 h 355600"/>
                  <a:gd name="connsiteX10" fmla="*/ 257247 w 355600"/>
                  <a:gd name="connsiteY10" fmla="*/ 67116 h 355600"/>
                  <a:gd name="connsiteX11" fmla="*/ 262772 w 355600"/>
                  <a:gd name="connsiteY11" fmla="*/ 70361 h 355600"/>
                  <a:gd name="connsiteX12" fmla="*/ 269875 w 355600"/>
                  <a:gd name="connsiteY12" fmla="*/ 69572 h 355600"/>
                  <a:gd name="connsiteX13" fmla="*/ 281452 w 355600"/>
                  <a:gd name="connsiteY13" fmla="*/ 79394 h 355600"/>
                  <a:gd name="connsiteX14" fmla="*/ 316882 w 355600"/>
                  <a:gd name="connsiteY14" fmla="*/ 86322 h 355600"/>
                  <a:gd name="connsiteX15" fmla="*/ 304429 w 355600"/>
                  <a:gd name="connsiteY15" fmla="*/ 111755 h 355600"/>
                  <a:gd name="connsiteX16" fmla="*/ 301271 w 355600"/>
                  <a:gd name="connsiteY16" fmla="*/ 137889 h 355600"/>
                  <a:gd name="connsiteX17" fmla="*/ 294519 w 355600"/>
                  <a:gd name="connsiteY17" fmla="*/ 144116 h 355600"/>
                  <a:gd name="connsiteX18" fmla="*/ 283293 w 355600"/>
                  <a:gd name="connsiteY18" fmla="*/ 140783 h 355600"/>
                  <a:gd name="connsiteX19" fmla="*/ 284082 w 355600"/>
                  <a:gd name="connsiteY19" fmla="*/ 149991 h 355600"/>
                  <a:gd name="connsiteX20" fmla="*/ 266104 w 355600"/>
                  <a:gd name="connsiteY20" fmla="*/ 170162 h 355600"/>
                  <a:gd name="connsiteX21" fmla="*/ 265754 w 355600"/>
                  <a:gd name="connsiteY21" fmla="*/ 186299 h 355600"/>
                  <a:gd name="connsiteX22" fmla="*/ 277505 w 355600"/>
                  <a:gd name="connsiteY22" fmla="*/ 180774 h 355600"/>
                  <a:gd name="connsiteX23" fmla="*/ 285924 w 355600"/>
                  <a:gd name="connsiteY23" fmla="*/ 196296 h 355600"/>
                  <a:gd name="connsiteX24" fmla="*/ 284872 w 355600"/>
                  <a:gd name="connsiteY24" fmla="*/ 206206 h 355600"/>
                  <a:gd name="connsiteX25" fmla="*/ 292151 w 355600"/>
                  <a:gd name="connsiteY25" fmla="*/ 219361 h 355600"/>
                  <a:gd name="connsiteX26" fmla="*/ 283644 w 355600"/>
                  <a:gd name="connsiteY26" fmla="*/ 229973 h 355600"/>
                  <a:gd name="connsiteX27" fmla="*/ 289958 w 355600"/>
                  <a:gd name="connsiteY27" fmla="*/ 256633 h 355600"/>
                  <a:gd name="connsiteX28" fmla="*/ 303288 w 355600"/>
                  <a:gd name="connsiteY28" fmla="*/ 260930 h 355600"/>
                  <a:gd name="connsiteX29" fmla="*/ 300482 w 355600"/>
                  <a:gd name="connsiteY29" fmla="*/ 275663 h 355600"/>
                  <a:gd name="connsiteX30" fmla="*/ 278207 w 355600"/>
                  <a:gd name="connsiteY30" fmla="*/ 294694 h 355600"/>
                  <a:gd name="connsiteX31" fmla="*/ 229709 w 355600"/>
                  <a:gd name="connsiteY31" fmla="*/ 285573 h 355600"/>
                  <a:gd name="connsiteX32" fmla="*/ 193928 w 355600"/>
                  <a:gd name="connsiteY32" fmla="*/ 296448 h 355600"/>
                  <a:gd name="connsiteX33" fmla="*/ 191122 w 355600"/>
                  <a:gd name="connsiteY33" fmla="*/ 316531 h 355600"/>
                  <a:gd name="connsiteX34" fmla="*/ 162620 w 355600"/>
                  <a:gd name="connsiteY34" fmla="*/ 320828 h 355600"/>
                  <a:gd name="connsiteX35" fmla="*/ 134995 w 355600"/>
                  <a:gd name="connsiteY35" fmla="*/ 305744 h 355600"/>
                  <a:gd name="connsiteX36" fmla="*/ 126050 w 355600"/>
                  <a:gd name="connsiteY36" fmla="*/ 312935 h 355600"/>
                  <a:gd name="connsiteX37" fmla="*/ 80797 w 355600"/>
                  <a:gd name="connsiteY37" fmla="*/ 297763 h 355600"/>
                  <a:gd name="connsiteX38" fmla="*/ 70975 w 355600"/>
                  <a:gd name="connsiteY38" fmla="*/ 284696 h 355600"/>
                  <a:gd name="connsiteX39" fmla="*/ 83691 w 355600"/>
                  <a:gd name="connsiteY39" fmla="*/ 264350 h 355600"/>
                  <a:gd name="connsiteX40" fmla="*/ 88339 w 355600"/>
                  <a:gd name="connsiteY40" fmla="*/ 195244 h 355600"/>
                  <a:gd name="connsiteX41" fmla="*/ 62994 w 355600"/>
                  <a:gd name="connsiteY41" fmla="*/ 157884 h 355600"/>
                  <a:gd name="connsiteX42" fmla="*/ 44841 w 355600"/>
                  <a:gd name="connsiteY42" fmla="*/ 139555 h 355600"/>
                  <a:gd name="connsiteX43" fmla="*/ 7218 w 355600"/>
                  <a:gd name="connsiteY43" fmla="*/ 125524 h 355600"/>
                  <a:gd name="connsiteX44" fmla="*/ 4763 w 355600"/>
                  <a:gd name="connsiteY44" fmla="*/ 98600 h 355600"/>
                  <a:gd name="connsiteX45" fmla="*/ 36685 w 355600"/>
                  <a:gd name="connsiteY45" fmla="*/ 90532 h 355600"/>
                  <a:gd name="connsiteX46" fmla="*/ 77991 w 355600"/>
                  <a:gd name="connsiteY46" fmla="*/ 100091 h 355600"/>
                  <a:gd name="connsiteX47" fmla="*/ 70186 w 355600"/>
                  <a:gd name="connsiteY47" fmla="*/ 57645 h 355600"/>
                  <a:gd name="connsiteX48" fmla="*/ 93426 w 355600"/>
                  <a:gd name="connsiteY48" fmla="*/ 73869 h 355600"/>
                  <a:gd name="connsiteX49" fmla="*/ 150693 w 355600"/>
                  <a:gd name="connsiteY49" fmla="*/ 44315 h 355600"/>
                  <a:gd name="connsiteX50" fmla="*/ 158060 w 355600"/>
                  <a:gd name="connsiteY50" fmla="*/ 12656 h 355600"/>
                  <a:gd name="connsiteX51" fmla="*/ 179546 w 355600"/>
                  <a:gd name="connsiteY51" fmla="*/ 4763 h 355600"/>
                  <a:gd name="connsiteX52" fmla="*/ 183141 w 355600"/>
                  <a:gd name="connsiteY52" fmla="*/ 18443 h 355600"/>
                  <a:gd name="connsiteX53" fmla="*/ 194542 w 355600"/>
                  <a:gd name="connsiteY53" fmla="*/ 19057 h 355600"/>
                  <a:gd name="connsiteX54" fmla="*/ 205943 w 355600"/>
                  <a:gd name="connsiteY54" fmla="*/ 34756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55600" h="355600">
                    <a:moveTo>
                      <a:pt x="352838" y="327230"/>
                    </a:moveTo>
                    <a:lnTo>
                      <a:pt x="344682" y="352575"/>
                    </a:lnTo>
                    <a:lnTo>
                      <a:pt x="333544" y="345910"/>
                    </a:lnTo>
                    <a:lnTo>
                      <a:pt x="327844" y="323722"/>
                    </a:lnTo>
                    <a:lnTo>
                      <a:pt x="332843" y="311357"/>
                    </a:lnTo>
                    <a:lnTo>
                      <a:pt x="348716" y="298640"/>
                    </a:lnTo>
                    <a:lnTo>
                      <a:pt x="352838" y="327230"/>
                    </a:lnTo>
                    <a:close/>
                    <a:moveTo>
                      <a:pt x="205943" y="34756"/>
                    </a:moveTo>
                    <a:lnTo>
                      <a:pt x="223132" y="52821"/>
                    </a:lnTo>
                    <a:lnTo>
                      <a:pt x="235760" y="49840"/>
                    </a:lnTo>
                    <a:lnTo>
                      <a:pt x="257247" y="67116"/>
                    </a:lnTo>
                    <a:lnTo>
                      <a:pt x="262772" y="70361"/>
                    </a:lnTo>
                    <a:lnTo>
                      <a:pt x="269875" y="69572"/>
                    </a:lnTo>
                    <a:lnTo>
                      <a:pt x="281452" y="79394"/>
                    </a:lnTo>
                    <a:lnTo>
                      <a:pt x="316882" y="86322"/>
                    </a:lnTo>
                    <a:lnTo>
                      <a:pt x="304429" y="111755"/>
                    </a:lnTo>
                    <a:lnTo>
                      <a:pt x="301271" y="137889"/>
                    </a:lnTo>
                    <a:lnTo>
                      <a:pt x="294519" y="144116"/>
                    </a:lnTo>
                    <a:lnTo>
                      <a:pt x="283293" y="140783"/>
                    </a:lnTo>
                    <a:lnTo>
                      <a:pt x="284082" y="149991"/>
                    </a:lnTo>
                    <a:lnTo>
                      <a:pt x="266104" y="170162"/>
                    </a:lnTo>
                    <a:lnTo>
                      <a:pt x="265754" y="186299"/>
                    </a:lnTo>
                    <a:lnTo>
                      <a:pt x="277505" y="180774"/>
                    </a:lnTo>
                    <a:lnTo>
                      <a:pt x="285924" y="196296"/>
                    </a:lnTo>
                    <a:lnTo>
                      <a:pt x="284872" y="206206"/>
                    </a:lnTo>
                    <a:lnTo>
                      <a:pt x="292151" y="219361"/>
                    </a:lnTo>
                    <a:lnTo>
                      <a:pt x="283644" y="229973"/>
                    </a:lnTo>
                    <a:lnTo>
                      <a:pt x="289958" y="256633"/>
                    </a:lnTo>
                    <a:lnTo>
                      <a:pt x="303288" y="260930"/>
                    </a:lnTo>
                    <a:lnTo>
                      <a:pt x="300482" y="275663"/>
                    </a:lnTo>
                    <a:lnTo>
                      <a:pt x="278207" y="294694"/>
                    </a:lnTo>
                    <a:lnTo>
                      <a:pt x="229709" y="285573"/>
                    </a:lnTo>
                    <a:lnTo>
                      <a:pt x="193928" y="296448"/>
                    </a:lnTo>
                    <a:lnTo>
                      <a:pt x="191122" y="316531"/>
                    </a:lnTo>
                    <a:lnTo>
                      <a:pt x="162620" y="320828"/>
                    </a:lnTo>
                    <a:lnTo>
                      <a:pt x="134995" y="305744"/>
                    </a:lnTo>
                    <a:lnTo>
                      <a:pt x="126050" y="312935"/>
                    </a:lnTo>
                    <a:lnTo>
                      <a:pt x="80797" y="297763"/>
                    </a:lnTo>
                    <a:lnTo>
                      <a:pt x="70975" y="284696"/>
                    </a:lnTo>
                    <a:lnTo>
                      <a:pt x="83691" y="264350"/>
                    </a:lnTo>
                    <a:lnTo>
                      <a:pt x="88339" y="195244"/>
                    </a:lnTo>
                    <a:lnTo>
                      <a:pt x="62994" y="157884"/>
                    </a:lnTo>
                    <a:lnTo>
                      <a:pt x="44841" y="139555"/>
                    </a:lnTo>
                    <a:lnTo>
                      <a:pt x="7218" y="125524"/>
                    </a:lnTo>
                    <a:lnTo>
                      <a:pt x="4763" y="98600"/>
                    </a:lnTo>
                    <a:lnTo>
                      <a:pt x="36685" y="90532"/>
                    </a:lnTo>
                    <a:lnTo>
                      <a:pt x="77991" y="100091"/>
                    </a:lnTo>
                    <a:lnTo>
                      <a:pt x="70186" y="57645"/>
                    </a:lnTo>
                    <a:lnTo>
                      <a:pt x="93426" y="73869"/>
                    </a:lnTo>
                    <a:lnTo>
                      <a:pt x="150693" y="44315"/>
                    </a:lnTo>
                    <a:lnTo>
                      <a:pt x="158060" y="12656"/>
                    </a:lnTo>
                    <a:lnTo>
                      <a:pt x="179546" y="4763"/>
                    </a:lnTo>
                    <a:lnTo>
                      <a:pt x="183141" y="18443"/>
                    </a:lnTo>
                    <a:lnTo>
                      <a:pt x="194542" y="19057"/>
                    </a:lnTo>
                    <a:lnTo>
                      <a:pt x="205943" y="34756"/>
                    </a:lnTo>
                    <a:close/>
                  </a:path>
                </a:pathLst>
              </a:custGeom>
              <a:solidFill>
                <a:schemeClr val="bg2">
                  <a:lumMod val="95000"/>
                </a:schemeClr>
              </a:solidFill>
              <a:ln w="6350" cap="flat">
                <a:solidFill>
                  <a:schemeClr val="bg2"/>
                </a:solidFill>
                <a:prstDash val="solid"/>
                <a:miter/>
              </a:ln>
            </p:spPr>
            <p:txBody>
              <a:bodyPr rtlCol="0" anchor="ctr"/>
              <a:lstStyle/>
              <a:p>
                <a:endParaRPr lang="fr-FR" dirty="0">
                  <a:solidFill>
                    <a:srgbClr val="1D1D1D"/>
                  </a:solidFill>
                  <a:latin typeface="Roboto" panose="02000000000000000000" pitchFamily="2" charset="0"/>
                </a:endParaRPr>
              </a:p>
            </p:txBody>
          </p:sp>
          <p:sp>
            <p:nvSpPr>
              <p:cNvPr id="34" name="Freeform: Shape 1511">
                <a:extLst>
                  <a:ext uri="{FF2B5EF4-FFF2-40B4-BE49-F238E27FC236}">
                    <a16:creationId xmlns:a16="http://schemas.microsoft.com/office/drawing/2014/main" id="{339EF811-F050-4F55-BB61-2BDADEAD7002}"/>
                  </a:ext>
                </a:extLst>
              </p:cNvPr>
              <p:cNvSpPr/>
              <p:nvPr/>
            </p:nvSpPr>
            <p:spPr>
              <a:xfrm>
                <a:off x="7990159" y="3769199"/>
                <a:ext cx="131741" cy="105393"/>
              </a:xfrm>
              <a:custGeom>
                <a:avLst/>
                <a:gdLst>
                  <a:gd name="connsiteX0" fmla="*/ 4763 w 127000"/>
                  <a:gd name="connsiteY0" fmla="*/ 53611 h 101600"/>
                  <a:gd name="connsiteX1" fmla="*/ 9147 w 127000"/>
                  <a:gd name="connsiteY1" fmla="*/ 52295 h 101600"/>
                  <a:gd name="connsiteX2" fmla="*/ 10112 w 127000"/>
                  <a:gd name="connsiteY2" fmla="*/ 59662 h 101600"/>
                  <a:gd name="connsiteX3" fmla="*/ 29318 w 127000"/>
                  <a:gd name="connsiteY3" fmla="*/ 55452 h 101600"/>
                  <a:gd name="connsiteX4" fmla="*/ 49664 w 127000"/>
                  <a:gd name="connsiteY4" fmla="*/ 56154 h 101600"/>
                  <a:gd name="connsiteX5" fmla="*/ 64485 w 127000"/>
                  <a:gd name="connsiteY5" fmla="*/ 56943 h 101600"/>
                  <a:gd name="connsiteX6" fmla="*/ 81323 w 127000"/>
                  <a:gd name="connsiteY6" fmla="*/ 38790 h 101600"/>
                  <a:gd name="connsiteX7" fmla="*/ 99740 w 127000"/>
                  <a:gd name="connsiteY7" fmla="*/ 21425 h 101600"/>
                  <a:gd name="connsiteX8" fmla="*/ 115262 w 127000"/>
                  <a:gd name="connsiteY8" fmla="*/ 4763 h 101600"/>
                  <a:gd name="connsiteX9" fmla="*/ 119911 w 127000"/>
                  <a:gd name="connsiteY9" fmla="*/ 13971 h 101600"/>
                  <a:gd name="connsiteX10" fmla="*/ 123243 w 127000"/>
                  <a:gd name="connsiteY10" fmla="*/ 35369 h 101600"/>
                  <a:gd name="connsiteX11" fmla="*/ 110703 w 127000"/>
                  <a:gd name="connsiteY11" fmla="*/ 35457 h 101600"/>
                  <a:gd name="connsiteX12" fmla="*/ 108685 w 127000"/>
                  <a:gd name="connsiteY12" fmla="*/ 52997 h 101600"/>
                  <a:gd name="connsiteX13" fmla="*/ 113070 w 127000"/>
                  <a:gd name="connsiteY13" fmla="*/ 56680 h 101600"/>
                  <a:gd name="connsiteX14" fmla="*/ 101933 w 127000"/>
                  <a:gd name="connsiteY14" fmla="*/ 61942 h 101600"/>
                  <a:gd name="connsiteX15" fmla="*/ 101845 w 127000"/>
                  <a:gd name="connsiteY15" fmla="*/ 72904 h 101600"/>
                  <a:gd name="connsiteX16" fmla="*/ 94654 w 127000"/>
                  <a:gd name="connsiteY16" fmla="*/ 83954 h 101600"/>
                  <a:gd name="connsiteX17" fmla="*/ 94040 w 127000"/>
                  <a:gd name="connsiteY17" fmla="*/ 94566 h 101600"/>
                  <a:gd name="connsiteX18" fmla="*/ 89041 w 127000"/>
                  <a:gd name="connsiteY18" fmla="*/ 100179 h 101600"/>
                  <a:gd name="connsiteX19" fmla="*/ 15199 w 127000"/>
                  <a:gd name="connsiteY19" fmla="*/ 86848 h 101600"/>
                  <a:gd name="connsiteX20" fmla="*/ 5727 w 127000"/>
                  <a:gd name="connsiteY20" fmla="*/ 59837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000" h="101600">
                    <a:moveTo>
                      <a:pt x="4763" y="53611"/>
                    </a:moveTo>
                    <a:lnTo>
                      <a:pt x="9147" y="52295"/>
                    </a:lnTo>
                    <a:lnTo>
                      <a:pt x="10112" y="59662"/>
                    </a:lnTo>
                    <a:lnTo>
                      <a:pt x="29318" y="55452"/>
                    </a:lnTo>
                    <a:lnTo>
                      <a:pt x="49664" y="56154"/>
                    </a:lnTo>
                    <a:lnTo>
                      <a:pt x="64485" y="56943"/>
                    </a:lnTo>
                    <a:lnTo>
                      <a:pt x="81323" y="38790"/>
                    </a:lnTo>
                    <a:lnTo>
                      <a:pt x="99740" y="21425"/>
                    </a:lnTo>
                    <a:lnTo>
                      <a:pt x="115262" y="4763"/>
                    </a:lnTo>
                    <a:lnTo>
                      <a:pt x="119911" y="13971"/>
                    </a:lnTo>
                    <a:lnTo>
                      <a:pt x="123243" y="35369"/>
                    </a:lnTo>
                    <a:lnTo>
                      <a:pt x="110703" y="35457"/>
                    </a:lnTo>
                    <a:lnTo>
                      <a:pt x="108685" y="52997"/>
                    </a:lnTo>
                    <a:lnTo>
                      <a:pt x="113070" y="56680"/>
                    </a:lnTo>
                    <a:lnTo>
                      <a:pt x="101933" y="61942"/>
                    </a:lnTo>
                    <a:lnTo>
                      <a:pt x="101845" y="72904"/>
                    </a:lnTo>
                    <a:lnTo>
                      <a:pt x="94654" y="83954"/>
                    </a:lnTo>
                    <a:lnTo>
                      <a:pt x="94040" y="94566"/>
                    </a:lnTo>
                    <a:lnTo>
                      <a:pt x="89041" y="100179"/>
                    </a:lnTo>
                    <a:lnTo>
                      <a:pt x="15199" y="86848"/>
                    </a:lnTo>
                    <a:lnTo>
                      <a:pt x="5727" y="59837"/>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35" name="Freeform: Shape 1512">
                <a:extLst>
                  <a:ext uri="{FF2B5EF4-FFF2-40B4-BE49-F238E27FC236}">
                    <a16:creationId xmlns:a16="http://schemas.microsoft.com/office/drawing/2014/main" id="{46761BBF-3789-456E-A801-7B3795DAC51C}"/>
                  </a:ext>
                </a:extLst>
              </p:cNvPr>
              <p:cNvSpPr/>
              <p:nvPr/>
            </p:nvSpPr>
            <p:spPr>
              <a:xfrm>
                <a:off x="8218499" y="3394666"/>
                <a:ext cx="382049" cy="289830"/>
              </a:xfrm>
              <a:custGeom>
                <a:avLst/>
                <a:gdLst>
                  <a:gd name="connsiteX0" fmla="*/ 21513 w 368300"/>
                  <a:gd name="connsiteY0" fmla="*/ 91759 h 279400"/>
                  <a:gd name="connsiteX1" fmla="*/ 46595 w 368300"/>
                  <a:gd name="connsiteY1" fmla="*/ 103160 h 279400"/>
                  <a:gd name="connsiteX2" fmla="*/ 65099 w 368300"/>
                  <a:gd name="connsiteY2" fmla="*/ 99126 h 279400"/>
                  <a:gd name="connsiteX3" fmla="*/ 70274 w 368300"/>
                  <a:gd name="connsiteY3" fmla="*/ 85533 h 279400"/>
                  <a:gd name="connsiteX4" fmla="*/ 89655 w 368300"/>
                  <a:gd name="connsiteY4" fmla="*/ 80973 h 279400"/>
                  <a:gd name="connsiteX5" fmla="*/ 103511 w 368300"/>
                  <a:gd name="connsiteY5" fmla="*/ 71764 h 279400"/>
                  <a:gd name="connsiteX6" fmla="*/ 108422 w 368300"/>
                  <a:gd name="connsiteY6" fmla="*/ 47296 h 279400"/>
                  <a:gd name="connsiteX7" fmla="*/ 129120 w 368300"/>
                  <a:gd name="connsiteY7" fmla="*/ 41333 h 279400"/>
                  <a:gd name="connsiteX8" fmla="*/ 132978 w 368300"/>
                  <a:gd name="connsiteY8" fmla="*/ 30370 h 279400"/>
                  <a:gd name="connsiteX9" fmla="*/ 144642 w 368300"/>
                  <a:gd name="connsiteY9" fmla="*/ 38614 h 279400"/>
                  <a:gd name="connsiteX10" fmla="*/ 152009 w 368300"/>
                  <a:gd name="connsiteY10" fmla="*/ 39579 h 279400"/>
                  <a:gd name="connsiteX11" fmla="*/ 165690 w 368300"/>
                  <a:gd name="connsiteY11" fmla="*/ 39842 h 279400"/>
                  <a:gd name="connsiteX12" fmla="*/ 184282 w 368300"/>
                  <a:gd name="connsiteY12" fmla="*/ 46332 h 279400"/>
                  <a:gd name="connsiteX13" fmla="*/ 191736 w 368300"/>
                  <a:gd name="connsiteY13" fmla="*/ 50015 h 279400"/>
                  <a:gd name="connsiteX14" fmla="*/ 209539 w 368300"/>
                  <a:gd name="connsiteY14" fmla="*/ 40193 h 279400"/>
                  <a:gd name="connsiteX15" fmla="*/ 217870 w 368300"/>
                  <a:gd name="connsiteY15" fmla="*/ 46068 h 279400"/>
                  <a:gd name="connsiteX16" fmla="*/ 225763 w 368300"/>
                  <a:gd name="connsiteY16" fmla="*/ 32037 h 279400"/>
                  <a:gd name="connsiteX17" fmla="*/ 240496 w 368300"/>
                  <a:gd name="connsiteY17" fmla="*/ 32651 h 279400"/>
                  <a:gd name="connsiteX18" fmla="*/ 244268 w 368300"/>
                  <a:gd name="connsiteY18" fmla="*/ 28090 h 279400"/>
                  <a:gd name="connsiteX19" fmla="*/ 246899 w 368300"/>
                  <a:gd name="connsiteY19" fmla="*/ 15549 h 279400"/>
                  <a:gd name="connsiteX20" fmla="*/ 257510 w 368300"/>
                  <a:gd name="connsiteY20" fmla="*/ 4763 h 279400"/>
                  <a:gd name="connsiteX21" fmla="*/ 270752 w 368300"/>
                  <a:gd name="connsiteY21" fmla="*/ 11778 h 279400"/>
                  <a:gd name="connsiteX22" fmla="*/ 268122 w 368300"/>
                  <a:gd name="connsiteY22" fmla="*/ 21337 h 279400"/>
                  <a:gd name="connsiteX23" fmla="*/ 275576 w 368300"/>
                  <a:gd name="connsiteY23" fmla="*/ 22828 h 279400"/>
                  <a:gd name="connsiteX24" fmla="*/ 273208 w 368300"/>
                  <a:gd name="connsiteY24" fmla="*/ 48699 h 279400"/>
                  <a:gd name="connsiteX25" fmla="*/ 282943 w 368300"/>
                  <a:gd name="connsiteY25" fmla="*/ 58785 h 279400"/>
                  <a:gd name="connsiteX26" fmla="*/ 291537 w 368300"/>
                  <a:gd name="connsiteY26" fmla="*/ 52295 h 279400"/>
                  <a:gd name="connsiteX27" fmla="*/ 302499 w 368300"/>
                  <a:gd name="connsiteY27" fmla="*/ 49313 h 279400"/>
                  <a:gd name="connsiteX28" fmla="*/ 317759 w 368300"/>
                  <a:gd name="connsiteY28" fmla="*/ 35545 h 279400"/>
                  <a:gd name="connsiteX29" fmla="*/ 334685 w 368300"/>
                  <a:gd name="connsiteY29" fmla="*/ 37825 h 279400"/>
                  <a:gd name="connsiteX30" fmla="*/ 360117 w 368300"/>
                  <a:gd name="connsiteY30" fmla="*/ 37825 h 279400"/>
                  <a:gd name="connsiteX31" fmla="*/ 364502 w 368300"/>
                  <a:gd name="connsiteY31" fmla="*/ 46682 h 279400"/>
                  <a:gd name="connsiteX32" fmla="*/ 350119 w 368300"/>
                  <a:gd name="connsiteY32" fmla="*/ 50103 h 279400"/>
                  <a:gd name="connsiteX33" fmla="*/ 337666 w 368300"/>
                  <a:gd name="connsiteY33" fmla="*/ 55803 h 279400"/>
                  <a:gd name="connsiteX34" fmla="*/ 309428 w 368300"/>
                  <a:gd name="connsiteY34" fmla="*/ 59311 h 279400"/>
                  <a:gd name="connsiteX35" fmla="*/ 283030 w 368300"/>
                  <a:gd name="connsiteY35" fmla="*/ 65713 h 279400"/>
                  <a:gd name="connsiteX36" fmla="*/ 268648 w 368300"/>
                  <a:gd name="connsiteY36" fmla="*/ 78955 h 279400"/>
                  <a:gd name="connsiteX37" fmla="*/ 274436 w 368300"/>
                  <a:gd name="connsiteY37" fmla="*/ 91759 h 279400"/>
                  <a:gd name="connsiteX38" fmla="*/ 277330 w 368300"/>
                  <a:gd name="connsiteY38" fmla="*/ 106668 h 279400"/>
                  <a:gd name="connsiteX39" fmla="*/ 265052 w 368300"/>
                  <a:gd name="connsiteY39" fmla="*/ 119209 h 279400"/>
                  <a:gd name="connsiteX40" fmla="*/ 266105 w 368300"/>
                  <a:gd name="connsiteY40" fmla="*/ 130610 h 279400"/>
                  <a:gd name="connsiteX41" fmla="*/ 259352 w 368300"/>
                  <a:gd name="connsiteY41" fmla="*/ 141309 h 279400"/>
                  <a:gd name="connsiteX42" fmla="*/ 235936 w 368300"/>
                  <a:gd name="connsiteY42" fmla="*/ 140344 h 279400"/>
                  <a:gd name="connsiteX43" fmla="*/ 245583 w 368300"/>
                  <a:gd name="connsiteY43" fmla="*/ 159813 h 279400"/>
                  <a:gd name="connsiteX44" fmla="*/ 229973 w 368300"/>
                  <a:gd name="connsiteY44" fmla="*/ 167268 h 279400"/>
                  <a:gd name="connsiteX45" fmla="*/ 219537 w 368300"/>
                  <a:gd name="connsiteY45" fmla="*/ 184808 h 279400"/>
                  <a:gd name="connsiteX46" fmla="*/ 220852 w 368300"/>
                  <a:gd name="connsiteY46" fmla="*/ 202172 h 279400"/>
                  <a:gd name="connsiteX47" fmla="*/ 211205 w 368300"/>
                  <a:gd name="connsiteY47" fmla="*/ 210240 h 279400"/>
                  <a:gd name="connsiteX48" fmla="*/ 202172 w 368300"/>
                  <a:gd name="connsiteY48" fmla="*/ 207609 h 279400"/>
                  <a:gd name="connsiteX49" fmla="*/ 183317 w 368300"/>
                  <a:gd name="connsiteY49" fmla="*/ 211380 h 279400"/>
                  <a:gd name="connsiteX50" fmla="*/ 180686 w 368300"/>
                  <a:gd name="connsiteY50" fmla="*/ 219361 h 279400"/>
                  <a:gd name="connsiteX51" fmla="*/ 162357 w 368300"/>
                  <a:gd name="connsiteY51" fmla="*/ 219361 h 279400"/>
                  <a:gd name="connsiteX52" fmla="*/ 148676 w 368300"/>
                  <a:gd name="connsiteY52" fmla="*/ 235497 h 279400"/>
                  <a:gd name="connsiteX53" fmla="*/ 147799 w 368300"/>
                  <a:gd name="connsiteY53" fmla="*/ 259614 h 279400"/>
                  <a:gd name="connsiteX54" fmla="*/ 115789 w 368300"/>
                  <a:gd name="connsiteY54" fmla="*/ 271278 h 279400"/>
                  <a:gd name="connsiteX55" fmla="*/ 98688 w 368300"/>
                  <a:gd name="connsiteY55" fmla="*/ 268823 h 279400"/>
                  <a:gd name="connsiteX56" fmla="*/ 93689 w 368300"/>
                  <a:gd name="connsiteY56" fmla="*/ 274962 h 279400"/>
                  <a:gd name="connsiteX57" fmla="*/ 79043 w 368300"/>
                  <a:gd name="connsiteY57" fmla="*/ 271454 h 279400"/>
                  <a:gd name="connsiteX58" fmla="*/ 54400 w 368300"/>
                  <a:gd name="connsiteY58" fmla="*/ 275663 h 279400"/>
                  <a:gd name="connsiteX59" fmla="*/ 13270 w 368300"/>
                  <a:gd name="connsiteY59" fmla="*/ 261281 h 279400"/>
                  <a:gd name="connsiteX60" fmla="*/ 35545 w 368300"/>
                  <a:gd name="connsiteY60" fmla="*/ 235585 h 279400"/>
                  <a:gd name="connsiteX61" fmla="*/ 33528 w 368300"/>
                  <a:gd name="connsiteY61" fmla="*/ 217168 h 279400"/>
                  <a:gd name="connsiteX62" fmla="*/ 14936 w 368300"/>
                  <a:gd name="connsiteY62" fmla="*/ 212345 h 279400"/>
                  <a:gd name="connsiteX63" fmla="*/ 13006 w 368300"/>
                  <a:gd name="connsiteY63" fmla="*/ 194016 h 279400"/>
                  <a:gd name="connsiteX64" fmla="*/ 4938 w 368300"/>
                  <a:gd name="connsiteY64" fmla="*/ 170864 h 279400"/>
                  <a:gd name="connsiteX65" fmla="*/ 15462 w 368300"/>
                  <a:gd name="connsiteY65" fmla="*/ 154815 h 279400"/>
                  <a:gd name="connsiteX66" fmla="*/ 4763 w 368300"/>
                  <a:gd name="connsiteY66" fmla="*/ 150517 h 279400"/>
                  <a:gd name="connsiteX67" fmla="*/ 11515 w 368300"/>
                  <a:gd name="connsiteY67" fmla="*/ 129031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68300" h="279400">
                    <a:moveTo>
                      <a:pt x="21513" y="91759"/>
                    </a:moveTo>
                    <a:lnTo>
                      <a:pt x="46595" y="103160"/>
                    </a:lnTo>
                    <a:lnTo>
                      <a:pt x="65099" y="99126"/>
                    </a:lnTo>
                    <a:lnTo>
                      <a:pt x="70274" y="85533"/>
                    </a:lnTo>
                    <a:lnTo>
                      <a:pt x="89655" y="80973"/>
                    </a:lnTo>
                    <a:lnTo>
                      <a:pt x="103511" y="71764"/>
                    </a:lnTo>
                    <a:lnTo>
                      <a:pt x="108422" y="47296"/>
                    </a:lnTo>
                    <a:lnTo>
                      <a:pt x="129120" y="41333"/>
                    </a:lnTo>
                    <a:lnTo>
                      <a:pt x="132978" y="30370"/>
                    </a:lnTo>
                    <a:lnTo>
                      <a:pt x="144642" y="38614"/>
                    </a:lnTo>
                    <a:lnTo>
                      <a:pt x="152009" y="39579"/>
                    </a:lnTo>
                    <a:lnTo>
                      <a:pt x="165690" y="39842"/>
                    </a:lnTo>
                    <a:lnTo>
                      <a:pt x="184282" y="46332"/>
                    </a:lnTo>
                    <a:lnTo>
                      <a:pt x="191736" y="50015"/>
                    </a:lnTo>
                    <a:lnTo>
                      <a:pt x="209539" y="40193"/>
                    </a:lnTo>
                    <a:lnTo>
                      <a:pt x="217870" y="46068"/>
                    </a:lnTo>
                    <a:lnTo>
                      <a:pt x="225763" y="32037"/>
                    </a:lnTo>
                    <a:lnTo>
                      <a:pt x="240496" y="32651"/>
                    </a:lnTo>
                    <a:lnTo>
                      <a:pt x="244268" y="28090"/>
                    </a:lnTo>
                    <a:lnTo>
                      <a:pt x="246899" y="15549"/>
                    </a:lnTo>
                    <a:lnTo>
                      <a:pt x="257510" y="4763"/>
                    </a:lnTo>
                    <a:lnTo>
                      <a:pt x="270752" y="11778"/>
                    </a:lnTo>
                    <a:lnTo>
                      <a:pt x="268122" y="21337"/>
                    </a:lnTo>
                    <a:lnTo>
                      <a:pt x="275576" y="22828"/>
                    </a:lnTo>
                    <a:lnTo>
                      <a:pt x="273208" y="48699"/>
                    </a:lnTo>
                    <a:lnTo>
                      <a:pt x="282943" y="58785"/>
                    </a:lnTo>
                    <a:lnTo>
                      <a:pt x="291537" y="52295"/>
                    </a:lnTo>
                    <a:lnTo>
                      <a:pt x="302499" y="49313"/>
                    </a:lnTo>
                    <a:lnTo>
                      <a:pt x="317759" y="35545"/>
                    </a:lnTo>
                    <a:lnTo>
                      <a:pt x="334685" y="37825"/>
                    </a:lnTo>
                    <a:lnTo>
                      <a:pt x="360117" y="37825"/>
                    </a:lnTo>
                    <a:lnTo>
                      <a:pt x="364502" y="46682"/>
                    </a:lnTo>
                    <a:lnTo>
                      <a:pt x="350119" y="50103"/>
                    </a:lnTo>
                    <a:lnTo>
                      <a:pt x="337666" y="55803"/>
                    </a:lnTo>
                    <a:lnTo>
                      <a:pt x="309428" y="59311"/>
                    </a:lnTo>
                    <a:lnTo>
                      <a:pt x="283030" y="65713"/>
                    </a:lnTo>
                    <a:lnTo>
                      <a:pt x="268648" y="78955"/>
                    </a:lnTo>
                    <a:lnTo>
                      <a:pt x="274436" y="91759"/>
                    </a:lnTo>
                    <a:lnTo>
                      <a:pt x="277330" y="106668"/>
                    </a:lnTo>
                    <a:lnTo>
                      <a:pt x="265052" y="119209"/>
                    </a:lnTo>
                    <a:lnTo>
                      <a:pt x="266105" y="130610"/>
                    </a:lnTo>
                    <a:lnTo>
                      <a:pt x="259352" y="141309"/>
                    </a:lnTo>
                    <a:lnTo>
                      <a:pt x="235936" y="140344"/>
                    </a:lnTo>
                    <a:lnTo>
                      <a:pt x="245583" y="159813"/>
                    </a:lnTo>
                    <a:lnTo>
                      <a:pt x="229973" y="167268"/>
                    </a:lnTo>
                    <a:lnTo>
                      <a:pt x="219537" y="184808"/>
                    </a:lnTo>
                    <a:lnTo>
                      <a:pt x="220852" y="202172"/>
                    </a:lnTo>
                    <a:lnTo>
                      <a:pt x="211205" y="210240"/>
                    </a:lnTo>
                    <a:lnTo>
                      <a:pt x="202172" y="207609"/>
                    </a:lnTo>
                    <a:lnTo>
                      <a:pt x="183317" y="211380"/>
                    </a:lnTo>
                    <a:lnTo>
                      <a:pt x="180686" y="219361"/>
                    </a:lnTo>
                    <a:lnTo>
                      <a:pt x="162357" y="219361"/>
                    </a:lnTo>
                    <a:lnTo>
                      <a:pt x="148676" y="235497"/>
                    </a:lnTo>
                    <a:lnTo>
                      <a:pt x="147799" y="259614"/>
                    </a:lnTo>
                    <a:lnTo>
                      <a:pt x="115789" y="271278"/>
                    </a:lnTo>
                    <a:lnTo>
                      <a:pt x="98688" y="268823"/>
                    </a:lnTo>
                    <a:lnTo>
                      <a:pt x="93689" y="274962"/>
                    </a:lnTo>
                    <a:lnTo>
                      <a:pt x="79043" y="271454"/>
                    </a:lnTo>
                    <a:lnTo>
                      <a:pt x="54400" y="275663"/>
                    </a:lnTo>
                    <a:lnTo>
                      <a:pt x="13270" y="261281"/>
                    </a:lnTo>
                    <a:lnTo>
                      <a:pt x="35545" y="235585"/>
                    </a:lnTo>
                    <a:lnTo>
                      <a:pt x="33528" y="217168"/>
                    </a:lnTo>
                    <a:lnTo>
                      <a:pt x="14936" y="212345"/>
                    </a:lnTo>
                    <a:lnTo>
                      <a:pt x="13006" y="194016"/>
                    </a:lnTo>
                    <a:lnTo>
                      <a:pt x="4938" y="170864"/>
                    </a:lnTo>
                    <a:lnTo>
                      <a:pt x="15462" y="154815"/>
                    </a:lnTo>
                    <a:lnTo>
                      <a:pt x="4763" y="150517"/>
                    </a:lnTo>
                    <a:lnTo>
                      <a:pt x="11515" y="129031"/>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36" name="Freeform: Shape 1513">
                <a:extLst>
                  <a:ext uri="{FF2B5EF4-FFF2-40B4-BE49-F238E27FC236}">
                    <a16:creationId xmlns:a16="http://schemas.microsoft.com/office/drawing/2014/main" id="{57C41D73-F7DF-49F1-8550-B7E92D4BB011}"/>
                  </a:ext>
                </a:extLst>
              </p:cNvPr>
              <p:cNvSpPr/>
              <p:nvPr/>
            </p:nvSpPr>
            <p:spPr>
              <a:xfrm>
                <a:off x="7166950" y="3253932"/>
                <a:ext cx="52696" cy="111980"/>
              </a:xfrm>
              <a:custGeom>
                <a:avLst/>
                <a:gdLst>
                  <a:gd name="connsiteX0" fmla="*/ 36334 w 50800"/>
                  <a:gd name="connsiteY0" fmla="*/ 32387 h 107950"/>
                  <a:gd name="connsiteX1" fmla="*/ 33265 w 50800"/>
                  <a:gd name="connsiteY1" fmla="*/ 43525 h 107950"/>
                  <a:gd name="connsiteX2" fmla="*/ 36773 w 50800"/>
                  <a:gd name="connsiteY2" fmla="*/ 57469 h 107950"/>
                  <a:gd name="connsiteX3" fmla="*/ 46945 w 50800"/>
                  <a:gd name="connsiteY3" fmla="*/ 65362 h 107950"/>
                  <a:gd name="connsiteX4" fmla="*/ 46419 w 50800"/>
                  <a:gd name="connsiteY4" fmla="*/ 73869 h 107950"/>
                  <a:gd name="connsiteX5" fmla="*/ 38438 w 50800"/>
                  <a:gd name="connsiteY5" fmla="*/ 78605 h 107950"/>
                  <a:gd name="connsiteX6" fmla="*/ 36948 w 50800"/>
                  <a:gd name="connsiteY6" fmla="*/ 89041 h 107950"/>
                  <a:gd name="connsiteX7" fmla="*/ 25547 w 50800"/>
                  <a:gd name="connsiteY7" fmla="*/ 104476 h 107950"/>
                  <a:gd name="connsiteX8" fmla="*/ 21338 w 50800"/>
                  <a:gd name="connsiteY8" fmla="*/ 102283 h 107950"/>
                  <a:gd name="connsiteX9" fmla="*/ 20899 w 50800"/>
                  <a:gd name="connsiteY9" fmla="*/ 95267 h 107950"/>
                  <a:gd name="connsiteX10" fmla="*/ 7218 w 50800"/>
                  <a:gd name="connsiteY10" fmla="*/ 84480 h 107950"/>
                  <a:gd name="connsiteX11" fmla="*/ 5113 w 50800"/>
                  <a:gd name="connsiteY11" fmla="*/ 69133 h 107950"/>
                  <a:gd name="connsiteX12" fmla="*/ 7218 w 50800"/>
                  <a:gd name="connsiteY12" fmla="*/ 46945 h 107950"/>
                  <a:gd name="connsiteX13" fmla="*/ 10550 w 50800"/>
                  <a:gd name="connsiteY13" fmla="*/ 36772 h 107950"/>
                  <a:gd name="connsiteX14" fmla="*/ 6429 w 50800"/>
                  <a:gd name="connsiteY14" fmla="*/ 31598 h 107950"/>
                  <a:gd name="connsiteX15" fmla="*/ 4763 w 50800"/>
                  <a:gd name="connsiteY15" fmla="*/ 21162 h 107950"/>
                  <a:gd name="connsiteX16" fmla="*/ 15461 w 50800"/>
                  <a:gd name="connsiteY16" fmla="*/ 4763 h 107950"/>
                  <a:gd name="connsiteX17" fmla="*/ 16953 w 50800"/>
                  <a:gd name="connsiteY17" fmla="*/ 11077 h 107950"/>
                  <a:gd name="connsiteX18" fmla="*/ 23618 w 50800"/>
                  <a:gd name="connsiteY18" fmla="*/ 8095 h 107950"/>
                  <a:gd name="connsiteX19" fmla="*/ 28880 w 50800"/>
                  <a:gd name="connsiteY19" fmla="*/ 17040 h 107950"/>
                  <a:gd name="connsiteX20" fmla="*/ 34755 w 50800"/>
                  <a:gd name="connsiteY20" fmla="*/ 20373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800" h="107950">
                    <a:moveTo>
                      <a:pt x="36334" y="32387"/>
                    </a:moveTo>
                    <a:lnTo>
                      <a:pt x="33265" y="43525"/>
                    </a:lnTo>
                    <a:lnTo>
                      <a:pt x="36773" y="57469"/>
                    </a:lnTo>
                    <a:lnTo>
                      <a:pt x="46945" y="65362"/>
                    </a:lnTo>
                    <a:lnTo>
                      <a:pt x="46419" y="73869"/>
                    </a:lnTo>
                    <a:lnTo>
                      <a:pt x="38438" y="78605"/>
                    </a:lnTo>
                    <a:lnTo>
                      <a:pt x="36948" y="89041"/>
                    </a:lnTo>
                    <a:lnTo>
                      <a:pt x="25547" y="104476"/>
                    </a:lnTo>
                    <a:lnTo>
                      <a:pt x="21338" y="102283"/>
                    </a:lnTo>
                    <a:lnTo>
                      <a:pt x="20899" y="95267"/>
                    </a:lnTo>
                    <a:lnTo>
                      <a:pt x="7218" y="84480"/>
                    </a:lnTo>
                    <a:lnTo>
                      <a:pt x="5113" y="69133"/>
                    </a:lnTo>
                    <a:lnTo>
                      <a:pt x="7218" y="46945"/>
                    </a:lnTo>
                    <a:lnTo>
                      <a:pt x="10550" y="36772"/>
                    </a:lnTo>
                    <a:lnTo>
                      <a:pt x="6429" y="31598"/>
                    </a:lnTo>
                    <a:lnTo>
                      <a:pt x="4763" y="21162"/>
                    </a:lnTo>
                    <a:lnTo>
                      <a:pt x="15461" y="4763"/>
                    </a:lnTo>
                    <a:lnTo>
                      <a:pt x="16953" y="11077"/>
                    </a:lnTo>
                    <a:lnTo>
                      <a:pt x="23618" y="8095"/>
                    </a:lnTo>
                    <a:lnTo>
                      <a:pt x="28880" y="17040"/>
                    </a:lnTo>
                    <a:lnTo>
                      <a:pt x="34755" y="20373"/>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37" name="Freeform: Shape 1514">
                <a:extLst>
                  <a:ext uri="{FF2B5EF4-FFF2-40B4-BE49-F238E27FC236}">
                    <a16:creationId xmlns:a16="http://schemas.microsoft.com/office/drawing/2014/main" id="{D17F76BC-5761-4DAD-ADA8-FF7336AB0EE5}"/>
                  </a:ext>
                </a:extLst>
              </p:cNvPr>
              <p:cNvSpPr/>
              <p:nvPr/>
            </p:nvSpPr>
            <p:spPr>
              <a:xfrm>
                <a:off x="7786199" y="3303148"/>
                <a:ext cx="79045" cy="92219"/>
              </a:xfrm>
              <a:custGeom>
                <a:avLst/>
                <a:gdLst>
                  <a:gd name="connsiteX0" fmla="*/ 4763 w 76200"/>
                  <a:gd name="connsiteY0" fmla="*/ 9849 h 88900"/>
                  <a:gd name="connsiteX1" fmla="*/ 38965 w 76200"/>
                  <a:gd name="connsiteY1" fmla="*/ 4763 h 88900"/>
                  <a:gd name="connsiteX2" fmla="*/ 44051 w 76200"/>
                  <a:gd name="connsiteY2" fmla="*/ 13357 h 88900"/>
                  <a:gd name="connsiteX3" fmla="*/ 53435 w 76200"/>
                  <a:gd name="connsiteY3" fmla="*/ 18970 h 88900"/>
                  <a:gd name="connsiteX4" fmla="*/ 48436 w 76200"/>
                  <a:gd name="connsiteY4" fmla="*/ 27038 h 88900"/>
                  <a:gd name="connsiteX5" fmla="*/ 61591 w 76200"/>
                  <a:gd name="connsiteY5" fmla="*/ 38088 h 88900"/>
                  <a:gd name="connsiteX6" fmla="*/ 54663 w 76200"/>
                  <a:gd name="connsiteY6" fmla="*/ 48261 h 88900"/>
                  <a:gd name="connsiteX7" fmla="*/ 65099 w 76200"/>
                  <a:gd name="connsiteY7" fmla="*/ 56943 h 88900"/>
                  <a:gd name="connsiteX8" fmla="*/ 76149 w 76200"/>
                  <a:gd name="connsiteY8" fmla="*/ 62117 h 88900"/>
                  <a:gd name="connsiteX9" fmla="*/ 76675 w 76200"/>
                  <a:gd name="connsiteY9" fmla="*/ 84042 h 88900"/>
                  <a:gd name="connsiteX10" fmla="*/ 67730 w 76200"/>
                  <a:gd name="connsiteY10" fmla="*/ 84919 h 88900"/>
                  <a:gd name="connsiteX11" fmla="*/ 57732 w 76200"/>
                  <a:gd name="connsiteY11" fmla="*/ 66678 h 88900"/>
                  <a:gd name="connsiteX12" fmla="*/ 57820 w 76200"/>
                  <a:gd name="connsiteY12" fmla="*/ 61854 h 88900"/>
                  <a:gd name="connsiteX13" fmla="*/ 46945 w 76200"/>
                  <a:gd name="connsiteY13" fmla="*/ 61942 h 88900"/>
                  <a:gd name="connsiteX14" fmla="*/ 39666 w 76200"/>
                  <a:gd name="connsiteY14" fmla="*/ 53347 h 88900"/>
                  <a:gd name="connsiteX15" fmla="*/ 34580 w 76200"/>
                  <a:gd name="connsiteY15" fmla="*/ 54224 h 88900"/>
                  <a:gd name="connsiteX16" fmla="*/ 24845 w 76200"/>
                  <a:gd name="connsiteY16" fmla="*/ 44928 h 88900"/>
                  <a:gd name="connsiteX17" fmla="*/ 6604 w 76200"/>
                  <a:gd name="connsiteY17" fmla="*/ 36948 h 88900"/>
                  <a:gd name="connsiteX18" fmla="*/ 8972 w 76200"/>
                  <a:gd name="connsiteY18" fmla="*/ 21250 h 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 h="88900">
                    <a:moveTo>
                      <a:pt x="4763" y="9849"/>
                    </a:moveTo>
                    <a:lnTo>
                      <a:pt x="38965" y="4763"/>
                    </a:lnTo>
                    <a:lnTo>
                      <a:pt x="44051" y="13357"/>
                    </a:lnTo>
                    <a:lnTo>
                      <a:pt x="53435" y="18970"/>
                    </a:lnTo>
                    <a:lnTo>
                      <a:pt x="48436" y="27038"/>
                    </a:lnTo>
                    <a:lnTo>
                      <a:pt x="61591" y="38088"/>
                    </a:lnTo>
                    <a:lnTo>
                      <a:pt x="54663" y="48261"/>
                    </a:lnTo>
                    <a:lnTo>
                      <a:pt x="65099" y="56943"/>
                    </a:lnTo>
                    <a:lnTo>
                      <a:pt x="76149" y="62117"/>
                    </a:lnTo>
                    <a:lnTo>
                      <a:pt x="76675" y="84042"/>
                    </a:lnTo>
                    <a:lnTo>
                      <a:pt x="67730" y="84919"/>
                    </a:lnTo>
                    <a:lnTo>
                      <a:pt x="57732" y="66678"/>
                    </a:lnTo>
                    <a:lnTo>
                      <a:pt x="57820" y="61854"/>
                    </a:lnTo>
                    <a:lnTo>
                      <a:pt x="46945" y="61942"/>
                    </a:lnTo>
                    <a:lnTo>
                      <a:pt x="39666" y="53347"/>
                    </a:lnTo>
                    <a:lnTo>
                      <a:pt x="34580" y="54224"/>
                    </a:lnTo>
                    <a:lnTo>
                      <a:pt x="24845" y="44928"/>
                    </a:lnTo>
                    <a:lnTo>
                      <a:pt x="6604" y="36948"/>
                    </a:lnTo>
                    <a:lnTo>
                      <a:pt x="8972" y="21250"/>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38" name="Freeform: Shape 1515">
                <a:extLst>
                  <a:ext uri="{FF2B5EF4-FFF2-40B4-BE49-F238E27FC236}">
                    <a16:creationId xmlns:a16="http://schemas.microsoft.com/office/drawing/2014/main" id="{BF423246-5746-4220-83D7-2CA40681E13D}"/>
                  </a:ext>
                </a:extLst>
              </p:cNvPr>
              <p:cNvSpPr/>
              <p:nvPr/>
            </p:nvSpPr>
            <p:spPr>
              <a:xfrm>
                <a:off x="6971451" y="4566208"/>
                <a:ext cx="322765" cy="355701"/>
              </a:xfrm>
              <a:custGeom>
                <a:avLst/>
                <a:gdLst>
                  <a:gd name="connsiteX0" fmla="*/ 119999 w 311150"/>
                  <a:gd name="connsiteY0" fmla="*/ 40017 h 342900"/>
                  <a:gd name="connsiteX1" fmla="*/ 126049 w 311150"/>
                  <a:gd name="connsiteY1" fmla="*/ 58346 h 342900"/>
                  <a:gd name="connsiteX2" fmla="*/ 133066 w 311150"/>
                  <a:gd name="connsiteY2" fmla="*/ 73079 h 342900"/>
                  <a:gd name="connsiteX3" fmla="*/ 138678 w 311150"/>
                  <a:gd name="connsiteY3" fmla="*/ 81060 h 342900"/>
                  <a:gd name="connsiteX4" fmla="*/ 148062 w 311150"/>
                  <a:gd name="connsiteY4" fmla="*/ 93952 h 342900"/>
                  <a:gd name="connsiteX5" fmla="*/ 164286 w 311150"/>
                  <a:gd name="connsiteY5" fmla="*/ 91935 h 342900"/>
                  <a:gd name="connsiteX6" fmla="*/ 172442 w 311150"/>
                  <a:gd name="connsiteY6" fmla="*/ 88427 h 342900"/>
                  <a:gd name="connsiteX7" fmla="*/ 186035 w 311150"/>
                  <a:gd name="connsiteY7" fmla="*/ 91935 h 342900"/>
                  <a:gd name="connsiteX8" fmla="*/ 189718 w 311150"/>
                  <a:gd name="connsiteY8" fmla="*/ 85796 h 342900"/>
                  <a:gd name="connsiteX9" fmla="*/ 195857 w 311150"/>
                  <a:gd name="connsiteY9" fmla="*/ 71413 h 342900"/>
                  <a:gd name="connsiteX10" fmla="*/ 211117 w 311150"/>
                  <a:gd name="connsiteY10" fmla="*/ 70449 h 342900"/>
                  <a:gd name="connsiteX11" fmla="*/ 212433 w 311150"/>
                  <a:gd name="connsiteY11" fmla="*/ 66151 h 342900"/>
                  <a:gd name="connsiteX12" fmla="*/ 224973 w 311150"/>
                  <a:gd name="connsiteY12" fmla="*/ 66064 h 342900"/>
                  <a:gd name="connsiteX13" fmla="*/ 222869 w 311150"/>
                  <a:gd name="connsiteY13" fmla="*/ 74921 h 342900"/>
                  <a:gd name="connsiteX14" fmla="*/ 252686 w 311150"/>
                  <a:gd name="connsiteY14" fmla="*/ 74746 h 342900"/>
                  <a:gd name="connsiteX15" fmla="*/ 253125 w 311150"/>
                  <a:gd name="connsiteY15" fmla="*/ 90269 h 342900"/>
                  <a:gd name="connsiteX16" fmla="*/ 258124 w 311150"/>
                  <a:gd name="connsiteY16" fmla="*/ 99828 h 342900"/>
                  <a:gd name="connsiteX17" fmla="*/ 254528 w 311150"/>
                  <a:gd name="connsiteY17" fmla="*/ 114736 h 342900"/>
                  <a:gd name="connsiteX18" fmla="*/ 256370 w 311150"/>
                  <a:gd name="connsiteY18" fmla="*/ 129996 h 342900"/>
                  <a:gd name="connsiteX19" fmla="*/ 264613 w 311150"/>
                  <a:gd name="connsiteY19" fmla="*/ 139204 h 342900"/>
                  <a:gd name="connsiteX20" fmla="*/ 263298 w 311150"/>
                  <a:gd name="connsiteY20" fmla="*/ 168759 h 342900"/>
                  <a:gd name="connsiteX21" fmla="*/ 269349 w 311150"/>
                  <a:gd name="connsiteY21" fmla="*/ 166479 h 342900"/>
                  <a:gd name="connsiteX22" fmla="*/ 280048 w 311150"/>
                  <a:gd name="connsiteY22" fmla="*/ 167092 h 342900"/>
                  <a:gd name="connsiteX23" fmla="*/ 295308 w 311150"/>
                  <a:gd name="connsiteY23" fmla="*/ 163409 h 342900"/>
                  <a:gd name="connsiteX24" fmla="*/ 306533 w 311150"/>
                  <a:gd name="connsiteY24" fmla="*/ 164900 h 342900"/>
                  <a:gd name="connsiteX25" fmla="*/ 309164 w 311150"/>
                  <a:gd name="connsiteY25" fmla="*/ 172617 h 342900"/>
                  <a:gd name="connsiteX26" fmla="*/ 306358 w 311150"/>
                  <a:gd name="connsiteY26" fmla="*/ 184720 h 342900"/>
                  <a:gd name="connsiteX27" fmla="*/ 310655 w 311150"/>
                  <a:gd name="connsiteY27" fmla="*/ 196471 h 342900"/>
                  <a:gd name="connsiteX28" fmla="*/ 306971 w 311150"/>
                  <a:gd name="connsiteY28" fmla="*/ 205855 h 342900"/>
                  <a:gd name="connsiteX29" fmla="*/ 309077 w 311150"/>
                  <a:gd name="connsiteY29" fmla="*/ 214537 h 342900"/>
                  <a:gd name="connsiteX30" fmla="*/ 257860 w 311150"/>
                  <a:gd name="connsiteY30" fmla="*/ 214187 h 342900"/>
                  <a:gd name="connsiteX31" fmla="*/ 256720 w 311150"/>
                  <a:gd name="connsiteY31" fmla="*/ 294518 h 342900"/>
                  <a:gd name="connsiteX32" fmla="*/ 273295 w 311150"/>
                  <a:gd name="connsiteY32" fmla="*/ 315391 h 342900"/>
                  <a:gd name="connsiteX33" fmla="*/ 289344 w 311150"/>
                  <a:gd name="connsiteY33" fmla="*/ 331352 h 342900"/>
                  <a:gd name="connsiteX34" fmla="*/ 244179 w 311150"/>
                  <a:gd name="connsiteY34" fmla="*/ 341788 h 342900"/>
                  <a:gd name="connsiteX35" fmla="*/ 184632 w 311150"/>
                  <a:gd name="connsiteY35" fmla="*/ 338193 h 342900"/>
                  <a:gd name="connsiteX36" fmla="*/ 167619 w 311150"/>
                  <a:gd name="connsiteY36" fmla="*/ 325915 h 342900"/>
                  <a:gd name="connsiteX37" fmla="*/ 67906 w 311150"/>
                  <a:gd name="connsiteY37" fmla="*/ 327055 h 342900"/>
                  <a:gd name="connsiteX38" fmla="*/ 64222 w 311150"/>
                  <a:gd name="connsiteY38" fmla="*/ 328896 h 342900"/>
                  <a:gd name="connsiteX39" fmla="*/ 49576 w 311150"/>
                  <a:gd name="connsiteY39" fmla="*/ 317320 h 342900"/>
                  <a:gd name="connsiteX40" fmla="*/ 33615 w 311150"/>
                  <a:gd name="connsiteY40" fmla="*/ 316531 h 342900"/>
                  <a:gd name="connsiteX41" fmla="*/ 18882 w 311150"/>
                  <a:gd name="connsiteY41" fmla="*/ 320916 h 342900"/>
                  <a:gd name="connsiteX42" fmla="*/ 7042 w 311150"/>
                  <a:gd name="connsiteY42" fmla="*/ 325827 h 342900"/>
                  <a:gd name="connsiteX43" fmla="*/ 4763 w 311150"/>
                  <a:gd name="connsiteY43" fmla="*/ 309778 h 342900"/>
                  <a:gd name="connsiteX44" fmla="*/ 8183 w 311150"/>
                  <a:gd name="connsiteY44" fmla="*/ 287415 h 342900"/>
                  <a:gd name="connsiteX45" fmla="*/ 16689 w 311150"/>
                  <a:gd name="connsiteY45" fmla="*/ 264175 h 342900"/>
                  <a:gd name="connsiteX46" fmla="*/ 18005 w 311150"/>
                  <a:gd name="connsiteY46" fmla="*/ 253300 h 342900"/>
                  <a:gd name="connsiteX47" fmla="*/ 25985 w 311150"/>
                  <a:gd name="connsiteY47" fmla="*/ 230586 h 342900"/>
                  <a:gd name="connsiteX48" fmla="*/ 31861 w 311150"/>
                  <a:gd name="connsiteY48" fmla="*/ 220325 h 342900"/>
                  <a:gd name="connsiteX49" fmla="*/ 45981 w 311150"/>
                  <a:gd name="connsiteY49" fmla="*/ 203926 h 342900"/>
                  <a:gd name="connsiteX50" fmla="*/ 53873 w 311150"/>
                  <a:gd name="connsiteY50" fmla="*/ 192788 h 342900"/>
                  <a:gd name="connsiteX51" fmla="*/ 56417 w 311150"/>
                  <a:gd name="connsiteY51" fmla="*/ 174284 h 342900"/>
                  <a:gd name="connsiteX52" fmla="*/ 55101 w 311150"/>
                  <a:gd name="connsiteY52" fmla="*/ 160164 h 342900"/>
                  <a:gd name="connsiteX53" fmla="*/ 47734 w 311150"/>
                  <a:gd name="connsiteY53" fmla="*/ 151307 h 342900"/>
                  <a:gd name="connsiteX54" fmla="*/ 41157 w 311150"/>
                  <a:gd name="connsiteY54" fmla="*/ 136223 h 342900"/>
                  <a:gd name="connsiteX55" fmla="*/ 35106 w 311150"/>
                  <a:gd name="connsiteY55" fmla="*/ 121401 h 342900"/>
                  <a:gd name="connsiteX56" fmla="*/ 36422 w 311150"/>
                  <a:gd name="connsiteY56" fmla="*/ 116227 h 342900"/>
                  <a:gd name="connsiteX57" fmla="*/ 43964 w 311150"/>
                  <a:gd name="connsiteY57" fmla="*/ 106405 h 342900"/>
                  <a:gd name="connsiteX58" fmla="*/ 36509 w 311150"/>
                  <a:gd name="connsiteY58" fmla="*/ 82551 h 342900"/>
                  <a:gd name="connsiteX59" fmla="*/ 31510 w 311150"/>
                  <a:gd name="connsiteY59" fmla="*/ 66064 h 342900"/>
                  <a:gd name="connsiteX60" fmla="*/ 19233 w 311150"/>
                  <a:gd name="connsiteY60" fmla="*/ 50541 h 342900"/>
                  <a:gd name="connsiteX61" fmla="*/ 21600 w 311150"/>
                  <a:gd name="connsiteY61" fmla="*/ 45805 h 342900"/>
                  <a:gd name="connsiteX62" fmla="*/ 31774 w 311150"/>
                  <a:gd name="connsiteY62" fmla="*/ 42473 h 342900"/>
                  <a:gd name="connsiteX63" fmla="*/ 38877 w 311150"/>
                  <a:gd name="connsiteY63" fmla="*/ 42911 h 342900"/>
                  <a:gd name="connsiteX64" fmla="*/ 47472 w 311150"/>
                  <a:gd name="connsiteY64" fmla="*/ 39929 h 342900"/>
                  <a:gd name="connsiteX65" fmla="*/ 119999 w 311150"/>
                  <a:gd name="connsiteY65" fmla="*/ 40017 h 342900"/>
                  <a:gd name="connsiteX66" fmla="*/ 24319 w 311150"/>
                  <a:gd name="connsiteY66" fmla="*/ 35281 h 342900"/>
                  <a:gd name="connsiteX67" fmla="*/ 18093 w 311150"/>
                  <a:gd name="connsiteY67" fmla="*/ 37913 h 342900"/>
                  <a:gd name="connsiteX68" fmla="*/ 11515 w 311150"/>
                  <a:gd name="connsiteY68" fmla="*/ 19496 h 342900"/>
                  <a:gd name="connsiteX69" fmla="*/ 21425 w 311150"/>
                  <a:gd name="connsiteY69" fmla="*/ 8884 h 342900"/>
                  <a:gd name="connsiteX70" fmla="*/ 28880 w 311150"/>
                  <a:gd name="connsiteY70" fmla="*/ 4763 h 342900"/>
                  <a:gd name="connsiteX71" fmla="*/ 38088 w 311150"/>
                  <a:gd name="connsiteY71" fmla="*/ 13181 h 342900"/>
                  <a:gd name="connsiteX72" fmla="*/ 29143 w 311150"/>
                  <a:gd name="connsiteY72" fmla="*/ 18356 h 342900"/>
                  <a:gd name="connsiteX73" fmla="*/ 25108 w 311150"/>
                  <a:gd name="connsiteY73" fmla="*/ 24670 h 342900"/>
                  <a:gd name="connsiteX74" fmla="*/ 24319 w 311150"/>
                  <a:gd name="connsiteY74" fmla="*/ 35281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11150" h="342900">
                    <a:moveTo>
                      <a:pt x="119999" y="40017"/>
                    </a:moveTo>
                    <a:lnTo>
                      <a:pt x="126049" y="58346"/>
                    </a:lnTo>
                    <a:lnTo>
                      <a:pt x="133066" y="73079"/>
                    </a:lnTo>
                    <a:lnTo>
                      <a:pt x="138678" y="81060"/>
                    </a:lnTo>
                    <a:lnTo>
                      <a:pt x="148062" y="93952"/>
                    </a:lnTo>
                    <a:lnTo>
                      <a:pt x="164286" y="91935"/>
                    </a:lnTo>
                    <a:lnTo>
                      <a:pt x="172442" y="88427"/>
                    </a:lnTo>
                    <a:lnTo>
                      <a:pt x="186035" y="91935"/>
                    </a:lnTo>
                    <a:lnTo>
                      <a:pt x="189718" y="85796"/>
                    </a:lnTo>
                    <a:lnTo>
                      <a:pt x="195857" y="71413"/>
                    </a:lnTo>
                    <a:lnTo>
                      <a:pt x="211117" y="70449"/>
                    </a:lnTo>
                    <a:lnTo>
                      <a:pt x="212433" y="66151"/>
                    </a:lnTo>
                    <a:lnTo>
                      <a:pt x="224973" y="66064"/>
                    </a:lnTo>
                    <a:lnTo>
                      <a:pt x="222869" y="74921"/>
                    </a:lnTo>
                    <a:lnTo>
                      <a:pt x="252686" y="74746"/>
                    </a:lnTo>
                    <a:lnTo>
                      <a:pt x="253125" y="90269"/>
                    </a:lnTo>
                    <a:lnTo>
                      <a:pt x="258124" y="99828"/>
                    </a:lnTo>
                    <a:lnTo>
                      <a:pt x="254528" y="114736"/>
                    </a:lnTo>
                    <a:lnTo>
                      <a:pt x="256370" y="129996"/>
                    </a:lnTo>
                    <a:lnTo>
                      <a:pt x="264613" y="139204"/>
                    </a:lnTo>
                    <a:lnTo>
                      <a:pt x="263298" y="168759"/>
                    </a:lnTo>
                    <a:lnTo>
                      <a:pt x="269349" y="166479"/>
                    </a:lnTo>
                    <a:lnTo>
                      <a:pt x="280048" y="167092"/>
                    </a:lnTo>
                    <a:lnTo>
                      <a:pt x="295308" y="163409"/>
                    </a:lnTo>
                    <a:lnTo>
                      <a:pt x="306533" y="164900"/>
                    </a:lnTo>
                    <a:lnTo>
                      <a:pt x="309164" y="172617"/>
                    </a:lnTo>
                    <a:lnTo>
                      <a:pt x="306358" y="184720"/>
                    </a:lnTo>
                    <a:lnTo>
                      <a:pt x="310655" y="196471"/>
                    </a:lnTo>
                    <a:lnTo>
                      <a:pt x="306971" y="205855"/>
                    </a:lnTo>
                    <a:lnTo>
                      <a:pt x="309077" y="214537"/>
                    </a:lnTo>
                    <a:lnTo>
                      <a:pt x="257860" y="214187"/>
                    </a:lnTo>
                    <a:lnTo>
                      <a:pt x="256720" y="294518"/>
                    </a:lnTo>
                    <a:lnTo>
                      <a:pt x="273295" y="315391"/>
                    </a:lnTo>
                    <a:lnTo>
                      <a:pt x="289344" y="331352"/>
                    </a:lnTo>
                    <a:lnTo>
                      <a:pt x="244179" y="341788"/>
                    </a:lnTo>
                    <a:lnTo>
                      <a:pt x="184632" y="338193"/>
                    </a:lnTo>
                    <a:lnTo>
                      <a:pt x="167619" y="325915"/>
                    </a:lnTo>
                    <a:lnTo>
                      <a:pt x="67906" y="327055"/>
                    </a:lnTo>
                    <a:lnTo>
                      <a:pt x="64222" y="328896"/>
                    </a:lnTo>
                    <a:lnTo>
                      <a:pt x="49576" y="317320"/>
                    </a:lnTo>
                    <a:lnTo>
                      <a:pt x="33615" y="316531"/>
                    </a:lnTo>
                    <a:lnTo>
                      <a:pt x="18882" y="320916"/>
                    </a:lnTo>
                    <a:lnTo>
                      <a:pt x="7042" y="325827"/>
                    </a:lnTo>
                    <a:lnTo>
                      <a:pt x="4763" y="309778"/>
                    </a:lnTo>
                    <a:lnTo>
                      <a:pt x="8183" y="287415"/>
                    </a:lnTo>
                    <a:lnTo>
                      <a:pt x="16689" y="264175"/>
                    </a:lnTo>
                    <a:lnTo>
                      <a:pt x="18005" y="253300"/>
                    </a:lnTo>
                    <a:lnTo>
                      <a:pt x="25985" y="230586"/>
                    </a:lnTo>
                    <a:lnTo>
                      <a:pt x="31861" y="220325"/>
                    </a:lnTo>
                    <a:lnTo>
                      <a:pt x="45981" y="203926"/>
                    </a:lnTo>
                    <a:lnTo>
                      <a:pt x="53873" y="192788"/>
                    </a:lnTo>
                    <a:lnTo>
                      <a:pt x="56417" y="174284"/>
                    </a:lnTo>
                    <a:lnTo>
                      <a:pt x="55101" y="160164"/>
                    </a:lnTo>
                    <a:lnTo>
                      <a:pt x="47734" y="151307"/>
                    </a:lnTo>
                    <a:lnTo>
                      <a:pt x="41157" y="136223"/>
                    </a:lnTo>
                    <a:lnTo>
                      <a:pt x="35106" y="121401"/>
                    </a:lnTo>
                    <a:lnTo>
                      <a:pt x="36422" y="116227"/>
                    </a:lnTo>
                    <a:lnTo>
                      <a:pt x="43964" y="106405"/>
                    </a:lnTo>
                    <a:lnTo>
                      <a:pt x="36509" y="82551"/>
                    </a:lnTo>
                    <a:lnTo>
                      <a:pt x="31510" y="66064"/>
                    </a:lnTo>
                    <a:lnTo>
                      <a:pt x="19233" y="50541"/>
                    </a:lnTo>
                    <a:lnTo>
                      <a:pt x="21600" y="45805"/>
                    </a:lnTo>
                    <a:lnTo>
                      <a:pt x="31774" y="42473"/>
                    </a:lnTo>
                    <a:lnTo>
                      <a:pt x="38877" y="42911"/>
                    </a:lnTo>
                    <a:lnTo>
                      <a:pt x="47472" y="39929"/>
                    </a:lnTo>
                    <a:lnTo>
                      <a:pt x="119999" y="40017"/>
                    </a:lnTo>
                    <a:close/>
                    <a:moveTo>
                      <a:pt x="24319" y="35281"/>
                    </a:moveTo>
                    <a:lnTo>
                      <a:pt x="18093" y="37913"/>
                    </a:lnTo>
                    <a:lnTo>
                      <a:pt x="11515" y="19496"/>
                    </a:lnTo>
                    <a:lnTo>
                      <a:pt x="21425" y="8884"/>
                    </a:lnTo>
                    <a:lnTo>
                      <a:pt x="28880" y="4763"/>
                    </a:lnTo>
                    <a:lnTo>
                      <a:pt x="38088" y="13181"/>
                    </a:lnTo>
                    <a:lnTo>
                      <a:pt x="29143" y="18356"/>
                    </a:lnTo>
                    <a:lnTo>
                      <a:pt x="25108" y="24670"/>
                    </a:lnTo>
                    <a:lnTo>
                      <a:pt x="24319" y="35281"/>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39" name="Freeform: Shape 1516">
                <a:extLst>
                  <a:ext uri="{FF2B5EF4-FFF2-40B4-BE49-F238E27FC236}">
                    <a16:creationId xmlns:a16="http://schemas.microsoft.com/office/drawing/2014/main" id="{1F695D18-2F2D-4DAC-9497-57859F6B1A2A}"/>
                  </a:ext>
                </a:extLst>
              </p:cNvPr>
              <p:cNvSpPr/>
              <p:nvPr/>
            </p:nvSpPr>
            <p:spPr>
              <a:xfrm>
                <a:off x="4802306" y="5020979"/>
                <a:ext cx="513790" cy="1126385"/>
              </a:xfrm>
              <a:custGeom>
                <a:avLst/>
                <a:gdLst>
                  <a:gd name="connsiteX0" fmla="*/ 199015 w 495300"/>
                  <a:gd name="connsiteY0" fmla="*/ 1084858 h 1085850"/>
                  <a:gd name="connsiteX1" fmla="*/ 175687 w 495300"/>
                  <a:gd name="connsiteY1" fmla="*/ 1087050 h 1085850"/>
                  <a:gd name="connsiteX2" fmla="*/ 163146 w 495300"/>
                  <a:gd name="connsiteY2" fmla="*/ 1071879 h 1085850"/>
                  <a:gd name="connsiteX3" fmla="*/ 148325 w 495300"/>
                  <a:gd name="connsiteY3" fmla="*/ 1070738 h 1085850"/>
                  <a:gd name="connsiteX4" fmla="*/ 122015 w 495300"/>
                  <a:gd name="connsiteY4" fmla="*/ 1070738 h 1085850"/>
                  <a:gd name="connsiteX5" fmla="*/ 122015 w 495300"/>
                  <a:gd name="connsiteY5" fmla="*/ 978041 h 1085850"/>
                  <a:gd name="connsiteX6" fmla="*/ 131487 w 495300"/>
                  <a:gd name="connsiteY6" fmla="*/ 996896 h 1085850"/>
                  <a:gd name="connsiteX7" fmla="*/ 143765 w 495300"/>
                  <a:gd name="connsiteY7" fmla="*/ 1027854 h 1085850"/>
                  <a:gd name="connsiteX8" fmla="*/ 175775 w 495300"/>
                  <a:gd name="connsiteY8" fmla="*/ 1053024 h 1085850"/>
                  <a:gd name="connsiteX9" fmla="*/ 210240 w 495300"/>
                  <a:gd name="connsiteY9" fmla="*/ 1063635 h 1085850"/>
                  <a:gd name="connsiteX10" fmla="*/ 199015 w 495300"/>
                  <a:gd name="connsiteY10" fmla="*/ 1084858 h 1085850"/>
                  <a:gd name="connsiteX11" fmla="*/ 212170 w 495300"/>
                  <a:gd name="connsiteY11" fmla="*/ 11077 h 1085850"/>
                  <a:gd name="connsiteX12" fmla="*/ 226640 w 495300"/>
                  <a:gd name="connsiteY12" fmla="*/ 30195 h 1085850"/>
                  <a:gd name="connsiteX13" fmla="*/ 236199 w 495300"/>
                  <a:gd name="connsiteY13" fmla="*/ 8884 h 1085850"/>
                  <a:gd name="connsiteX14" fmla="*/ 264263 w 495300"/>
                  <a:gd name="connsiteY14" fmla="*/ 9937 h 1085850"/>
                  <a:gd name="connsiteX15" fmla="*/ 268209 w 495300"/>
                  <a:gd name="connsiteY15" fmla="*/ 15549 h 1085850"/>
                  <a:gd name="connsiteX16" fmla="*/ 313374 w 495300"/>
                  <a:gd name="connsiteY16" fmla="*/ 58872 h 1085850"/>
                  <a:gd name="connsiteX17" fmla="*/ 333457 w 495300"/>
                  <a:gd name="connsiteY17" fmla="*/ 62907 h 1085850"/>
                  <a:gd name="connsiteX18" fmla="*/ 363537 w 495300"/>
                  <a:gd name="connsiteY18" fmla="*/ 82727 h 1085850"/>
                  <a:gd name="connsiteX19" fmla="*/ 388882 w 495300"/>
                  <a:gd name="connsiteY19" fmla="*/ 93251 h 1085850"/>
                  <a:gd name="connsiteX20" fmla="*/ 392390 w 495300"/>
                  <a:gd name="connsiteY20" fmla="*/ 105177 h 1085850"/>
                  <a:gd name="connsiteX21" fmla="*/ 368185 w 495300"/>
                  <a:gd name="connsiteY21" fmla="*/ 146659 h 1085850"/>
                  <a:gd name="connsiteX22" fmla="*/ 393004 w 495300"/>
                  <a:gd name="connsiteY22" fmla="*/ 154113 h 1085850"/>
                  <a:gd name="connsiteX23" fmla="*/ 420629 w 495300"/>
                  <a:gd name="connsiteY23" fmla="*/ 158323 h 1085850"/>
                  <a:gd name="connsiteX24" fmla="*/ 440098 w 495300"/>
                  <a:gd name="connsiteY24" fmla="*/ 153938 h 1085850"/>
                  <a:gd name="connsiteX25" fmla="*/ 462374 w 495300"/>
                  <a:gd name="connsiteY25" fmla="*/ 132890 h 1085850"/>
                  <a:gd name="connsiteX26" fmla="*/ 466408 w 495300"/>
                  <a:gd name="connsiteY26" fmla="*/ 108861 h 1085850"/>
                  <a:gd name="connsiteX27" fmla="*/ 478598 w 495300"/>
                  <a:gd name="connsiteY27" fmla="*/ 103687 h 1085850"/>
                  <a:gd name="connsiteX28" fmla="*/ 490963 w 495300"/>
                  <a:gd name="connsiteY28" fmla="*/ 119385 h 1085850"/>
                  <a:gd name="connsiteX29" fmla="*/ 490437 w 495300"/>
                  <a:gd name="connsiteY29" fmla="*/ 141221 h 1085850"/>
                  <a:gd name="connsiteX30" fmla="*/ 469740 w 495300"/>
                  <a:gd name="connsiteY30" fmla="*/ 156393 h 1085850"/>
                  <a:gd name="connsiteX31" fmla="*/ 453253 w 495300"/>
                  <a:gd name="connsiteY31" fmla="*/ 167619 h 1085850"/>
                  <a:gd name="connsiteX32" fmla="*/ 425540 w 495300"/>
                  <a:gd name="connsiteY32" fmla="*/ 194630 h 1085850"/>
                  <a:gd name="connsiteX33" fmla="*/ 392741 w 495300"/>
                  <a:gd name="connsiteY33" fmla="*/ 232954 h 1085850"/>
                  <a:gd name="connsiteX34" fmla="*/ 386602 w 495300"/>
                  <a:gd name="connsiteY34" fmla="*/ 255668 h 1085850"/>
                  <a:gd name="connsiteX35" fmla="*/ 380024 w 495300"/>
                  <a:gd name="connsiteY35" fmla="*/ 285222 h 1085850"/>
                  <a:gd name="connsiteX36" fmla="*/ 380288 w 495300"/>
                  <a:gd name="connsiteY36" fmla="*/ 314163 h 1085850"/>
                  <a:gd name="connsiteX37" fmla="*/ 374938 w 495300"/>
                  <a:gd name="connsiteY37" fmla="*/ 320653 h 1085850"/>
                  <a:gd name="connsiteX38" fmla="*/ 373009 w 495300"/>
                  <a:gd name="connsiteY38" fmla="*/ 339683 h 1085850"/>
                  <a:gd name="connsiteX39" fmla="*/ 371342 w 495300"/>
                  <a:gd name="connsiteY39" fmla="*/ 355118 h 1085850"/>
                  <a:gd name="connsiteX40" fmla="*/ 402563 w 495300"/>
                  <a:gd name="connsiteY40" fmla="*/ 380638 h 1085850"/>
                  <a:gd name="connsiteX41" fmla="*/ 399230 w 495300"/>
                  <a:gd name="connsiteY41" fmla="*/ 401423 h 1085850"/>
                  <a:gd name="connsiteX42" fmla="*/ 414578 w 495300"/>
                  <a:gd name="connsiteY42" fmla="*/ 414665 h 1085850"/>
                  <a:gd name="connsiteX43" fmla="*/ 413350 w 495300"/>
                  <a:gd name="connsiteY43" fmla="*/ 429574 h 1085850"/>
                  <a:gd name="connsiteX44" fmla="*/ 389759 w 495300"/>
                  <a:gd name="connsiteY44" fmla="*/ 469214 h 1085850"/>
                  <a:gd name="connsiteX45" fmla="*/ 353277 w 495300"/>
                  <a:gd name="connsiteY45" fmla="*/ 485964 h 1085850"/>
                  <a:gd name="connsiteX46" fmla="*/ 303990 w 495300"/>
                  <a:gd name="connsiteY46" fmla="*/ 492542 h 1085850"/>
                  <a:gd name="connsiteX47" fmla="*/ 276979 w 495300"/>
                  <a:gd name="connsiteY47" fmla="*/ 489385 h 1085850"/>
                  <a:gd name="connsiteX48" fmla="*/ 282153 w 495300"/>
                  <a:gd name="connsiteY48" fmla="*/ 508240 h 1085850"/>
                  <a:gd name="connsiteX49" fmla="*/ 277154 w 495300"/>
                  <a:gd name="connsiteY49" fmla="*/ 532094 h 1085850"/>
                  <a:gd name="connsiteX50" fmla="*/ 281714 w 495300"/>
                  <a:gd name="connsiteY50" fmla="*/ 548318 h 1085850"/>
                  <a:gd name="connsiteX51" fmla="*/ 266981 w 495300"/>
                  <a:gd name="connsiteY51" fmla="*/ 559719 h 1085850"/>
                  <a:gd name="connsiteX52" fmla="*/ 241812 w 495300"/>
                  <a:gd name="connsiteY52" fmla="*/ 564191 h 1085850"/>
                  <a:gd name="connsiteX53" fmla="*/ 218133 w 495300"/>
                  <a:gd name="connsiteY53" fmla="*/ 552352 h 1085850"/>
                  <a:gd name="connsiteX54" fmla="*/ 208662 w 495300"/>
                  <a:gd name="connsiteY54" fmla="*/ 560859 h 1085850"/>
                  <a:gd name="connsiteX55" fmla="*/ 212082 w 495300"/>
                  <a:gd name="connsiteY55" fmla="*/ 593395 h 1085850"/>
                  <a:gd name="connsiteX56" fmla="*/ 228657 w 495300"/>
                  <a:gd name="connsiteY56" fmla="*/ 603393 h 1085850"/>
                  <a:gd name="connsiteX57" fmla="*/ 242162 w 495300"/>
                  <a:gd name="connsiteY57" fmla="*/ 592957 h 1085850"/>
                  <a:gd name="connsiteX58" fmla="*/ 249529 w 495300"/>
                  <a:gd name="connsiteY58" fmla="*/ 610146 h 1085850"/>
                  <a:gd name="connsiteX59" fmla="*/ 226903 w 495300"/>
                  <a:gd name="connsiteY59" fmla="*/ 620494 h 1085850"/>
                  <a:gd name="connsiteX60" fmla="*/ 207171 w 495300"/>
                  <a:gd name="connsiteY60" fmla="*/ 641367 h 1085850"/>
                  <a:gd name="connsiteX61" fmla="*/ 203575 w 495300"/>
                  <a:gd name="connsiteY61" fmla="*/ 675657 h 1085850"/>
                  <a:gd name="connsiteX62" fmla="*/ 197787 w 495300"/>
                  <a:gd name="connsiteY62" fmla="*/ 694161 h 1085850"/>
                  <a:gd name="connsiteX63" fmla="*/ 174547 w 495300"/>
                  <a:gd name="connsiteY63" fmla="*/ 694249 h 1085850"/>
                  <a:gd name="connsiteX64" fmla="*/ 155253 w 495300"/>
                  <a:gd name="connsiteY64" fmla="*/ 712139 h 1085850"/>
                  <a:gd name="connsiteX65" fmla="*/ 148237 w 495300"/>
                  <a:gd name="connsiteY65" fmla="*/ 738536 h 1085850"/>
                  <a:gd name="connsiteX66" fmla="*/ 172442 w 495300"/>
                  <a:gd name="connsiteY66" fmla="*/ 764671 h 1085850"/>
                  <a:gd name="connsiteX67" fmla="*/ 195945 w 495300"/>
                  <a:gd name="connsiteY67" fmla="*/ 771949 h 1085850"/>
                  <a:gd name="connsiteX68" fmla="*/ 187526 w 495300"/>
                  <a:gd name="connsiteY68" fmla="*/ 804661 h 1085850"/>
                  <a:gd name="connsiteX69" fmla="*/ 158498 w 495300"/>
                  <a:gd name="connsiteY69" fmla="*/ 825534 h 1085850"/>
                  <a:gd name="connsiteX70" fmla="*/ 142537 w 495300"/>
                  <a:gd name="connsiteY70" fmla="*/ 869646 h 1085850"/>
                  <a:gd name="connsiteX71" fmla="*/ 120086 w 495300"/>
                  <a:gd name="connsiteY71" fmla="*/ 884730 h 1085850"/>
                  <a:gd name="connsiteX72" fmla="*/ 110001 w 495300"/>
                  <a:gd name="connsiteY72" fmla="*/ 902796 h 1085850"/>
                  <a:gd name="connsiteX73" fmla="*/ 117981 w 495300"/>
                  <a:gd name="connsiteY73" fmla="*/ 943488 h 1085850"/>
                  <a:gd name="connsiteX74" fmla="*/ 134381 w 495300"/>
                  <a:gd name="connsiteY74" fmla="*/ 966552 h 1085850"/>
                  <a:gd name="connsiteX75" fmla="*/ 124032 w 495300"/>
                  <a:gd name="connsiteY75" fmla="*/ 964536 h 1085850"/>
                  <a:gd name="connsiteX76" fmla="*/ 101231 w 495300"/>
                  <a:gd name="connsiteY76" fmla="*/ 958309 h 1085850"/>
                  <a:gd name="connsiteX77" fmla="*/ 41771 w 495300"/>
                  <a:gd name="connsiteY77" fmla="*/ 952959 h 1085850"/>
                  <a:gd name="connsiteX78" fmla="*/ 31598 w 495300"/>
                  <a:gd name="connsiteY78" fmla="*/ 929895 h 1085850"/>
                  <a:gd name="connsiteX79" fmla="*/ 32037 w 495300"/>
                  <a:gd name="connsiteY79" fmla="*/ 900691 h 1085850"/>
                  <a:gd name="connsiteX80" fmla="*/ 15637 w 495300"/>
                  <a:gd name="connsiteY80" fmla="*/ 903147 h 1085850"/>
                  <a:gd name="connsiteX81" fmla="*/ 6955 w 495300"/>
                  <a:gd name="connsiteY81" fmla="*/ 889115 h 1085850"/>
                  <a:gd name="connsiteX82" fmla="*/ 4763 w 495300"/>
                  <a:gd name="connsiteY82" fmla="*/ 848773 h 1085850"/>
                  <a:gd name="connsiteX83" fmla="*/ 23618 w 495300"/>
                  <a:gd name="connsiteY83" fmla="*/ 832286 h 1085850"/>
                  <a:gd name="connsiteX84" fmla="*/ 31423 w 495300"/>
                  <a:gd name="connsiteY84" fmla="*/ 808783 h 1085850"/>
                  <a:gd name="connsiteX85" fmla="*/ 28529 w 495300"/>
                  <a:gd name="connsiteY85" fmla="*/ 790279 h 1085850"/>
                  <a:gd name="connsiteX86" fmla="*/ 41596 w 495300"/>
                  <a:gd name="connsiteY86" fmla="*/ 759409 h 1085850"/>
                  <a:gd name="connsiteX87" fmla="*/ 50541 w 495300"/>
                  <a:gd name="connsiteY87" fmla="*/ 712490 h 1085850"/>
                  <a:gd name="connsiteX88" fmla="*/ 47910 w 495300"/>
                  <a:gd name="connsiteY88" fmla="*/ 692056 h 1085850"/>
                  <a:gd name="connsiteX89" fmla="*/ 58609 w 495300"/>
                  <a:gd name="connsiteY89" fmla="*/ 685479 h 1085850"/>
                  <a:gd name="connsiteX90" fmla="*/ 55978 w 495300"/>
                  <a:gd name="connsiteY90" fmla="*/ 672499 h 1085850"/>
                  <a:gd name="connsiteX91" fmla="*/ 44577 w 495300"/>
                  <a:gd name="connsiteY91" fmla="*/ 665659 h 1085850"/>
                  <a:gd name="connsiteX92" fmla="*/ 52646 w 495300"/>
                  <a:gd name="connsiteY92" fmla="*/ 651364 h 1085850"/>
                  <a:gd name="connsiteX93" fmla="*/ 41508 w 495300"/>
                  <a:gd name="connsiteY93" fmla="*/ 638560 h 1085850"/>
                  <a:gd name="connsiteX94" fmla="*/ 35808 w 495300"/>
                  <a:gd name="connsiteY94" fmla="*/ 599973 h 1085850"/>
                  <a:gd name="connsiteX95" fmla="*/ 45718 w 495300"/>
                  <a:gd name="connsiteY95" fmla="*/ 593220 h 1085850"/>
                  <a:gd name="connsiteX96" fmla="*/ 41596 w 495300"/>
                  <a:gd name="connsiteY96" fmla="*/ 553405 h 1085850"/>
                  <a:gd name="connsiteX97" fmla="*/ 47384 w 495300"/>
                  <a:gd name="connsiteY97" fmla="*/ 520518 h 1085850"/>
                  <a:gd name="connsiteX98" fmla="*/ 53961 w 495300"/>
                  <a:gd name="connsiteY98" fmla="*/ 492279 h 1085850"/>
                  <a:gd name="connsiteX99" fmla="*/ 68695 w 495300"/>
                  <a:gd name="connsiteY99" fmla="*/ 480878 h 1085850"/>
                  <a:gd name="connsiteX100" fmla="*/ 61240 w 495300"/>
                  <a:gd name="connsiteY100" fmla="*/ 450534 h 1085850"/>
                  <a:gd name="connsiteX101" fmla="*/ 61153 w 495300"/>
                  <a:gd name="connsiteY101" fmla="*/ 422295 h 1085850"/>
                  <a:gd name="connsiteX102" fmla="*/ 79745 w 495300"/>
                  <a:gd name="connsiteY102" fmla="*/ 402475 h 1085850"/>
                  <a:gd name="connsiteX103" fmla="*/ 79218 w 495300"/>
                  <a:gd name="connsiteY103" fmla="*/ 377306 h 1085850"/>
                  <a:gd name="connsiteX104" fmla="*/ 93250 w 495300"/>
                  <a:gd name="connsiteY104" fmla="*/ 348278 h 1085850"/>
                  <a:gd name="connsiteX105" fmla="*/ 93338 w 495300"/>
                  <a:gd name="connsiteY105" fmla="*/ 321179 h 1085850"/>
                  <a:gd name="connsiteX106" fmla="*/ 86936 w 495300"/>
                  <a:gd name="connsiteY106" fmla="*/ 315829 h 1085850"/>
                  <a:gd name="connsiteX107" fmla="*/ 75623 w 495300"/>
                  <a:gd name="connsiteY107" fmla="*/ 265929 h 1085850"/>
                  <a:gd name="connsiteX108" fmla="*/ 90795 w 495300"/>
                  <a:gd name="connsiteY108" fmla="*/ 236638 h 1085850"/>
                  <a:gd name="connsiteX109" fmla="*/ 88427 w 495300"/>
                  <a:gd name="connsiteY109" fmla="*/ 209363 h 1085850"/>
                  <a:gd name="connsiteX110" fmla="*/ 97197 w 495300"/>
                  <a:gd name="connsiteY110" fmla="*/ 183931 h 1085850"/>
                  <a:gd name="connsiteX111" fmla="*/ 113333 w 495300"/>
                  <a:gd name="connsiteY111" fmla="*/ 157972 h 1085850"/>
                  <a:gd name="connsiteX112" fmla="*/ 130698 w 495300"/>
                  <a:gd name="connsiteY112" fmla="*/ 140871 h 1085850"/>
                  <a:gd name="connsiteX113" fmla="*/ 123331 w 495300"/>
                  <a:gd name="connsiteY113" fmla="*/ 130084 h 1085850"/>
                  <a:gd name="connsiteX114" fmla="*/ 128505 w 495300"/>
                  <a:gd name="connsiteY114" fmla="*/ 121314 h 1085850"/>
                  <a:gd name="connsiteX115" fmla="*/ 127716 w 495300"/>
                  <a:gd name="connsiteY115" fmla="*/ 76237 h 1085850"/>
                  <a:gd name="connsiteX116" fmla="*/ 154464 w 495300"/>
                  <a:gd name="connsiteY116" fmla="*/ 62994 h 1085850"/>
                  <a:gd name="connsiteX117" fmla="*/ 162883 w 495300"/>
                  <a:gd name="connsiteY117" fmla="*/ 35281 h 1085850"/>
                  <a:gd name="connsiteX118" fmla="*/ 159901 w 495300"/>
                  <a:gd name="connsiteY118" fmla="*/ 28616 h 1085850"/>
                  <a:gd name="connsiteX119" fmla="*/ 180423 w 495300"/>
                  <a:gd name="connsiteY119" fmla="*/ 4763 h 1085850"/>
                  <a:gd name="connsiteX120" fmla="*/ 212170 w 495300"/>
                  <a:gd name="connsiteY120" fmla="*/ 11077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95300" h="1085850">
                    <a:moveTo>
                      <a:pt x="199015" y="1084858"/>
                    </a:moveTo>
                    <a:lnTo>
                      <a:pt x="175687" y="1087050"/>
                    </a:lnTo>
                    <a:lnTo>
                      <a:pt x="163146" y="1071879"/>
                    </a:lnTo>
                    <a:lnTo>
                      <a:pt x="148325" y="1070738"/>
                    </a:lnTo>
                    <a:lnTo>
                      <a:pt x="122015" y="1070738"/>
                    </a:lnTo>
                    <a:lnTo>
                      <a:pt x="122015" y="978041"/>
                    </a:lnTo>
                    <a:lnTo>
                      <a:pt x="131487" y="996896"/>
                    </a:lnTo>
                    <a:lnTo>
                      <a:pt x="143765" y="1027854"/>
                    </a:lnTo>
                    <a:lnTo>
                      <a:pt x="175775" y="1053024"/>
                    </a:lnTo>
                    <a:lnTo>
                      <a:pt x="210240" y="1063635"/>
                    </a:lnTo>
                    <a:lnTo>
                      <a:pt x="199015" y="1084858"/>
                    </a:lnTo>
                    <a:close/>
                    <a:moveTo>
                      <a:pt x="212170" y="11077"/>
                    </a:moveTo>
                    <a:lnTo>
                      <a:pt x="226640" y="30195"/>
                    </a:lnTo>
                    <a:lnTo>
                      <a:pt x="236199" y="8884"/>
                    </a:lnTo>
                    <a:lnTo>
                      <a:pt x="264263" y="9937"/>
                    </a:lnTo>
                    <a:lnTo>
                      <a:pt x="268209" y="15549"/>
                    </a:lnTo>
                    <a:lnTo>
                      <a:pt x="313374" y="58872"/>
                    </a:lnTo>
                    <a:lnTo>
                      <a:pt x="333457" y="62907"/>
                    </a:lnTo>
                    <a:lnTo>
                      <a:pt x="363537" y="82727"/>
                    </a:lnTo>
                    <a:lnTo>
                      <a:pt x="388882" y="93251"/>
                    </a:lnTo>
                    <a:lnTo>
                      <a:pt x="392390" y="105177"/>
                    </a:lnTo>
                    <a:lnTo>
                      <a:pt x="368185" y="146659"/>
                    </a:lnTo>
                    <a:lnTo>
                      <a:pt x="393004" y="154113"/>
                    </a:lnTo>
                    <a:lnTo>
                      <a:pt x="420629" y="158323"/>
                    </a:lnTo>
                    <a:lnTo>
                      <a:pt x="440098" y="153938"/>
                    </a:lnTo>
                    <a:lnTo>
                      <a:pt x="462374" y="132890"/>
                    </a:lnTo>
                    <a:lnTo>
                      <a:pt x="466408" y="108861"/>
                    </a:lnTo>
                    <a:lnTo>
                      <a:pt x="478598" y="103687"/>
                    </a:lnTo>
                    <a:lnTo>
                      <a:pt x="490963" y="119385"/>
                    </a:lnTo>
                    <a:lnTo>
                      <a:pt x="490437" y="141221"/>
                    </a:lnTo>
                    <a:lnTo>
                      <a:pt x="469740" y="156393"/>
                    </a:lnTo>
                    <a:lnTo>
                      <a:pt x="453253" y="167619"/>
                    </a:lnTo>
                    <a:lnTo>
                      <a:pt x="425540" y="194630"/>
                    </a:lnTo>
                    <a:lnTo>
                      <a:pt x="392741" y="232954"/>
                    </a:lnTo>
                    <a:lnTo>
                      <a:pt x="386602" y="255668"/>
                    </a:lnTo>
                    <a:lnTo>
                      <a:pt x="380024" y="285222"/>
                    </a:lnTo>
                    <a:lnTo>
                      <a:pt x="380288" y="314163"/>
                    </a:lnTo>
                    <a:lnTo>
                      <a:pt x="374938" y="320653"/>
                    </a:lnTo>
                    <a:lnTo>
                      <a:pt x="373009" y="339683"/>
                    </a:lnTo>
                    <a:lnTo>
                      <a:pt x="371342" y="355118"/>
                    </a:lnTo>
                    <a:lnTo>
                      <a:pt x="402563" y="380638"/>
                    </a:lnTo>
                    <a:lnTo>
                      <a:pt x="399230" y="401423"/>
                    </a:lnTo>
                    <a:lnTo>
                      <a:pt x="414578" y="414665"/>
                    </a:lnTo>
                    <a:lnTo>
                      <a:pt x="413350" y="429574"/>
                    </a:lnTo>
                    <a:lnTo>
                      <a:pt x="389759" y="469214"/>
                    </a:lnTo>
                    <a:lnTo>
                      <a:pt x="353277" y="485964"/>
                    </a:lnTo>
                    <a:lnTo>
                      <a:pt x="303990" y="492542"/>
                    </a:lnTo>
                    <a:lnTo>
                      <a:pt x="276979" y="489385"/>
                    </a:lnTo>
                    <a:lnTo>
                      <a:pt x="282153" y="508240"/>
                    </a:lnTo>
                    <a:lnTo>
                      <a:pt x="277154" y="532094"/>
                    </a:lnTo>
                    <a:lnTo>
                      <a:pt x="281714" y="548318"/>
                    </a:lnTo>
                    <a:lnTo>
                      <a:pt x="266981" y="559719"/>
                    </a:lnTo>
                    <a:lnTo>
                      <a:pt x="241812" y="564191"/>
                    </a:lnTo>
                    <a:lnTo>
                      <a:pt x="218133" y="552352"/>
                    </a:lnTo>
                    <a:lnTo>
                      <a:pt x="208662" y="560859"/>
                    </a:lnTo>
                    <a:lnTo>
                      <a:pt x="212082" y="593395"/>
                    </a:lnTo>
                    <a:lnTo>
                      <a:pt x="228657" y="603393"/>
                    </a:lnTo>
                    <a:lnTo>
                      <a:pt x="242162" y="592957"/>
                    </a:lnTo>
                    <a:lnTo>
                      <a:pt x="249529" y="610146"/>
                    </a:lnTo>
                    <a:lnTo>
                      <a:pt x="226903" y="620494"/>
                    </a:lnTo>
                    <a:lnTo>
                      <a:pt x="207171" y="641367"/>
                    </a:lnTo>
                    <a:lnTo>
                      <a:pt x="203575" y="675657"/>
                    </a:lnTo>
                    <a:lnTo>
                      <a:pt x="197787" y="694161"/>
                    </a:lnTo>
                    <a:lnTo>
                      <a:pt x="174547" y="694249"/>
                    </a:lnTo>
                    <a:lnTo>
                      <a:pt x="155253" y="712139"/>
                    </a:lnTo>
                    <a:lnTo>
                      <a:pt x="148237" y="738536"/>
                    </a:lnTo>
                    <a:lnTo>
                      <a:pt x="172442" y="764671"/>
                    </a:lnTo>
                    <a:lnTo>
                      <a:pt x="195945" y="771949"/>
                    </a:lnTo>
                    <a:lnTo>
                      <a:pt x="187526" y="804661"/>
                    </a:lnTo>
                    <a:lnTo>
                      <a:pt x="158498" y="825534"/>
                    </a:lnTo>
                    <a:lnTo>
                      <a:pt x="142537" y="869646"/>
                    </a:lnTo>
                    <a:lnTo>
                      <a:pt x="120086" y="884730"/>
                    </a:lnTo>
                    <a:lnTo>
                      <a:pt x="110001" y="902796"/>
                    </a:lnTo>
                    <a:lnTo>
                      <a:pt x="117981" y="943488"/>
                    </a:lnTo>
                    <a:lnTo>
                      <a:pt x="134381" y="966552"/>
                    </a:lnTo>
                    <a:lnTo>
                      <a:pt x="124032" y="964536"/>
                    </a:lnTo>
                    <a:lnTo>
                      <a:pt x="101231" y="958309"/>
                    </a:lnTo>
                    <a:lnTo>
                      <a:pt x="41771" y="952959"/>
                    </a:lnTo>
                    <a:lnTo>
                      <a:pt x="31598" y="929895"/>
                    </a:lnTo>
                    <a:lnTo>
                      <a:pt x="32037" y="900691"/>
                    </a:lnTo>
                    <a:lnTo>
                      <a:pt x="15637" y="903147"/>
                    </a:lnTo>
                    <a:lnTo>
                      <a:pt x="6955" y="889115"/>
                    </a:lnTo>
                    <a:lnTo>
                      <a:pt x="4763" y="848773"/>
                    </a:lnTo>
                    <a:lnTo>
                      <a:pt x="23618" y="832286"/>
                    </a:lnTo>
                    <a:lnTo>
                      <a:pt x="31423" y="808783"/>
                    </a:lnTo>
                    <a:lnTo>
                      <a:pt x="28529" y="790279"/>
                    </a:lnTo>
                    <a:lnTo>
                      <a:pt x="41596" y="759409"/>
                    </a:lnTo>
                    <a:lnTo>
                      <a:pt x="50541" y="712490"/>
                    </a:lnTo>
                    <a:lnTo>
                      <a:pt x="47910" y="692056"/>
                    </a:lnTo>
                    <a:lnTo>
                      <a:pt x="58609" y="685479"/>
                    </a:lnTo>
                    <a:lnTo>
                      <a:pt x="55978" y="672499"/>
                    </a:lnTo>
                    <a:lnTo>
                      <a:pt x="44577" y="665659"/>
                    </a:lnTo>
                    <a:lnTo>
                      <a:pt x="52646" y="651364"/>
                    </a:lnTo>
                    <a:lnTo>
                      <a:pt x="41508" y="638560"/>
                    </a:lnTo>
                    <a:lnTo>
                      <a:pt x="35808" y="599973"/>
                    </a:lnTo>
                    <a:lnTo>
                      <a:pt x="45718" y="593220"/>
                    </a:lnTo>
                    <a:lnTo>
                      <a:pt x="41596" y="553405"/>
                    </a:lnTo>
                    <a:lnTo>
                      <a:pt x="47384" y="520518"/>
                    </a:lnTo>
                    <a:lnTo>
                      <a:pt x="53961" y="492279"/>
                    </a:lnTo>
                    <a:lnTo>
                      <a:pt x="68695" y="480878"/>
                    </a:lnTo>
                    <a:lnTo>
                      <a:pt x="61240" y="450534"/>
                    </a:lnTo>
                    <a:lnTo>
                      <a:pt x="61153" y="422295"/>
                    </a:lnTo>
                    <a:lnTo>
                      <a:pt x="79745" y="402475"/>
                    </a:lnTo>
                    <a:lnTo>
                      <a:pt x="79218" y="377306"/>
                    </a:lnTo>
                    <a:lnTo>
                      <a:pt x="93250" y="348278"/>
                    </a:lnTo>
                    <a:lnTo>
                      <a:pt x="93338" y="321179"/>
                    </a:lnTo>
                    <a:lnTo>
                      <a:pt x="86936" y="315829"/>
                    </a:lnTo>
                    <a:lnTo>
                      <a:pt x="75623" y="265929"/>
                    </a:lnTo>
                    <a:lnTo>
                      <a:pt x="90795" y="236638"/>
                    </a:lnTo>
                    <a:lnTo>
                      <a:pt x="88427" y="209363"/>
                    </a:lnTo>
                    <a:lnTo>
                      <a:pt x="97197" y="183931"/>
                    </a:lnTo>
                    <a:lnTo>
                      <a:pt x="113333" y="157972"/>
                    </a:lnTo>
                    <a:lnTo>
                      <a:pt x="130698" y="140871"/>
                    </a:lnTo>
                    <a:lnTo>
                      <a:pt x="123331" y="130084"/>
                    </a:lnTo>
                    <a:lnTo>
                      <a:pt x="128505" y="121314"/>
                    </a:lnTo>
                    <a:lnTo>
                      <a:pt x="127716" y="76237"/>
                    </a:lnTo>
                    <a:lnTo>
                      <a:pt x="154464" y="62994"/>
                    </a:lnTo>
                    <a:lnTo>
                      <a:pt x="162883" y="35281"/>
                    </a:lnTo>
                    <a:lnTo>
                      <a:pt x="159901" y="28616"/>
                    </a:lnTo>
                    <a:lnTo>
                      <a:pt x="180423" y="4763"/>
                    </a:lnTo>
                    <a:lnTo>
                      <a:pt x="212170" y="11077"/>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40" name="Freeform: Shape 1517">
                <a:extLst>
                  <a:ext uri="{FF2B5EF4-FFF2-40B4-BE49-F238E27FC236}">
                    <a16:creationId xmlns:a16="http://schemas.microsoft.com/office/drawing/2014/main" id="{C247207E-6379-4049-8A12-B6AAA8D37EDD}"/>
                  </a:ext>
                </a:extLst>
              </p:cNvPr>
              <p:cNvSpPr/>
              <p:nvPr/>
            </p:nvSpPr>
            <p:spPr>
              <a:xfrm>
                <a:off x="6916321" y="3021680"/>
                <a:ext cx="197611" cy="105393"/>
              </a:xfrm>
              <a:custGeom>
                <a:avLst/>
                <a:gdLst>
                  <a:gd name="connsiteX0" fmla="*/ 189193 w 190500"/>
                  <a:gd name="connsiteY0" fmla="*/ 38702 h 101600"/>
                  <a:gd name="connsiteX1" fmla="*/ 187351 w 190500"/>
                  <a:gd name="connsiteY1" fmla="*/ 53698 h 101600"/>
                  <a:gd name="connsiteX2" fmla="*/ 173495 w 190500"/>
                  <a:gd name="connsiteY2" fmla="*/ 53786 h 101600"/>
                  <a:gd name="connsiteX3" fmla="*/ 178230 w 190500"/>
                  <a:gd name="connsiteY3" fmla="*/ 61591 h 101600"/>
                  <a:gd name="connsiteX4" fmla="*/ 170074 w 190500"/>
                  <a:gd name="connsiteY4" fmla="*/ 84831 h 101600"/>
                  <a:gd name="connsiteX5" fmla="*/ 165427 w 190500"/>
                  <a:gd name="connsiteY5" fmla="*/ 90882 h 101600"/>
                  <a:gd name="connsiteX6" fmla="*/ 143940 w 190500"/>
                  <a:gd name="connsiteY6" fmla="*/ 91759 h 101600"/>
                  <a:gd name="connsiteX7" fmla="*/ 131487 w 190500"/>
                  <a:gd name="connsiteY7" fmla="*/ 99828 h 101600"/>
                  <a:gd name="connsiteX8" fmla="*/ 111141 w 190500"/>
                  <a:gd name="connsiteY8" fmla="*/ 97109 h 101600"/>
                  <a:gd name="connsiteX9" fmla="*/ 75974 w 190500"/>
                  <a:gd name="connsiteY9" fmla="*/ 87901 h 101600"/>
                  <a:gd name="connsiteX10" fmla="*/ 70536 w 190500"/>
                  <a:gd name="connsiteY10" fmla="*/ 75360 h 101600"/>
                  <a:gd name="connsiteX11" fmla="*/ 46244 w 190500"/>
                  <a:gd name="connsiteY11" fmla="*/ 81674 h 101600"/>
                  <a:gd name="connsiteX12" fmla="*/ 43350 w 190500"/>
                  <a:gd name="connsiteY12" fmla="*/ 88427 h 101600"/>
                  <a:gd name="connsiteX13" fmla="*/ 28441 w 190500"/>
                  <a:gd name="connsiteY13" fmla="*/ 83340 h 101600"/>
                  <a:gd name="connsiteX14" fmla="*/ 15900 w 190500"/>
                  <a:gd name="connsiteY14" fmla="*/ 82376 h 101600"/>
                  <a:gd name="connsiteX15" fmla="*/ 4763 w 190500"/>
                  <a:gd name="connsiteY15" fmla="*/ 75886 h 101600"/>
                  <a:gd name="connsiteX16" fmla="*/ 8534 w 190500"/>
                  <a:gd name="connsiteY16" fmla="*/ 67028 h 101600"/>
                  <a:gd name="connsiteX17" fmla="*/ 7569 w 190500"/>
                  <a:gd name="connsiteY17" fmla="*/ 60539 h 101600"/>
                  <a:gd name="connsiteX18" fmla="*/ 15023 w 190500"/>
                  <a:gd name="connsiteY18" fmla="*/ 58609 h 101600"/>
                  <a:gd name="connsiteX19" fmla="*/ 27477 w 190500"/>
                  <a:gd name="connsiteY19" fmla="*/ 68607 h 101600"/>
                  <a:gd name="connsiteX20" fmla="*/ 30985 w 190500"/>
                  <a:gd name="connsiteY20" fmla="*/ 59048 h 101600"/>
                  <a:gd name="connsiteX21" fmla="*/ 52646 w 190500"/>
                  <a:gd name="connsiteY21" fmla="*/ 60626 h 101600"/>
                  <a:gd name="connsiteX22" fmla="*/ 70273 w 190500"/>
                  <a:gd name="connsiteY22" fmla="*/ 54137 h 101600"/>
                  <a:gd name="connsiteX23" fmla="*/ 82025 w 190500"/>
                  <a:gd name="connsiteY23" fmla="*/ 55189 h 101600"/>
                  <a:gd name="connsiteX24" fmla="*/ 89655 w 190500"/>
                  <a:gd name="connsiteY24" fmla="*/ 62643 h 101600"/>
                  <a:gd name="connsiteX25" fmla="*/ 92023 w 190500"/>
                  <a:gd name="connsiteY25" fmla="*/ 56505 h 101600"/>
                  <a:gd name="connsiteX26" fmla="*/ 88515 w 190500"/>
                  <a:gd name="connsiteY26" fmla="*/ 32651 h 101600"/>
                  <a:gd name="connsiteX27" fmla="*/ 97372 w 190500"/>
                  <a:gd name="connsiteY27" fmla="*/ 27915 h 101600"/>
                  <a:gd name="connsiteX28" fmla="*/ 105967 w 190500"/>
                  <a:gd name="connsiteY28" fmla="*/ 10814 h 101600"/>
                  <a:gd name="connsiteX29" fmla="*/ 124296 w 190500"/>
                  <a:gd name="connsiteY29" fmla="*/ 22828 h 101600"/>
                  <a:gd name="connsiteX30" fmla="*/ 138065 w 190500"/>
                  <a:gd name="connsiteY30" fmla="*/ 7569 h 101600"/>
                  <a:gd name="connsiteX31" fmla="*/ 146747 w 190500"/>
                  <a:gd name="connsiteY31" fmla="*/ 4763 h 101600"/>
                  <a:gd name="connsiteX32" fmla="*/ 165865 w 190500"/>
                  <a:gd name="connsiteY32" fmla="*/ 16163 h 101600"/>
                  <a:gd name="connsiteX33" fmla="*/ 177353 w 190500"/>
                  <a:gd name="connsiteY33" fmla="*/ 14234 h 101600"/>
                  <a:gd name="connsiteX34" fmla="*/ 188754 w 190500"/>
                  <a:gd name="connsiteY34" fmla="*/ 21250 h 101600"/>
                  <a:gd name="connsiteX35" fmla="*/ 186737 w 190500"/>
                  <a:gd name="connsiteY35" fmla="*/ 25985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500" h="101600">
                    <a:moveTo>
                      <a:pt x="189193" y="38702"/>
                    </a:moveTo>
                    <a:lnTo>
                      <a:pt x="187351" y="53698"/>
                    </a:lnTo>
                    <a:lnTo>
                      <a:pt x="173495" y="53786"/>
                    </a:lnTo>
                    <a:lnTo>
                      <a:pt x="178230" y="61591"/>
                    </a:lnTo>
                    <a:lnTo>
                      <a:pt x="170074" y="84831"/>
                    </a:lnTo>
                    <a:lnTo>
                      <a:pt x="165427" y="90882"/>
                    </a:lnTo>
                    <a:lnTo>
                      <a:pt x="143940" y="91759"/>
                    </a:lnTo>
                    <a:lnTo>
                      <a:pt x="131487" y="99828"/>
                    </a:lnTo>
                    <a:lnTo>
                      <a:pt x="111141" y="97109"/>
                    </a:lnTo>
                    <a:lnTo>
                      <a:pt x="75974" y="87901"/>
                    </a:lnTo>
                    <a:lnTo>
                      <a:pt x="70536" y="75360"/>
                    </a:lnTo>
                    <a:lnTo>
                      <a:pt x="46244" y="81674"/>
                    </a:lnTo>
                    <a:lnTo>
                      <a:pt x="43350" y="88427"/>
                    </a:lnTo>
                    <a:lnTo>
                      <a:pt x="28441" y="83340"/>
                    </a:lnTo>
                    <a:lnTo>
                      <a:pt x="15900" y="82376"/>
                    </a:lnTo>
                    <a:lnTo>
                      <a:pt x="4763" y="75886"/>
                    </a:lnTo>
                    <a:lnTo>
                      <a:pt x="8534" y="67028"/>
                    </a:lnTo>
                    <a:lnTo>
                      <a:pt x="7569" y="60539"/>
                    </a:lnTo>
                    <a:lnTo>
                      <a:pt x="15023" y="58609"/>
                    </a:lnTo>
                    <a:lnTo>
                      <a:pt x="27477" y="68607"/>
                    </a:lnTo>
                    <a:lnTo>
                      <a:pt x="30985" y="59048"/>
                    </a:lnTo>
                    <a:lnTo>
                      <a:pt x="52646" y="60626"/>
                    </a:lnTo>
                    <a:lnTo>
                      <a:pt x="70273" y="54137"/>
                    </a:lnTo>
                    <a:lnTo>
                      <a:pt x="82025" y="55189"/>
                    </a:lnTo>
                    <a:lnTo>
                      <a:pt x="89655" y="62643"/>
                    </a:lnTo>
                    <a:lnTo>
                      <a:pt x="92023" y="56505"/>
                    </a:lnTo>
                    <a:lnTo>
                      <a:pt x="88515" y="32651"/>
                    </a:lnTo>
                    <a:lnTo>
                      <a:pt x="97372" y="27915"/>
                    </a:lnTo>
                    <a:lnTo>
                      <a:pt x="105967" y="10814"/>
                    </a:lnTo>
                    <a:lnTo>
                      <a:pt x="124296" y="22828"/>
                    </a:lnTo>
                    <a:lnTo>
                      <a:pt x="138065" y="7569"/>
                    </a:lnTo>
                    <a:lnTo>
                      <a:pt x="146747" y="4763"/>
                    </a:lnTo>
                    <a:lnTo>
                      <a:pt x="165865" y="16163"/>
                    </a:lnTo>
                    <a:lnTo>
                      <a:pt x="177353" y="14234"/>
                    </a:lnTo>
                    <a:lnTo>
                      <a:pt x="188754" y="21250"/>
                    </a:lnTo>
                    <a:lnTo>
                      <a:pt x="186737" y="25985"/>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41" name="Freeform: Shape 1518">
                <a:extLst>
                  <a:ext uri="{FF2B5EF4-FFF2-40B4-BE49-F238E27FC236}">
                    <a16:creationId xmlns:a16="http://schemas.microsoft.com/office/drawing/2014/main" id="{FFD4EF49-C099-4F1A-B2F7-E3A70A3395F1}"/>
                  </a:ext>
                </a:extLst>
              </p:cNvPr>
              <p:cNvSpPr/>
              <p:nvPr/>
            </p:nvSpPr>
            <p:spPr>
              <a:xfrm>
                <a:off x="9565618" y="4725865"/>
                <a:ext cx="1034166" cy="968296"/>
              </a:xfrm>
              <a:custGeom>
                <a:avLst/>
                <a:gdLst>
                  <a:gd name="connsiteX0" fmla="*/ 792997 w 996950"/>
                  <a:gd name="connsiteY0" fmla="*/ 836583 h 933450"/>
                  <a:gd name="connsiteX1" fmla="*/ 816764 w 996950"/>
                  <a:gd name="connsiteY1" fmla="*/ 847809 h 933450"/>
                  <a:gd name="connsiteX2" fmla="*/ 830181 w 996950"/>
                  <a:gd name="connsiteY2" fmla="*/ 843336 h 933450"/>
                  <a:gd name="connsiteX3" fmla="*/ 849387 w 996950"/>
                  <a:gd name="connsiteY3" fmla="*/ 837109 h 933450"/>
                  <a:gd name="connsiteX4" fmla="*/ 864121 w 996950"/>
                  <a:gd name="connsiteY4" fmla="*/ 839302 h 933450"/>
                  <a:gd name="connsiteX5" fmla="*/ 865875 w 996950"/>
                  <a:gd name="connsiteY5" fmla="*/ 878153 h 933450"/>
                  <a:gd name="connsiteX6" fmla="*/ 857456 w 996950"/>
                  <a:gd name="connsiteY6" fmla="*/ 889553 h 933450"/>
                  <a:gd name="connsiteX7" fmla="*/ 854912 w 996950"/>
                  <a:gd name="connsiteY7" fmla="*/ 916389 h 933450"/>
                  <a:gd name="connsiteX8" fmla="*/ 846318 w 996950"/>
                  <a:gd name="connsiteY8" fmla="*/ 907181 h 933450"/>
                  <a:gd name="connsiteX9" fmla="*/ 829217 w 996950"/>
                  <a:gd name="connsiteY9" fmla="*/ 930596 h 933450"/>
                  <a:gd name="connsiteX10" fmla="*/ 824130 w 996950"/>
                  <a:gd name="connsiteY10" fmla="*/ 928754 h 933450"/>
                  <a:gd name="connsiteX11" fmla="*/ 809046 w 996950"/>
                  <a:gd name="connsiteY11" fmla="*/ 927702 h 933450"/>
                  <a:gd name="connsiteX12" fmla="*/ 793875 w 996950"/>
                  <a:gd name="connsiteY12" fmla="*/ 898937 h 933450"/>
                  <a:gd name="connsiteX13" fmla="*/ 790542 w 996950"/>
                  <a:gd name="connsiteY13" fmla="*/ 877013 h 933450"/>
                  <a:gd name="connsiteX14" fmla="*/ 776335 w 996950"/>
                  <a:gd name="connsiteY14" fmla="*/ 848511 h 933450"/>
                  <a:gd name="connsiteX15" fmla="*/ 776948 w 996950"/>
                  <a:gd name="connsiteY15" fmla="*/ 833602 h 933450"/>
                  <a:gd name="connsiteX16" fmla="*/ 792997 w 996950"/>
                  <a:gd name="connsiteY16" fmla="*/ 836583 h 933450"/>
                  <a:gd name="connsiteX17" fmla="*/ 747833 w 996950"/>
                  <a:gd name="connsiteY17" fmla="*/ 81850 h 933450"/>
                  <a:gd name="connsiteX18" fmla="*/ 756690 w 996950"/>
                  <a:gd name="connsiteY18" fmla="*/ 101582 h 933450"/>
                  <a:gd name="connsiteX19" fmla="*/ 772476 w 996950"/>
                  <a:gd name="connsiteY19" fmla="*/ 92110 h 933450"/>
                  <a:gd name="connsiteX20" fmla="*/ 780632 w 996950"/>
                  <a:gd name="connsiteY20" fmla="*/ 102809 h 933450"/>
                  <a:gd name="connsiteX21" fmla="*/ 792471 w 996950"/>
                  <a:gd name="connsiteY21" fmla="*/ 112719 h 933450"/>
                  <a:gd name="connsiteX22" fmla="*/ 789928 w 996950"/>
                  <a:gd name="connsiteY22" fmla="*/ 123945 h 933450"/>
                  <a:gd name="connsiteX23" fmla="*/ 795190 w 996950"/>
                  <a:gd name="connsiteY23" fmla="*/ 145694 h 933450"/>
                  <a:gd name="connsiteX24" fmla="*/ 798961 w 996950"/>
                  <a:gd name="connsiteY24" fmla="*/ 158410 h 933450"/>
                  <a:gd name="connsiteX25" fmla="*/ 805187 w 996950"/>
                  <a:gd name="connsiteY25" fmla="*/ 161480 h 933450"/>
                  <a:gd name="connsiteX26" fmla="*/ 811853 w 996950"/>
                  <a:gd name="connsiteY26" fmla="*/ 183404 h 933450"/>
                  <a:gd name="connsiteX27" fmla="*/ 809485 w 996950"/>
                  <a:gd name="connsiteY27" fmla="*/ 196735 h 933450"/>
                  <a:gd name="connsiteX28" fmla="*/ 817465 w 996950"/>
                  <a:gd name="connsiteY28" fmla="*/ 214187 h 933450"/>
                  <a:gd name="connsiteX29" fmla="*/ 844126 w 996950"/>
                  <a:gd name="connsiteY29" fmla="*/ 227692 h 933450"/>
                  <a:gd name="connsiteX30" fmla="*/ 861490 w 996950"/>
                  <a:gd name="connsiteY30" fmla="*/ 240058 h 933450"/>
                  <a:gd name="connsiteX31" fmla="*/ 877977 w 996950"/>
                  <a:gd name="connsiteY31" fmla="*/ 251371 h 933450"/>
                  <a:gd name="connsiteX32" fmla="*/ 874732 w 996950"/>
                  <a:gd name="connsiteY32" fmla="*/ 257685 h 933450"/>
                  <a:gd name="connsiteX33" fmla="*/ 888764 w 996950"/>
                  <a:gd name="connsiteY33" fmla="*/ 274085 h 933450"/>
                  <a:gd name="connsiteX34" fmla="*/ 898323 w 996950"/>
                  <a:gd name="connsiteY34" fmla="*/ 302587 h 933450"/>
                  <a:gd name="connsiteX35" fmla="*/ 908145 w 996950"/>
                  <a:gd name="connsiteY35" fmla="*/ 296799 h 933450"/>
                  <a:gd name="connsiteX36" fmla="*/ 918143 w 996950"/>
                  <a:gd name="connsiteY36" fmla="*/ 308287 h 933450"/>
                  <a:gd name="connsiteX37" fmla="*/ 924194 w 996950"/>
                  <a:gd name="connsiteY37" fmla="*/ 304253 h 933450"/>
                  <a:gd name="connsiteX38" fmla="*/ 928404 w 996950"/>
                  <a:gd name="connsiteY38" fmla="*/ 332404 h 933450"/>
                  <a:gd name="connsiteX39" fmla="*/ 945856 w 996950"/>
                  <a:gd name="connsiteY39" fmla="*/ 348804 h 933450"/>
                  <a:gd name="connsiteX40" fmla="*/ 957256 w 996950"/>
                  <a:gd name="connsiteY40" fmla="*/ 359065 h 933450"/>
                  <a:gd name="connsiteX41" fmla="*/ 976462 w 996950"/>
                  <a:gd name="connsiteY41" fmla="*/ 380902 h 933450"/>
                  <a:gd name="connsiteX42" fmla="*/ 983391 w 996950"/>
                  <a:gd name="connsiteY42" fmla="*/ 402739 h 933450"/>
                  <a:gd name="connsiteX43" fmla="*/ 984005 w 996950"/>
                  <a:gd name="connsiteY43" fmla="*/ 418261 h 933450"/>
                  <a:gd name="connsiteX44" fmla="*/ 982339 w 996950"/>
                  <a:gd name="connsiteY44" fmla="*/ 435275 h 933450"/>
                  <a:gd name="connsiteX45" fmla="*/ 994090 w 996950"/>
                  <a:gd name="connsiteY45" fmla="*/ 458778 h 933450"/>
                  <a:gd name="connsiteX46" fmla="*/ 992687 w 996950"/>
                  <a:gd name="connsiteY46" fmla="*/ 483421 h 933450"/>
                  <a:gd name="connsiteX47" fmla="*/ 988390 w 996950"/>
                  <a:gd name="connsiteY47" fmla="*/ 496401 h 933450"/>
                  <a:gd name="connsiteX48" fmla="*/ 981725 w 996950"/>
                  <a:gd name="connsiteY48" fmla="*/ 521570 h 933450"/>
                  <a:gd name="connsiteX49" fmla="*/ 982251 w 996950"/>
                  <a:gd name="connsiteY49" fmla="*/ 537882 h 933450"/>
                  <a:gd name="connsiteX50" fmla="*/ 977428 w 996950"/>
                  <a:gd name="connsiteY50" fmla="*/ 558404 h 933450"/>
                  <a:gd name="connsiteX51" fmla="*/ 966552 w 996950"/>
                  <a:gd name="connsiteY51" fmla="*/ 584713 h 933450"/>
                  <a:gd name="connsiteX52" fmla="*/ 948312 w 996950"/>
                  <a:gd name="connsiteY52" fmla="*/ 599008 h 933450"/>
                  <a:gd name="connsiteX53" fmla="*/ 939366 w 996950"/>
                  <a:gd name="connsiteY53" fmla="*/ 621722 h 933450"/>
                  <a:gd name="connsiteX54" fmla="*/ 931122 w 996950"/>
                  <a:gd name="connsiteY54" fmla="*/ 636368 h 933450"/>
                  <a:gd name="connsiteX55" fmla="*/ 923843 w 996950"/>
                  <a:gd name="connsiteY55" fmla="*/ 662063 h 933450"/>
                  <a:gd name="connsiteX56" fmla="*/ 914372 w 996950"/>
                  <a:gd name="connsiteY56" fmla="*/ 677059 h 933450"/>
                  <a:gd name="connsiteX57" fmla="*/ 908145 w 996950"/>
                  <a:gd name="connsiteY57" fmla="*/ 699686 h 933450"/>
                  <a:gd name="connsiteX58" fmla="*/ 904988 w 996950"/>
                  <a:gd name="connsiteY58" fmla="*/ 720734 h 933450"/>
                  <a:gd name="connsiteX59" fmla="*/ 906216 w 996950"/>
                  <a:gd name="connsiteY59" fmla="*/ 730468 h 933450"/>
                  <a:gd name="connsiteX60" fmla="*/ 892096 w 996950"/>
                  <a:gd name="connsiteY60" fmla="*/ 741168 h 933450"/>
                  <a:gd name="connsiteX61" fmla="*/ 864560 w 996950"/>
                  <a:gd name="connsiteY61" fmla="*/ 742307 h 933450"/>
                  <a:gd name="connsiteX62" fmla="*/ 841845 w 996950"/>
                  <a:gd name="connsiteY62" fmla="*/ 755024 h 933450"/>
                  <a:gd name="connsiteX63" fmla="*/ 830532 w 996950"/>
                  <a:gd name="connsiteY63" fmla="*/ 767126 h 933450"/>
                  <a:gd name="connsiteX64" fmla="*/ 815711 w 996950"/>
                  <a:gd name="connsiteY64" fmla="*/ 780632 h 933450"/>
                  <a:gd name="connsiteX65" fmla="*/ 795365 w 996950"/>
                  <a:gd name="connsiteY65" fmla="*/ 766775 h 933450"/>
                  <a:gd name="connsiteX66" fmla="*/ 780281 w 996950"/>
                  <a:gd name="connsiteY66" fmla="*/ 761250 h 933450"/>
                  <a:gd name="connsiteX67" fmla="*/ 784140 w 996950"/>
                  <a:gd name="connsiteY67" fmla="*/ 745026 h 933450"/>
                  <a:gd name="connsiteX68" fmla="*/ 770722 w 996950"/>
                  <a:gd name="connsiteY68" fmla="*/ 750902 h 933450"/>
                  <a:gd name="connsiteX69" fmla="*/ 749148 w 996950"/>
                  <a:gd name="connsiteY69" fmla="*/ 773528 h 933450"/>
                  <a:gd name="connsiteX70" fmla="*/ 727925 w 996950"/>
                  <a:gd name="connsiteY70" fmla="*/ 765021 h 933450"/>
                  <a:gd name="connsiteX71" fmla="*/ 713981 w 996950"/>
                  <a:gd name="connsiteY71" fmla="*/ 760110 h 933450"/>
                  <a:gd name="connsiteX72" fmla="*/ 699949 w 996950"/>
                  <a:gd name="connsiteY72" fmla="*/ 757918 h 933450"/>
                  <a:gd name="connsiteX73" fmla="*/ 676183 w 996950"/>
                  <a:gd name="connsiteY73" fmla="*/ 748885 h 933450"/>
                  <a:gd name="connsiteX74" fmla="*/ 660309 w 996950"/>
                  <a:gd name="connsiteY74" fmla="*/ 729766 h 933450"/>
                  <a:gd name="connsiteX75" fmla="*/ 655749 w 996950"/>
                  <a:gd name="connsiteY75" fmla="*/ 706439 h 933450"/>
                  <a:gd name="connsiteX76" fmla="*/ 650049 w 996950"/>
                  <a:gd name="connsiteY76" fmla="*/ 691092 h 933450"/>
                  <a:gd name="connsiteX77" fmla="*/ 637946 w 996950"/>
                  <a:gd name="connsiteY77" fmla="*/ 678814 h 933450"/>
                  <a:gd name="connsiteX78" fmla="*/ 614268 w 996950"/>
                  <a:gd name="connsiteY78" fmla="*/ 675218 h 933450"/>
                  <a:gd name="connsiteX79" fmla="*/ 622336 w 996950"/>
                  <a:gd name="connsiteY79" fmla="*/ 660660 h 933450"/>
                  <a:gd name="connsiteX80" fmla="*/ 616372 w 996950"/>
                  <a:gd name="connsiteY80" fmla="*/ 638560 h 933450"/>
                  <a:gd name="connsiteX81" fmla="*/ 604358 w 996950"/>
                  <a:gd name="connsiteY81" fmla="*/ 659169 h 933450"/>
                  <a:gd name="connsiteX82" fmla="*/ 582433 w 996950"/>
                  <a:gd name="connsiteY82" fmla="*/ 664694 h 933450"/>
                  <a:gd name="connsiteX83" fmla="*/ 595325 w 996950"/>
                  <a:gd name="connsiteY83" fmla="*/ 648207 h 933450"/>
                  <a:gd name="connsiteX84" fmla="*/ 599008 w 996950"/>
                  <a:gd name="connsiteY84" fmla="*/ 631105 h 933450"/>
                  <a:gd name="connsiteX85" fmla="*/ 608480 w 996950"/>
                  <a:gd name="connsiteY85" fmla="*/ 616636 h 933450"/>
                  <a:gd name="connsiteX86" fmla="*/ 606550 w 996950"/>
                  <a:gd name="connsiteY86" fmla="*/ 594974 h 933450"/>
                  <a:gd name="connsiteX87" fmla="*/ 586555 w 996950"/>
                  <a:gd name="connsiteY87" fmla="*/ 619968 h 933450"/>
                  <a:gd name="connsiteX88" fmla="*/ 571208 w 996950"/>
                  <a:gd name="connsiteY88" fmla="*/ 630053 h 933450"/>
                  <a:gd name="connsiteX89" fmla="*/ 561824 w 996950"/>
                  <a:gd name="connsiteY89" fmla="*/ 653644 h 933450"/>
                  <a:gd name="connsiteX90" fmla="*/ 542618 w 996950"/>
                  <a:gd name="connsiteY90" fmla="*/ 641367 h 933450"/>
                  <a:gd name="connsiteX91" fmla="*/ 543407 w 996950"/>
                  <a:gd name="connsiteY91" fmla="*/ 625668 h 933450"/>
                  <a:gd name="connsiteX92" fmla="*/ 528060 w 996950"/>
                  <a:gd name="connsiteY92" fmla="*/ 604358 h 933450"/>
                  <a:gd name="connsiteX93" fmla="*/ 515080 w 996950"/>
                  <a:gd name="connsiteY93" fmla="*/ 593395 h 933450"/>
                  <a:gd name="connsiteX94" fmla="*/ 519729 w 996950"/>
                  <a:gd name="connsiteY94" fmla="*/ 586642 h 933450"/>
                  <a:gd name="connsiteX95" fmla="*/ 488157 w 996950"/>
                  <a:gd name="connsiteY95" fmla="*/ 569103 h 933450"/>
                  <a:gd name="connsiteX96" fmla="*/ 470881 w 996950"/>
                  <a:gd name="connsiteY96" fmla="*/ 568314 h 933450"/>
                  <a:gd name="connsiteX97" fmla="*/ 447202 w 996950"/>
                  <a:gd name="connsiteY97" fmla="*/ 554281 h 933450"/>
                  <a:gd name="connsiteX98" fmla="*/ 403177 w 996950"/>
                  <a:gd name="connsiteY98" fmla="*/ 557001 h 933450"/>
                  <a:gd name="connsiteX99" fmla="*/ 371342 w 996950"/>
                  <a:gd name="connsiteY99" fmla="*/ 567349 h 933450"/>
                  <a:gd name="connsiteX100" fmla="*/ 343367 w 996950"/>
                  <a:gd name="connsiteY100" fmla="*/ 576996 h 933450"/>
                  <a:gd name="connsiteX101" fmla="*/ 319863 w 996950"/>
                  <a:gd name="connsiteY101" fmla="*/ 575067 h 933450"/>
                  <a:gd name="connsiteX102" fmla="*/ 293817 w 996950"/>
                  <a:gd name="connsiteY102" fmla="*/ 589975 h 933450"/>
                  <a:gd name="connsiteX103" fmla="*/ 272506 w 996950"/>
                  <a:gd name="connsiteY103" fmla="*/ 596728 h 933450"/>
                  <a:gd name="connsiteX104" fmla="*/ 267770 w 996950"/>
                  <a:gd name="connsiteY104" fmla="*/ 612075 h 933450"/>
                  <a:gd name="connsiteX105" fmla="*/ 258650 w 996950"/>
                  <a:gd name="connsiteY105" fmla="*/ 624002 h 933450"/>
                  <a:gd name="connsiteX106" fmla="*/ 237778 w 996950"/>
                  <a:gd name="connsiteY106" fmla="*/ 624704 h 933450"/>
                  <a:gd name="connsiteX107" fmla="*/ 222343 w 996950"/>
                  <a:gd name="connsiteY107" fmla="*/ 627335 h 933450"/>
                  <a:gd name="connsiteX108" fmla="*/ 200594 w 996950"/>
                  <a:gd name="connsiteY108" fmla="*/ 621985 h 933450"/>
                  <a:gd name="connsiteX109" fmla="*/ 182878 w 996950"/>
                  <a:gd name="connsiteY109" fmla="*/ 625230 h 933450"/>
                  <a:gd name="connsiteX110" fmla="*/ 166040 w 996950"/>
                  <a:gd name="connsiteY110" fmla="*/ 626546 h 933450"/>
                  <a:gd name="connsiteX111" fmla="*/ 151395 w 996950"/>
                  <a:gd name="connsiteY111" fmla="*/ 642331 h 933450"/>
                  <a:gd name="connsiteX112" fmla="*/ 144203 w 996950"/>
                  <a:gd name="connsiteY112" fmla="*/ 641015 h 933450"/>
                  <a:gd name="connsiteX113" fmla="*/ 131838 w 996950"/>
                  <a:gd name="connsiteY113" fmla="*/ 649435 h 933450"/>
                  <a:gd name="connsiteX114" fmla="*/ 119999 w 996950"/>
                  <a:gd name="connsiteY114" fmla="*/ 658906 h 933450"/>
                  <a:gd name="connsiteX115" fmla="*/ 102020 w 996950"/>
                  <a:gd name="connsiteY115" fmla="*/ 657766 h 933450"/>
                  <a:gd name="connsiteX116" fmla="*/ 85533 w 996950"/>
                  <a:gd name="connsiteY116" fmla="*/ 657766 h 933450"/>
                  <a:gd name="connsiteX117" fmla="*/ 59486 w 996950"/>
                  <a:gd name="connsiteY117" fmla="*/ 638735 h 933450"/>
                  <a:gd name="connsiteX118" fmla="*/ 46244 w 996950"/>
                  <a:gd name="connsiteY118" fmla="*/ 633123 h 933450"/>
                  <a:gd name="connsiteX119" fmla="*/ 46770 w 996950"/>
                  <a:gd name="connsiteY119" fmla="*/ 616197 h 933450"/>
                  <a:gd name="connsiteX120" fmla="*/ 58960 w 996950"/>
                  <a:gd name="connsiteY120" fmla="*/ 612163 h 933450"/>
                  <a:gd name="connsiteX121" fmla="*/ 63170 w 996950"/>
                  <a:gd name="connsiteY121" fmla="*/ 605498 h 933450"/>
                  <a:gd name="connsiteX122" fmla="*/ 62293 w 996950"/>
                  <a:gd name="connsiteY122" fmla="*/ 594974 h 933450"/>
                  <a:gd name="connsiteX123" fmla="*/ 65275 w 996950"/>
                  <a:gd name="connsiteY123" fmla="*/ 574803 h 933450"/>
                  <a:gd name="connsiteX124" fmla="*/ 62556 w 996950"/>
                  <a:gd name="connsiteY124" fmla="*/ 557702 h 933450"/>
                  <a:gd name="connsiteX125" fmla="*/ 49576 w 996950"/>
                  <a:gd name="connsiteY125" fmla="*/ 528849 h 933450"/>
                  <a:gd name="connsiteX126" fmla="*/ 45543 w 996950"/>
                  <a:gd name="connsiteY126" fmla="*/ 512625 h 933450"/>
                  <a:gd name="connsiteX127" fmla="*/ 46595 w 996950"/>
                  <a:gd name="connsiteY127" fmla="*/ 496576 h 933450"/>
                  <a:gd name="connsiteX128" fmla="*/ 36773 w 996950"/>
                  <a:gd name="connsiteY128" fmla="*/ 478335 h 933450"/>
                  <a:gd name="connsiteX129" fmla="*/ 36159 w 996950"/>
                  <a:gd name="connsiteY129" fmla="*/ 470179 h 933450"/>
                  <a:gd name="connsiteX130" fmla="*/ 25284 w 996950"/>
                  <a:gd name="connsiteY130" fmla="*/ 459129 h 933450"/>
                  <a:gd name="connsiteX131" fmla="*/ 22214 w 996950"/>
                  <a:gd name="connsiteY131" fmla="*/ 437467 h 933450"/>
                  <a:gd name="connsiteX132" fmla="*/ 8183 w 996950"/>
                  <a:gd name="connsiteY132" fmla="*/ 415718 h 933450"/>
                  <a:gd name="connsiteX133" fmla="*/ 4763 w 996950"/>
                  <a:gd name="connsiteY133" fmla="*/ 404054 h 933450"/>
                  <a:gd name="connsiteX134" fmla="*/ 15550 w 996950"/>
                  <a:gd name="connsiteY134" fmla="*/ 415893 h 933450"/>
                  <a:gd name="connsiteX135" fmla="*/ 7218 w 996950"/>
                  <a:gd name="connsiteY135" fmla="*/ 390636 h 933450"/>
                  <a:gd name="connsiteX136" fmla="*/ 19408 w 996950"/>
                  <a:gd name="connsiteY136" fmla="*/ 398529 h 933450"/>
                  <a:gd name="connsiteX137" fmla="*/ 26687 w 996950"/>
                  <a:gd name="connsiteY137" fmla="*/ 409053 h 933450"/>
                  <a:gd name="connsiteX138" fmla="*/ 26249 w 996950"/>
                  <a:gd name="connsiteY138" fmla="*/ 395109 h 933450"/>
                  <a:gd name="connsiteX139" fmla="*/ 14059 w 996950"/>
                  <a:gd name="connsiteY139" fmla="*/ 373798 h 933450"/>
                  <a:gd name="connsiteX140" fmla="*/ 11691 w 996950"/>
                  <a:gd name="connsiteY140" fmla="*/ 365291 h 933450"/>
                  <a:gd name="connsiteX141" fmla="*/ 5990 w 996950"/>
                  <a:gd name="connsiteY141" fmla="*/ 357223 h 933450"/>
                  <a:gd name="connsiteX142" fmla="*/ 8621 w 996950"/>
                  <a:gd name="connsiteY142" fmla="*/ 341700 h 933450"/>
                  <a:gd name="connsiteX143" fmla="*/ 13620 w 996950"/>
                  <a:gd name="connsiteY143" fmla="*/ 335123 h 933450"/>
                  <a:gd name="connsiteX144" fmla="*/ 16953 w 996950"/>
                  <a:gd name="connsiteY144" fmla="*/ 321793 h 933450"/>
                  <a:gd name="connsiteX145" fmla="*/ 14322 w 996950"/>
                  <a:gd name="connsiteY145" fmla="*/ 306270 h 933450"/>
                  <a:gd name="connsiteX146" fmla="*/ 24495 w 996950"/>
                  <a:gd name="connsiteY146" fmla="*/ 287240 h 933450"/>
                  <a:gd name="connsiteX147" fmla="*/ 26337 w 996950"/>
                  <a:gd name="connsiteY147" fmla="*/ 307323 h 933450"/>
                  <a:gd name="connsiteX148" fmla="*/ 36685 w 996950"/>
                  <a:gd name="connsiteY148" fmla="*/ 289169 h 933450"/>
                  <a:gd name="connsiteX149" fmla="*/ 56680 w 996950"/>
                  <a:gd name="connsiteY149" fmla="*/ 280399 h 933450"/>
                  <a:gd name="connsiteX150" fmla="*/ 68695 w 996950"/>
                  <a:gd name="connsiteY150" fmla="*/ 269174 h 933450"/>
                  <a:gd name="connsiteX151" fmla="*/ 87462 w 996950"/>
                  <a:gd name="connsiteY151" fmla="*/ 259527 h 933450"/>
                  <a:gd name="connsiteX152" fmla="*/ 98600 w 996950"/>
                  <a:gd name="connsiteY152" fmla="*/ 257510 h 933450"/>
                  <a:gd name="connsiteX153" fmla="*/ 105353 w 996950"/>
                  <a:gd name="connsiteY153" fmla="*/ 260755 h 933450"/>
                  <a:gd name="connsiteX154" fmla="*/ 124734 w 996950"/>
                  <a:gd name="connsiteY154" fmla="*/ 251020 h 933450"/>
                  <a:gd name="connsiteX155" fmla="*/ 139643 w 996950"/>
                  <a:gd name="connsiteY155" fmla="*/ 248126 h 933450"/>
                  <a:gd name="connsiteX156" fmla="*/ 143326 w 996950"/>
                  <a:gd name="connsiteY156" fmla="*/ 242425 h 933450"/>
                  <a:gd name="connsiteX157" fmla="*/ 149816 w 996950"/>
                  <a:gd name="connsiteY157" fmla="*/ 240058 h 933450"/>
                  <a:gd name="connsiteX158" fmla="*/ 163409 w 996950"/>
                  <a:gd name="connsiteY158" fmla="*/ 240672 h 933450"/>
                  <a:gd name="connsiteX159" fmla="*/ 189281 w 996950"/>
                  <a:gd name="connsiteY159" fmla="*/ 233042 h 933450"/>
                  <a:gd name="connsiteX160" fmla="*/ 202610 w 996950"/>
                  <a:gd name="connsiteY160" fmla="*/ 221554 h 933450"/>
                  <a:gd name="connsiteX161" fmla="*/ 208925 w 996950"/>
                  <a:gd name="connsiteY161" fmla="*/ 207697 h 933450"/>
                  <a:gd name="connsiteX162" fmla="*/ 223307 w 996950"/>
                  <a:gd name="connsiteY162" fmla="*/ 194630 h 933450"/>
                  <a:gd name="connsiteX163" fmla="*/ 224447 w 996950"/>
                  <a:gd name="connsiteY163" fmla="*/ 184369 h 933450"/>
                  <a:gd name="connsiteX164" fmla="*/ 225061 w 996950"/>
                  <a:gd name="connsiteY164" fmla="*/ 170425 h 933450"/>
                  <a:gd name="connsiteX165" fmla="*/ 242250 w 996950"/>
                  <a:gd name="connsiteY165" fmla="*/ 148764 h 933450"/>
                  <a:gd name="connsiteX166" fmla="*/ 252599 w 996950"/>
                  <a:gd name="connsiteY166" fmla="*/ 170776 h 933450"/>
                  <a:gd name="connsiteX167" fmla="*/ 263035 w 996950"/>
                  <a:gd name="connsiteY167" fmla="*/ 165689 h 933450"/>
                  <a:gd name="connsiteX168" fmla="*/ 254265 w 996950"/>
                  <a:gd name="connsiteY168" fmla="*/ 153587 h 933450"/>
                  <a:gd name="connsiteX169" fmla="*/ 261983 w 996950"/>
                  <a:gd name="connsiteY169" fmla="*/ 141221 h 933450"/>
                  <a:gd name="connsiteX170" fmla="*/ 272857 w 996950"/>
                  <a:gd name="connsiteY170" fmla="*/ 146746 h 933450"/>
                  <a:gd name="connsiteX171" fmla="*/ 275839 w 996950"/>
                  <a:gd name="connsiteY171" fmla="*/ 127365 h 933450"/>
                  <a:gd name="connsiteX172" fmla="*/ 289257 w 996950"/>
                  <a:gd name="connsiteY172" fmla="*/ 114912 h 933450"/>
                  <a:gd name="connsiteX173" fmla="*/ 295220 w 996950"/>
                  <a:gd name="connsiteY173" fmla="*/ 104914 h 933450"/>
                  <a:gd name="connsiteX174" fmla="*/ 307586 w 996950"/>
                  <a:gd name="connsiteY174" fmla="*/ 100617 h 933450"/>
                  <a:gd name="connsiteX175" fmla="*/ 307936 w 996950"/>
                  <a:gd name="connsiteY175" fmla="*/ 93601 h 933450"/>
                  <a:gd name="connsiteX176" fmla="*/ 318723 w 996950"/>
                  <a:gd name="connsiteY176" fmla="*/ 96583 h 933450"/>
                  <a:gd name="connsiteX177" fmla="*/ 319162 w 996950"/>
                  <a:gd name="connsiteY177" fmla="*/ 90269 h 933450"/>
                  <a:gd name="connsiteX178" fmla="*/ 329949 w 996950"/>
                  <a:gd name="connsiteY178" fmla="*/ 86673 h 933450"/>
                  <a:gd name="connsiteX179" fmla="*/ 341876 w 996950"/>
                  <a:gd name="connsiteY179" fmla="*/ 83253 h 933450"/>
                  <a:gd name="connsiteX180" fmla="*/ 360029 w 996950"/>
                  <a:gd name="connsiteY180" fmla="*/ 94829 h 933450"/>
                  <a:gd name="connsiteX181" fmla="*/ 373710 w 996950"/>
                  <a:gd name="connsiteY181" fmla="*/ 109825 h 933450"/>
                  <a:gd name="connsiteX182" fmla="*/ 389058 w 996950"/>
                  <a:gd name="connsiteY182" fmla="*/ 110001 h 933450"/>
                  <a:gd name="connsiteX183" fmla="*/ 404668 w 996950"/>
                  <a:gd name="connsiteY183" fmla="*/ 112369 h 933450"/>
                  <a:gd name="connsiteX184" fmla="*/ 399494 w 996950"/>
                  <a:gd name="connsiteY184" fmla="*/ 98512 h 933450"/>
                  <a:gd name="connsiteX185" fmla="*/ 411246 w 996950"/>
                  <a:gd name="connsiteY185" fmla="*/ 78342 h 933450"/>
                  <a:gd name="connsiteX186" fmla="*/ 422295 w 996950"/>
                  <a:gd name="connsiteY186" fmla="*/ 71764 h 933450"/>
                  <a:gd name="connsiteX187" fmla="*/ 418436 w 996950"/>
                  <a:gd name="connsiteY187" fmla="*/ 65538 h 933450"/>
                  <a:gd name="connsiteX188" fmla="*/ 429136 w 996950"/>
                  <a:gd name="connsiteY188" fmla="*/ 51243 h 933450"/>
                  <a:gd name="connsiteX189" fmla="*/ 444045 w 996950"/>
                  <a:gd name="connsiteY189" fmla="*/ 42385 h 933450"/>
                  <a:gd name="connsiteX190" fmla="*/ 456586 w 996950"/>
                  <a:gd name="connsiteY190" fmla="*/ 45367 h 933450"/>
                  <a:gd name="connsiteX191" fmla="*/ 477282 w 996950"/>
                  <a:gd name="connsiteY191" fmla="*/ 40631 h 933450"/>
                  <a:gd name="connsiteX192" fmla="*/ 476844 w 996950"/>
                  <a:gd name="connsiteY192" fmla="*/ 27915 h 933450"/>
                  <a:gd name="connsiteX193" fmla="*/ 458866 w 996950"/>
                  <a:gd name="connsiteY193" fmla="*/ 19671 h 933450"/>
                  <a:gd name="connsiteX194" fmla="*/ 471933 w 996950"/>
                  <a:gd name="connsiteY194" fmla="*/ 16076 h 933450"/>
                  <a:gd name="connsiteX195" fmla="*/ 488245 w 996950"/>
                  <a:gd name="connsiteY195" fmla="*/ 22214 h 933450"/>
                  <a:gd name="connsiteX196" fmla="*/ 501312 w 996950"/>
                  <a:gd name="connsiteY196" fmla="*/ 32475 h 933450"/>
                  <a:gd name="connsiteX197" fmla="*/ 522009 w 996950"/>
                  <a:gd name="connsiteY197" fmla="*/ 38877 h 933450"/>
                  <a:gd name="connsiteX198" fmla="*/ 529025 w 996950"/>
                  <a:gd name="connsiteY198" fmla="*/ 36334 h 933450"/>
                  <a:gd name="connsiteX199" fmla="*/ 544284 w 996950"/>
                  <a:gd name="connsiteY199" fmla="*/ 44052 h 933450"/>
                  <a:gd name="connsiteX200" fmla="*/ 558667 w 996950"/>
                  <a:gd name="connsiteY200" fmla="*/ 36860 h 933450"/>
                  <a:gd name="connsiteX201" fmla="*/ 567875 w 996950"/>
                  <a:gd name="connsiteY201" fmla="*/ 39053 h 933450"/>
                  <a:gd name="connsiteX202" fmla="*/ 573663 w 996950"/>
                  <a:gd name="connsiteY202" fmla="*/ 34229 h 933450"/>
                  <a:gd name="connsiteX203" fmla="*/ 584976 w 996950"/>
                  <a:gd name="connsiteY203" fmla="*/ 46595 h 933450"/>
                  <a:gd name="connsiteX204" fmla="*/ 578399 w 996950"/>
                  <a:gd name="connsiteY204" fmla="*/ 60012 h 933450"/>
                  <a:gd name="connsiteX205" fmla="*/ 569103 w 996950"/>
                  <a:gd name="connsiteY205" fmla="*/ 70186 h 933450"/>
                  <a:gd name="connsiteX206" fmla="*/ 560684 w 996950"/>
                  <a:gd name="connsiteY206" fmla="*/ 71063 h 933450"/>
                  <a:gd name="connsiteX207" fmla="*/ 563578 w 996950"/>
                  <a:gd name="connsiteY207" fmla="*/ 81148 h 933450"/>
                  <a:gd name="connsiteX208" fmla="*/ 556387 w 996950"/>
                  <a:gd name="connsiteY208" fmla="*/ 93689 h 933450"/>
                  <a:gd name="connsiteX209" fmla="*/ 547617 w 996950"/>
                  <a:gd name="connsiteY209" fmla="*/ 106054 h 933450"/>
                  <a:gd name="connsiteX210" fmla="*/ 549371 w 996950"/>
                  <a:gd name="connsiteY210" fmla="*/ 113158 h 933450"/>
                  <a:gd name="connsiteX211" fmla="*/ 568928 w 996950"/>
                  <a:gd name="connsiteY211" fmla="*/ 127190 h 933450"/>
                  <a:gd name="connsiteX212" fmla="*/ 587870 w 996950"/>
                  <a:gd name="connsiteY212" fmla="*/ 135346 h 933450"/>
                  <a:gd name="connsiteX213" fmla="*/ 600499 w 996950"/>
                  <a:gd name="connsiteY213" fmla="*/ 144116 h 933450"/>
                  <a:gd name="connsiteX214" fmla="*/ 618302 w 996950"/>
                  <a:gd name="connsiteY214" fmla="*/ 159200 h 933450"/>
                  <a:gd name="connsiteX215" fmla="*/ 625230 w 996950"/>
                  <a:gd name="connsiteY215" fmla="*/ 159200 h 933450"/>
                  <a:gd name="connsiteX216" fmla="*/ 638122 w 996950"/>
                  <a:gd name="connsiteY216" fmla="*/ 165777 h 933450"/>
                  <a:gd name="connsiteX217" fmla="*/ 641893 w 996950"/>
                  <a:gd name="connsiteY217" fmla="*/ 173670 h 933450"/>
                  <a:gd name="connsiteX218" fmla="*/ 665396 w 996950"/>
                  <a:gd name="connsiteY218" fmla="*/ 182352 h 933450"/>
                  <a:gd name="connsiteX219" fmla="*/ 681620 w 996950"/>
                  <a:gd name="connsiteY219" fmla="*/ 173582 h 933450"/>
                  <a:gd name="connsiteX220" fmla="*/ 686444 w 996950"/>
                  <a:gd name="connsiteY220" fmla="*/ 159813 h 933450"/>
                  <a:gd name="connsiteX221" fmla="*/ 691442 w 996950"/>
                  <a:gd name="connsiteY221" fmla="*/ 148501 h 933450"/>
                  <a:gd name="connsiteX222" fmla="*/ 694512 w 996950"/>
                  <a:gd name="connsiteY222" fmla="*/ 134556 h 933450"/>
                  <a:gd name="connsiteX223" fmla="*/ 701966 w 996950"/>
                  <a:gd name="connsiteY223" fmla="*/ 114386 h 933450"/>
                  <a:gd name="connsiteX224" fmla="*/ 698546 w 996950"/>
                  <a:gd name="connsiteY224" fmla="*/ 102196 h 933450"/>
                  <a:gd name="connsiteX225" fmla="*/ 700300 w 996950"/>
                  <a:gd name="connsiteY225" fmla="*/ 94829 h 933450"/>
                  <a:gd name="connsiteX226" fmla="*/ 697493 w 996950"/>
                  <a:gd name="connsiteY226" fmla="*/ 80446 h 933450"/>
                  <a:gd name="connsiteX227" fmla="*/ 700738 w 996950"/>
                  <a:gd name="connsiteY227" fmla="*/ 61503 h 933450"/>
                  <a:gd name="connsiteX228" fmla="*/ 705474 w 996950"/>
                  <a:gd name="connsiteY228" fmla="*/ 56417 h 933450"/>
                  <a:gd name="connsiteX229" fmla="*/ 701615 w 996950"/>
                  <a:gd name="connsiteY229" fmla="*/ 48086 h 933450"/>
                  <a:gd name="connsiteX230" fmla="*/ 707579 w 996950"/>
                  <a:gd name="connsiteY230" fmla="*/ 34843 h 933450"/>
                  <a:gd name="connsiteX231" fmla="*/ 712227 w 996950"/>
                  <a:gd name="connsiteY231" fmla="*/ 21162 h 933450"/>
                  <a:gd name="connsiteX232" fmla="*/ 712841 w 996950"/>
                  <a:gd name="connsiteY232" fmla="*/ 14059 h 933450"/>
                  <a:gd name="connsiteX233" fmla="*/ 721962 w 996950"/>
                  <a:gd name="connsiteY233" fmla="*/ 4763 h 933450"/>
                  <a:gd name="connsiteX234" fmla="*/ 728890 w 996950"/>
                  <a:gd name="connsiteY234" fmla="*/ 16953 h 933450"/>
                  <a:gd name="connsiteX235" fmla="*/ 730556 w 996950"/>
                  <a:gd name="connsiteY235" fmla="*/ 32563 h 933450"/>
                  <a:gd name="connsiteX236" fmla="*/ 736695 w 996950"/>
                  <a:gd name="connsiteY236" fmla="*/ 35545 h 933450"/>
                  <a:gd name="connsiteX237" fmla="*/ 737747 w 996950"/>
                  <a:gd name="connsiteY237" fmla="*/ 46068 h 933450"/>
                  <a:gd name="connsiteX238" fmla="*/ 746693 w 996950"/>
                  <a:gd name="connsiteY238" fmla="*/ 58785 h 933450"/>
                  <a:gd name="connsiteX239" fmla="*/ 748534 w 996950"/>
                  <a:gd name="connsiteY239" fmla="*/ 72992 h 933450"/>
                  <a:gd name="connsiteX240" fmla="*/ 747833 w 996950"/>
                  <a:gd name="connsiteY240" fmla="*/ 8185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996950" h="933450">
                    <a:moveTo>
                      <a:pt x="792997" y="836583"/>
                    </a:moveTo>
                    <a:lnTo>
                      <a:pt x="816764" y="847809"/>
                    </a:lnTo>
                    <a:lnTo>
                      <a:pt x="830181" y="843336"/>
                    </a:lnTo>
                    <a:lnTo>
                      <a:pt x="849387" y="837109"/>
                    </a:lnTo>
                    <a:lnTo>
                      <a:pt x="864121" y="839302"/>
                    </a:lnTo>
                    <a:lnTo>
                      <a:pt x="865875" y="878153"/>
                    </a:lnTo>
                    <a:lnTo>
                      <a:pt x="857456" y="889553"/>
                    </a:lnTo>
                    <a:lnTo>
                      <a:pt x="854912" y="916389"/>
                    </a:lnTo>
                    <a:lnTo>
                      <a:pt x="846318" y="907181"/>
                    </a:lnTo>
                    <a:lnTo>
                      <a:pt x="829217" y="930596"/>
                    </a:lnTo>
                    <a:lnTo>
                      <a:pt x="824130" y="928754"/>
                    </a:lnTo>
                    <a:lnTo>
                      <a:pt x="809046" y="927702"/>
                    </a:lnTo>
                    <a:lnTo>
                      <a:pt x="793875" y="898937"/>
                    </a:lnTo>
                    <a:lnTo>
                      <a:pt x="790542" y="877013"/>
                    </a:lnTo>
                    <a:lnTo>
                      <a:pt x="776335" y="848511"/>
                    </a:lnTo>
                    <a:lnTo>
                      <a:pt x="776948" y="833602"/>
                    </a:lnTo>
                    <a:lnTo>
                      <a:pt x="792997" y="836583"/>
                    </a:lnTo>
                    <a:close/>
                    <a:moveTo>
                      <a:pt x="747833" y="81850"/>
                    </a:moveTo>
                    <a:lnTo>
                      <a:pt x="756690" y="101582"/>
                    </a:lnTo>
                    <a:lnTo>
                      <a:pt x="772476" y="92110"/>
                    </a:lnTo>
                    <a:lnTo>
                      <a:pt x="780632" y="102809"/>
                    </a:lnTo>
                    <a:lnTo>
                      <a:pt x="792471" y="112719"/>
                    </a:lnTo>
                    <a:lnTo>
                      <a:pt x="789928" y="123945"/>
                    </a:lnTo>
                    <a:lnTo>
                      <a:pt x="795190" y="145694"/>
                    </a:lnTo>
                    <a:lnTo>
                      <a:pt x="798961" y="158410"/>
                    </a:lnTo>
                    <a:lnTo>
                      <a:pt x="805187" y="161480"/>
                    </a:lnTo>
                    <a:lnTo>
                      <a:pt x="811853" y="183404"/>
                    </a:lnTo>
                    <a:lnTo>
                      <a:pt x="809485" y="196735"/>
                    </a:lnTo>
                    <a:lnTo>
                      <a:pt x="817465" y="214187"/>
                    </a:lnTo>
                    <a:lnTo>
                      <a:pt x="844126" y="227692"/>
                    </a:lnTo>
                    <a:lnTo>
                      <a:pt x="861490" y="240058"/>
                    </a:lnTo>
                    <a:lnTo>
                      <a:pt x="877977" y="251371"/>
                    </a:lnTo>
                    <a:lnTo>
                      <a:pt x="874732" y="257685"/>
                    </a:lnTo>
                    <a:lnTo>
                      <a:pt x="888764" y="274085"/>
                    </a:lnTo>
                    <a:lnTo>
                      <a:pt x="898323" y="302587"/>
                    </a:lnTo>
                    <a:lnTo>
                      <a:pt x="908145" y="296799"/>
                    </a:lnTo>
                    <a:lnTo>
                      <a:pt x="918143" y="308287"/>
                    </a:lnTo>
                    <a:lnTo>
                      <a:pt x="924194" y="304253"/>
                    </a:lnTo>
                    <a:lnTo>
                      <a:pt x="928404" y="332404"/>
                    </a:lnTo>
                    <a:lnTo>
                      <a:pt x="945856" y="348804"/>
                    </a:lnTo>
                    <a:lnTo>
                      <a:pt x="957256" y="359065"/>
                    </a:lnTo>
                    <a:lnTo>
                      <a:pt x="976462" y="380902"/>
                    </a:lnTo>
                    <a:lnTo>
                      <a:pt x="983391" y="402739"/>
                    </a:lnTo>
                    <a:lnTo>
                      <a:pt x="984005" y="418261"/>
                    </a:lnTo>
                    <a:lnTo>
                      <a:pt x="982339" y="435275"/>
                    </a:lnTo>
                    <a:lnTo>
                      <a:pt x="994090" y="458778"/>
                    </a:lnTo>
                    <a:lnTo>
                      <a:pt x="992687" y="483421"/>
                    </a:lnTo>
                    <a:lnTo>
                      <a:pt x="988390" y="496401"/>
                    </a:lnTo>
                    <a:lnTo>
                      <a:pt x="981725" y="521570"/>
                    </a:lnTo>
                    <a:lnTo>
                      <a:pt x="982251" y="537882"/>
                    </a:lnTo>
                    <a:lnTo>
                      <a:pt x="977428" y="558404"/>
                    </a:lnTo>
                    <a:lnTo>
                      <a:pt x="966552" y="584713"/>
                    </a:lnTo>
                    <a:lnTo>
                      <a:pt x="948312" y="599008"/>
                    </a:lnTo>
                    <a:lnTo>
                      <a:pt x="939366" y="621722"/>
                    </a:lnTo>
                    <a:lnTo>
                      <a:pt x="931122" y="636368"/>
                    </a:lnTo>
                    <a:lnTo>
                      <a:pt x="923843" y="662063"/>
                    </a:lnTo>
                    <a:lnTo>
                      <a:pt x="914372" y="677059"/>
                    </a:lnTo>
                    <a:lnTo>
                      <a:pt x="908145" y="699686"/>
                    </a:lnTo>
                    <a:lnTo>
                      <a:pt x="904988" y="720734"/>
                    </a:lnTo>
                    <a:lnTo>
                      <a:pt x="906216" y="730468"/>
                    </a:lnTo>
                    <a:lnTo>
                      <a:pt x="892096" y="741168"/>
                    </a:lnTo>
                    <a:lnTo>
                      <a:pt x="864560" y="742307"/>
                    </a:lnTo>
                    <a:lnTo>
                      <a:pt x="841845" y="755024"/>
                    </a:lnTo>
                    <a:lnTo>
                      <a:pt x="830532" y="767126"/>
                    </a:lnTo>
                    <a:lnTo>
                      <a:pt x="815711" y="780632"/>
                    </a:lnTo>
                    <a:lnTo>
                      <a:pt x="795365" y="766775"/>
                    </a:lnTo>
                    <a:lnTo>
                      <a:pt x="780281" y="761250"/>
                    </a:lnTo>
                    <a:lnTo>
                      <a:pt x="784140" y="745026"/>
                    </a:lnTo>
                    <a:lnTo>
                      <a:pt x="770722" y="750902"/>
                    </a:lnTo>
                    <a:lnTo>
                      <a:pt x="749148" y="773528"/>
                    </a:lnTo>
                    <a:lnTo>
                      <a:pt x="727925" y="765021"/>
                    </a:lnTo>
                    <a:lnTo>
                      <a:pt x="713981" y="760110"/>
                    </a:lnTo>
                    <a:lnTo>
                      <a:pt x="699949" y="757918"/>
                    </a:lnTo>
                    <a:lnTo>
                      <a:pt x="676183" y="748885"/>
                    </a:lnTo>
                    <a:lnTo>
                      <a:pt x="660309" y="729766"/>
                    </a:lnTo>
                    <a:lnTo>
                      <a:pt x="655749" y="706439"/>
                    </a:lnTo>
                    <a:lnTo>
                      <a:pt x="650049" y="691092"/>
                    </a:lnTo>
                    <a:lnTo>
                      <a:pt x="637946" y="678814"/>
                    </a:lnTo>
                    <a:lnTo>
                      <a:pt x="614268" y="675218"/>
                    </a:lnTo>
                    <a:lnTo>
                      <a:pt x="622336" y="660660"/>
                    </a:lnTo>
                    <a:lnTo>
                      <a:pt x="616372" y="638560"/>
                    </a:lnTo>
                    <a:lnTo>
                      <a:pt x="604358" y="659169"/>
                    </a:lnTo>
                    <a:lnTo>
                      <a:pt x="582433" y="664694"/>
                    </a:lnTo>
                    <a:lnTo>
                      <a:pt x="595325" y="648207"/>
                    </a:lnTo>
                    <a:lnTo>
                      <a:pt x="599008" y="631105"/>
                    </a:lnTo>
                    <a:lnTo>
                      <a:pt x="608480" y="616636"/>
                    </a:lnTo>
                    <a:lnTo>
                      <a:pt x="606550" y="594974"/>
                    </a:lnTo>
                    <a:lnTo>
                      <a:pt x="586555" y="619968"/>
                    </a:lnTo>
                    <a:lnTo>
                      <a:pt x="571208" y="630053"/>
                    </a:lnTo>
                    <a:lnTo>
                      <a:pt x="561824" y="653644"/>
                    </a:lnTo>
                    <a:lnTo>
                      <a:pt x="542618" y="641367"/>
                    </a:lnTo>
                    <a:lnTo>
                      <a:pt x="543407" y="625668"/>
                    </a:lnTo>
                    <a:lnTo>
                      <a:pt x="528060" y="604358"/>
                    </a:lnTo>
                    <a:lnTo>
                      <a:pt x="515080" y="593395"/>
                    </a:lnTo>
                    <a:lnTo>
                      <a:pt x="519729" y="586642"/>
                    </a:lnTo>
                    <a:lnTo>
                      <a:pt x="488157" y="569103"/>
                    </a:lnTo>
                    <a:lnTo>
                      <a:pt x="470881" y="568314"/>
                    </a:lnTo>
                    <a:lnTo>
                      <a:pt x="447202" y="554281"/>
                    </a:lnTo>
                    <a:lnTo>
                      <a:pt x="403177" y="557001"/>
                    </a:lnTo>
                    <a:lnTo>
                      <a:pt x="371342" y="567349"/>
                    </a:lnTo>
                    <a:lnTo>
                      <a:pt x="343367" y="576996"/>
                    </a:lnTo>
                    <a:lnTo>
                      <a:pt x="319863" y="575067"/>
                    </a:lnTo>
                    <a:lnTo>
                      <a:pt x="293817" y="589975"/>
                    </a:lnTo>
                    <a:lnTo>
                      <a:pt x="272506" y="596728"/>
                    </a:lnTo>
                    <a:lnTo>
                      <a:pt x="267770" y="612075"/>
                    </a:lnTo>
                    <a:lnTo>
                      <a:pt x="258650" y="624002"/>
                    </a:lnTo>
                    <a:lnTo>
                      <a:pt x="237778" y="624704"/>
                    </a:lnTo>
                    <a:lnTo>
                      <a:pt x="222343" y="627335"/>
                    </a:lnTo>
                    <a:lnTo>
                      <a:pt x="200594" y="621985"/>
                    </a:lnTo>
                    <a:lnTo>
                      <a:pt x="182878" y="625230"/>
                    </a:lnTo>
                    <a:lnTo>
                      <a:pt x="166040" y="626546"/>
                    </a:lnTo>
                    <a:lnTo>
                      <a:pt x="151395" y="642331"/>
                    </a:lnTo>
                    <a:lnTo>
                      <a:pt x="144203" y="641015"/>
                    </a:lnTo>
                    <a:lnTo>
                      <a:pt x="131838" y="649435"/>
                    </a:lnTo>
                    <a:lnTo>
                      <a:pt x="119999" y="658906"/>
                    </a:lnTo>
                    <a:lnTo>
                      <a:pt x="102020" y="657766"/>
                    </a:lnTo>
                    <a:lnTo>
                      <a:pt x="85533" y="657766"/>
                    </a:lnTo>
                    <a:lnTo>
                      <a:pt x="59486" y="638735"/>
                    </a:lnTo>
                    <a:lnTo>
                      <a:pt x="46244" y="633123"/>
                    </a:lnTo>
                    <a:lnTo>
                      <a:pt x="46770" y="616197"/>
                    </a:lnTo>
                    <a:lnTo>
                      <a:pt x="58960" y="612163"/>
                    </a:lnTo>
                    <a:lnTo>
                      <a:pt x="63170" y="605498"/>
                    </a:lnTo>
                    <a:lnTo>
                      <a:pt x="62293" y="594974"/>
                    </a:lnTo>
                    <a:lnTo>
                      <a:pt x="65275" y="574803"/>
                    </a:lnTo>
                    <a:lnTo>
                      <a:pt x="62556" y="557702"/>
                    </a:lnTo>
                    <a:lnTo>
                      <a:pt x="49576" y="528849"/>
                    </a:lnTo>
                    <a:lnTo>
                      <a:pt x="45543" y="512625"/>
                    </a:lnTo>
                    <a:lnTo>
                      <a:pt x="46595" y="496576"/>
                    </a:lnTo>
                    <a:lnTo>
                      <a:pt x="36773" y="478335"/>
                    </a:lnTo>
                    <a:lnTo>
                      <a:pt x="36159" y="470179"/>
                    </a:lnTo>
                    <a:lnTo>
                      <a:pt x="25284" y="459129"/>
                    </a:lnTo>
                    <a:lnTo>
                      <a:pt x="22214" y="437467"/>
                    </a:lnTo>
                    <a:lnTo>
                      <a:pt x="8183" y="415718"/>
                    </a:lnTo>
                    <a:lnTo>
                      <a:pt x="4763" y="404054"/>
                    </a:lnTo>
                    <a:lnTo>
                      <a:pt x="15550" y="415893"/>
                    </a:lnTo>
                    <a:lnTo>
                      <a:pt x="7218" y="390636"/>
                    </a:lnTo>
                    <a:lnTo>
                      <a:pt x="19408" y="398529"/>
                    </a:lnTo>
                    <a:lnTo>
                      <a:pt x="26687" y="409053"/>
                    </a:lnTo>
                    <a:lnTo>
                      <a:pt x="26249" y="395109"/>
                    </a:lnTo>
                    <a:lnTo>
                      <a:pt x="14059" y="373798"/>
                    </a:lnTo>
                    <a:lnTo>
                      <a:pt x="11691" y="365291"/>
                    </a:lnTo>
                    <a:lnTo>
                      <a:pt x="5990" y="357223"/>
                    </a:lnTo>
                    <a:lnTo>
                      <a:pt x="8621" y="341700"/>
                    </a:lnTo>
                    <a:lnTo>
                      <a:pt x="13620" y="335123"/>
                    </a:lnTo>
                    <a:lnTo>
                      <a:pt x="16953" y="321793"/>
                    </a:lnTo>
                    <a:lnTo>
                      <a:pt x="14322" y="306270"/>
                    </a:lnTo>
                    <a:lnTo>
                      <a:pt x="24495" y="287240"/>
                    </a:lnTo>
                    <a:lnTo>
                      <a:pt x="26337" y="307323"/>
                    </a:lnTo>
                    <a:lnTo>
                      <a:pt x="36685" y="289169"/>
                    </a:lnTo>
                    <a:lnTo>
                      <a:pt x="56680" y="280399"/>
                    </a:lnTo>
                    <a:lnTo>
                      <a:pt x="68695" y="269174"/>
                    </a:lnTo>
                    <a:lnTo>
                      <a:pt x="87462" y="259527"/>
                    </a:lnTo>
                    <a:lnTo>
                      <a:pt x="98600" y="257510"/>
                    </a:lnTo>
                    <a:lnTo>
                      <a:pt x="105353" y="260755"/>
                    </a:lnTo>
                    <a:lnTo>
                      <a:pt x="124734" y="251020"/>
                    </a:lnTo>
                    <a:lnTo>
                      <a:pt x="139643" y="248126"/>
                    </a:lnTo>
                    <a:lnTo>
                      <a:pt x="143326" y="242425"/>
                    </a:lnTo>
                    <a:lnTo>
                      <a:pt x="149816" y="240058"/>
                    </a:lnTo>
                    <a:lnTo>
                      <a:pt x="163409" y="240672"/>
                    </a:lnTo>
                    <a:lnTo>
                      <a:pt x="189281" y="233042"/>
                    </a:lnTo>
                    <a:lnTo>
                      <a:pt x="202610" y="221554"/>
                    </a:lnTo>
                    <a:lnTo>
                      <a:pt x="208925" y="207697"/>
                    </a:lnTo>
                    <a:lnTo>
                      <a:pt x="223307" y="194630"/>
                    </a:lnTo>
                    <a:lnTo>
                      <a:pt x="224447" y="184369"/>
                    </a:lnTo>
                    <a:lnTo>
                      <a:pt x="225061" y="170425"/>
                    </a:lnTo>
                    <a:lnTo>
                      <a:pt x="242250" y="148764"/>
                    </a:lnTo>
                    <a:lnTo>
                      <a:pt x="252599" y="170776"/>
                    </a:lnTo>
                    <a:lnTo>
                      <a:pt x="263035" y="165689"/>
                    </a:lnTo>
                    <a:lnTo>
                      <a:pt x="254265" y="153587"/>
                    </a:lnTo>
                    <a:lnTo>
                      <a:pt x="261983" y="141221"/>
                    </a:lnTo>
                    <a:lnTo>
                      <a:pt x="272857" y="146746"/>
                    </a:lnTo>
                    <a:lnTo>
                      <a:pt x="275839" y="127365"/>
                    </a:lnTo>
                    <a:lnTo>
                      <a:pt x="289257" y="114912"/>
                    </a:lnTo>
                    <a:lnTo>
                      <a:pt x="295220" y="104914"/>
                    </a:lnTo>
                    <a:lnTo>
                      <a:pt x="307586" y="100617"/>
                    </a:lnTo>
                    <a:lnTo>
                      <a:pt x="307936" y="93601"/>
                    </a:lnTo>
                    <a:lnTo>
                      <a:pt x="318723" y="96583"/>
                    </a:lnTo>
                    <a:lnTo>
                      <a:pt x="319162" y="90269"/>
                    </a:lnTo>
                    <a:lnTo>
                      <a:pt x="329949" y="86673"/>
                    </a:lnTo>
                    <a:lnTo>
                      <a:pt x="341876" y="83253"/>
                    </a:lnTo>
                    <a:lnTo>
                      <a:pt x="360029" y="94829"/>
                    </a:lnTo>
                    <a:lnTo>
                      <a:pt x="373710" y="109825"/>
                    </a:lnTo>
                    <a:lnTo>
                      <a:pt x="389058" y="110001"/>
                    </a:lnTo>
                    <a:lnTo>
                      <a:pt x="404668" y="112369"/>
                    </a:lnTo>
                    <a:lnTo>
                      <a:pt x="399494" y="98512"/>
                    </a:lnTo>
                    <a:lnTo>
                      <a:pt x="411246" y="78342"/>
                    </a:lnTo>
                    <a:lnTo>
                      <a:pt x="422295" y="71764"/>
                    </a:lnTo>
                    <a:lnTo>
                      <a:pt x="418436" y="65538"/>
                    </a:lnTo>
                    <a:lnTo>
                      <a:pt x="429136" y="51243"/>
                    </a:lnTo>
                    <a:lnTo>
                      <a:pt x="444045" y="42385"/>
                    </a:lnTo>
                    <a:lnTo>
                      <a:pt x="456586" y="45367"/>
                    </a:lnTo>
                    <a:lnTo>
                      <a:pt x="477282" y="40631"/>
                    </a:lnTo>
                    <a:lnTo>
                      <a:pt x="476844" y="27915"/>
                    </a:lnTo>
                    <a:lnTo>
                      <a:pt x="458866" y="19671"/>
                    </a:lnTo>
                    <a:lnTo>
                      <a:pt x="471933" y="16076"/>
                    </a:lnTo>
                    <a:lnTo>
                      <a:pt x="488245" y="22214"/>
                    </a:lnTo>
                    <a:lnTo>
                      <a:pt x="501312" y="32475"/>
                    </a:lnTo>
                    <a:lnTo>
                      <a:pt x="522009" y="38877"/>
                    </a:lnTo>
                    <a:lnTo>
                      <a:pt x="529025" y="36334"/>
                    </a:lnTo>
                    <a:lnTo>
                      <a:pt x="544284" y="44052"/>
                    </a:lnTo>
                    <a:lnTo>
                      <a:pt x="558667" y="36860"/>
                    </a:lnTo>
                    <a:lnTo>
                      <a:pt x="567875" y="39053"/>
                    </a:lnTo>
                    <a:lnTo>
                      <a:pt x="573663" y="34229"/>
                    </a:lnTo>
                    <a:lnTo>
                      <a:pt x="584976" y="46595"/>
                    </a:lnTo>
                    <a:lnTo>
                      <a:pt x="578399" y="60012"/>
                    </a:lnTo>
                    <a:lnTo>
                      <a:pt x="569103" y="70186"/>
                    </a:lnTo>
                    <a:lnTo>
                      <a:pt x="560684" y="71063"/>
                    </a:lnTo>
                    <a:lnTo>
                      <a:pt x="563578" y="81148"/>
                    </a:lnTo>
                    <a:lnTo>
                      <a:pt x="556387" y="93689"/>
                    </a:lnTo>
                    <a:lnTo>
                      <a:pt x="547617" y="106054"/>
                    </a:lnTo>
                    <a:lnTo>
                      <a:pt x="549371" y="113158"/>
                    </a:lnTo>
                    <a:lnTo>
                      <a:pt x="568928" y="127190"/>
                    </a:lnTo>
                    <a:lnTo>
                      <a:pt x="587870" y="135346"/>
                    </a:lnTo>
                    <a:lnTo>
                      <a:pt x="600499" y="144116"/>
                    </a:lnTo>
                    <a:lnTo>
                      <a:pt x="618302" y="159200"/>
                    </a:lnTo>
                    <a:lnTo>
                      <a:pt x="625230" y="159200"/>
                    </a:lnTo>
                    <a:lnTo>
                      <a:pt x="638122" y="165777"/>
                    </a:lnTo>
                    <a:lnTo>
                      <a:pt x="641893" y="173670"/>
                    </a:lnTo>
                    <a:lnTo>
                      <a:pt x="665396" y="182352"/>
                    </a:lnTo>
                    <a:lnTo>
                      <a:pt x="681620" y="173582"/>
                    </a:lnTo>
                    <a:lnTo>
                      <a:pt x="686444" y="159813"/>
                    </a:lnTo>
                    <a:lnTo>
                      <a:pt x="691442" y="148501"/>
                    </a:lnTo>
                    <a:lnTo>
                      <a:pt x="694512" y="134556"/>
                    </a:lnTo>
                    <a:lnTo>
                      <a:pt x="701966" y="114386"/>
                    </a:lnTo>
                    <a:lnTo>
                      <a:pt x="698546" y="102196"/>
                    </a:lnTo>
                    <a:lnTo>
                      <a:pt x="700300" y="94829"/>
                    </a:lnTo>
                    <a:lnTo>
                      <a:pt x="697493" y="80446"/>
                    </a:lnTo>
                    <a:lnTo>
                      <a:pt x="700738" y="61503"/>
                    </a:lnTo>
                    <a:lnTo>
                      <a:pt x="705474" y="56417"/>
                    </a:lnTo>
                    <a:lnTo>
                      <a:pt x="701615" y="48086"/>
                    </a:lnTo>
                    <a:lnTo>
                      <a:pt x="707579" y="34843"/>
                    </a:lnTo>
                    <a:lnTo>
                      <a:pt x="712227" y="21162"/>
                    </a:lnTo>
                    <a:lnTo>
                      <a:pt x="712841" y="14059"/>
                    </a:lnTo>
                    <a:lnTo>
                      <a:pt x="721962" y="4763"/>
                    </a:lnTo>
                    <a:lnTo>
                      <a:pt x="728890" y="16953"/>
                    </a:lnTo>
                    <a:lnTo>
                      <a:pt x="730556" y="32563"/>
                    </a:lnTo>
                    <a:lnTo>
                      <a:pt x="736695" y="35545"/>
                    </a:lnTo>
                    <a:lnTo>
                      <a:pt x="737747" y="46068"/>
                    </a:lnTo>
                    <a:lnTo>
                      <a:pt x="746693" y="58785"/>
                    </a:lnTo>
                    <a:lnTo>
                      <a:pt x="748534" y="72992"/>
                    </a:lnTo>
                    <a:lnTo>
                      <a:pt x="747833" y="81850"/>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42" name="Freeform: Shape 1519">
                <a:extLst>
                  <a:ext uri="{FF2B5EF4-FFF2-40B4-BE49-F238E27FC236}">
                    <a16:creationId xmlns:a16="http://schemas.microsoft.com/office/drawing/2014/main" id="{D60F5E68-C85F-4A56-9660-1439547FF8BF}"/>
                  </a:ext>
                </a:extLst>
              </p:cNvPr>
              <p:cNvSpPr/>
              <p:nvPr/>
            </p:nvSpPr>
            <p:spPr>
              <a:xfrm>
                <a:off x="7817129" y="3282315"/>
                <a:ext cx="151502" cy="125154"/>
              </a:xfrm>
              <a:custGeom>
                <a:avLst/>
                <a:gdLst>
                  <a:gd name="connsiteX0" fmla="*/ 9849 w 146050"/>
                  <a:gd name="connsiteY0" fmla="*/ 73430 h 120650"/>
                  <a:gd name="connsiteX1" fmla="*/ 17128 w 146050"/>
                  <a:gd name="connsiteY1" fmla="*/ 81937 h 120650"/>
                  <a:gd name="connsiteX2" fmla="*/ 28003 w 146050"/>
                  <a:gd name="connsiteY2" fmla="*/ 81850 h 120650"/>
                  <a:gd name="connsiteX3" fmla="*/ 27915 w 146050"/>
                  <a:gd name="connsiteY3" fmla="*/ 86761 h 120650"/>
                  <a:gd name="connsiteX4" fmla="*/ 37913 w 146050"/>
                  <a:gd name="connsiteY4" fmla="*/ 105002 h 120650"/>
                  <a:gd name="connsiteX5" fmla="*/ 21075 w 146050"/>
                  <a:gd name="connsiteY5" fmla="*/ 100792 h 120650"/>
                  <a:gd name="connsiteX6" fmla="*/ 8621 w 146050"/>
                  <a:gd name="connsiteY6" fmla="*/ 86235 h 120650"/>
                  <a:gd name="connsiteX7" fmla="*/ 4763 w 146050"/>
                  <a:gd name="connsiteY7" fmla="*/ 74220 h 120650"/>
                  <a:gd name="connsiteX8" fmla="*/ 9849 w 146050"/>
                  <a:gd name="connsiteY8" fmla="*/ 73430 h 120650"/>
                  <a:gd name="connsiteX9" fmla="*/ 68169 w 146050"/>
                  <a:gd name="connsiteY9" fmla="*/ 25810 h 120650"/>
                  <a:gd name="connsiteX10" fmla="*/ 79043 w 146050"/>
                  <a:gd name="connsiteY10" fmla="*/ 28003 h 120650"/>
                  <a:gd name="connsiteX11" fmla="*/ 83253 w 146050"/>
                  <a:gd name="connsiteY11" fmla="*/ 19671 h 120650"/>
                  <a:gd name="connsiteX12" fmla="*/ 97898 w 146050"/>
                  <a:gd name="connsiteY12" fmla="*/ 6429 h 120650"/>
                  <a:gd name="connsiteX13" fmla="*/ 110790 w 146050"/>
                  <a:gd name="connsiteY13" fmla="*/ 23705 h 120650"/>
                  <a:gd name="connsiteX14" fmla="*/ 123331 w 146050"/>
                  <a:gd name="connsiteY14" fmla="*/ 46682 h 120650"/>
                  <a:gd name="connsiteX15" fmla="*/ 134820 w 146050"/>
                  <a:gd name="connsiteY15" fmla="*/ 48173 h 120650"/>
                  <a:gd name="connsiteX16" fmla="*/ 142362 w 146050"/>
                  <a:gd name="connsiteY16" fmla="*/ 56855 h 120650"/>
                  <a:gd name="connsiteX17" fmla="*/ 122103 w 146050"/>
                  <a:gd name="connsiteY17" fmla="*/ 59399 h 120650"/>
                  <a:gd name="connsiteX18" fmla="*/ 117806 w 146050"/>
                  <a:gd name="connsiteY18" fmla="*/ 84130 h 120650"/>
                  <a:gd name="connsiteX19" fmla="*/ 113597 w 146050"/>
                  <a:gd name="connsiteY19" fmla="*/ 95180 h 120650"/>
                  <a:gd name="connsiteX20" fmla="*/ 104564 w 146050"/>
                  <a:gd name="connsiteY20" fmla="*/ 102546 h 120650"/>
                  <a:gd name="connsiteX21" fmla="*/ 105265 w 146050"/>
                  <a:gd name="connsiteY21" fmla="*/ 118069 h 120650"/>
                  <a:gd name="connsiteX22" fmla="*/ 99126 w 146050"/>
                  <a:gd name="connsiteY22" fmla="*/ 119648 h 120650"/>
                  <a:gd name="connsiteX23" fmla="*/ 83779 w 146050"/>
                  <a:gd name="connsiteY23" fmla="*/ 103248 h 120650"/>
                  <a:gd name="connsiteX24" fmla="*/ 92286 w 146050"/>
                  <a:gd name="connsiteY24" fmla="*/ 87637 h 120650"/>
                  <a:gd name="connsiteX25" fmla="*/ 85007 w 146050"/>
                  <a:gd name="connsiteY25" fmla="*/ 78341 h 120650"/>
                  <a:gd name="connsiteX26" fmla="*/ 75799 w 146050"/>
                  <a:gd name="connsiteY26" fmla="*/ 80709 h 120650"/>
                  <a:gd name="connsiteX27" fmla="*/ 46770 w 146050"/>
                  <a:gd name="connsiteY27" fmla="*/ 104037 h 120650"/>
                  <a:gd name="connsiteX28" fmla="*/ 46244 w 146050"/>
                  <a:gd name="connsiteY28" fmla="*/ 82113 h 120650"/>
                  <a:gd name="connsiteX29" fmla="*/ 35194 w 146050"/>
                  <a:gd name="connsiteY29" fmla="*/ 76938 h 120650"/>
                  <a:gd name="connsiteX30" fmla="*/ 24758 w 146050"/>
                  <a:gd name="connsiteY30" fmla="*/ 68256 h 120650"/>
                  <a:gd name="connsiteX31" fmla="*/ 31686 w 146050"/>
                  <a:gd name="connsiteY31" fmla="*/ 58083 h 120650"/>
                  <a:gd name="connsiteX32" fmla="*/ 18619 w 146050"/>
                  <a:gd name="connsiteY32" fmla="*/ 47033 h 120650"/>
                  <a:gd name="connsiteX33" fmla="*/ 23530 w 146050"/>
                  <a:gd name="connsiteY33" fmla="*/ 38965 h 120650"/>
                  <a:gd name="connsiteX34" fmla="*/ 14146 w 146050"/>
                  <a:gd name="connsiteY34" fmla="*/ 33352 h 120650"/>
                  <a:gd name="connsiteX35" fmla="*/ 9060 w 146050"/>
                  <a:gd name="connsiteY35" fmla="*/ 24846 h 120650"/>
                  <a:gd name="connsiteX36" fmla="*/ 15111 w 146050"/>
                  <a:gd name="connsiteY36" fmla="*/ 19496 h 120650"/>
                  <a:gd name="connsiteX37" fmla="*/ 33440 w 146050"/>
                  <a:gd name="connsiteY37" fmla="*/ 28880 h 120650"/>
                  <a:gd name="connsiteX38" fmla="*/ 46683 w 146050"/>
                  <a:gd name="connsiteY38" fmla="*/ 30809 h 120650"/>
                  <a:gd name="connsiteX39" fmla="*/ 50015 w 146050"/>
                  <a:gd name="connsiteY39" fmla="*/ 27038 h 120650"/>
                  <a:gd name="connsiteX40" fmla="*/ 37913 w 146050"/>
                  <a:gd name="connsiteY40" fmla="*/ 9323 h 120650"/>
                  <a:gd name="connsiteX41" fmla="*/ 44315 w 146050"/>
                  <a:gd name="connsiteY41" fmla="*/ 4763 h 120650"/>
                  <a:gd name="connsiteX42" fmla="*/ 51243 w 146050"/>
                  <a:gd name="connsiteY42" fmla="*/ 5903 h 120650"/>
                  <a:gd name="connsiteX43" fmla="*/ 68169 w 146050"/>
                  <a:gd name="connsiteY43" fmla="*/ 2581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050" h="120650">
                    <a:moveTo>
                      <a:pt x="9849" y="73430"/>
                    </a:moveTo>
                    <a:lnTo>
                      <a:pt x="17128" y="81937"/>
                    </a:lnTo>
                    <a:lnTo>
                      <a:pt x="28003" y="81850"/>
                    </a:lnTo>
                    <a:lnTo>
                      <a:pt x="27915" y="86761"/>
                    </a:lnTo>
                    <a:lnTo>
                      <a:pt x="37913" y="105002"/>
                    </a:lnTo>
                    <a:lnTo>
                      <a:pt x="21075" y="100792"/>
                    </a:lnTo>
                    <a:lnTo>
                      <a:pt x="8621" y="86235"/>
                    </a:lnTo>
                    <a:lnTo>
                      <a:pt x="4763" y="74220"/>
                    </a:lnTo>
                    <a:lnTo>
                      <a:pt x="9849" y="73430"/>
                    </a:lnTo>
                    <a:close/>
                    <a:moveTo>
                      <a:pt x="68169" y="25810"/>
                    </a:moveTo>
                    <a:lnTo>
                      <a:pt x="79043" y="28003"/>
                    </a:lnTo>
                    <a:lnTo>
                      <a:pt x="83253" y="19671"/>
                    </a:lnTo>
                    <a:lnTo>
                      <a:pt x="97898" y="6429"/>
                    </a:lnTo>
                    <a:lnTo>
                      <a:pt x="110790" y="23705"/>
                    </a:lnTo>
                    <a:lnTo>
                      <a:pt x="123331" y="46682"/>
                    </a:lnTo>
                    <a:lnTo>
                      <a:pt x="134820" y="48173"/>
                    </a:lnTo>
                    <a:lnTo>
                      <a:pt x="142362" y="56855"/>
                    </a:lnTo>
                    <a:lnTo>
                      <a:pt x="122103" y="59399"/>
                    </a:lnTo>
                    <a:lnTo>
                      <a:pt x="117806" y="84130"/>
                    </a:lnTo>
                    <a:lnTo>
                      <a:pt x="113597" y="95180"/>
                    </a:lnTo>
                    <a:lnTo>
                      <a:pt x="104564" y="102546"/>
                    </a:lnTo>
                    <a:lnTo>
                      <a:pt x="105265" y="118069"/>
                    </a:lnTo>
                    <a:lnTo>
                      <a:pt x="99126" y="119648"/>
                    </a:lnTo>
                    <a:lnTo>
                      <a:pt x="83779" y="103248"/>
                    </a:lnTo>
                    <a:lnTo>
                      <a:pt x="92286" y="87637"/>
                    </a:lnTo>
                    <a:lnTo>
                      <a:pt x="85007" y="78341"/>
                    </a:lnTo>
                    <a:lnTo>
                      <a:pt x="75799" y="80709"/>
                    </a:lnTo>
                    <a:lnTo>
                      <a:pt x="46770" y="104037"/>
                    </a:lnTo>
                    <a:lnTo>
                      <a:pt x="46244" y="82113"/>
                    </a:lnTo>
                    <a:lnTo>
                      <a:pt x="35194" y="76938"/>
                    </a:lnTo>
                    <a:lnTo>
                      <a:pt x="24758" y="68256"/>
                    </a:lnTo>
                    <a:lnTo>
                      <a:pt x="31686" y="58083"/>
                    </a:lnTo>
                    <a:lnTo>
                      <a:pt x="18619" y="47033"/>
                    </a:lnTo>
                    <a:lnTo>
                      <a:pt x="23530" y="38965"/>
                    </a:lnTo>
                    <a:lnTo>
                      <a:pt x="14146" y="33352"/>
                    </a:lnTo>
                    <a:lnTo>
                      <a:pt x="9060" y="24846"/>
                    </a:lnTo>
                    <a:lnTo>
                      <a:pt x="15111" y="19496"/>
                    </a:lnTo>
                    <a:lnTo>
                      <a:pt x="33440" y="28880"/>
                    </a:lnTo>
                    <a:lnTo>
                      <a:pt x="46683" y="30809"/>
                    </a:lnTo>
                    <a:lnTo>
                      <a:pt x="50015" y="27038"/>
                    </a:lnTo>
                    <a:lnTo>
                      <a:pt x="37913" y="9323"/>
                    </a:lnTo>
                    <a:lnTo>
                      <a:pt x="44315" y="4763"/>
                    </a:lnTo>
                    <a:lnTo>
                      <a:pt x="51243" y="5903"/>
                    </a:lnTo>
                    <a:lnTo>
                      <a:pt x="68169" y="25810"/>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43" name="Freeform: Shape 1520">
                <a:extLst>
                  <a:ext uri="{FF2B5EF4-FFF2-40B4-BE49-F238E27FC236}">
                    <a16:creationId xmlns:a16="http://schemas.microsoft.com/office/drawing/2014/main" id="{F060A573-1EC6-4792-8554-AEF640058CCA}"/>
                  </a:ext>
                </a:extLst>
              </p:cNvPr>
              <p:cNvSpPr/>
              <p:nvPr/>
            </p:nvSpPr>
            <p:spPr>
              <a:xfrm>
                <a:off x="7076250" y="3164051"/>
                <a:ext cx="105393" cy="98806"/>
              </a:xfrm>
              <a:custGeom>
                <a:avLst/>
                <a:gdLst>
                  <a:gd name="connsiteX0" fmla="*/ 84831 w 101600"/>
                  <a:gd name="connsiteY0" fmla="*/ 17742 h 95250"/>
                  <a:gd name="connsiteX1" fmla="*/ 93777 w 101600"/>
                  <a:gd name="connsiteY1" fmla="*/ 17654 h 95250"/>
                  <a:gd name="connsiteX2" fmla="*/ 87638 w 101600"/>
                  <a:gd name="connsiteY2" fmla="*/ 32738 h 95250"/>
                  <a:gd name="connsiteX3" fmla="*/ 99477 w 101600"/>
                  <a:gd name="connsiteY3" fmla="*/ 45893 h 95250"/>
                  <a:gd name="connsiteX4" fmla="*/ 95881 w 101600"/>
                  <a:gd name="connsiteY4" fmla="*/ 61854 h 95250"/>
                  <a:gd name="connsiteX5" fmla="*/ 90094 w 101600"/>
                  <a:gd name="connsiteY5" fmla="*/ 63345 h 95250"/>
                  <a:gd name="connsiteX6" fmla="*/ 85445 w 101600"/>
                  <a:gd name="connsiteY6" fmla="*/ 66502 h 95250"/>
                  <a:gd name="connsiteX7" fmla="*/ 77465 w 101600"/>
                  <a:gd name="connsiteY7" fmla="*/ 74307 h 95250"/>
                  <a:gd name="connsiteX8" fmla="*/ 73869 w 101600"/>
                  <a:gd name="connsiteY8" fmla="*/ 92724 h 95250"/>
                  <a:gd name="connsiteX9" fmla="*/ 52120 w 101600"/>
                  <a:gd name="connsiteY9" fmla="*/ 80096 h 95250"/>
                  <a:gd name="connsiteX10" fmla="*/ 42824 w 101600"/>
                  <a:gd name="connsiteY10" fmla="*/ 65976 h 95250"/>
                  <a:gd name="connsiteX11" fmla="*/ 33440 w 101600"/>
                  <a:gd name="connsiteY11" fmla="*/ 58522 h 95250"/>
                  <a:gd name="connsiteX12" fmla="*/ 22127 w 101600"/>
                  <a:gd name="connsiteY12" fmla="*/ 45805 h 95250"/>
                  <a:gd name="connsiteX13" fmla="*/ 16865 w 101600"/>
                  <a:gd name="connsiteY13" fmla="*/ 35194 h 95250"/>
                  <a:gd name="connsiteX14" fmla="*/ 4763 w 101600"/>
                  <a:gd name="connsiteY14" fmla="*/ 19145 h 95250"/>
                  <a:gd name="connsiteX15" fmla="*/ 9937 w 101600"/>
                  <a:gd name="connsiteY15" fmla="*/ 4763 h 95250"/>
                  <a:gd name="connsiteX16" fmla="*/ 18795 w 101600"/>
                  <a:gd name="connsiteY16" fmla="*/ 12743 h 95250"/>
                  <a:gd name="connsiteX17" fmla="*/ 24056 w 101600"/>
                  <a:gd name="connsiteY17" fmla="*/ 5552 h 95250"/>
                  <a:gd name="connsiteX18" fmla="*/ 35545 w 101600"/>
                  <a:gd name="connsiteY18" fmla="*/ 4763 h 95250"/>
                  <a:gd name="connsiteX19" fmla="*/ 56680 w 101600"/>
                  <a:gd name="connsiteY19" fmla="*/ 10551 h 95250"/>
                  <a:gd name="connsiteX20" fmla="*/ 73694 w 101600"/>
                  <a:gd name="connsiteY20" fmla="*/ 1002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1600" h="95250">
                    <a:moveTo>
                      <a:pt x="84831" y="17742"/>
                    </a:moveTo>
                    <a:lnTo>
                      <a:pt x="93777" y="17654"/>
                    </a:lnTo>
                    <a:lnTo>
                      <a:pt x="87638" y="32738"/>
                    </a:lnTo>
                    <a:lnTo>
                      <a:pt x="99477" y="45893"/>
                    </a:lnTo>
                    <a:lnTo>
                      <a:pt x="95881" y="61854"/>
                    </a:lnTo>
                    <a:lnTo>
                      <a:pt x="90094" y="63345"/>
                    </a:lnTo>
                    <a:lnTo>
                      <a:pt x="85445" y="66502"/>
                    </a:lnTo>
                    <a:lnTo>
                      <a:pt x="77465" y="74307"/>
                    </a:lnTo>
                    <a:lnTo>
                      <a:pt x="73869" y="92724"/>
                    </a:lnTo>
                    <a:lnTo>
                      <a:pt x="52120" y="80096"/>
                    </a:lnTo>
                    <a:lnTo>
                      <a:pt x="42824" y="65976"/>
                    </a:lnTo>
                    <a:lnTo>
                      <a:pt x="33440" y="58522"/>
                    </a:lnTo>
                    <a:lnTo>
                      <a:pt x="22127" y="45805"/>
                    </a:lnTo>
                    <a:lnTo>
                      <a:pt x="16865" y="35194"/>
                    </a:lnTo>
                    <a:lnTo>
                      <a:pt x="4763" y="19145"/>
                    </a:lnTo>
                    <a:lnTo>
                      <a:pt x="9937" y="4763"/>
                    </a:lnTo>
                    <a:lnTo>
                      <a:pt x="18795" y="12743"/>
                    </a:lnTo>
                    <a:lnTo>
                      <a:pt x="24056" y="5552"/>
                    </a:lnTo>
                    <a:lnTo>
                      <a:pt x="35545" y="4763"/>
                    </a:lnTo>
                    <a:lnTo>
                      <a:pt x="56680" y="10551"/>
                    </a:lnTo>
                    <a:lnTo>
                      <a:pt x="73694" y="10024"/>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44" name="Freeform: Shape 1521">
                <a:extLst>
                  <a:ext uri="{FF2B5EF4-FFF2-40B4-BE49-F238E27FC236}">
                    <a16:creationId xmlns:a16="http://schemas.microsoft.com/office/drawing/2014/main" id="{2DCDA89F-2306-43B4-8E62-7B6165BB3F75}"/>
                  </a:ext>
                </a:extLst>
              </p:cNvPr>
              <p:cNvSpPr/>
              <p:nvPr/>
            </p:nvSpPr>
            <p:spPr>
              <a:xfrm>
                <a:off x="8921351" y="3758100"/>
                <a:ext cx="125154" cy="164676"/>
              </a:xfrm>
              <a:custGeom>
                <a:avLst/>
                <a:gdLst>
                  <a:gd name="connsiteX0" fmla="*/ 117543 w 120650"/>
                  <a:gd name="connsiteY0" fmla="*/ 122980 h 158750"/>
                  <a:gd name="connsiteX1" fmla="*/ 117104 w 120650"/>
                  <a:gd name="connsiteY1" fmla="*/ 141835 h 158750"/>
                  <a:gd name="connsiteX2" fmla="*/ 108510 w 120650"/>
                  <a:gd name="connsiteY2" fmla="*/ 137801 h 158750"/>
                  <a:gd name="connsiteX3" fmla="*/ 110089 w 120650"/>
                  <a:gd name="connsiteY3" fmla="*/ 158937 h 158750"/>
                  <a:gd name="connsiteX4" fmla="*/ 103073 w 120650"/>
                  <a:gd name="connsiteY4" fmla="*/ 145256 h 158750"/>
                  <a:gd name="connsiteX5" fmla="*/ 101670 w 120650"/>
                  <a:gd name="connsiteY5" fmla="*/ 131925 h 158750"/>
                  <a:gd name="connsiteX6" fmla="*/ 96934 w 120650"/>
                  <a:gd name="connsiteY6" fmla="*/ 119209 h 158750"/>
                  <a:gd name="connsiteX7" fmla="*/ 86673 w 120650"/>
                  <a:gd name="connsiteY7" fmla="*/ 103774 h 158750"/>
                  <a:gd name="connsiteX8" fmla="*/ 64047 w 120650"/>
                  <a:gd name="connsiteY8" fmla="*/ 102722 h 158750"/>
                  <a:gd name="connsiteX9" fmla="*/ 66327 w 120650"/>
                  <a:gd name="connsiteY9" fmla="*/ 113684 h 158750"/>
                  <a:gd name="connsiteX10" fmla="*/ 58610 w 120650"/>
                  <a:gd name="connsiteY10" fmla="*/ 128330 h 158750"/>
                  <a:gd name="connsiteX11" fmla="*/ 48086 w 120650"/>
                  <a:gd name="connsiteY11" fmla="*/ 122980 h 158750"/>
                  <a:gd name="connsiteX12" fmla="*/ 44490 w 120650"/>
                  <a:gd name="connsiteY12" fmla="*/ 127804 h 158750"/>
                  <a:gd name="connsiteX13" fmla="*/ 37562 w 120650"/>
                  <a:gd name="connsiteY13" fmla="*/ 124910 h 158750"/>
                  <a:gd name="connsiteX14" fmla="*/ 28091 w 120650"/>
                  <a:gd name="connsiteY14" fmla="*/ 122542 h 158750"/>
                  <a:gd name="connsiteX15" fmla="*/ 24232 w 120650"/>
                  <a:gd name="connsiteY15" fmla="*/ 100793 h 158750"/>
                  <a:gd name="connsiteX16" fmla="*/ 15725 w 120650"/>
                  <a:gd name="connsiteY16" fmla="*/ 80797 h 158750"/>
                  <a:gd name="connsiteX17" fmla="*/ 19847 w 120650"/>
                  <a:gd name="connsiteY17" fmla="*/ 64661 h 158750"/>
                  <a:gd name="connsiteX18" fmla="*/ 4763 w 120650"/>
                  <a:gd name="connsiteY18" fmla="*/ 57469 h 158750"/>
                  <a:gd name="connsiteX19" fmla="*/ 10200 w 120650"/>
                  <a:gd name="connsiteY19" fmla="*/ 47647 h 158750"/>
                  <a:gd name="connsiteX20" fmla="*/ 25547 w 120650"/>
                  <a:gd name="connsiteY20" fmla="*/ 37562 h 158750"/>
                  <a:gd name="connsiteX21" fmla="*/ 7832 w 120650"/>
                  <a:gd name="connsiteY21" fmla="*/ 23267 h 158750"/>
                  <a:gd name="connsiteX22" fmla="*/ 16514 w 120650"/>
                  <a:gd name="connsiteY22" fmla="*/ 4763 h 158750"/>
                  <a:gd name="connsiteX23" fmla="*/ 35983 w 120650"/>
                  <a:gd name="connsiteY23" fmla="*/ 16514 h 158750"/>
                  <a:gd name="connsiteX24" fmla="*/ 47735 w 120650"/>
                  <a:gd name="connsiteY24" fmla="*/ 17917 h 158750"/>
                  <a:gd name="connsiteX25" fmla="*/ 49927 w 120650"/>
                  <a:gd name="connsiteY25" fmla="*/ 36772 h 158750"/>
                  <a:gd name="connsiteX26" fmla="*/ 73255 w 120650"/>
                  <a:gd name="connsiteY26" fmla="*/ 40456 h 158750"/>
                  <a:gd name="connsiteX27" fmla="*/ 96145 w 120650"/>
                  <a:gd name="connsiteY27" fmla="*/ 40017 h 158750"/>
                  <a:gd name="connsiteX28" fmla="*/ 110264 w 120650"/>
                  <a:gd name="connsiteY28" fmla="*/ 44666 h 158750"/>
                  <a:gd name="connsiteX29" fmla="*/ 98951 w 120650"/>
                  <a:gd name="connsiteY29" fmla="*/ 67379 h 158750"/>
                  <a:gd name="connsiteX30" fmla="*/ 87901 w 120650"/>
                  <a:gd name="connsiteY30" fmla="*/ 68958 h 158750"/>
                  <a:gd name="connsiteX31" fmla="*/ 80359 w 120650"/>
                  <a:gd name="connsiteY31" fmla="*/ 84130 h 158750"/>
                  <a:gd name="connsiteX32" fmla="*/ 93777 w 120650"/>
                  <a:gd name="connsiteY32" fmla="*/ 97986 h 158750"/>
                  <a:gd name="connsiteX33" fmla="*/ 97811 w 120650"/>
                  <a:gd name="connsiteY33" fmla="*/ 80973 h 158750"/>
                  <a:gd name="connsiteX34" fmla="*/ 104651 w 120650"/>
                  <a:gd name="connsiteY34" fmla="*/ 80885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0650" h="158750">
                    <a:moveTo>
                      <a:pt x="117543" y="122980"/>
                    </a:moveTo>
                    <a:lnTo>
                      <a:pt x="117104" y="141835"/>
                    </a:lnTo>
                    <a:lnTo>
                      <a:pt x="108510" y="137801"/>
                    </a:lnTo>
                    <a:lnTo>
                      <a:pt x="110089" y="158937"/>
                    </a:lnTo>
                    <a:lnTo>
                      <a:pt x="103073" y="145256"/>
                    </a:lnTo>
                    <a:lnTo>
                      <a:pt x="101670" y="131925"/>
                    </a:lnTo>
                    <a:lnTo>
                      <a:pt x="96934" y="119209"/>
                    </a:lnTo>
                    <a:lnTo>
                      <a:pt x="86673" y="103774"/>
                    </a:lnTo>
                    <a:lnTo>
                      <a:pt x="64047" y="102722"/>
                    </a:lnTo>
                    <a:lnTo>
                      <a:pt x="66327" y="113684"/>
                    </a:lnTo>
                    <a:lnTo>
                      <a:pt x="58610" y="128330"/>
                    </a:lnTo>
                    <a:lnTo>
                      <a:pt x="48086" y="122980"/>
                    </a:lnTo>
                    <a:lnTo>
                      <a:pt x="44490" y="127804"/>
                    </a:lnTo>
                    <a:lnTo>
                      <a:pt x="37562" y="124910"/>
                    </a:lnTo>
                    <a:lnTo>
                      <a:pt x="28091" y="122542"/>
                    </a:lnTo>
                    <a:lnTo>
                      <a:pt x="24232" y="100793"/>
                    </a:lnTo>
                    <a:lnTo>
                      <a:pt x="15725" y="80797"/>
                    </a:lnTo>
                    <a:lnTo>
                      <a:pt x="19847" y="64661"/>
                    </a:lnTo>
                    <a:lnTo>
                      <a:pt x="4763" y="57469"/>
                    </a:lnTo>
                    <a:lnTo>
                      <a:pt x="10200" y="47647"/>
                    </a:lnTo>
                    <a:lnTo>
                      <a:pt x="25547" y="37562"/>
                    </a:lnTo>
                    <a:lnTo>
                      <a:pt x="7832" y="23267"/>
                    </a:lnTo>
                    <a:lnTo>
                      <a:pt x="16514" y="4763"/>
                    </a:lnTo>
                    <a:lnTo>
                      <a:pt x="35983" y="16514"/>
                    </a:lnTo>
                    <a:lnTo>
                      <a:pt x="47735" y="17917"/>
                    </a:lnTo>
                    <a:lnTo>
                      <a:pt x="49927" y="36772"/>
                    </a:lnTo>
                    <a:lnTo>
                      <a:pt x="73255" y="40456"/>
                    </a:lnTo>
                    <a:lnTo>
                      <a:pt x="96145" y="40017"/>
                    </a:lnTo>
                    <a:lnTo>
                      <a:pt x="110264" y="44666"/>
                    </a:lnTo>
                    <a:lnTo>
                      <a:pt x="98951" y="67379"/>
                    </a:lnTo>
                    <a:lnTo>
                      <a:pt x="87901" y="68958"/>
                    </a:lnTo>
                    <a:lnTo>
                      <a:pt x="80359" y="84130"/>
                    </a:lnTo>
                    <a:lnTo>
                      <a:pt x="93777" y="97986"/>
                    </a:lnTo>
                    <a:lnTo>
                      <a:pt x="97811" y="80973"/>
                    </a:lnTo>
                    <a:lnTo>
                      <a:pt x="104651" y="80885"/>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45" name="Freeform: Shape 1522">
                <a:extLst>
                  <a:ext uri="{FF2B5EF4-FFF2-40B4-BE49-F238E27FC236}">
                    <a16:creationId xmlns:a16="http://schemas.microsoft.com/office/drawing/2014/main" id="{607F6834-C9B7-4CDB-B5AD-D76451DA93A7}"/>
                  </a:ext>
                </a:extLst>
              </p:cNvPr>
              <p:cNvSpPr/>
              <p:nvPr/>
            </p:nvSpPr>
            <p:spPr>
              <a:xfrm>
                <a:off x="6738652" y="2924793"/>
                <a:ext cx="98806" cy="85632"/>
              </a:xfrm>
              <a:custGeom>
                <a:avLst/>
                <a:gdLst>
                  <a:gd name="connsiteX0" fmla="*/ 24495 w 95250"/>
                  <a:gd name="connsiteY0" fmla="*/ 9849 h 82550"/>
                  <a:gd name="connsiteX1" fmla="*/ 42473 w 95250"/>
                  <a:gd name="connsiteY1" fmla="*/ 12919 h 82550"/>
                  <a:gd name="connsiteX2" fmla="*/ 65275 w 95250"/>
                  <a:gd name="connsiteY2" fmla="*/ 4763 h 82550"/>
                  <a:gd name="connsiteX3" fmla="*/ 80797 w 95250"/>
                  <a:gd name="connsiteY3" fmla="*/ 21864 h 82550"/>
                  <a:gd name="connsiteX4" fmla="*/ 94390 w 95250"/>
                  <a:gd name="connsiteY4" fmla="*/ 30985 h 82550"/>
                  <a:gd name="connsiteX5" fmla="*/ 91584 w 95250"/>
                  <a:gd name="connsiteY5" fmla="*/ 57031 h 82550"/>
                  <a:gd name="connsiteX6" fmla="*/ 85182 w 95250"/>
                  <a:gd name="connsiteY6" fmla="*/ 58434 h 82550"/>
                  <a:gd name="connsiteX7" fmla="*/ 82464 w 95250"/>
                  <a:gd name="connsiteY7" fmla="*/ 79745 h 82550"/>
                  <a:gd name="connsiteX8" fmla="*/ 60977 w 95250"/>
                  <a:gd name="connsiteY8" fmla="*/ 62468 h 82550"/>
                  <a:gd name="connsiteX9" fmla="*/ 48349 w 95250"/>
                  <a:gd name="connsiteY9" fmla="*/ 65450 h 82550"/>
                  <a:gd name="connsiteX10" fmla="*/ 31160 w 95250"/>
                  <a:gd name="connsiteY10" fmla="*/ 47384 h 82550"/>
                  <a:gd name="connsiteX11" fmla="*/ 19759 w 95250"/>
                  <a:gd name="connsiteY11" fmla="*/ 31862 h 82550"/>
                  <a:gd name="connsiteX12" fmla="*/ 8358 w 95250"/>
                  <a:gd name="connsiteY12" fmla="*/ 31248 h 82550"/>
                  <a:gd name="connsiteX13" fmla="*/ 4763 w 95250"/>
                  <a:gd name="connsiteY13" fmla="*/ 17567 h 8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50" h="82550">
                    <a:moveTo>
                      <a:pt x="24495" y="9849"/>
                    </a:moveTo>
                    <a:lnTo>
                      <a:pt x="42473" y="12919"/>
                    </a:lnTo>
                    <a:lnTo>
                      <a:pt x="65275" y="4763"/>
                    </a:lnTo>
                    <a:lnTo>
                      <a:pt x="80797" y="21864"/>
                    </a:lnTo>
                    <a:lnTo>
                      <a:pt x="94390" y="30985"/>
                    </a:lnTo>
                    <a:lnTo>
                      <a:pt x="91584" y="57031"/>
                    </a:lnTo>
                    <a:lnTo>
                      <a:pt x="85182" y="58434"/>
                    </a:lnTo>
                    <a:lnTo>
                      <a:pt x="82464" y="79745"/>
                    </a:lnTo>
                    <a:lnTo>
                      <a:pt x="60977" y="62468"/>
                    </a:lnTo>
                    <a:lnTo>
                      <a:pt x="48349" y="65450"/>
                    </a:lnTo>
                    <a:lnTo>
                      <a:pt x="31160" y="47384"/>
                    </a:lnTo>
                    <a:lnTo>
                      <a:pt x="19759" y="31862"/>
                    </a:lnTo>
                    <a:lnTo>
                      <a:pt x="8358" y="31248"/>
                    </a:lnTo>
                    <a:lnTo>
                      <a:pt x="4763" y="17567"/>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46" name="Freeform: Shape 1523">
                <a:extLst>
                  <a:ext uri="{FF2B5EF4-FFF2-40B4-BE49-F238E27FC236}">
                    <a16:creationId xmlns:a16="http://schemas.microsoft.com/office/drawing/2014/main" id="{E65CFAE2-7F38-4EF9-9F92-F0FED3997CDF}"/>
                  </a:ext>
                </a:extLst>
              </p:cNvPr>
              <p:cNvSpPr/>
              <p:nvPr/>
            </p:nvSpPr>
            <p:spPr>
              <a:xfrm>
                <a:off x="6534965" y="4066042"/>
                <a:ext cx="204198" cy="151502"/>
              </a:xfrm>
              <a:custGeom>
                <a:avLst/>
                <a:gdLst>
                  <a:gd name="connsiteX0" fmla="*/ 69835 w 196850"/>
                  <a:gd name="connsiteY0" fmla="*/ 141748 h 146050"/>
                  <a:gd name="connsiteX1" fmla="*/ 52997 w 196850"/>
                  <a:gd name="connsiteY1" fmla="*/ 135346 h 146050"/>
                  <a:gd name="connsiteX2" fmla="*/ 41420 w 196850"/>
                  <a:gd name="connsiteY2" fmla="*/ 136310 h 146050"/>
                  <a:gd name="connsiteX3" fmla="*/ 32826 w 196850"/>
                  <a:gd name="connsiteY3" fmla="*/ 142537 h 146050"/>
                  <a:gd name="connsiteX4" fmla="*/ 21776 w 196850"/>
                  <a:gd name="connsiteY4" fmla="*/ 137275 h 146050"/>
                  <a:gd name="connsiteX5" fmla="*/ 17479 w 196850"/>
                  <a:gd name="connsiteY5" fmla="*/ 129119 h 146050"/>
                  <a:gd name="connsiteX6" fmla="*/ 6429 w 196850"/>
                  <a:gd name="connsiteY6" fmla="*/ 123682 h 146050"/>
                  <a:gd name="connsiteX7" fmla="*/ 4763 w 196850"/>
                  <a:gd name="connsiteY7" fmla="*/ 109299 h 146050"/>
                  <a:gd name="connsiteX8" fmla="*/ 11515 w 196850"/>
                  <a:gd name="connsiteY8" fmla="*/ 98688 h 146050"/>
                  <a:gd name="connsiteX9" fmla="*/ 10901 w 196850"/>
                  <a:gd name="connsiteY9" fmla="*/ 90269 h 146050"/>
                  <a:gd name="connsiteX10" fmla="*/ 30458 w 196850"/>
                  <a:gd name="connsiteY10" fmla="*/ 69572 h 146050"/>
                  <a:gd name="connsiteX11" fmla="*/ 34054 w 196850"/>
                  <a:gd name="connsiteY11" fmla="*/ 52383 h 146050"/>
                  <a:gd name="connsiteX12" fmla="*/ 40806 w 196850"/>
                  <a:gd name="connsiteY12" fmla="*/ 46244 h 146050"/>
                  <a:gd name="connsiteX13" fmla="*/ 52734 w 196850"/>
                  <a:gd name="connsiteY13" fmla="*/ 49577 h 146050"/>
                  <a:gd name="connsiteX14" fmla="*/ 62994 w 196850"/>
                  <a:gd name="connsiteY14" fmla="*/ 44490 h 146050"/>
                  <a:gd name="connsiteX15" fmla="*/ 66327 w 196850"/>
                  <a:gd name="connsiteY15" fmla="*/ 38000 h 146050"/>
                  <a:gd name="connsiteX16" fmla="*/ 85445 w 196850"/>
                  <a:gd name="connsiteY16" fmla="*/ 26775 h 146050"/>
                  <a:gd name="connsiteX17" fmla="*/ 90093 w 196850"/>
                  <a:gd name="connsiteY17" fmla="*/ 18882 h 146050"/>
                  <a:gd name="connsiteX18" fmla="*/ 113070 w 196850"/>
                  <a:gd name="connsiteY18" fmla="*/ 8358 h 146050"/>
                  <a:gd name="connsiteX19" fmla="*/ 126663 w 196850"/>
                  <a:gd name="connsiteY19" fmla="*/ 4763 h 146050"/>
                  <a:gd name="connsiteX20" fmla="*/ 132802 w 196850"/>
                  <a:gd name="connsiteY20" fmla="*/ 9586 h 146050"/>
                  <a:gd name="connsiteX21" fmla="*/ 148500 w 196850"/>
                  <a:gd name="connsiteY21" fmla="*/ 9498 h 146050"/>
                  <a:gd name="connsiteX22" fmla="*/ 146571 w 196850"/>
                  <a:gd name="connsiteY22" fmla="*/ 21776 h 146050"/>
                  <a:gd name="connsiteX23" fmla="*/ 149904 w 196850"/>
                  <a:gd name="connsiteY23" fmla="*/ 33265 h 146050"/>
                  <a:gd name="connsiteX24" fmla="*/ 163760 w 196850"/>
                  <a:gd name="connsiteY24" fmla="*/ 49664 h 146050"/>
                  <a:gd name="connsiteX25" fmla="*/ 164462 w 196850"/>
                  <a:gd name="connsiteY25" fmla="*/ 61767 h 146050"/>
                  <a:gd name="connsiteX26" fmla="*/ 192876 w 196850"/>
                  <a:gd name="connsiteY26" fmla="*/ 67467 h 146050"/>
                  <a:gd name="connsiteX27" fmla="*/ 192262 w 196850"/>
                  <a:gd name="connsiteY27" fmla="*/ 84568 h 146050"/>
                  <a:gd name="connsiteX28" fmla="*/ 186912 w 196850"/>
                  <a:gd name="connsiteY28" fmla="*/ 92110 h 146050"/>
                  <a:gd name="connsiteX29" fmla="*/ 174898 w 196850"/>
                  <a:gd name="connsiteY29" fmla="*/ 94390 h 146050"/>
                  <a:gd name="connsiteX30" fmla="*/ 169899 w 196850"/>
                  <a:gd name="connsiteY30" fmla="*/ 105265 h 146050"/>
                  <a:gd name="connsiteX31" fmla="*/ 161480 w 196850"/>
                  <a:gd name="connsiteY31" fmla="*/ 108071 h 146050"/>
                  <a:gd name="connsiteX32" fmla="*/ 139906 w 196850"/>
                  <a:gd name="connsiteY32" fmla="*/ 107545 h 146050"/>
                  <a:gd name="connsiteX33" fmla="*/ 128505 w 196850"/>
                  <a:gd name="connsiteY33" fmla="*/ 105616 h 146050"/>
                  <a:gd name="connsiteX34" fmla="*/ 120612 w 196850"/>
                  <a:gd name="connsiteY34" fmla="*/ 109650 h 146050"/>
                  <a:gd name="connsiteX35" fmla="*/ 109738 w 196850"/>
                  <a:gd name="connsiteY35" fmla="*/ 107808 h 146050"/>
                  <a:gd name="connsiteX36" fmla="*/ 67029 w 196850"/>
                  <a:gd name="connsiteY36" fmla="*/ 108948 h 146050"/>
                  <a:gd name="connsiteX37" fmla="*/ 66415 w 196850"/>
                  <a:gd name="connsiteY37" fmla="*/ 123068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6850" h="146050">
                    <a:moveTo>
                      <a:pt x="69835" y="141748"/>
                    </a:moveTo>
                    <a:lnTo>
                      <a:pt x="52997" y="135346"/>
                    </a:lnTo>
                    <a:lnTo>
                      <a:pt x="41420" y="136310"/>
                    </a:lnTo>
                    <a:lnTo>
                      <a:pt x="32826" y="142537"/>
                    </a:lnTo>
                    <a:lnTo>
                      <a:pt x="21776" y="137275"/>
                    </a:lnTo>
                    <a:lnTo>
                      <a:pt x="17479" y="129119"/>
                    </a:lnTo>
                    <a:lnTo>
                      <a:pt x="6429" y="123682"/>
                    </a:lnTo>
                    <a:lnTo>
                      <a:pt x="4763" y="109299"/>
                    </a:lnTo>
                    <a:lnTo>
                      <a:pt x="11515" y="98688"/>
                    </a:lnTo>
                    <a:lnTo>
                      <a:pt x="10901" y="90269"/>
                    </a:lnTo>
                    <a:lnTo>
                      <a:pt x="30458" y="69572"/>
                    </a:lnTo>
                    <a:lnTo>
                      <a:pt x="34054" y="52383"/>
                    </a:lnTo>
                    <a:lnTo>
                      <a:pt x="40806" y="46244"/>
                    </a:lnTo>
                    <a:lnTo>
                      <a:pt x="52734" y="49577"/>
                    </a:lnTo>
                    <a:lnTo>
                      <a:pt x="62994" y="44490"/>
                    </a:lnTo>
                    <a:lnTo>
                      <a:pt x="66327" y="38000"/>
                    </a:lnTo>
                    <a:lnTo>
                      <a:pt x="85445" y="26775"/>
                    </a:lnTo>
                    <a:lnTo>
                      <a:pt x="90093" y="18882"/>
                    </a:lnTo>
                    <a:lnTo>
                      <a:pt x="113070" y="8358"/>
                    </a:lnTo>
                    <a:lnTo>
                      <a:pt x="126663" y="4763"/>
                    </a:lnTo>
                    <a:lnTo>
                      <a:pt x="132802" y="9586"/>
                    </a:lnTo>
                    <a:lnTo>
                      <a:pt x="148500" y="9498"/>
                    </a:lnTo>
                    <a:lnTo>
                      <a:pt x="146571" y="21776"/>
                    </a:lnTo>
                    <a:lnTo>
                      <a:pt x="149904" y="33265"/>
                    </a:lnTo>
                    <a:lnTo>
                      <a:pt x="163760" y="49664"/>
                    </a:lnTo>
                    <a:lnTo>
                      <a:pt x="164462" y="61767"/>
                    </a:lnTo>
                    <a:lnTo>
                      <a:pt x="192876" y="67467"/>
                    </a:lnTo>
                    <a:lnTo>
                      <a:pt x="192262" y="84568"/>
                    </a:lnTo>
                    <a:lnTo>
                      <a:pt x="186912" y="92110"/>
                    </a:lnTo>
                    <a:lnTo>
                      <a:pt x="174898" y="94390"/>
                    </a:lnTo>
                    <a:lnTo>
                      <a:pt x="169899" y="105265"/>
                    </a:lnTo>
                    <a:lnTo>
                      <a:pt x="161480" y="108071"/>
                    </a:lnTo>
                    <a:lnTo>
                      <a:pt x="139906" y="107545"/>
                    </a:lnTo>
                    <a:lnTo>
                      <a:pt x="128505" y="105616"/>
                    </a:lnTo>
                    <a:lnTo>
                      <a:pt x="120612" y="109650"/>
                    </a:lnTo>
                    <a:lnTo>
                      <a:pt x="109738" y="107808"/>
                    </a:lnTo>
                    <a:lnTo>
                      <a:pt x="67029" y="108948"/>
                    </a:lnTo>
                    <a:lnTo>
                      <a:pt x="66415" y="123068"/>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47" name="Freeform: Shape 1524">
                <a:extLst>
                  <a:ext uri="{FF2B5EF4-FFF2-40B4-BE49-F238E27FC236}">
                    <a16:creationId xmlns:a16="http://schemas.microsoft.com/office/drawing/2014/main" id="{3C638B20-0ADA-41A3-8C43-5D3107A82616}"/>
                  </a:ext>
                </a:extLst>
              </p:cNvPr>
              <p:cNvSpPr/>
              <p:nvPr/>
            </p:nvSpPr>
            <p:spPr>
              <a:xfrm>
                <a:off x="7245368" y="3199803"/>
                <a:ext cx="164676" cy="111980"/>
              </a:xfrm>
              <a:custGeom>
                <a:avLst/>
                <a:gdLst>
                  <a:gd name="connsiteX0" fmla="*/ 11603 w 158750"/>
                  <a:gd name="connsiteY0" fmla="*/ 4763 h 107950"/>
                  <a:gd name="connsiteX1" fmla="*/ 18707 w 158750"/>
                  <a:gd name="connsiteY1" fmla="*/ 18794 h 107950"/>
                  <a:gd name="connsiteX2" fmla="*/ 28178 w 158750"/>
                  <a:gd name="connsiteY2" fmla="*/ 16251 h 107950"/>
                  <a:gd name="connsiteX3" fmla="*/ 47121 w 158750"/>
                  <a:gd name="connsiteY3" fmla="*/ 21601 h 107950"/>
                  <a:gd name="connsiteX4" fmla="*/ 83253 w 158750"/>
                  <a:gd name="connsiteY4" fmla="*/ 23355 h 107950"/>
                  <a:gd name="connsiteX5" fmla="*/ 95443 w 158750"/>
                  <a:gd name="connsiteY5" fmla="*/ 14672 h 107950"/>
                  <a:gd name="connsiteX6" fmla="*/ 124383 w 158750"/>
                  <a:gd name="connsiteY6" fmla="*/ 6780 h 107950"/>
                  <a:gd name="connsiteX7" fmla="*/ 142274 w 158750"/>
                  <a:gd name="connsiteY7" fmla="*/ 19145 h 107950"/>
                  <a:gd name="connsiteX8" fmla="*/ 156744 w 158750"/>
                  <a:gd name="connsiteY8" fmla="*/ 22741 h 107950"/>
                  <a:gd name="connsiteX9" fmla="*/ 143940 w 158750"/>
                  <a:gd name="connsiteY9" fmla="*/ 36685 h 107950"/>
                  <a:gd name="connsiteX10" fmla="*/ 134995 w 158750"/>
                  <a:gd name="connsiteY10" fmla="*/ 60626 h 107950"/>
                  <a:gd name="connsiteX11" fmla="*/ 142888 w 158750"/>
                  <a:gd name="connsiteY11" fmla="*/ 79569 h 107950"/>
                  <a:gd name="connsiteX12" fmla="*/ 121753 w 158750"/>
                  <a:gd name="connsiteY12" fmla="*/ 75097 h 107950"/>
                  <a:gd name="connsiteX13" fmla="*/ 96670 w 158750"/>
                  <a:gd name="connsiteY13" fmla="*/ 85445 h 107950"/>
                  <a:gd name="connsiteX14" fmla="*/ 96408 w 158750"/>
                  <a:gd name="connsiteY14" fmla="*/ 101757 h 107950"/>
                  <a:gd name="connsiteX15" fmla="*/ 74045 w 158750"/>
                  <a:gd name="connsiteY15" fmla="*/ 104827 h 107950"/>
                  <a:gd name="connsiteX16" fmla="*/ 56768 w 158750"/>
                  <a:gd name="connsiteY16" fmla="*/ 93426 h 107950"/>
                  <a:gd name="connsiteX17" fmla="*/ 37036 w 158750"/>
                  <a:gd name="connsiteY17" fmla="*/ 102459 h 107950"/>
                  <a:gd name="connsiteX18" fmla="*/ 18882 w 158750"/>
                  <a:gd name="connsiteY18" fmla="*/ 101494 h 107950"/>
                  <a:gd name="connsiteX19" fmla="*/ 17128 w 158750"/>
                  <a:gd name="connsiteY19" fmla="*/ 79832 h 107950"/>
                  <a:gd name="connsiteX20" fmla="*/ 4763 w 158750"/>
                  <a:gd name="connsiteY20" fmla="*/ 69221 h 107950"/>
                  <a:gd name="connsiteX21" fmla="*/ 8884 w 158750"/>
                  <a:gd name="connsiteY21" fmla="*/ 64485 h 107950"/>
                  <a:gd name="connsiteX22" fmla="*/ 6165 w 158750"/>
                  <a:gd name="connsiteY22" fmla="*/ 60539 h 107950"/>
                  <a:gd name="connsiteX23" fmla="*/ 10288 w 158750"/>
                  <a:gd name="connsiteY23" fmla="*/ 49927 h 107950"/>
                  <a:gd name="connsiteX24" fmla="*/ 19671 w 158750"/>
                  <a:gd name="connsiteY24" fmla="*/ 39491 h 107950"/>
                  <a:gd name="connsiteX25" fmla="*/ 7744 w 158750"/>
                  <a:gd name="connsiteY25" fmla="*/ 24933 h 107950"/>
                  <a:gd name="connsiteX26" fmla="*/ 5552 w 158750"/>
                  <a:gd name="connsiteY26" fmla="*/ 12480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8750" h="107950">
                    <a:moveTo>
                      <a:pt x="11603" y="4763"/>
                    </a:moveTo>
                    <a:lnTo>
                      <a:pt x="18707" y="18794"/>
                    </a:lnTo>
                    <a:lnTo>
                      <a:pt x="28178" y="16251"/>
                    </a:lnTo>
                    <a:lnTo>
                      <a:pt x="47121" y="21601"/>
                    </a:lnTo>
                    <a:lnTo>
                      <a:pt x="83253" y="23355"/>
                    </a:lnTo>
                    <a:lnTo>
                      <a:pt x="95443" y="14672"/>
                    </a:lnTo>
                    <a:lnTo>
                      <a:pt x="124383" y="6780"/>
                    </a:lnTo>
                    <a:lnTo>
                      <a:pt x="142274" y="19145"/>
                    </a:lnTo>
                    <a:lnTo>
                      <a:pt x="156744" y="22741"/>
                    </a:lnTo>
                    <a:lnTo>
                      <a:pt x="143940" y="36685"/>
                    </a:lnTo>
                    <a:lnTo>
                      <a:pt x="134995" y="60626"/>
                    </a:lnTo>
                    <a:lnTo>
                      <a:pt x="142888" y="79569"/>
                    </a:lnTo>
                    <a:lnTo>
                      <a:pt x="121753" y="75097"/>
                    </a:lnTo>
                    <a:lnTo>
                      <a:pt x="96670" y="85445"/>
                    </a:lnTo>
                    <a:lnTo>
                      <a:pt x="96408" y="101757"/>
                    </a:lnTo>
                    <a:lnTo>
                      <a:pt x="74045" y="104827"/>
                    </a:lnTo>
                    <a:lnTo>
                      <a:pt x="56768" y="93426"/>
                    </a:lnTo>
                    <a:lnTo>
                      <a:pt x="37036" y="102459"/>
                    </a:lnTo>
                    <a:lnTo>
                      <a:pt x="18882" y="101494"/>
                    </a:lnTo>
                    <a:lnTo>
                      <a:pt x="17128" y="79832"/>
                    </a:lnTo>
                    <a:lnTo>
                      <a:pt x="4763" y="69221"/>
                    </a:lnTo>
                    <a:lnTo>
                      <a:pt x="8884" y="64485"/>
                    </a:lnTo>
                    <a:lnTo>
                      <a:pt x="6165" y="60539"/>
                    </a:lnTo>
                    <a:lnTo>
                      <a:pt x="10288" y="49927"/>
                    </a:lnTo>
                    <a:lnTo>
                      <a:pt x="19671" y="39491"/>
                    </a:lnTo>
                    <a:lnTo>
                      <a:pt x="7744" y="24933"/>
                    </a:lnTo>
                    <a:lnTo>
                      <a:pt x="5552" y="12480"/>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48" name="Freeform: Shape 1525">
                <a:extLst>
                  <a:ext uri="{FF2B5EF4-FFF2-40B4-BE49-F238E27FC236}">
                    <a16:creationId xmlns:a16="http://schemas.microsoft.com/office/drawing/2014/main" id="{9675438C-E13E-4A25-8A18-E4DA19E1DD2E}"/>
                  </a:ext>
                </a:extLst>
              </p:cNvPr>
              <p:cNvSpPr/>
              <p:nvPr/>
            </p:nvSpPr>
            <p:spPr>
              <a:xfrm>
                <a:off x="7414849" y="4513171"/>
                <a:ext cx="52696" cy="59283"/>
              </a:xfrm>
              <a:custGeom>
                <a:avLst/>
                <a:gdLst>
                  <a:gd name="connsiteX0" fmla="*/ 12568 w 50800"/>
                  <a:gd name="connsiteY0" fmla="*/ 57382 h 57150"/>
                  <a:gd name="connsiteX1" fmla="*/ 10989 w 50800"/>
                  <a:gd name="connsiteY1" fmla="*/ 27827 h 57150"/>
                  <a:gd name="connsiteX2" fmla="*/ 4763 w 50800"/>
                  <a:gd name="connsiteY2" fmla="*/ 16777 h 57150"/>
                  <a:gd name="connsiteX3" fmla="*/ 19759 w 50800"/>
                  <a:gd name="connsiteY3" fmla="*/ 18707 h 57150"/>
                  <a:gd name="connsiteX4" fmla="*/ 27301 w 50800"/>
                  <a:gd name="connsiteY4" fmla="*/ 4763 h 57150"/>
                  <a:gd name="connsiteX5" fmla="*/ 40368 w 50800"/>
                  <a:gd name="connsiteY5" fmla="*/ 6341 h 57150"/>
                  <a:gd name="connsiteX6" fmla="*/ 41771 w 50800"/>
                  <a:gd name="connsiteY6" fmla="*/ 15988 h 57150"/>
                  <a:gd name="connsiteX7" fmla="*/ 47033 w 50800"/>
                  <a:gd name="connsiteY7" fmla="*/ 21513 h 57150"/>
                  <a:gd name="connsiteX8" fmla="*/ 47296 w 50800"/>
                  <a:gd name="connsiteY8" fmla="*/ 29494 h 57150"/>
                  <a:gd name="connsiteX9" fmla="*/ 41245 w 50800"/>
                  <a:gd name="connsiteY9" fmla="*/ 34580 h 57150"/>
                  <a:gd name="connsiteX10" fmla="*/ 31598 w 50800"/>
                  <a:gd name="connsiteY10" fmla="*/ 47384 h 57150"/>
                  <a:gd name="connsiteX11" fmla="*/ 22741 w 50800"/>
                  <a:gd name="connsiteY11" fmla="*/ 5624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800" h="57150">
                    <a:moveTo>
                      <a:pt x="12568" y="57382"/>
                    </a:moveTo>
                    <a:lnTo>
                      <a:pt x="10989" y="27827"/>
                    </a:lnTo>
                    <a:lnTo>
                      <a:pt x="4763" y="16777"/>
                    </a:lnTo>
                    <a:lnTo>
                      <a:pt x="19759" y="18707"/>
                    </a:lnTo>
                    <a:lnTo>
                      <a:pt x="27301" y="4763"/>
                    </a:lnTo>
                    <a:lnTo>
                      <a:pt x="40368" y="6341"/>
                    </a:lnTo>
                    <a:lnTo>
                      <a:pt x="41771" y="15988"/>
                    </a:lnTo>
                    <a:lnTo>
                      <a:pt x="47033" y="21513"/>
                    </a:lnTo>
                    <a:lnTo>
                      <a:pt x="47296" y="29494"/>
                    </a:lnTo>
                    <a:lnTo>
                      <a:pt x="41245" y="34580"/>
                    </a:lnTo>
                    <a:lnTo>
                      <a:pt x="31598" y="47384"/>
                    </a:lnTo>
                    <a:lnTo>
                      <a:pt x="22741" y="56242"/>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49" name="Freeform: Shape 1526">
                <a:extLst>
                  <a:ext uri="{FF2B5EF4-FFF2-40B4-BE49-F238E27FC236}">
                    <a16:creationId xmlns:a16="http://schemas.microsoft.com/office/drawing/2014/main" id="{4F97FDBF-7D63-4D83-8598-E281F0E311B5}"/>
                  </a:ext>
                </a:extLst>
              </p:cNvPr>
              <p:cNvSpPr/>
              <p:nvPr/>
            </p:nvSpPr>
            <p:spPr>
              <a:xfrm>
                <a:off x="6694258" y="4141185"/>
                <a:ext cx="85632" cy="164676"/>
              </a:xfrm>
              <a:custGeom>
                <a:avLst/>
                <a:gdLst>
                  <a:gd name="connsiteX0" fmla="*/ 51944 w 82550"/>
                  <a:gd name="connsiteY0" fmla="*/ 152798 h 158750"/>
                  <a:gd name="connsiteX1" fmla="*/ 31598 w 82550"/>
                  <a:gd name="connsiteY1" fmla="*/ 155692 h 158750"/>
                  <a:gd name="connsiteX2" fmla="*/ 25547 w 82550"/>
                  <a:gd name="connsiteY2" fmla="*/ 138678 h 158750"/>
                  <a:gd name="connsiteX3" fmla="*/ 26687 w 82550"/>
                  <a:gd name="connsiteY3" fmla="*/ 82025 h 158750"/>
                  <a:gd name="connsiteX4" fmla="*/ 21688 w 82550"/>
                  <a:gd name="connsiteY4" fmla="*/ 76938 h 158750"/>
                  <a:gd name="connsiteX5" fmla="*/ 20811 w 82550"/>
                  <a:gd name="connsiteY5" fmla="*/ 64748 h 158750"/>
                  <a:gd name="connsiteX6" fmla="*/ 12217 w 82550"/>
                  <a:gd name="connsiteY6" fmla="*/ 56066 h 158750"/>
                  <a:gd name="connsiteX7" fmla="*/ 4763 w 82550"/>
                  <a:gd name="connsiteY7" fmla="*/ 48787 h 158750"/>
                  <a:gd name="connsiteX8" fmla="*/ 7920 w 82550"/>
                  <a:gd name="connsiteY8" fmla="*/ 35632 h 158750"/>
                  <a:gd name="connsiteX9" fmla="*/ 16339 w 82550"/>
                  <a:gd name="connsiteY9" fmla="*/ 32826 h 158750"/>
                  <a:gd name="connsiteX10" fmla="*/ 21337 w 82550"/>
                  <a:gd name="connsiteY10" fmla="*/ 21951 h 158750"/>
                  <a:gd name="connsiteX11" fmla="*/ 33352 w 82550"/>
                  <a:gd name="connsiteY11" fmla="*/ 19671 h 158750"/>
                  <a:gd name="connsiteX12" fmla="*/ 38702 w 82550"/>
                  <a:gd name="connsiteY12" fmla="*/ 12129 h 158750"/>
                  <a:gd name="connsiteX13" fmla="*/ 46945 w 82550"/>
                  <a:gd name="connsiteY13" fmla="*/ 4850 h 158750"/>
                  <a:gd name="connsiteX14" fmla="*/ 55803 w 82550"/>
                  <a:gd name="connsiteY14" fmla="*/ 4763 h 158750"/>
                  <a:gd name="connsiteX15" fmla="*/ 74570 w 82550"/>
                  <a:gd name="connsiteY15" fmla="*/ 19145 h 158750"/>
                  <a:gd name="connsiteX16" fmla="*/ 73606 w 82550"/>
                  <a:gd name="connsiteY16" fmla="*/ 27476 h 158750"/>
                  <a:gd name="connsiteX17" fmla="*/ 79131 w 82550"/>
                  <a:gd name="connsiteY17" fmla="*/ 42210 h 158750"/>
                  <a:gd name="connsiteX18" fmla="*/ 74307 w 82550"/>
                  <a:gd name="connsiteY18" fmla="*/ 52207 h 158750"/>
                  <a:gd name="connsiteX19" fmla="*/ 76851 w 82550"/>
                  <a:gd name="connsiteY19" fmla="*/ 58872 h 158750"/>
                  <a:gd name="connsiteX20" fmla="*/ 64924 w 82550"/>
                  <a:gd name="connsiteY20" fmla="*/ 74220 h 158750"/>
                  <a:gd name="connsiteX21" fmla="*/ 57382 w 82550"/>
                  <a:gd name="connsiteY21" fmla="*/ 81849 h 158750"/>
                  <a:gd name="connsiteX22" fmla="*/ 52734 w 82550"/>
                  <a:gd name="connsiteY22" fmla="*/ 97372 h 158750"/>
                  <a:gd name="connsiteX23" fmla="*/ 53347 w 82550"/>
                  <a:gd name="connsiteY23" fmla="*/ 113070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550" h="158750">
                    <a:moveTo>
                      <a:pt x="51944" y="152798"/>
                    </a:moveTo>
                    <a:lnTo>
                      <a:pt x="31598" y="155692"/>
                    </a:lnTo>
                    <a:lnTo>
                      <a:pt x="25547" y="138678"/>
                    </a:lnTo>
                    <a:lnTo>
                      <a:pt x="26687" y="82025"/>
                    </a:lnTo>
                    <a:lnTo>
                      <a:pt x="21688" y="76938"/>
                    </a:lnTo>
                    <a:lnTo>
                      <a:pt x="20811" y="64748"/>
                    </a:lnTo>
                    <a:lnTo>
                      <a:pt x="12217" y="56066"/>
                    </a:lnTo>
                    <a:lnTo>
                      <a:pt x="4763" y="48787"/>
                    </a:lnTo>
                    <a:lnTo>
                      <a:pt x="7920" y="35632"/>
                    </a:lnTo>
                    <a:lnTo>
                      <a:pt x="16339" y="32826"/>
                    </a:lnTo>
                    <a:lnTo>
                      <a:pt x="21337" y="21951"/>
                    </a:lnTo>
                    <a:lnTo>
                      <a:pt x="33352" y="19671"/>
                    </a:lnTo>
                    <a:lnTo>
                      <a:pt x="38702" y="12129"/>
                    </a:lnTo>
                    <a:lnTo>
                      <a:pt x="46945" y="4850"/>
                    </a:lnTo>
                    <a:lnTo>
                      <a:pt x="55803" y="4763"/>
                    </a:lnTo>
                    <a:lnTo>
                      <a:pt x="74570" y="19145"/>
                    </a:lnTo>
                    <a:lnTo>
                      <a:pt x="73606" y="27476"/>
                    </a:lnTo>
                    <a:lnTo>
                      <a:pt x="79131" y="42210"/>
                    </a:lnTo>
                    <a:lnTo>
                      <a:pt x="74307" y="52207"/>
                    </a:lnTo>
                    <a:lnTo>
                      <a:pt x="76851" y="58872"/>
                    </a:lnTo>
                    <a:lnTo>
                      <a:pt x="64924" y="74220"/>
                    </a:lnTo>
                    <a:lnTo>
                      <a:pt x="57382" y="81849"/>
                    </a:lnTo>
                    <a:lnTo>
                      <a:pt x="52734" y="97372"/>
                    </a:lnTo>
                    <a:lnTo>
                      <a:pt x="53347" y="113070"/>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50" name="Freeform: Shape 1527">
                <a:extLst>
                  <a:ext uri="{FF2B5EF4-FFF2-40B4-BE49-F238E27FC236}">
                    <a16:creationId xmlns:a16="http://schemas.microsoft.com/office/drawing/2014/main" id="{FEE33D1F-3D1C-4EE4-BA0B-6E4DAC1800B5}"/>
                  </a:ext>
                </a:extLst>
              </p:cNvPr>
              <p:cNvSpPr/>
              <p:nvPr/>
            </p:nvSpPr>
            <p:spPr>
              <a:xfrm>
                <a:off x="9587543" y="4315398"/>
                <a:ext cx="39522" cy="46109"/>
              </a:xfrm>
              <a:custGeom>
                <a:avLst/>
                <a:gdLst>
                  <a:gd name="connsiteX0" fmla="*/ 4763 w 38100"/>
                  <a:gd name="connsiteY0" fmla="*/ 27389 h 44450"/>
                  <a:gd name="connsiteX1" fmla="*/ 14497 w 38100"/>
                  <a:gd name="connsiteY1" fmla="*/ 18180 h 44450"/>
                  <a:gd name="connsiteX2" fmla="*/ 35457 w 38100"/>
                  <a:gd name="connsiteY2" fmla="*/ 4763 h 44450"/>
                  <a:gd name="connsiteX3" fmla="*/ 34317 w 38100"/>
                  <a:gd name="connsiteY3" fmla="*/ 16865 h 44450"/>
                  <a:gd name="connsiteX4" fmla="*/ 32913 w 38100"/>
                  <a:gd name="connsiteY4" fmla="*/ 32475 h 44450"/>
                  <a:gd name="connsiteX5" fmla="*/ 21162 w 38100"/>
                  <a:gd name="connsiteY5" fmla="*/ 31686 h 44450"/>
                  <a:gd name="connsiteX6" fmla="*/ 15988 w 38100"/>
                  <a:gd name="connsiteY6" fmla="*/ 40017 h 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4450">
                    <a:moveTo>
                      <a:pt x="4763" y="27389"/>
                    </a:moveTo>
                    <a:lnTo>
                      <a:pt x="14497" y="18180"/>
                    </a:lnTo>
                    <a:lnTo>
                      <a:pt x="35457" y="4763"/>
                    </a:lnTo>
                    <a:lnTo>
                      <a:pt x="34317" y="16865"/>
                    </a:lnTo>
                    <a:lnTo>
                      <a:pt x="32913" y="32475"/>
                    </a:lnTo>
                    <a:lnTo>
                      <a:pt x="21162" y="31686"/>
                    </a:lnTo>
                    <a:lnTo>
                      <a:pt x="15988" y="40017"/>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51" name="Freeform: Shape 1528">
                <a:extLst>
                  <a:ext uri="{FF2B5EF4-FFF2-40B4-BE49-F238E27FC236}">
                    <a16:creationId xmlns:a16="http://schemas.microsoft.com/office/drawing/2014/main" id="{535E4346-4F8D-4337-AE15-E90BCCEEF3F2}"/>
                  </a:ext>
                </a:extLst>
              </p:cNvPr>
              <p:cNvSpPr/>
              <p:nvPr/>
            </p:nvSpPr>
            <p:spPr>
              <a:xfrm>
                <a:off x="4899464" y="4702212"/>
                <a:ext cx="316178" cy="355701"/>
              </a:xfrm>
              <a:custGeom>
                <a:avLst/>
                <a:gdLst>
                  <a:gd name="connsiteX0" fmla="*/ 170601 w 304800"/>
                  <a:gd name="connsiteY0" fmla="*/ 317320 h 342900"/>
                  <a:gd name="connsiteX1" fmla="*/ 142537 w 304800"/>
                  <a:gd name="connsiteY1" fmla="*/ 316180 h 342900"/>
                  <a:gd name="connsiteX2" fmla="*/ 132978 w 304800"/>
                  <a:gd name="connsiteY2" fmla="*/ 337491 h 342900"/>
                  <a:gd name="connsiteX3" fmla="*/ 118508 w 304800"/>
                  <a:gd name="connsiteY3" fmla="*/ 318372 h 342900"/>
                  <a:gd name="connsiteX4" fmla="*/ 86322 w 304800"/>
                  <a:gd name="connsiteY4" fmla="*/ 311971 h 342900"/>
                  <a:gd name="connsiteX5" fmla="*/ 65888 w 304800"/>
                  <a:gd name="connsiteY5" fmla="*/ 335825 h 342900"/>
                  <a:gd name="connsiteX6" fmla="*/ 48086 w 304800"/>
                  <a:gd name="connsiteY6" fmla="*/ 339420 h 342900"/>
                  <a:gd name="connsiteX7" fmla="*/ 38439 w 304800"/>
                  <a:gd name="connsiteY7" fmla="*/ 303025 h 342900"/>
                  <a:gd name="connsiteX8" fmla="*/ 25284 w 304800"/>
                  <a:gd name="connsiteY8" fmla="*/ 273734 h 342900"/>
                  <a:gd name="connsiteX9" fmla="*/ 33001 w 304800"/>
                  <a:gd name="connsiteY9" fmla="*/ 248565 h 342900"/>
                  <a:gd name="connsiteX10" fmla="*/ 20110 w 304800"/>
                  <a:gd name="connsiteY10" fmla="*/ 237602 h 342900"/>
                  <a:gd name="connsiteX11" fmla="*/ 16865 w 304800"/>
                  <a:gd name="connsiteY11" fmla="*/ 219010 h 342900"/>
                  <a:gd name="connsiteX12" fmla="*/ 4763 w 304800"/>
                  <a:gd name="connsiteY12" fmla="*/ 201471 h 342900"/>
                  <a:gd name="connsiteX13" fmla="*/ 20285 w 304800"/>
                  <a:gd name="connsiteY13" fmla="*/ 173933 h 342900"/>
                  <a:gd name="connsiteX14" fmla="*/ 9674 w 304800"/>
                  <a:gd name="connsiteY14" fmla="*/ 152535 h 342900"/>
                  <a:gd name="connsiteX15" fmla="*/ 15374 w 304800"/>
                  <a:gd name="connsiteY15" fmla="*/ 144028 h 342900"/>
                  <a:gd name="connsiteX16" fmla="*/ 10901 w 304800"/>
                  <a:gd name="connsiteY16" fmla="*/ 134644 h 342900"/>
                  <a:gd name="connsiteX17" fmla="*/ 20548 w 304800"/>
                  <a:gd name="connsiteY17" fmla="*/ 122015 h 342900"/>
                  <a:gd name="connsiteX18" fmla="*/ 21074 w 304800"/>
                  <a:gd name="connsiteY18" fmla="*/ 100617 h 342900"/>
                  <a:gd name="connsiteX19" fmla="*/ 22214 w 304800"/>
                  <a:gd name="connsiteY19" fmla="*/ 82902 h 342900"/>
                  <a:gd name="connsiteX20" fmla="*/ 27564 w 304800"/>
                  <a:gd name="connsiteY20" fmla="*/ 74483 h 342900"/>
                  <a:gd name="connsiteX21" fmla="*/ 6253 w 304800"/>
                  <a:gd name="connsiteY21" fmla="*/ 34317 h 342900"/>
                  <a:gd name="connsiteX22" fmla="*/ 24582 w 304800"/>
                  <a:gd name="connsiteY22" fmla="*/ 36422 h 342900"/>
                  <a:gd name="connsiteX23" fmla="*/ 37211 w 304800"/>
                  <a:gd name="connsiteY23" fmla="*/ 35808 h 342900"/>
                  <a:gd name="connsiteX24" fmla="*/ 42736 w 304800"/>
                  <a:gd name="connsiteY24" fmla="*/ 28353 h 342900"/>
                  <a:gd name="connsiteX25" fmla="*/ 64222 w 304800"/>
                  <a:gd name="connsiteY25" fmla="*/ 18268 h 342900"/>
                  <a:gd name="connsiteX26" fmla="*/ 77114 w 304800"/>
                  <a:gd name="connsiteY26" fmla="*/ 8972 h 342900"/>
                  <a:gd name="connsiteX27" fmla="*/ 109299 w 304800"/>
                  <a:gd name="connsiteY27" fmla="*/ 4763 h 342900"/>
                  <a:gd name="connsiteX28" fmla="*/ 106756 w 304800"/>
                  <a:gd name="connsiteY28" fmla="*/ 23355 h 342900"/>
                  <a:gd name="connsiteX29" fmla="*/ 109738 w 304800"/>
                  <a:gd name="connsiteY29" fmla="*/ 32914 h 342900"/>
                  <a:gd name="connsiteX30" fmla="*/ 107721 w 304800"/>
                  <a:gd name="connsiteY30" fmla="*/ 49577 h 342900"/>
                  <a:gd name="connsiteX31" fmla="*/ 134469 w 304800"/>
                  <a:gd name="connsiteY31" fmla="*/ 71940 h 342900"/>
                  <a:gd name="connsiteX32" fmla="*/ 162006 w 304800"/>
                  <a:gd name="connsiteY32" fmla="*/ 76061 h 342900"/>
                  <a:gd name="connsiteX33" fmla="*/ 171653 w 304800"/>
                  <a:gd name="connsiteY33" fmla="*/ 85445 h 342900"/>
                  <a:gd name="connsiteX34" fmla="*/ 188316 w 304800"/>
                  <a:gd name="connsiteY34" fmla="*/ 90444 h 342900"/>
                  <a:gd name="connsiteX35" fmla="*/ 198489 w 304800"/>
                  <a:gd name="connsiteY35" fmla="*/ 97723 h 342900"/>
                  <a:gd name="connsiteX36" fmla="*/ 213924 w 304800"/>
                  <a:gd name="connsiteY36" fmla="*/ 97460 h 342900"/>
                  <a:gd name="connsiteX37" fmla="*/ 228218 w 304800"/>
                  <a:gd name="connsiteY37" fmla="*/ 104914 h 342900"/>
                  <a:gd name="connsiteX38" fmla="*/ 229271 w 304800"/>
                  <a:gd name="connsiteY38" fmla="*/ 119472 h 342900"/>
                  <a:gd name="connsiteX39" fmla="*/ 234094 w 304800"/>
                  <a:gd name="connsiteY39" fmla="*/ 126839 h 342900"/>
                  <a:gd name="connsiteX40" fmla="*/ 234445 w 304800"/>
                  <a:gd name="connsiteY40" fmla="*/ 137801 h 342900"/>
                  <a:gd name="connsiteX41" fmla="*/ 227254 w 304800"/>
                  <a:gd name="connsiteY41" fmla="*/ 138152 h 342900"/>
                  <a:gd name="connsiteX42" fmla="*/ 236725 w 304800"/>
                  <a:gd name="connsiteY42" fmla="*/ 167707 h 342900"/>
                  <a:gd name="connsiteX43" fmla="*/ 283819 w 304800"/>
                  <a:gd name="connsiteY43" fmla="*/ 168759 h 342900"/>
                  <a:gd name="connsiteX44" fmla="*/ 280224 w 304800"/>
                  <a:gd name="connsiteY44" fmla="*/ 183492 h 342900"/>
                  <a:gd name="connsiteX45" fmla="*/ 282855 w 304800"/>
                  <a:gd name="connsiteY45" fmla="*/ 193577 h 342900"/>
                  <a:gd name="connsiteX46" fmla="*/ 296272 w 304800"/>
                  <a:gd name="connsiteY46" fmla="*/ 200769 h 342900"/>
                  <a:gd name="connsiteX47" fmla="*/ 302148 w 304800"/>
                  <a:gd name="connsiteY47" fmla="*/ 216730 h 342900"/>
                  <a:gd name="connsiteX48" fmla="*/ 297763 w 304800"/>
                  <a:gd name="connsiteY48" fmla="*/ 237076 h 342900"/>
                  <a:gd name="connsiteX49" fmla="*/ 291010 w 304800"/>
                  <a:gd name="connsiteY49" fmla="*/ 248389 h 342900"/>
                  <a:gd name="connsiteX50" fmla="*/ 293379 w 304800"/>
                  <a:gd name="connsiteY50" fmla="*/ 263210 h 342900"/>
                  <a:gd name="connsiteX51" fmla="*/ 285661 w 304800"/>
                  <a:gd name="connsiteY51" fmla="*/ 268560 h 342900"/>
                  <a:gd name="connsiteX52" fmla="*/ 285310 w 304800"/>
                  <a:gd name="connsiteY52" fmla="*/ 260579 h 342900"/>
                  <a:gd name="connsiteX53" fmla="*/ 262333 w 304800"/>
                  <a:gd name="connsiteY53" fmla="*/ 247337 h 342900"/>
                  <a:gd name="connsiteX54" fmla="*/ 239531 w 304800"/>
                  <a:gd name="connsiteY54" fmla="*/ 246898 h 342900"/>
                  <a:gd name="connsiteX55" fmla="*/ 196647 w 304800"/>
                  <a:gd name="connsiteY55" fmla="*/ 254440 h 342900"/>
                  <a:gd name="connsiteX56" fmla="*/ 184895 w 304800"/>
                  <a:gd name="connsiteY56" fmla="*/ 277417 h 342900"/>
                  <a:gd name="connsiteX57" fmla="*/ 184281 w 304800"/>
                  <a:gd name="connsiteY57" fmla="*/ 291449 h 342900"/>
                  <a:gd name="connsiteX58" fmla="*/ 174547 w 304800"/>
                  <a:gd name="connsiteY58" fmla="*/ 322933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04800" h="342900">
                    <a:moveTo>
                      <a:pt x="170601" y="317320"/>
                    </a:moveTo>
                    <a:lnTo>
                      <a:pt x="142537" y="316180"/>
                    </a:lnTo>
                    <a:lnTo>
                      <a:pt x="132978" y="337491"/>
                    </a:lnTo>
                    <a:lnTo>
                      <a:pt x="118508" y="318372"/>
                    </a:lnTo>
                    <a:lnTo>
                      <a:pt x="86322" y="311971"/>
                    </a:lnTo>
                    <a:lnTo>
                      <a:pt x="65888" y="335825"/>
                    </a:lnTo>
                    <a:lnTo>
                      <a:pt x="48086" y="339420"/>
                    </a:lnTo>
                    <a:lnTo>
                      <a:pt x="38439" y="303025"/>
                    </a:lnTo>
                    <a:lnTo>
                      <a:pt x="25284" y="273734"/>
                    </a:lnTo>
                    <a:lnTo>
                      <a:pt x="33001" y="248565"/>
                    </a:lnTo>
                    <a:lnTo>
                      <a:pt x="20110" y="237602"/>
                    </a:lnTo>
                    <a:lnTo>
                      <a:pt x="16865" y="219010"/>
                    </a:lnTo>
                    <a:lnTo>
                      <a:pt x="4763" y="201471"/>
                    </a:lnTo>
                    <a:lnTo>
                      <a:pt x="20285" y="173933"/>
                    </a:lnTo>
                    <a:lnTo>
                      <a:pt x="9674" y="152535"/>
                    </a:lnTo>
                    <a:lnTo>
                      <a:pt x="15374" y="144028"/>
                    </a:lnTo>
                    <a:lnTo>
                      <a:pt x="10901" y="134644"/>
                    </a:lnTo>
                    <a:lnTo>
                      <a:pt x="20548" y="122015"/>
                    </a:lnTo>
                    <a:lnTo>
                      <a:pt x="21074" y="100617"/>
                    </a:lnTo>
                    <a:lnTo>
                      <a:pt x="22214" y="82902"/>
                    </a:lnTo>
                    <a:lnTo>
                      <a:pt x="27564" y="74483"/>
                    </a:lnTo>
                    <a:lnTo>
                      <a:pt x="6253" y="34317"/>
                    </a:lnTo>
                    <a:lnTo>
                      <a:pt x="24582" y="36422"/>
                    </a:lnTo>
                    <a:lnTo>
                      <a:pt x="37211" y="35808"/>
                    </a:lnTo>
                    <a:lnTo>
                      <a:pt x="42736" y="28353"/>
                    </a:lnTo>
                    <a:lnTo>
                      <a:pt x="64222" y="18268"/>
                    </a:lnTo>
                    <a:lnTo>
                      <a:pt x="77114" y="8972"/>
                    </a:lnTo>
                    <a:lnTo>
                      <a:pt x="109299" y="4763"/>
                    </a:lnTo>
                    <a:lnTo>
                      <a:pt x="106756" y="23355"/>
                    </a:lnTo>
                    <a:lnTo>
                      <a:pt x="109738" y="32914"/>
                    </a:lnTo>
                    <a:lnTo>
                      <a:pt x="107721" y="49577"/>
                    </a:lnTo>
                    <a:lnTo>
                      <a:pt x="134469" y="71940"/>
                    </a:lnTo>
                    <a:lnTo>
                      <a:pt x="162006" y="76061"/>
                    </a:lnTo>
                    <a:lnTo>
                      <a:pt x="171653" y="85445"/>
                    </a:lnTo>
                    <a:lnTo>
                      <a:pt x="188316" y="90444"/>
                    </a:lnTo>
                    <a:lnTo>
                      <a:pt x="198489" y="97723"/>
                    </a:lnTo>
                    <a:lnTo>
                      <a:pt x="213924" y="97460"/>
                    </a:lnTo>
                    <a:lnTo>
                      <a:pt x="228218" y="104914"/>
                    </a:lnTo>
                    <a:lnTo>
                      <a:pt x="229271" y="119472"/>
                    </a:lnTo>
                    <a:lnTo>
                      <a:pt x="234094" y="126839"/>
                    </a:lnTo>
                    <a:lnTo>
                      <a:pt x="234445" y="137801"/>
                    </a:lnTo>
                    <a:lnTo>
                      <a:pt x="227254" y="138152"/>
                    </a:lnTo>
                    <a:lnTo>
                      <a:pt x="236725" y="167707"/>
                    </a:lnTo>
                    <a:lnTo>
                      <a:pt x="283819" y="168759"/>
                    </a:lnTo>
                    <a:lnTo>
                      <a:pt x="280224" y="183492"/>
                    </a:lnTo>
                    <a:lnTo>
                      <a:pt x="282855" y="193577"/>
                    </a:lnTo>
                    <a:lnTo>
                      <a:pt x="296272" y="200769"/>
                    </a:lnTo>
                    <a:lnTo>
                      <a:pt x="302148" y="216730"/>
                    </a:lnTo>
                    <a:lnTo>
                      <a:pt x="297763" y="237076"/>
                    </a:lnTo>
                    <a:lnTo>
                      <a:pt x="291010" y="248389"/>
                    </a:lnTo>
                    <a:lnTo>
                      <a:pt x="293379" y="263210"/>
                    </a:lnTo>
                    <a:lnTo>
                      <a:pt x="285661" y="268560"/>
                    </a:lnTo>
                    <a:lnTo>
                      <a:pt x="285310" y="260579"/>
                    </a:lnTo>
                    <a:lnTo>
                      <a:pt x="262333" y="247337"/>
                    </a:lnTo>
                    <a:lnTo>
                      <a:pt x="239531" y="246898"/>
                    </a:lnTo>
                    <a:lnTo>
                      <a:pt x="196647" y="254440"/>
                    </a:lnTo>
                    <a:lnTo>
                      <a:pt x="184895" y="277417"/>
                    </a:lnTo>
                    <a:lnTo>
                      <a:pt x="184281" y="291449"/>
                    </a:lnTo>
                    <a:lnTo>
                      <a:pt x="174547" y="322933"/>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52" name="Freeform: Shape 1529">
                <a:extLst>
                  <a:ext uri="{FF2B5EF4-FFF2-40B4-BE49-F238E27FC236}">
                    <a16:creationId xmlns:a16="http://schemas.microsoft.com/office/drawing/2014/main" id="{71F9C079-7234-4847-B8F5-6FE3180F0C31}"/>
                  </a:ext>
                </a:extLst>
              </p:cNvPr>
              <p:cNvSpPr/>
              <p:nvPr/>
            </p:nvSpPr>
            <p:spPr>
              <a:xfrm>
                <a:off x="4787295" y="4320583"/>
                <a:ext cx="1007818" cy="1047340"/>
              </a:xfrm>
              <a:custGeom>
                <a:avLst/>
                <a:gdLst>
                  <a:gd name="connsiteX0" fmla="*/ 407124 w 971550"/>
                  <a:gd name="connsiteY0" fmla="*/ 908321 h 1009650"/>
                  <a:gd name="connsiteX1" fmla="*/ 439923 w 971550"/>
                  <a:gd name="connsiteY1" fmla="*/ 869996 h 1009650"/>
                  <a:gd name="connsiteX2" fmla="*/ 467723 w 971550"/>
                  <a:gd name="connsiteY2" fmla="*/ 842986 h 1009650"/>
                  <a:gd name="connsiteX3" fmla="*/ 484211 w 971550"/>
                  <a:gd name="connsiteY3" fmla="*/ 831760 h 1009650"/>
                  <a:gd name="connsiteX4" fmla="*/ 504907 w 971550"/>
                  <a:gd name="connsiteY4" fmla="*/ 816588 h 1009650"/>
                  <a:gd name="connsiteX5" fmla="*/ 505434 w 971550"/>
                  <a:gd name="connsiteY5" fmla="*/ 794751 h 1009650"/>
                  <a:gd name="connsiteX6" fmla="*/ 493068 w 971550"/>
                  <a:gd name="connsiteY6" fmla="*/ 779053 h 1009650"/>
                  <a:gd name="connsiteX7" fmla="*/ 480878 w 971550"/>
                  <a:gd name="connsiteY7" fmla="*/ 784227 h 1009650"/>
                  <a:gd name="connsiteX8" fmla="*/ 485702 w 971550"/>
                  <a:gd name="connsiteY8" fmla="*/ 768617 h 1009650"/>
                  <a:gd name="connsiteX9" fmla="*/ 489034 w 971550"/>
                  <a:gd name="connsiteY9" fmla="*/ 752656 h 1009650"/>
                  <a:gd name="connsiteX10" fmla="*/ 489034 w 971550"/>
                  <a:gd name="connsiteY10" fmla="*/ 737922 h 1009650"/>
                  <a:gd name="connsiteX11" fmla="*/ 480177 w 971550"/>
                  <a:gd name="connsiteY11" fmla="*/ 733099 h 1009650"/>
                  <a:gd name="connsiteX12" fmla="*/ 470968 w 971550"/>
                  <a:gd name="connsiteY12" fmla="*/ 737396 h 1009650"/>
                  <a:gd name="connsiteX13" fmla="*/ 461848 w 971550"/>
                  <a:gd name="connsiteY13" fmla="*/ 736256 h 1009650"/>
                  <a:gd name="connsiteX14" fmla="*/ 458953 w 971550"/>
                  <a:gd name="connsiteY14" fmla="*/ 725908 h 1009650"/>
                  <a:gd name="connsiteX15" fmla="*/ 456673 w 971550"/>
                  <a:gd name="connsiteY15" fmla="*/ 701615 h 1009650"/>
                  <a:gd name="connsiteX16" fmla="*/ 452025 w 971550"/>
                  <a:gd name="connsiteY16" fmla="*/ 693722 h 1009650"/>
                  <a:gd name="connsiteX17" fmla="*/ 435450 w 971550"/>
                  <a:gd name="connsiteY17" fmla="*/ 686531 h 1009650"/>
                  <a:gd name="connsiteX18" fmla="*/ 425453 w 971550"/>
                  <a:gd name="connsiteY18" fmla="*/ 691705 h 1009650"/>
                  <a:gd name="connsiteX19" fmla="*/ 399494 w 971550"/>
                  <a:gd name="connsiteY19" fmla="*/ 686619 h 1009650"/>
                  <a:gd name="connsiteX20" fmla="*/ 401072 w 971550"/>
                  <a:gd name="connsiteY20" fmla="*/ 651013 h 1009650"/>
                  <a:gd name="connsiteX21" fmla="*/ 393793 w 971550"/>
                  <a:gd name="connsiteY21" fmla="*/ 636455 h 1009650"/>
                  <a:gd name="connsiteX22" fmla="*/ 401511 w 971550"/>
                  <a:gd name="connsiteY22" fmla="*/ 631105 h 1009650"/>
                  <a:gd name="connsiteX23" fmla="*/ 399143 w 971550"/>
                  <a:gd name="connsiteY23" fmla="*/ 616284 h 1009650"/>
                  <a:gd name="connsiteX24" fmla="*/ 405896 w 971550"/>
                  <a:gd name="connsiteY24" fmla="*/ 604971 h 1009650"/>
                  <a:gd name="connsiteX25" fmla="*/ 410281 w 971550"/>
                  <a:gd name="connsiteY25" fmla="*/ 584625 h 1009650"/>
                  <a:gd name="connsiteX26" fmla="*/ 404405 w 971550"/>
                  <a:gd name="connsiteY26" fmla="*/ 568664 h 1009650"/>
                  <a:gd name="connsiteX27" fmla="*/ 390987 w 971550"/>
                  <a:gd name="connsiteY27" fmla="*/ 561473 h 1009650"/>
                  <a:gd name="connsiteX28" fmla="*/ 388356 w 971550"/>
                  <a:gd name="connsiteY28" fmla="*/ 551388 h 1009650"/>
                  <a:gd name="connsiteX29" fmla="*/ 391952 w 971550"/>
                  <a:gd name="connsiteY29" fmla="*/ 536654 h 1009650"/>
                  <a:gd name="connsiteX30" fmla="*/ 344858 w 971550"/>
                  <a:gd name="connsiteY30" fmla="*/ 535602 h 1009650"/>
                  <a:gd name="connsiteX31" fmla="*/ 335386 w 971550"/>
                  <a:gd name="connsiteY31" fmla="*/ 506048 h 1009650"/>
                  <a:gd name="connsiteX32" fmla="*/ 342578 w 971550"/>
                  <a:gd name="connsiteY32" fmla="*/ 505697 h 1009650"/>
                  <a:gd name="connsiteX33" fmla="*/ 342227 w 971550"/>
                  <a:gd name="connsiteY33" fmla="*/ 494734 h 1009650"/>
                  <a:gd name="connsiteX34" fmla="*/ 337403 w 971550"/>
                  <a:gd name="connsiteY34" fmla="*/ 487368 h 1009650"/>
                  <a:gd name="connsiteX35" fmla="*/ 336351 w 971550"/>
                  <a:gd name="connsiteY35" fmla="*/ 472810 h 1009650"/>
                  <a:gd name="connsiteX36" fmla="*/ 322056 w 971550"/>
                  <a:gd name="connsiteY36" fmla="*/ 465355 h 1009650"/>
                  <a:gd name="connsiteX37" fmla="*/ 306621 w 971550"/>
                  <a:gd name="connsiteY37" fmla="*/ 465618 h 1009650"/>
                  <a:gd name="connsiteX38" fmla="*/ 296448 w 971550"/>
                  <a:gd name="connsiteY38" fmla="*/ 458339 h 1009650"/>
                  <a:gd name="connsiteX39" fmla="*/ 279785 w 971550"/>
                  <a:gd name="connsiteY39" fmla="*/ 453341 h 1009650"/>
                  <a:gd name="connsiteX40" fmla="*/ 270138 w 971550"/>
                  <a:gd name="connsiteY40" fmla="*/ 443957 h 1009650"/>
                  <a:gd name="connsiteX41" fmla="*/ 242601 w 971550"/>
                  <a:gd name="connsiteY41" fmla="*/ 439835 h 1009650"/>
                  <a:gd name="connsiteX42" fmla="*/ 215853 w 971550"/>
                  <a:gd name="connsiteY42" fmla="*/ 417472 h 1009650"/>
                  <a:gd name="connsiteX43" fmla="*/ 217870 w 971550"/>
                  <a:gd name="connsiteY43" fmla="*/ 400809 h 1009650"/>
                  <a:gd name="connsiteX44" fmla="*/ 214888 w 971550"/>
                  <a:gd name="connsiteY44" fmla="*/ 391250 h 1009650"/>
                  <a:gd name="connsiteX45" fmla="*/ 217432 w 971550"/>
                  <a:gd name="connsiteY45" fmla="*/ 372658 h 1009650"/>
                  <a:gd name="connsiteX46" fmla="*/ 185246 w 971550"/>
                  <a:gd name="connsiteY46" fmla="*/ 376867 h 1009650"/>
                  <a:gd name="connsiteX47" fmla="*/ 172355 w 971550"/>
                  <a:gd name="connsiteY47" fmla="*/ 386163 h 1009650"/>
                  <a:gd name="connsiteX48" fmla="*/ 150868 w 971550"/>
                  <a:gd name="connsiteY48" fmla="*/ 396249 h 1009650"/>
                  <a:gd name="connsiteX49" fmla="*/ 145343 w 971550"/>
                  <a:gd name="connsiteY49" fmla="*/ 403703 h 1009650"/>
                  <a:gd name="connsiteX50" fmla="*/ 132715 w 971550"/>
                  <a:gd name="connsiteY50" fmla="*/ 404317 h 1009650"/>
                  <a:gd name="connsiteX51" fmla="*/ 114386 w 971550"/>
                  <a:gd name="connsiteY51" fmla="*/ 402212 h 1009650"/>
                  <a:gd name="connsiteX52" fmla="*/ 100529 w 971550"/>
                  <a:gd name="connsiteY52" fmla="*/ 406510 h 1009650"/>
                  <a:gd name="connsiteX53" fmla="*/ 89304 w 971550"/>
                  <a:gd name="connsiteY53" fmla="*/ 403615 h 1009650"/>
                  <a:gd name="connsiteX54" fmla="*/ 90970 w 971550"/>
                  <a:gd name="connsiteY54" fmla="*/ 365905 h 1009650"/>
                  <a:gd name="connsiteX55" fmla="*/ 70800 w 971550"/>
                  <a:gd name="connsiteY55" fmla="*/ 380463 h 1009650"/>
                  <a:gd name="connsiteX56" fmla="*/ 49138 w 971550"/>
                  <a:gd name="connsiteY56" fmla="*/ 379849 h 1009650"/>
                  <a:gd name="connsiteX57" fmla="*/ 39842 w 971550"/>
                  <a:gd name="connsiteY57" fmla="*/ 366607 h 1009650"/>
                  <a:gd name="connsiteX58" fmla="*/ 23530 w 971550"/>
                  <a:gd name="connsiteY58" fmla="*/ 365203 h 1009650"/>
                  <a:gd name="connsiteX59" fmla="*/ 28704 w 971550"/>
                  <a:gd name="connsiteY59" fmla="*/ 354592 h 1009650"/>
                  <a:gd name="connsiteX60" fmla="*/ 15023 w 971550"/>
                  <a:gd name="connsiteY60" fmla="*/ 339508 h 1009650"/>
                  <a:gd name="connsiteX61" fmla="*/ 4763 w 971550"/>
                  <a:gd name="connsiteY61" fmla="*/ 317320 h 1009650"/>
                  <a:gd name="connsiteX62" fmla="*/ 11252 w 971550"/>
                  <a:gd name="connsiteY62" fmla="*/ 312848 h 1009650"/>
                  <a:gd name="connsiteX63" fmla="*/ 11252 w 971550"/>
                  <a:gd name="connsiteY63" fmla="*/ 302411 h 1009650"/>
                  <a:gd name="connsiteX64" fmla="*/ 26161 w 971550"/>
                  <a:gd name="connsiteY64" fmla="*/ 295308 h 1009650"/>
                  <a:gd name="connsiteX65" fmla="*/ 23705 w 971550"/>
                  <a:gd name="connsiteY65" fmla="*/ 282065 h 1009650"/>
                  <a:gd name="connsiteX66" fmla="*/ 29932 w 971550"/>
                  <a:gd name="connsiteY66" fmla="*/ 273471 h 1009650"/>
                  <a:gd name="connsiteX67" fmla="*/ 31774 w 971550"/>
                  <a:gd name="connsiteY67" fmla="*/ 262070 h 1009650"/>
                  <a:gd name="connsiteX68" fmla="*/ 59837 w 971550"/>
                  <a:gd name="connsiteY68" fmla="*/ 245320 h 1009650"/>
                  <a:gd name="connsiteX69" fmla="*/ 80008 w 971550"/>
                  <a:gd name="connsiteY69" fmla="*/ 240672 h 1009650"/>
                  <a:gd name="connsiteX70" fmla="*/ 83253 w 971550"/>
                  <a:gd name="connsiteY70" fmla="*/ 236988 h 1009650"/>
                  <a:gd name="connsiteX71" fmla="*/ 105441 w 971550"/>
                  <a:gd name="connsiteY71" fmla="*/ 238128 h 1009650"/>
                  <a:gd name="connsiteX72" fmla="*/ 116491 w 971550"/>
                  <a:gd name="connsiteY72" fmla="*/ 171039 h 1009650"/>
                  <a:gd name="connsiteX73" fmla="*/ 117104 w 971550"/>
                  <a:gd name="connsiteY73" fmla="*/ 160427 h 1009650"/>
                  <a:gd name="connsiteX74" fmla="*/ 113246 w 971550"/>
                  <a:gd name="connsiteY74" fmla="*/ 146483 h 1009650"/>
                  <a:gd name="connsiteX75" fmla="*/ 102371 w 971550"/>
                  <a:gd name="connsiteY75" fmla="*/ 137538 h 1009650"/>
                  <a:gd name="connsiteX76" fmla="*/ 102459 w 971550"/>
                  <a:gd name="connsiteY76" fmla="*/ 119823 h 1009650"/>
                  <a:gd name="connsiteX77" fmla="*/ 116315 w 971550"/>
                  <a:gd name="connsiteY77" fmla="*/ 115789 h 1009650"/>
                  <a:gd name="connsiteX78" fmla="*/ 121226 w 971550"/>
                  <a:gd name="connsiteY78" fmla="*/ 118332 h 1009650"/>
                  <a:gd name="connsiteX79" fmla="*/ 122016 w 971550"/>
                  <a:gd name="connsiteY79" fmla="*/ 108948 h 1009650"/>
                  <a:gd name="connsiteX80" fmla="*/ 107633 w 971550"/>
                  <a:gd name="connsiteY80" fmla="*/ 106405 h 1009650"/>
                  <a:gd name="connsiteX81" fmla="*/ 107370 w 971550"/>
                  <a:gd name="connsiteY81" fmla="*/ 91145 h 1009650"/>
                  <a:gd name="connsiteX82" fmla="*/ 155253 w 971550"/>
                  <a:gd name="connsiteY82" fmla="*/ 91672 h 1009650"/>
                  <a:gd name="connsiteX83" fmla="*/ 163409 w 971550"/>
                  <a:gd name="connsiteY83" fmla="*/ 83253 h 1009650"/>
                  <a:gd name="connsiteX84" fmla="*/ 170250 w 971550"/>
                  <a:gd name="connsiteY84" fmla="*/ 90970 h 1009650"/>
                  <a:gd name="connsiteX85" fmla="*/ 174985 w 971550"/>
                  <a:gd name="connsiteY85" fmla="*/ 105440 h 1009650"/>
                  <a:gd name="connsiteX86" fmla="*/ 179633 w 971550"/>
                  <a:gd name="connsiteY86" fmla="*/ 102371 h 1009650"/>
                  <a:gd name="connsiteX87" fmla="*/ 193227 w 971550"/>
                  <a:gd name="connsiteY87" fmla="*/ 115350 h 1009650"/>
                  <a:gd name="connsiteX88" fmla="*/ 212345 w 971550"/>
                  <a:gd name="connsiteY88" fmla="*/ 113772 h 1009650"/>
                  <a:gd name="connsiteX89" fmla="*/ 217081 w 971550"/>
                  <a:gd name="connsiteY89" fmla="*/ 106230 h 1009650"/>
                  <a:gd name="connsiteX90" fmla="*/ 235322 w 971550"/>
                  <a:gd name="connsiteY90" fmla="*/ 100529 h 1009650"/>
                  <a:gd name="connsiteX91" fmla="*/ 245495 w 971550"/>
                  <a:gd name="connsiteY91" fmla="*/ 96583 h 1009650"/>
                  <a:gd name="connsiteX92" fmla="*/ 248302 w 971550"/>
                  <a:gd name="connsiteY92" fmla="*/ 86234 h 1009650"/>
                  <a:gd name="connsiteX93" fmla="*/ 265929 w 971550"/>
                  <a:gd name="connsiteY93" fmla="*/ 79218 h 1009650"/>
                  <a:gd name="connsiteX94" fmla="*/ 264526 w 971550"/>
                  <a:gd name="connsiteY94" fmla="*/ 74132 h 1009650"/>
                  <a:gd name="connsiteX95" fmla="*/ 243741 w 971550"/>
                  <a:gd name="connsiteY95" fmla="*/ 72027 h 1009650"/>
                  <a:gd name="connsiteX96" fmla="*/ 240321 w 971550"/>
                  <a:gd name="connsiteY96" fmla="*/ 56592 h 1009650"/>
                  <a:gd name="connsiteX97" fmla="*/ 241286 w 971550"/>
                  <a:gd name="connsiteY97" fmla="*/ 40193 h 1009650"/>
                  <a:gd name="connsiteX98" fmla="*/ 230323 w 971550"/>
                  <a:gd name="connsiteY98" fmla="*/ 33878 h 1009650"/>
                  <a:gd name="connsiteX99" fmla="*/ 234884 w 971550"/>
                  <a:gd name="connsiteY99" fmla="*/ 31598 h 1009650"/>
                  <a:gd name="connsiteX100" fmla="*/ 253125 w 971550"/>
                  <a:gd name="connsiteY100" fmla="*/ 34755 h 1009650"/>
                  <a:gd name="connsiteX101" fmla="*/ 272682 w 971550"/>
                  <a:gd name="connsiteY101" fmla="*/ 40894 h 1009650"/>
                  <a:gd name="connsiteX102" fmla="*/ 279785 w 971550"/>
                  <a:gd name="connsiteY102" fmla="*/ 35106 h 1009650"/>
                  <a:gd name="connsiteX103" fmla="*/ 297413 w 971550"/>
                  <a:gd name="connsiteY103" fmla="*/ 31247 h 1009650"/>
                  <a:gd name="connsiteX104" fmla="*/ 324950 w 971550"/>
                  <a:gd name="connsiteY104" fmla="*/ 22127 h 1009650"/>
                  <a:gd name="connsiteX105" fmla="*/ 333983 w 971550"/>
                  <a:gd name="connsiteY105" fmla="*/ 12743 h 1009650"/>
                  <a:gd name="connsiteX106" fmla="*/ 330650 w 971550"/>
                  <a:gd name="connsiteY106" fmla="*/ 5815 h 1009650"/>
                  <a:gd name="connsiteX107" fmla="*/ 343455 w 971550"/>
                  <a:gd name="connsiteY107" fmla="*/ 4763 h 1009650"/>
                  <a:gd name="connsiteX108" fmla="*/ 349242 w 971550"/>
                  <a:gd name="connsiteY108" fmla="*/ 10375 h 1009650"/>
                  <a:gd name="connsiteX109" fmla="*/ 345998 w 971550"/>
                  <a:gd name="connsiteY109" fmla="*/ 21162 h 1009650"/>
                  <a:gd name="connsiteX110" fmla="*/ 354417 w 971550"/>
                  <a:gd name="connsiteY110" fmla="*/ 24845 h 1009650"/>
                  <a:gd name="connsiteX111" fmla="*/ 360117 w 971550"/>
                  <a:gd name="connsiteY111" fmla="*/ 36246 h 1009650"/>
                  <a:gd name="connsiteX112" fmla="*/ 353277 w 971550"/>
                  <a:gd name="connsiteY112" fmla="*/ 44841 h 1009650"/>
                  <a:gd name="connsiteX113" fmla="*/ 349330 w 971550"/>
                  <a:gd name="connsiteY113" fmla="*/ 65713 h 1009650"/>
                  <a:gd name="connsiteX114" fmla="*/ 355645 w 971550"/>
                  <a:gd name="connsiteY114" fmla="*/ 78078 h 1009650"/>
                  <a:gd name="connsiteX115" fmla="*/ 357399 w 971550"/>
                  <a:gd name="connsiteY115" fmla="*/ 89392 h 1009650"/>
                  <a:gd name="connsiteX116" fmla="*/ 372570 w 971550"/>
                  <a:gd name="connsiteY116" fmla="*/ 100792 h 1009650"/>
                  <a:gd name="connsiteX117" fmla="*/ 384673 w 971550"/>
                  <a:gd name="connsiteY117" fmla="*/ 102020 h 1009650"/>
                  <a:gd name="connsiteX118" fmla="*/ 387391 w 971550"/>
                  <a:gd name="connsiteY118" fmla="*/ 97284 h 1009650"/>
                  <a:gd name="connsiteX119" fmla="*/ 395109 w 971550"/>
                  <a:gd name="connsiteY119" fmla="*/ 96232 h 1009650"/>
                  <a:gd name="connsiteX120" fmla="*/ 406247 w 971550"/>
                  <a:gd name="connsiteY120" fmla="*/ 91935 h 1009650"/>
                  <a:gd name="connsiteX121" fmla="*/ 414227 w 971550"/>
                  <a:gd name="connsiteY121" fmla="*/ 85445 h 1009650"/>
                  <a:gd name="connsiteX122" fmla="*/ 427821 w 971550"/>
                  <a:gd name="connsiteY122" fmla="*/ 87462 h 1009650"/>
                  <a:gd name="connsiteX123" fmla="*/ 433784 w 971550"/>
                  <a:gd name="connsiteY123" fmla="*/ 86585 h 1009650"/>
                  <a:gd name="connsiteX124" fmla="*/ 447202 w 971550"/>
                  <a:gd name="connsiteY124" fmla="*/ 88602 h 1009650"/>
                  <a:gd name="connsiteX125" fmla="*/ 449394 w 971550"/>
                  <a:gd name="connsiteY125" fmla="*/ 83603 h 1009650"/>
                  <a:gd name="connsiteX126" fmla="*/ 445272 w 971550"/>
                  <a:gd name="connsiteY126" fmla="*/ 78780 h 1009650"/>
                  <a:gd name="connsiteX127" fmla="*/ 447728 w 971550"/>
                  <a:gd name="connsiteY127" fmla="*/ 71677 h 1009650"/>
                  <a:gd name="connsiteX128" fmla="*/ 457638 w 971550"/>
                  <a:gd name="connsiteY128" fmla="*/ 73869 h 1009650"/>
                  <a:gd name="connsiteX129" fmla="*/ 469302 w 971550"/>
                  <a:gd name="connsiteY129" fmla="*/ 71326 h 1009650"/>
                  <a:gd name="connsiteX130" fmla="*/ 483334 w 971550"/>
                  <a:gd name="connsiteY130" fmla="*/ 76500 h 1009650"/>
                  <a:gd name="connsiteX131" fmla="*/ 494121 w 971550"/>
                  <a:gd name="connsiteY131" fmla="*/ 81586 h 1009650"/>
                  <a:gd name="connsiteX132" fmla="*/ 501750 w 971550"/>
                  <a:gd name="connsiteY132" fmla="*/ 74921 h 1009650"/>
                  <a:gd name="connsiteX133" fmla="*/ 507188 w 971550"/>
                  <a:gd name="connsiteY133" fmla="*/ 75974 h 1009650"/>
                  <a:gd name="connsiteX134" fmla="*/ 510608 w 971550"/>
                  <a:gd name="connsiteY134" fmla="*/ 82902 h 1009650"/>
                  <a:gd name="connsiteX135" fmla="*/ 522360 w 971550"/>
                  <a:gd name="connsiteY135" fmla="*/ 81148 h 1009650"/>
                  <a:gd name="connsiteX136" fmla="*/ 531743 w 971550"/>
                  <a:gd name="connsiteY136" fmla="*/ 71852 h 1009650"/>
                  <a:gd name="connsiteX137" fmla="*/ 539285 w 971550"/>
                  <a:gd name="connsiteY137" fmla="*/ 53786 h 1009650"/>
                  <a:gd name="connsiteX138" fmla="*/ 553843 w 971550"/>
                  <a:gd name="connsiteY138" fmla="*/ 31423 h 1009650"/>
                  <a:gd name="connsiteX139" fmla="*/ 562262 w 971550"/>
                  <a:gd name="connsiteY139" fmla="*/ 30283 h 1009650"/>
                  <a:gd name="connsiteX140" fmla="*/ 568314 w 971550"/>
                  <a:gd name="connsiteY140" fmla="*/ 43788 h 1009650"/>
                  <a:gd name="connsiteX141" fmla="*/ 582082 w 971550"/>
                  <a:gd name="connsiteY141" fmla="*/ 86585 h 1009650"/>
                  <a:gd name="connsiteX142" fmla="*/ 595237 w 971550"/>
                  <a:gd name="connsiteY142" fmla="*/ 90619 h 1009650"/>
                  <a:gd name="connsiteX143" fmla="*/ 595939 w 971550"/>
                  <a:gd name="connsiteY143" fmla="*/ 107457 h 1009650"/>
                  <a:gd name="connsiteX144" fmla="*/ 577434 w 971550"/>
                  <a:gd name="connsiteY144" fmla="*/ 127540 h 1009650"/>
                  <a:gd name="connsiteX145" fmla="*/ 585064 w 971550"/>
                  <a:gd name="connsiteY145" fmla="*/ 134907 h 1009650"/>
                  <a:gd name="connsiteX146" fmla="*/ 628562 w 971550"/>
                  <a:gd name="connsiteY146" fmla="*/ 138766 h 1009650"/>
                  <a:gd name="connsiteX147" fmla="*/ 629439 w 971550"/>
                  <a:gd name="connsiteY147" fmla="*/ 163234 h 1009650"/>
                  <a:gd name="connsiteX148" fmla="*/ 648119 w 971550"/>
                  <a:gd name="connsiteY148" fmla="*/ 147185 h 1009650"/>
                  <a:gd name="connsiteX149" fmla="*/ 679077 w 971550"/>
                  <a:gd name="connsiteY149" fmla="*/ 156043 h 1009650"/>
                  <a:gd name="connsiteX150" fmla="*/ 719857 w 971550"/>
                  <a:gd name="connsiteY150" fmla="*/ 170951 h 1009650"/>
                  <a:gd name="connsiteX151" fmla="*/ 731871 w 971550"/>
                  <a:gd name="connsiteY151" fmla="*/ 185246 h 1009650"/>
                  <a:gd name="connsiteX152" fmla="*/ 727837 w 971550"/>
                  <a:gd name="connsiteY152" fmla="*/ 198752 h 1009650"/>
                  <a:gd name="connsiteX153" fmla="*/ 756427 w 971550"/>
                  <a:gd name="connsiteY153" fmla="*/ 191209 h 1009650"/>
                  <a:gd name="connsiteX154" fmla="*/ 804310 w 971550"/>
                  <a:gd name="connsiteY154" fmla="*/ 204189 h 1009650"/>
                  <a:gd name="connsiteX155" fmla="*/ 841056 w 971550"/>
                  <a:gd name="connsiteY155" fmla="*/ 203224 h 1009650"/>
                  <a:gd name="connsiteX156" fmla="*/ 877363 w 971550"/>
                  <a:gd name="connsiteY156" fmla="*/ 223483 h 1009650"/>
                  <a:gd name="connsiteX157" fmla="*/ 908759 w 971550"/>
                  <a:gd name="connsiteY157" fmla="*/ 250932 h 1009650"/>
                  <a:gd name="connsiteX158" fmla="*/ 927702 w 971550"/>
                  <a:gd name="connsiteY158" fmla="*/ 257948 h 1009650"/>
                  <a:gd name="connsiteX159" fmla="*/ 948750 w 971550"/>
                  <a:gd name="connsiteY159" fmla="*/ 259001 h 1009650"/>
                  <a:gd name="connsiteX160" fmla="*/ 957695 w 971550"/>
                  <a:gd name="connsiteY160" fmla="*/ 266718 h 1009650"/>
                  <a:gd name="connsiteX161" fmla="*/ 966027 w 971550"/>
                  <a:gd name="connsiteY161" fmla="*/ 298027 h 1009650"/>
                  <a:gd name="connsiteX162" fmla="*/ 970148 w 971550"/>
                  <a:gd name="connsiteY162" fmla="*/ 312848 h 1009650"/>
                  <a:gd name="connsiteX163" fmla="*/ 960326 w 971550"/>
                  <a:gd name="connsiteY163" fmla="*/ 353715 h 1009650"/>
                  <a:gd name="connsiteX164" fmla="*/ 947785 w 971550"/>
                  <a:gd name="connsiteY164" fmla="*/ 369852 h 1009650"/>
                  <a:gd name="connsiteX165" fmla="*/ 913144 w 971550"/>
                  <a:gd name="connsiteY165" fmla="*/ 404405 h 1009650"/>
                  <a:gd name="connsiteX166" fmla="*/ 897446 w 971550"/>
                  <a:gd name="connsiteY166" fmla="*/ 432556 h 1009650"/>
                  <a:gd name="connsiteX167" fmla="*/ 879293 w 971550"/>
                  <a:gd name="connsiteY167" fmla="*/ 454305 h 1009650"/>
                  <a:gd name="connsiteX168" fmla="*/ 873154 w 971550"/>
                  <a:gd name="connsiteY168" fmla="*/ 454831 h 1009650"/>
                  <a:gd name="connsiteX169" fmla="*/ 866226 w 971550"/>
                  <a:gd name="connsiteY169" fmla="*/ 473248 h 1009650"/>
                  <a:gd name="connsiteX170" fmla="*/ 867980 w 971550"/>
                  <a:gd name="connsiteY170" fmla="*/ 520605 h 1009650"/>
                  <a:gd name="connsiteX171" fmla="*/ 861139 w 971550"/>
                  <a:gd name="connsiteY171" fmla="*/ 559894 h 1009650"/>
                  <a:gd name="connsiteX172" fmla="*/ 858508 w 971550"/>
                  <a:gd name="connsiteY172" fmla="*/ 576820 h 1009650"/>
                  <a:gd name="connsiteX173" fmla="*/ 850791 w 971550"/>
                  <a:gd name="connsiteY173" fmla="*/ 586906 h 1009650"/>
                  <a:gd name="connsiteX174" fmla="*/ 846406 w 971550"/>
                  <a:gd name="connsiteY174" fmla="*/ 621459 h 1009650"/>
                  <a:gd name="connsiteX175" fmla="*/ 821499 w 971550"/>
                  <a:gd name="connsiteY175" fmla="*/ 655486 h 1009650"/>
                  <a:gd name="connsiteX176" fmla="*/ 817290 w 971550"/>
                  <a:gd name="connsiteY176" fmla="*/ 682584 h 1009650"/>
                  <a:gd name="connsiteX177" fmla="*/ 797382 w 971550"/>
                  <a:gd name="connsiteY177" fmla="*/ 694073 h 1009650"/>
                  <a:gd name="connsiteX178" fmla="*/ 791594 w 971550"/>
                  <a:gd name="connsiteY178" fmla="*/ 709946 h 1009650"/>
                  <a:gd name="connsiteX179" fmla="*/ 764934 w 971550"/>
                  <a:gd name="connsiteY179" fmla="*/ 709859 h 1009650"/>
                  <a:gd name="connsiteX180" fmla="*/ 726259 w 971550"/>
                  <a:gd name="connsiteY180" fmla="*/ 720120 h 1009650"/>
                  <a:gd name="connsiteX181" fmla="*/ 708894 w 971550"/>
                  <a:gd name="connsiteY181" fmla="*/ 731959 h 1009650"/>
                  <a:gd name="connsiteX182" fmla="*/ 681357 w 971550"/>
                  <a:gd name="connsiteY182" fmla="*/ 739764 h 1009650"/>
                  <a:gd name="connsiteX183" fmla="*/ 652416 w 971550"/>
                  <a:gd name="connsiteY183" fmla="*/ 761163 h 1009650"/>
                  <a:gd name="connsiteX184" fmla="*/ 631632 w 971550"/>
                  <a:gd name="connsiteY184" fmla="*/ 787998 h 1009650"/>
                  <a:gd name="connsiteX185" fmla="*/ 628036 w 971550"/>
                  <a:gd name="connsiteY185" fmla="*/ 808344 h 1009650"/>
                  <a:gd name="connsiteX186" fmla="*/ 632158 w 971550"/>
                  <a:gd name="connsiteY186" fmla="*/ 823516 h 1009650"/>
                  <a:gd name="connsiteX187" fmla="*/ 627510 w 971550"/>
                  <a:gd name="connsiteY187" fmla="*/ 851404 h 1009650"/>
                  <a:gd name="connsiteX188" fmla="*/ 621985 w 971550"/>
                  <a:gd name="connsiteY188" fmla="*/ 864997 h 1009650"/>
                  <a:gd name="connsiteX189" fmla="*/ 604796 w 971550"/>
                  <a:gd name="connsiteY189" fmla="*/ 880345 h 1009650"/>
                  <a:gd name="connsiteX190" fmla="*/ 577522 w 971550"/>
                  <a:gd name="connsiteY190" fmla="*/ 930158 h 1009650"/>
                  <a:gd name="connsiteX191" fmla="*/ 555861 w 971550"/>
                  <a:gd name="connsiteY191" fmla="*/ 952872 h 1009650"/>
                  <a:gd name="connsiteX192" fmla="*/ 539110 w 971550"/>
                  <a:gd name="connsiteY192" fmla="*/ 966377 h 1009650"/>
                  <a:gd name="connsiteX193" fmla="*/ 527972 w 971550"/>
                  <a:gd name="connsiteY193" fmla="*/ 994090 h 1009650"/>
                  <a:gd name="connsiteX194" fmla="*/ 511660 w 971550"/>
                  <a:gd name="connsiteY194" fmla="*/ 1010840 h 1009650"/>
                  <a:gd name="connsiteX195" fmla="*/ 504820 w 971550"/>
                  <a:gd name="connsiteY195" fmla="*/ 994178 h 1009650"/>
                  <a:gd name="connsiteX196" fmla="*/ 515694 w 971550"/>
                  <a:gd name="connsiteY196" fmla="*/ 980409 h 1009650"/>
                  <a:gd name="connsiteX197" fmla="*/ 501487 w 971550"/>
                  <a:gd name="connsiteY197" fmla="*/ 960677 h 1009650"/>
                  <a:gd name="connsiteX198" fmla="*/ 482193 w 971550"/>
                  <a:gd name="connsiteY198" fmla="*/ 944716 h 1009650"/>
                  <a:gd name="connsiteX199" fmla="*/ 456849 w 971550"/>
                  <a:gd name="connsiteY199" fmla="*/ 926474 h 1009650"/>
                  <a:gd name="connsiteX200" fmla="*/ 447728 w 971550"/>
                  <a:gd name="connsiteY200" fmla="*/ 927264 h 1009650"/>
                  <a:gd name="connsiteX201" fmla="*/ 423085 w 971550"/>
                  <a:gd name="connsiteY201" fmla="*/ 905339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971550" h="1009650">
                    <a:moveTo>
                      <a:pt x="407124" y="908321"/>
                    </a:moveTo>
                    <a:lnTo>
                      <a:pt x="439923" y="869996"/>
                    </a:lnTo>
                    <a:lnTo>
                      <a:pt x="467723" y="842986"/>
                    </a:lnTo>
                    <a:lnTo>
                      <a:pt x="484211" y="831760"/>
                    </a:lnTo>
                    <a:lnTo>
                      <a:pt x="504907" y="816588"/>
                    </a:lnTo>
                    <a:lnTo>
                      <a:pt x="505434" y="794751"/>
                    </a:lnTo>
                    <a:lnTo>
                      <a:pt x="493068" y="779053"/>
                    </a:lnTo>
                    <a:lnTo>
                      <a:pt x="480878" y="784227"/>
                    </a:lnTo>
                    <a:lnTo>
                      <a:pt x="485702" y="768617"/>
                    </a:lnTo>
                    <a:lnTo>
                      <a:pt x="489034" y="752656"/>
                    </a:lnTo>
                    <a:lnTo>
                      <a:pt x="489034" y="737922"/>
                    </a:lnTo>
                    <a:lnTo>
                      <a:pt x="480177" y="733099"/>
                    </a:lnTo>
                    <a:lnTo>
                      <a:pt x="470968" y="737396"/>
                    </a:lnTo>
                    <a:lnTo>
                      <a:pt x="461848" y="736256"/>
                    </a:lnTo>
                    <a:lnTo>
                      <a:pt x="458953" y="725908"/>
                    </a:lnTo>
                    <a:lnTo>
                      <a:pt x="456673" y="701615"/>
                    </a:lnTo>
                    <a:lnTo>
                      <a:pt x="452025" y="693722"/>
                    </a:lnTo>
                    <a:lnTo>
                      <a:pt x="435450" y="686531"/>
                    </a:lnTo>
                    <a:lnTo>
                      <a:pt x="425453" y="691705"/>
                    </a:lnTo>
                    <a:lnTo>
                      <a:pt x="399494" y="686619"/>
                    </a:lnTo>
                    <a:lnTo>
                      <a:pt x="401072" y="651013"/>
                    </a:lnTo>
                    <a:lnTo>
                      <a:pt x="393793" y="636455"/>
                    </a:lnTo>
                    <a:lnTo>
                      <a:pt x="401511" y="631105"/>
                    </a:lnTo>
                    <a:lnTo>
                      <a:pt x="399143" y="616284"/>
                    </a:lnTo>
                    <a:lnTo>
                      <a:pt x="405896" y="604971"/>
                    </a:lnTo>
                    <a:lnTo>
                      <a:pt x="410281" y="584625"/>
                    </a:lnTo>
                    <a:lnTo>
                      <a:pt x="404405" y="568664"/>
                    </a:lnTo>
                    <a:lnTo>
                      <a:pt x="390987" y="561473"/>
                    </a:lnTo>
                    <a:lnTo>
                      <a:pt x="388356" y="551388"/>
                    </a:lnTo>
                    <a:lnTo>
                      <a:pt x="391952" y="536654"/>
                    </a:lnTo>
                    <a:lnTo>
                      <a:pt x="344858" y="535602"/>
                    </a:lnTo>
                    <a:lnTo>
                      <a:pt x="335386" y="506048"/>
                    </a:lnTo>
                    <a:lnTo>
                      <a:pt x="342578" y="505697"/>
                    </a:lnTo>
                    <a:lnTo>
                      <a:pt x="342227" y="494734"/>
                    </a:lnTo>
                    <a:lnTo>
                      <a:pt x="337403" y="487368"/>
                    </a:lnTo>
                    <a:lnTo>
                      <a:pt x="336351" y="472810"/>
                    </a:lnTo>
                    <a:lnTo>
                      <a:pt x="322056" y="465355"/>
                    </a:lnTo>
                    <a:lnTo>
                      <a:pt x="306621" y="465618"/>
                    </a:lnTo>
                    <a:lnTo>
                      <a:pt x="296448" y="458339"/>
                    </a:lnTo>
                    <a:lnTo>
                      <a:pt x="279785" y="453341"/>
                    </a:lnTo>
                    <a:lnTo>
                      <a:pt x="270138" y="443957"/>
                    </a:lnTo>
                    <a:lnTo>
                      <a:pt x="242601" y="439835"/>
                    </a:lnTo>
                    <a:lnTo>
                      <a:pt x="215853" y="417472"/>
                    </a:lnTo>
                    <a:lnTo>
                      <a:pt x="217870" y="400809"/>
                    </a:lnTo>
                    <a:lnTo>
                      <a:pt x="214888" y="391250"/>
                    </a:lnTo>
                    <a:lnTo>
                      <a:pt x="217432" y="372658"/>
                    </a:lnTo>
                    <a:lnTo>
                      <a:pt x="185246" y="376867"/>
                    </a:lnTo>
                    <a:lnTo>
                      <a:pt x="172355" y="386163"/>
                    </a:lnTo>
                    <a:lnTo>
                      <a:pt x="150868" y="396249"/>
                    </a:lnTo>
                    <a:lnTo>
                      <a:pt x="145343" y="403703"/>
                    </a:lnTo>
                    <a:lnTo>
                      <a:pt x="132715" y="404317"/>
                    </a:lnTo>
                    <a:lnTo>
                      <a:pt x="114386" y="402212"/>
                    </a:lnTo>
                    <a:lnTo>
                      <a:pt x="100529" y="406510"/>
                    </a:lnTo>
                    <a:lnTo>
                      <a:pt x="89304" y="403615"/>
                    </a:lnTo>
                    <a:lnTo>
                      <a:pt x="90970" y="365905"/>
                    </a:lnTo>
                    <a:lnTo>
                      <a:pt x="70800" y="380463"/>
                    </a:lnTo>
                    <a:lnTo>
                      <a:pt x="49138" y="379849"/>
                    </a:lnTo>
                    <a:lnTo>
                      <a:pt x="39842" y="366607"/>
                    </a:lnTo>
                    <a:lnTo>
                      <a:pt x="23530" y="365203"/>
                    </a:lnTo>
                    <a:lnTo>
                      <a:pt x="28704" y="354592"/>
                    </a:lnTo>
                    <a:lnTo>
                      <a:pt x="15023" y="339508"/>
                    </a:lnTo>
                    <a:lnTo>
                      <a:pt x="4763" y="317320"/>
                    </a:lnTo>
                    <a:lnTo>
                      <a:pt x="11252" y="312848"/>
                    </a:lnTo>
                    <a:lnTo>
                      <a:pt x="11252" y="302411"/>
                    </a:lnTo>
                    <a:lnTo>
                      <a:pt x="26161" y="295308"/>
                    </a:lnTo>
                    <a:lnTo>
                      <a:pt x="23705" y="282065"/>
                    </a:lnTo>
                    <a:lnTo>
                      <a:pt x="29932" y="273471"/>
                    </a:lnTo>
                    <a:lnTo>
                      <a:pt x="31774" y="262070"/>
                    </a:lnTo>
                    <a:lnTo>
                      <a:pt x="59837" y="245320"/>
                    </a:lnTo>
                    <a:lnTo>
                      <a:pt x="80008" y="240672"/>
                    </a:lnTo>
                    <a:lnTo>
                      <a:pt x="83253" y="236988"/>
                    </a:lnTo>
                    <a:lnTo>
                      <a:pt x="105441" y="238128"/>
                    </a:lnTo>
                    <a:lnTo>
                      <a:pt x="116491" y="171039"/>
                    </a:lnTo>
                    <a:lnTo>
                      <a:pt x="117104" y="160427"/>
                    </a:lnTo>
                    <a:lnTo>
                      <a:pt x="113246" y="146483"/>
                    </a:lnTo>
                    <a:lnTo>
                      <a:pt x="102371" y="137538"/>
                    </a:lnTo>
                    <a:lnTo>
                      <a:pt x="102459" y="119823"/>
                    </a:lnTo>
                    <a:lnTo>
                      <a:pt x="116315" y="115789"/>
                    </a:lnTo>
                    <a:lnTo>
                      <a:pt x="121226" y="118332"/>
                    </a:lnTo>
                    <a:lnTo>
                      <a:pt x="122016" y="108948"/>
                    </a:lnTo>
                    <a:lnTo>
                      <a:pt x="107633" y="106405"/>
                    </a:lnTo>
                    <a:lnTo>
                      <a:pt x="107370" y="91145"/>
                    </a:lnTo>
                    <a:lnTo>
                      <a:pt x="155253" y="91672"/>
                    </a:lnTo>
                    <a:lnTo>
                      <a:pt x="163409" y="83253"/>
                    </a:lnTo>
                    <a:lnTo>
                      <a:pt x="170250" y="90970"/>
                    </a:lnTo>
                    <a:lnTo>
                      <a:pt x="174985" y="105440"/>
                    </a:lnTo>
                    <a:lnTo>
                      <a:pt x="179633" y="102371"/>
                    </a:lnTo>
                    <a:lnTo>
                      <a:pt x="193227" y="115350"/>
                    </a:lnTo>
                    <a:lnTo>
                      <a:pt x="212345" y="113772"/>
                    </a:lnTo>
                    <a:lnTo>
                      <a:pt x="217081" y="106230"/>
                    </a:lnTo>
                    <a:lnTo>
                      <a:pt x="235322" y="100529"/>
                    </a:lnTo>
                    <a:lnTo>
                      <a:pt x="245495" y="96583"/>
                    </a:lnTo>
                    <a:lnTo>
                      <a:pt x="248302" y="86234"/>
                    </a:lnTo>
                    <a:lnTo>
                      <a:pt x="265929" y="79218"/>
                    </a:lnTo>
                    <a:lnTo>
                      <a:pt x="264526" y="74132"/>
                    </a:lnTo>
                    <a:lnTo>
                      <a:pt x="243741" y="72027"/>
                    </a:lnTo>
                    <a:lnTo>
                      <a:pt x="240321" y="56592"/>
                    </a:lnTo>
                    <a:lnTo>
                      <a:pt x="241286" y="40193"/>
                    </a:lnTo>
                    <a:lnTo>
                      <a:pt x="230323" y="33878"/>
                    </a:lnTo>
                    <a:lnTo>
                      <a:pt x="234884" y="31598"/>
                    </a:lnTo>
                    <a:lnTo>
                      <a:pt x="253125" y="34755"/>
                    </a:lnTo>
                    <a:lnTo>
                      <a:pt x="272682" y="40894"/>
                    </a:lnTo>
                    <a:lnTo>
                      <a:pt x="279785" y="35106"/>
                    </a:lnTo>
                    <a:lnTo>
                      <a:pt x="297413" y="31247"/>
                    </a:lnTo>
                    <a:lnTo>
                      <a:pt x="324950" y="22127"/>
                    </a:lnTo>
                    <a:lnTo>
                      <a:pt x="333983" y="12743"/>
                    </a:lnTo>
                    <a:lnTo>
                      <a:pt x="330650" y="5815"/>
                    </a:lnTo>
                    <a:lnTo>
                      <a:pt x="343455" y="4763"/>
                    </a:lnTo>
                    <a:lnTo>
                      <a:pt x="349242" y="10375"/>
                    </a:lnTo>
                    <a:lnTo>
                      <a:pt x="345998" y="21162"/>
                    </a:lnTo>
                    <a:lnTo>
                      <a:pt x="354417" y="24845"/>
                    </a:lnTo>
                    <a:lnTo>
                      <a:pt x="360117" y="36246"/>
                    </a:lnTo>
                    <a:lnTo>
                      <a:pt x="353277" y="44841"/>
                    </a:lnTo>
                    <a:lnTo>
                      <a:pt x="349330" y="65713"/>
                    </a:lnTo>
                    <a:lnTo>
                      <a:pt x="355645" y="78078"/>
                    </a:lnTo>
                    <a:lnTo>
                      <a:pt x="357399" y="89392"/>
                    </a:lnTo>
                    <a:lnTo>
                      <a:pt x="372570" y="100792"/>
                    </a:lnTo>
                    <a:lnTo>
                      <a:pt x="384673" y="102020"/>
                    </a:lnTo>
                    <a:lnTo>
                      <a:pt x="387391" y="97284"/>
                    </a:lnTo>
                    <a:lnTo>
                      <a:pt x="395109" y="96232"/>
                    </a:lnTo>
                    <a:lnTo>
                      <a:pt x="406247" y="91935"/>
                    </a:lnTo>
                    <a:lnTo>
                      <a:pt x="414227" y="85445"/>
                    </a:lnTo>
                    <a:lnTo>
                      <a:pt x="427821" y="87462"/>
                    </a:lnTo>
                    <a:lnTo>
                      <a:pt x="433784" y="86585"/>
                    </a:lnTo>
                    <a:lnTo>
                      <a:pt x="447202" y="88602"/>
                    </a:lnTo>
                    <a:lnTo>
                      <a:pt x="449394" y="83603"/>
                    </a:lnTo>
                    <a:lnTo>
                      <a:pt x="445272" y="78780"/>
                    </a:lnTo>
                    <a:lnTo>
                      <a:pt x="447728" y="71677"/>
                    </a:lnTo>
                    <a:lnTo>
                      <a:pt x="457638" y="73869"/>
                    </a:lnTo>
                    <a:lnTo>
                      <a:pt x="469302" y="71326"/>
                    </a:lnTo>
                    <a:lnTo>
                      <a:pt x="483334" y="76500"/>
                    </a:lnTo>
                    <a:lnTo>
                      <a:pt x="494121" y="81586"/>
                    </a:lnTo>
                    <a:lnTo>
                      <a:pt x="501750" y="74921"/>
                    </a:lnTo>
                    <a:lnTo>
                      <a:pt x="507188" y="75974"/>
                    </a:lnTo>
                    <a:lnTo>
                      <a:pt x="510608" y="82902"/>
                    </a:lnTo>
                    <a:lnTo>
                      <a:pt x="522360" y="81148"/>
                    </a:lnTo>
                    <a:lnTo>
                      <a:pt x="531743" y="71852"/>
                    </a:lnTo>
                    <a:lnTo>
                      <a:pt x="539285" y="53786"/>
                    </a:lnTo>
                    <a:lnTo>
                      <a:pt x="553843" y="31423"/>
                    </a:lnTo>
                    <a:lnTo>
                      <a:pt x="562262" y="30283"/>
                    </a:lnTo>
                    <a:lnTo>
                      <a:pt x="568314" y="43788"/>
                    </a:lnTo>
                    <a:lnTo>
                      <a:pt x="582082" y="86585"/>
                    </a:lnTo>
                    <a:lnTo>
                      <a:pt x="595237" y="90619"/>
                    </a:lnTo>
                    <a:lnTo>
                      <a:pt x="595939" y="107457"/>
                    </a:lnTo>
                    <a:lnTo>
                      <a:pt x="577434" y="127540"/>
                    </a:lnTo>
                    <a:lnTo>
                      <a:pt x="585064" y="134907"/>
                    </a:lnTo>
                    <a:lnTo>
                      <a:pt x="628562" y="138766"/>
                    </a:lnTo>
                    <a:lnTo>
                      <a:pt x="629439" y="163234"/>
                    </a:lnTo>
                    <a:lnTo>
                      <a:pt x="648119" y="147185"/>
                    </a:lnTo>
                    <a:lnTo>
                      <a:pt x="679077" y="156043"/>
                    </a:lnTo>
                    <a:lnTo>
                      <a:pt x="719857" y="170951"/>
                    </a:lnTo>
                    <a:lnTo>
                      <a:pt x="731871" y="185246"/>
                    </a:lnTo>
                    <a:lnTo>
                      <a:pt x="727837" y="198752"/>
                    </a:lnTo>
                    <a:lnTo>
                      <a:pt x="756427" y="191209"/>
                    </a:lnTo>
                    <a:lnTo>
                      <a:pt x="804310" y="204189"/>
                    </a:lnTo>
                    <a:lnTo>
                      <a:pt x="841056" y="203224"/>
                    </a:lnTo>
                    <a:lnTo>
                      <a:pt x="877363" y="223483"/>
                    </a:lnTo>
                    <a:lnTo>
                      <a:pt x="908759" y="250932"/>
                    </a:lnTo>
                    <a:lnTo>
                      <a:pt x="927702" y="257948"/>
                    </a:lnTo>
                    <a:lnTo>
                      <a:pt x="948750" y="259001"/>
                    </a:lnTo>
                    <a:lnTo>
                      <a:pt x="957695" y="266718"/>
                    </a:lnTo>
                    <a:lnTo>
                      <a:pt x="966027" y="298027"/>
                    </a:lnTo>
                    <a:lnTo>
                      <a:pt x="970148" y="312848"/>
                    </a:lnTo>
                    <a:lnTo>
                      <a:pt x="960326" y="353715"/>
                    </a:lnTo>
                    <a:lnTo>
                      <a:pt x="947785" y="369852"/>
                    </a:lnTo>
                    <a:lnTo>
                      <a:pt x="913144" y="404405"/>
                    </a:lnTo>
                    <a:lnTo>
                      <a:pt x="897446" y="432556"/>
                    </a:lnTo>
                    <a:lnTo>
                      <a:pt x="879293" y="454305"/>
                    </a:lnTo>
                    <a:lnTo>
                      <a:pt x="873154" y="454831"/>
                    </a:lnTo>
                    <a:lnTo>
                      <a:pt x="866226" y="473248"/>
                    </a:lnTo>
                    <a:lnTo>
                      <a:pt x="867980" y="520605"/>
                    </a:lnTo>
                    <a:lnTo>
                      <a:pt x="861139" y="559894"/>
                    </a:lnTo>
                    <a:lnTo>
                      <a:pt x="858508" y="576820"/>
                    </a:lnTo>
                    <a:lnTo>
                      <a:pt x="850791" y="586906"/>
                    </a:lnTo>
                    <a:lnTo>
                      <a:pt x="846406" y="621459"/>
                    </a:lnTo>
                    <a:lnTo>
                      <a:pt x="821499" y="655486"/>
                    </a:lnTo>
                    <a:lnTo>
                      <a:pt x="817290" y="682584"/>
                    </a:lnTo>
                    <a:lnTo>
                      <a:pt x="797382" y="694073"/>
                    </a:lnTo>
                    <a:lnTo>
                      <a:pt x="791594" y="709946"/>
                    </a:lnTo>
                    <a:lnTo>
                      <a:pt x="764934" y="709859"/>
                    </a:lnTo>
                    <a:lnTo>
                      <a:pt x="726259" y="720120"/>
                    </a:lnTo>
                    <a:lnTo>
                      <a:pt x="708894" y="731959"/>
                    </a:lnTo>
                    <a:lnTo>
                      <a:pt x="681357" y="739764"/>
                    </a:lnTo>
                    <a:lnTo>
                      <a:pt x="652416" y="761163"/>
                    </a:lnTo>
                    <a:lnTo>
                      <a:pt x="631632" y="787998"/>
                    </a:lnTo>
                    <a:lnTo>
                      <a:pt x="628036" y="808344"/>
                    </a:lnTo>
                    <a:lnTo>
                      <a:pt x="632158" y="823516"/>
                    </a:lnTo>
                    <a:lnTo>
                      <a:pt x="627510" y="851404"/>
                    </a:lnTo>
                    <a:lnTo>
                      <a:pt x="621985" y="864997"/>
                    </a:lnTo>
                    <a:lnTo>
                      <a:pt x="604796" y="880345"/>
                    </a:lnTo>
                    <a:lnTo>
                      <a:pt x="577522" y="930158"/>
                    </a:lnTo>
                    <a:lnTo>
                      <a:pt x="555861" y="952872"/>
                    </a:lnTo>
                    <a:lnTo>
                      <a:pt x="539110" y="966377"/>
                    </a:lnTo>
                    <a:lnTo>
                      <a:pt x="527972" y="994090"/>
                    </a:lnTo>
                    <a:lnTo>
                      <a:pt x="511660" y="1010840"/>
                    </a:lnTo>
                    <a:lnTo>
                      <a:pt x="504820" y="994178"/>
                    </a:lnTo>
                    <a:lnTo>
                      <a:pt x="515694" y="980409"/>
                    </a:lnTo>
                    <a:lnTo>
                      <a:pt x="501487" y="960677"/>
                    </a:lnTo>
                    <a:lnTo>
                      <a:pt x="482193" y="944716"/>
                    </a:lnTo>
                    <a:lnTo>
                      <a:pt x="456849" y="926474"/>
                    </a:lnTo>
                    <a:lnTo>
                      <a:pt x="447728" y="927264"/>
                    </a:lnTo>
                    <a:lnTo>
                      <a:pt x="423085" y="905339"/>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53" name="Freeform: Shape 1530">
                <a:extLst>
                  <a:ext uri="{FF2B5EF4-FFF2-40B4-BE49-F238E27FC236}">
                    <a16:creationId xmlns:a16="http://schemas.microsoft.com/office/drawing/2014/main" id="{B2486555-6866-4AE7-A790-D593919CF1E5}"/>
                  </a:ext>
                </a:extLst>
              </p:cNvPr>
              <p:cNvSpPr/>
              <p:nvPr/>
            </p:nvSpPr>
            <p:spPr>
              <a:xfrm>
                <a:off x="4659934" y="3741179"/>
                <a:ext cx="59283" cy="98806"/>
              </a:xfrm>
              <a:custGeom>
                <a:avLst/>
                <a:gdLst>
                  <a:gd name="connsiteX0" fmla="*/ 40368 w 57150"/>
                  <a:gd name="connsiteY0" fmla="*/ 93601 h 95250"/>
                  <a:gd name="connsiteX1" fmla="*/ 34317 w 57150"/>
                  <a:gd name="connsiteY1" fmla="*/ 94917 h 95250"/>
                  <a:gd name="connsiteX2" fmla="*/ 28090 w 57150"/>
                  <a:gd name="connsiteY2" fmla="*/ 79482 h 95250"/>
                  <a:gd name="connsiteX3" fmla="*/ 18882 w 57150"/>
                  <a:gd name="connsiteY3" fmla="*/ 71677 h 95250"/>
                  <a:gd name="connsiteX4" fmla="*/ 24231 w 57150"/>
                  <a:gd name="connsiteY4" fmla="*/ 54575 h 95250"/>
                  <a:gd name="connsiteX5" fmla="*/ 31598 w 57150"/>
                  <a:gd name="connsiteY5" fmla="*/ 55628 h 95250"/>
                  <a:gd name="connsiteX6" fmla="*/ 40193 w 57150"/>
                  <a:gd name="connsiteY6" fmla="*/ 77991 h 95250"/>
                  <a:gd name="connsiteX7" fmla="*/ 40368 w 57150"/>
                  <a:gd name="connsiteY7" fmla="*/ 93601 h 95250"/>
                  <a:gd name="connsiteX8" fmla="*/ 33352 w 57150"/>
                  <a:gd name="connsiteY8" fmla="*/ 17391 h 95250"/>
                  <a:gd name="connsiteX9" fmla="*/ 6516 w 57150"/>
                  <a:gd name="connsiteY9" fmla="*/ 21776 h 95250"/>
                  <a:gd name="connsiteX10" fmla="*/ 4763 w 57150"/>
                  <a:gd name="connsiteY10" fmla="*/ 11690 h 95250"/>
                  <a:gd name="connsiteX11" fmla="*/ 16339 w 57150"/>
                  <a:gd name="connsiteY11" fmla="*/ 9498 h 95250"/>
                  <a:gd name="connsiteX12" fmla="*/ 32563 w 57150"/>
                  <a:gd name="connsiteY12" fmla="*/ 10288 h 95250"/>
                  <a:gd name="connsiteX13" fmla="*/ 33352 w 57150"/>
                  <a:gd name="connsiteY13" fmla="*/ 17391 h 95250"/>
                  <a:gd name="connsiteX14" fmla="*/ 53523 w 57150"/>
                  <a:gd name="connsiteY14" fmla="*/ 17128 h 95250"/>
                  <a:gd name="connsiteX15" fmla="*/ 49313 w 57150"/>
                  <a:gd name="connsiteY15" fmla="*/ 36509 h 95250"/>
                  <a:gd name="connsiteX16" fmla="*/ 44753 w 57150"/>
                  <a:gd name="connsiteY16" fmla="*/ 33001 h 95250"/>
                  <a:gd name="connsiteX17" fmla="*/ 45192 w 57150"/>
                  <a:gd name="connsiteY17" fmla="*/ 18707 h 95250"/>
                  <a:gd name="connsiteX18" fmla="*/ 34141 w 57150"/>
                  <a:gd name="connsiteY18" fmla="*/ 7920 h 95250"/>
                  <a:gd name="connsiteX19" fmla="*/ 34054 w 57150"/>
                  <a:gd name="connsiteY19" fmla="*/ 4763 h 95250"/>
                  <a:gd name="connsiteX20" fmla="*/ 53523 w 57150"/>
                  <a:gd name="connsiteY20" fmla="*/ 1712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150" h="95250">
                    <a:moveTo>
                      <a:pt x="40368" y="93601"/>
                    </a:moveTo>
                    <a:lnTo>
                      <a:pt x="34317" y="94917"/>
                    </a:lnTo>
                    <a:lnTo>
                      <a:pt x="28090" y="79482"/>
                    </a:lnTo>
                    <a:lnTo>
                      <a:pt x="18882" y="71677"/>
                    </a:lnTo>
                    <a:lnTo>
                      <a:pt x="24231" y="54575"/>
                    </a:lnTo>
                    <a:lnTo>
                      <a:pt x="31598" y="55628"/>
                    </a:lnTo>
                    <a:lnTo>
                      <a:pt x="40193" y="77991"/>
                    </a:lnTo>
                    <a:lnTo>
                      <a:pt x="40368" y="93601"/>
                    </a:lnTo>
                    <a:close/>
                    <a:moveTo>
                      <a:pt x="33352" y="17391"/>
                    </a:moveTo>
                    <a:lnTo>
                      <a:pt x="6516" y="21776"/>
                    </a:lnTo>
                    <a:lnTo>
                      <a:pt x="4763" y="11690"/>
                    </a:lnTo>
                    <a:lnTo>
                      <a:pt x="16339" y="9498"/>
                    </a:lnTo>
                    <a:lnTo>
                      <a:pt x="32563" y="10288"/>
                    </a:lnTo>
                    <a:lnTo>
                      <a:pt x="33352" y="17391"/>
                    </a:lnTo>
                    <a:close/>
                    <a:moveTo>
                      <a:pt x="53523" y="17128"/>
                    </a:moveTo>
                    <a:lnTo>
                      <a:pt x="49313" y="36509"/>
                    </a:lnTo>
                    <a:lnTo>
                      <a:pt x="44753" y="33001"/>
                    </a:lnTo>
                    <a:lnTo>
                      <a:pt x="45192" y="18707"/>
                    </a:lnTo>
                    <a:lnTo>
                      <a:pt x="34141" y="7920"/>
                    </a:lnTo>
                    <a:lnTo>
                      <a:pt x="34054" y="4763"/>
                    </a:lnTo>
                    <a:lnTo>
                      <a:pt x="53523" y="17128"/>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54" name="Freeform: Shape 1531">
                <a:extLst>
                  <a:ext uri="{FF2B5EF4-FFF2-40B4-BE49-F238E27FC236}">
                    <a16:creationId xmlns:a16="http://schemas.microsoft.com/office/drawing/2014/main" id="{0452001D-EB31-4C04-AF06-7E9BCF15E18F}"/>
                  </a:ext>
                </a:extLst>
              </p:cNvPr>
              <p:cNvSpPr/>
              <p:nvPr/>
            </p:nvSpPr>
            <p:spPr>
              <a:xfrm>
                <a:off x="8940002" y="3705245"/>
                <a:ext cx="92219" cy="52696"/>
              </a:xfrm>
              <a:custGeom>
                <a:avLst/>
                <a:gdLst>
                  <a:gd name="connsiteX0" fmla="*/ 75623 w 88900"/>
                  <a:gd name="connsiteY0" fmla="*/ 19320 h 50800"/>
                  <a:gd name="connsiteX1" fmla="*/ 85620 w 88900"/>
                  <a:gd name="connsiteY1" fmla="*/ 28090 h 50800"/>
                  <a:gd name="connsiteX2" fmla="*/ 83866 w 88900"/>
                  <a:gd name="connsiteY2" fmla="*/ 45016 h 50800"/>
                  <a:gd name="connsiteX3" fmla="*/ 63783 w 88900"/>
                  <a:gd name="connsiteY3" fmla="*/ 45805 h 50800"/>
                  <a:gd name="connsiteX4" fmla="*/ 43087 w 88900"/>
                  <a:gd name="connsiteY4" fmla="*/ 43964 h 50800"/>
                  <a:gd name="connsiteX5" fmla="*/ 27564 w 88900"/>
                  <a:gd name="connsiteY5" fmla="*/ 48261 h 50800"/>
                  <a:gd name="connsiteX6" fmla="*/ 5201 w 88900"/>
                  <a:gd name="connsiteY6" fmla="*/ 37825 h 50800"/>
                  <a:gd name="connsiteX7" fmla="*/ 4763 w 88900"/>
                  <a:gd name="connsiteY7" fmla="*/ 32300 h 50800"/>
                  <a:gd name="connsiteX8" fmla="*/ 20987 w 88900"/>
                  <a:gd name="connsiteY8" fmla="*/ 11779 h 50800"/>
                  <a:gd name="connsiteX9" fmla="*/ 34229 w 88900"/>
                  <a:gd name="connsiteY9" fmla="*/ 4763 h 50800"/>
                  <a:gd name="connsiteX10" fmla="*/ 51857 w 88900"/>
                  <a:gd name="connsiteY10" fmla="*/ 11165 h 50800"/>
                  <a:gd name="connsiteX11" fmla="*/ 64836 w 88900"/>
                  <a:gd name="connsiteY11" fmla="*/ 11866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00" h="50800">
                    <a:moveTo>
                      <a:pt x="75623" y="19320"/>
                    </a:moveTo>
                    <a:lnTo>
                      <a:pt x="85620" y="28090"/>
                    </a:lnTo>
                    <a:lnTo>
                      <a:pt x="83866" y="45016"/>
                    </a:lnTo>
                    <a:lnTo>
                      <a:pt x="63783" y="45805"/>
                    </a:lnTo>
                    <a:lnTo>
                      <a:pt x="43087" y="43964"/>
                    </a:lnTo>
                    <a:lnTo>
                      <a:pt x="27564" y="48261"/>
                    </a:lnTo>
                    <a:lnTo>
                      <a:pt x="5201" y="37825"/>
                    </a:lnTo>
                    <a:lnTo>
                      <a:pt x="4763" y="32300"/>
                    </a:lnTo>
                    <a:lnTo>
                      <a:pt x="20987" y="11779"/>
                    </a:lnTo>
                    <a:lnTo>
                      <a:pt x="34229" y="4763"/>
                    </a:lnTo>
                    <a:lnTo>
                      <a:pt x="51857" y="11165"/>
                    </a:lnTo>
                    <a:lnTo>
                      <a:pt x="64836" y="11866"/>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55" name="Freeform: Shape 1532">
                <a:extLst>
                  <a:ext uri="{FF2B5EF4-FFF2-40B4-BE49-F238E27FC236}">
                    <a16:creationId xmlns:a16="http://schemas.microsoft.com/office/drawing/2014/main" id="{6F96CAB5-0B11-4569-B6B9-9490828357DD}"/>
                  </a:ext>
                </a:extLst>
              </p:cNvPr>
              <p:cNvSpPr/>
              <p:nvPr/>
            </p:nvSpPr>
            <p:spPr>
              <a:xfrm>
                <a:off x="7182051" y="4908446"/>
                <a:ext cx="250308" cy="256895"/>
              </a:xfrm>
              <a:custGeom>
                <a:avLst/>
                <a:gdLst>
                  <a:gd name="connsiteX0" fmla="*/ 146220 w 241300"/>
                  <a:gd name="connsiteY0" fmla="*/ 27301 h 247650"/>
                  <a:gd name="connsiteX1" fmla="*/ 151131 w 241300"/>
                  <a:gd name="connsiteY1" fmla="*/ 31861 h 247650"/>
                  <a:gd name="connsiteX2" fmla="*/ 158937 w 241300"/>
                  <a:gd name="connsiteY2" fmla="*/ 46858 h 247650"/>
                  <a:gd name="connsiteX3" fmla="*/ 186737 w 241300"/>
                  <a:gd name="connsiteY3" fmla="*/ 75360 h 247650"/>
                  <a:gd name="connsiteX4" fmla="*/ 197261 w 241300"/>
                  <a:gd name="connsiteY4" fmla="*/ 78166 h 247650"/>
                  <a:gd name="connsiteX5" fmla="*/ 197349 w 241300"/>
                  <a:gd name="connsiteY5" fmla="*/ 87374 h 247650"/>
                  <a:gd name="connsiteX6" fmla="*/ 204540 w 241300"/>
                  <a:gd name="connsiteY6" fmla="*/ 104037 h 247650"/>
                  <a:gd name="connsiteX7" fmla="*/ 223571 w 241300"/>
                  <a:gd name="connsiteY7" fmla="*/ 108071 h 247650"/>
                  <a:gd name="connsiteX8" fmla="*/ 239269 w 241300"/>
                  <a:gd name="connsiteY8" fmla="*/ 119999 h 247650"/>
                  <a:gd name="connsiteX9" fmla="*/ 204452 w 241300"/>
                  <a:gd name="connsiteY9" fmla="*/ 139467 h 247650"/>
                  <a:gd name="connsiteX10" fmla="*/ 182352 w 241300"/>
                  <a:gd name="connsiteY10" fmla="*/ 159287 h 247650"/>
                  <a:gd name="connsiteX11" fmla="*/ 174196 w 241300"/>
                  <a:gd name="connsiteY11" fmla="*/ 177090 h 247650"/>
                  <a:gd name="connsiteX12" fmla="*/ 166830 w 241300"/>
                  <a:gd name="connsiteY12" fmla="*/ 187175 h 247650"/>
                  <a:gd name="connsiteX13" fmla="*/ 153412 w 241300"/>
                  <a:gd name="connsiteY13" fmla="*/ 189368 h 247650"/>
                  <a:gd name="connsiteX14" fmla="*/ 149115 w 241300"/>
                  <a:gd name="connsiteY14" fmla="*/ 202260 h 247650"/>
                  <a:gd name="connsiteX15" fmla="*/ 146571 w 241300"/>
                  <a:gd name="connsiteY15" fmla="*/ 210679 h 247650"/>
                  <a:gd name="connsiteX16" fmla="*/ 130873 w 241300"/>
                  <a:gd name="connsiteY16" fmla="*/ 216993 h 247650"/>
                  <a:gd name="connsiteX17" fmla="*/ 110878 w 241300"/>
                  <a:gd name="connsiteY17" fmla="*/ 215677 h 247650"/>
                  <a:gd name="connsiteX18" fmla="*/ 99126 w 241300"/>
                  <a:gd name="connsiteY18" fmla="*/ 208135 h 247650"/>
                  <a:gd name="connsiteX19" fmla="*/ 88778 w 241300"/>
                  <a:gd name="connsiteY19" fmla="*/ 204803 h 247650"/>
                  <a:gd name="connsiteX20" fmla="*/ 76763 w 241300"/>
                  <a:gd name="connsiteY20" fmla="*/ 211117 h 247650"/>
                  <a:gd name="connsiteX21" fmla="*/ 70712 w 241300"/>
                  <a:gd name="connsiteY21" fmla="*/ 224097 h 247650"/>
                  <a:gd name="connsiteX22" fmla="*/ 59048 w 241300"/>
                  <a:gd name="connsiteY22" fmla="*/ 232253 h 247650"/>
                  <a:gd name="connsiteX23" fmla="*/ 46770 w 241300"/>
                  <a:gd name="connsiteY23" fmla="*/ 244443 h 247650"/>
                  <a:gd name="connsiteX24" fmla="*/ 29143 w 241300"/>
                  <a:gd name="connsiteY24" fmla="*/ 247249 h 247650"/>
                  <a:gd name="connsiteX25" fmla="*/ 23706 w 241300"/>
                  <a:gd name="connsiteY25" fmla="*/ 237690 h 247650"/>
                  <a:gd name="connsiteX26" fmla="*/ 25986 w 241300"/>
                  <a:gd name="connsiteY26" fmla="*/ 221027 h 247650"/>
                  <a:gd name="connsiteX27" fmla="*/ 11340 w 241300"/>
                  <a:gd name="connsiteY27" fmla="*/ 195331 h 247650"/>
                  <a:gd name="connsiteX28" fmla="*/ 4763 w 241300"/>
                  <a:gd name="connsiteY28" fmla="*/ 191298 h 247650"/>
                  <a:gd name="connsiteX29" fmla="*/ 4763 w 241300"/>
                  <a:gd name="connsiteY29" fmla="*/ 113596 h 247650"/>
                  <a:gd name="connsiteX30" fmla="*/ 28967 w 241300"/>
                  <a:gd name="connsiteY30" fmla="*/ 112632 h 247650"/>
                  <a:gd name="connsiteX31" fmla="*/ 29669 w 241300"/>
                  <a:gd name="connsiteY31" fmla="*/ 19934 h 247650"/>
                  <a:gd name="connsiteX32" fmla="*/ 47998 w 241300"/>
                  <a:gd name="connsiteY32" fmla="*/ 19145 h 247650"/>
                  <a:gd name="connsiteX33" fmla="*/ 85884 w 241300"/>
                  <a:gd name="connsiteY33" fmla="*/ 10112 h 247650"/>
                  <a:gd name="connsiteX34" fmla="*/ 95355 w 241300"/>
                  <a:gd name="connsiteY34" fmla="*/ 20724 h 247650"/>
                  <a:gd name="connsiteX35" fmla="*/ 110966 w 241300"/>
                  <a:gd name="connsiteY35" fmla="*/ 10638 h 247650"/>
                  <a:gd name="connsiteX36" fmla="*/ 118508 w 241300"/>
                  <a:gd name="connsiteY36" fmla="*/ 10550 h 247650"/>
                  <a:gd name="connsiteX37" fmla="*/ 132364 w 241300"/>
                  <a:gd name="connsiteY37" fmla="*/ 4763 h 247650"/>
                  <a:gd name="connsiteX38" fmla="*/ 136749 w 241300"/>
                  <a:gd name="connsiteY38" fmla="*/ 6692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1300" h="247650">
                    <a:moveTo>
                      <a:pt x="146220" y="27301"/>
                    </a:moveTo>
                    <a:lnTo>
                      <a:pt x="151131" y="31861"/>
                    </a:lnTo>
                    <a:lnTo>
                      <a:pt x="158937" y="46858"/>
                    </a:lnTo>
                    <a:lnTo>
                      <a:pt x="186737" y="75360"/>
                    </a:lnTo>
                    <a:lnTo>
                      <a:pt x="197261" y="78166"/>
                    </a:lnTo>
                    <a:lnTo>
                      <a:pt x="197349" y="87374"/>
                    </a:lnTo>
                    <a:lnTo>
                      <a:pt x="204540" y="104037"/>
                    </a:lnTo>
                    <a:lnTo>
                      <a:pt x="223571" y="108071"/>
                    </a:lnTo>
                    <a:lnTo>
                      <a:pt x="239269" y="119999"/>
                    </a:lnTo>
                    <a:lnTo>
                      <a:pt x="204452" y="139467"/>
                    </a:lnTo>
                    <a:lnTo>
                      <a:pt x="182352" y="159287"/>
                    </a:lnTo>
                    <a:lnTo>
                      <a:pt x="174196" y="177090"/>
                    </a:lnTo>
                    <a:lnTo>
                      <a:pt x="166830" y="187175"/>
                    </a:lnTo>
                    <a:lnTo>
                      <a:pt x="153412" y="189368"/>
                    </a:lnTo>
                    <a:lnTo>
                      <a:pt x="149115" y="202260"/>
                    </a:lnTo>
                    <a:lnTo>
                      <a:pt x="146571" y="210679"/>
                    </a:lnTo>
                    <a:lnTo>
                      <a:pt x="130873" y="216993"/>
                    </a:lnTo>
                    <a:lnTo>
                      <a:pt x="110878" y="215677"/>
                    </a:lnTo>
                    <a:lnTo>
                      <a:pt x="99126" y="208135"/>
                    </a:lnTo>
                    <a:lnTo>
                      <a:pt x="88778" y="204803"/>
                    </a:lnTo>
                    <a:lnTo>
                      <a:pt x="76763" y="211117"/>
                    </a:lnTo>
                    <a:lnTo>
                      <a:pt x="70712" y="224097"/>
                    </a:lnTo>
                    <a:lnTo>
                      <a:pt x="59048" y="232253"/>
                    </a:lnTo>
                    <a:lnTo>
                      <a:pt x="46770" y="244443"/>
                    </a:lnTo>
                    <a:lnTo>
                      <a:pt x="29143" y="247249"/>
                    </a:lnTo>
                    <a:lnTo>
                      <a:pt x="23706" y="237690"/>
                    </a:lnTo>
                    <a:lnTo>
                      <a:pt x="25986" y="221027"/>
                    </a:lnTo>
                    <a:lnTo>
                      <a:pt x="11340" y="195331"/>
                    </a:lnTo>
                    <a:lnTo>
                      <a:pt x="4763" y="191298"/>
                    </a:lnTo>
                    <a:lnTo>
                      <a:pt x="4763" y="113596"/>
                    </a:lnTo>
                    <a:lnTo>
                      <a:pt x="28967" y="112632"/>
                    </a:lnTo>
                    <a:lnTo>
                      <a:pt x="29669" y="19934"/>
                    </a:lnTo>
                    <a:lnTo>
                      <a:pt x="47998" y="19145"/>
                    </a:lnTo>
                    <a:lnTo>
                      <a:pt x="85884" y="10112"/>
                    </a:lnTo>
                    <a:lnTo>
                      <a:pt x="95355" y="20724"/>
                    </a:lnTo>
                    <a:lnTo>
                      <a:pt x="110966" y="10638"/>
                    </a:lnTo>
                    <a:lnTo>
                      <a:pt x="118508" y="10550"/>
                    </a:lnTo>
                    <a:lnTo>
                      <a:pt x="132364" y="4763"/>
                    </a:lnTo>
                    <a:lnTo>
                      <a:pt x="136749" y="6692"/>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56" name="Freeform: Shape 1533">
                <a:extLst>
                  <a:ext uri="{FF2B5EF4-FFF2-40B4-BE49-F238E27FC236}">
                    <a16:creationId xmlns:a16="http://schemas.microsoft.com/office/drawing/2014/main" id="{DC56C3BE-D2FA-4D07-B459-C9D68CA5F23A}"/>
                  </a:ext>
                </a:extLst>
              </p:cNvPr>
              <p:cNvSpPr/>
              <p:nvPr/>
            </p:nvSpPr>
            <p:spPr>
              <a:xfrm>
                <a:off x="7266291" y="2722107"/>
                <a:ext cx="250308" cy="217373"/>
              </a:xfrm>
              <a:custGeom>
                <a:avLst/>
                <a:gdLst>
                  <a:gd name="connsiteX0" fmla="*/ 11778 w 241300"/>
                  <a:gd name="connsiteY0" fmla="*/ 101406 h 209550"/>
                  <a:gd name="connsiteX1" fmla="*/ 35545 w 241300"/>
                  <a:gd name="connsiteY1" fmla="*/ 101757 h 209550"/>
                  <a:gd name="connsiteX2" fmla="*/ 62205 w 241300"/>
                  <a:gd name="connsiteY2" fmla="*/ 85971 h 209550"/>
                  <a:gd name="connsiteX3" fmla="*/ 67906 w 241300"/>
                  <a:gd name="connsiteY3" fmla="*/ 62117 h 209550"/>
                  <a:gd name="connsiteX4" fmla="*/ 88076 w 241300"/>
                  <a:gd name="connsiteY4" fmla="*/ 48349 h 209550"/>
                  <a:gd name="connsiteX5" fmla="*/ 85796 w 241300"/>
                  <a:gd name="connsiteY5" fmla="*/ 29055 h 209550"/>
                  <a:gd name="connsiteX6" fmla="*/ 100705 w 241300"/>
                  <a:gd name="connsiteY6" fmla="*/ 21689 h 209550"/>
                  <a:gd name="connsiteX7" fmla="*/ 127190 w 241300"/>
                  <a:gd name="connsiteY7" fmla="*/ 4763 h 209550"/>
                  <a:gd name="connsiteX8" fmla="*/ 153061 w 241300"/>
                  <a:gd name="connsiteY8" fmla="*/ 15813 h 209550"/>
                  <a:gd name="connsiteX9" fmla="*/ 156569 w 241300"/>
                  <a:gd name="connsiteY9" fmla="*/ 26600 h 209550"/>
                  <a:gd name="connsiteX10" fmla="*/ 169461 w 241300"/>
                  <a:gd name="connsiteY10" fmla="*/ 21425 h 209550"/>
                  <a:gd name="connsiteX11" fmla="*/ 193490 w 241300"/>
                  <a:gd name="connsiteY11" fmla="*/ 31774 h 209550"/>
                  <a:gd name="connsiteX12" fmla="*/ 195858 w 241300"/>
                  <a:gd name="connsiteY12" fmla="*/ 52032 h 209550"/>
                  <a:gd name="connsiteX13" fmla="*/ 190596 w 241300"/>
                  <a:gd name="connsiteY13" fmla="*/ 63608 h 209550"/>
                  <a:gd name="connsiteX14" fmla="*/ 206031 w 241300"/>
                  <a:gd name="connsiteY14" fmla="*/ 91233 h 209550"/>
                  <a:gd name="connsiteX15" fmla="*/ 216029 w 241300"/>
                  <a:gd name="connsiteY15" fmla="*/ 98863 h 209550"/>
                  <a:gd name="connsiteX16" fmla="*/ 214537 w 241300"/>
                  <a:gd name="connsiteY16" fmla="*/ 106405 h 209550"/>
                  <a:gd name="connsiteX17" fmla="*/ 231112 w 241300"/>
                  <a:gd name="connsiteY17" fmla="*/ 113684 h 209550"/>
                  <a:gd name="connsiteX18" fmla="*/ 238216 w 241300"/>
                  <a:gd name="connsiteY18" fmla="*/ 124647 h 209550"/>
                  <a:gd name="connsiteX19" fmla="*/ 228657 w 241300"/>
                  <a:gd name="connsiteY19" fmla="*/ 133592 h 209550"/>
                  <a:gd name="connsiteX20" fmla="*/ 208837 w 241300"/>
                  <a:gd name="connsiteY20" fmla="*/ 132189 h 209550"/>
                  <a:gd name="connsiteX21" fmla="*/ 204102 w 241300"/>
                  <a:gd name="connsiteY21" fmla="*/ 136047 h 209550"/>
                  <a:gd name="connsiteX22" fmla="*/ 209890 w 241300"/>
                  <a:gd name="connsiteY22" fmla="*/ 149553 h 209550"/>
                  <a:gd name="connsiteX23" fmla="*/ 215941 w 241300"/>
                  <a:gd name="connsiteY23" fmla="*/ 175249 h 209550"/>
                  <a:gd name="connsiteX24" fmla="*/ 194805 w 241300"/>
                  <a:gd name="connsiteY24" fmla="*/ 177617 h 209550"/>
                  <a:gd name="connsiteX25" fmla="*/ 187263 w 241300"/>
                  <a:gd name="connsiteY25" fmla="*/ 186386 h 209550"/>
                  <a:gd name="connsiteX26" fmla="*/ 185597 w 241300"/>
                  <a:gd name="connsiteY26" fmla="*/ 206206 h 209550"/>
                  <a:gd name="connsiteX27" fmla="*/ 175862 w 241300"/>
                  <a:gd name="connsiteY27" fmla="*/ 202435 h 209550"/>
                  <a:gd name="connsiteX28" fmla="*/ 153675 w 241300"/>
                  <a:gd name="connsiteY28" fmla="*/ 204365 h 209550"/>
                  <a:gd name="connsiteX29" fmla="*/ 147185 w 241300"/>
                  <a:gd name="connsiteY29" fmla="*/ 195156 h 209550"/>
                  <a:gd name="connsiteX30" fmla="*/ 137977 w 241300"/>
                  <a:gd name="connsiteY30" fmla="*/ 201997 h 209550"/>
                  <a:gd name="connsiteX31" fmla="*/ 128768 w 241300"/>
                  <a:gd name="connsiteY31" fmla="*/ 196296 h 209550"/>
                  <a:gd name="connsiteX32" fmla="*/ 109387 w 241300"/>
                  <a:gd name="connsiteY32" fmla="*/ 195507 h 209550"/>
                  <a:gd name="connsiteX33" fmla="*/ 81937 w 241300"/>
                  <a:gd name="connsiteY33" fmla="*/ 186036 h 209550"/>
                  <a:gd name="connsiteX34" fmla="*/ 57119 w 241300"/>
                  <a:gd name="connsiteY34" fmla="*/ 182878 h 209550"/>
                  <a:gd name="connsiteX35" fmla="*/ 38088 w 241300"/>
                  <a:gd name="connsiteY35" fmla="*/ 183755 h 209550"/>
                  <a:gd name="connsiteX36" fmla="*/ 24582 w 241300"/>
                  <a:gd name="connsiteY36" fmla="*/ 194542 h 209550"/>
                  <a:gd name="connsiteX37" fmla="*/ 12831 w 241300"/>
                  <a:gd name="connsiteY37" fmla="*/ 196033 h 209550"/>
                  <a:gd name="connsiteX38" fmla="*/ 12392 w 241300"/>
                  <a:gd name="connsiteY38" fmla="*/ 178406 h 209550"/>
                  <a:gd name="connsiteX39" fmla="*/ 4763 w 241300"/>
                  <a:gd name="connsiteY39" fmla="*/ 159814 h 209550"/>
                  <a:gd name="connsiteX40" fmla="*/ 19496 w 241300"/>
                  <a:gd name="connsiteY40" fmla="*/ 151570 h 209550"/>
                  <a:gd name="connsiteX41" fmla="*/ 19671 w 241300"/>
                  <a:gd name="connsiteY41" fmla="*/ 135346 h 209550"/>
                  <a:gd name="connsiteX42" fmla="*/ 12831 w 241300"/>
                  <a:gd name="connsiteY42" fmla="*/ 119735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1300" h="209550">
                    <a:moveTo>
                      <a:pt x="11778" y="101406"/>
                    </a:moveTo>
                    <a:lnTo>
                      <a:pt x="35545" y="101757"/>
                    </a:lnTo>
                    <a:lnTo>
                      <a:pt x="62205" y="85971"/>
                    </a:lnTo>
                    <a:lnTo>
                      <a:pt x="67906" y="62117"/>
                    </a:lnTo>
                    <a:lnTo>
                      <a:pt x="88076" y="48349"/>
                    </a:lnTo>
                    <a:lnTo>
                      <a:pt x="85796" y="29055"/>
                    </a:lnTo>
                    <a:lnTo>
                      <a:pt x="100705" y="21689"/>
                    </a:lnTo>
                    <a:lnTo>
                      <a:pt x="127190" y="4763"/>
                    </a:lnTo>
                    <a:lnTo>
                      <a:pt x="153061" y="15813"/>
                    </a:lnTo>
                    <a:lnTo>
                      <a:pt x="156569" y="26600"/>
                    </a:lnTo>
                    <a:lnTo>
                      <a:pt x="169461" y="21425"/>
                    </a:lnTo>
                    <a:lnTo>
                      <a:pt x="193490" y="31774"/>
                    </a:lnTo>
                    <a:lnTo>
                      <a:pt x="195858" y="52032"/>
                    </a:lnTo>
                    <a:lnTo>
                      <a:pt x="190596" y="63608"/>
                    </a:lnTo>
                    <a:lnTo>
                      <a:pt x="206031" y="91233"/>
                    </a:lnTo>
                    <a:lnTo>
                      <a:pt x="216029" y="98863"/>
                    </a:lnTo>
                    <a:lnTo>
                      <a:pt x="214537" y="106405"/>
                    </a:lnTo>
                    <a:lnTo>
                      <a:pt x="231112" y="113684"/>
                    </a:lnTo>
                    <a:lnTo>
                      <a:pt x="238216" y="124647"/>
                    </a:lnTo>
                    <a:lnTo>
                      <a:pt x="228657" y="133592"/>
                    </a:lnTo>
                    <a:lnTo>
                      <a:pt x="208837" y="132189"/>
                    </a:lnTo>
                    <a:lnTo>
                      <a:pt x="204102" y="136047"/>
                    </a:lnTo>
                    <a:lnTo>
                      <a:pt x="209890" y="149553"/>
                    </a:lnTo>
                    <a:lnTo>
                      <a:pt x="215941" y="175249"/>
                    </a:lnTo>
                    <a:lnTo>
                      <a:pt x="194805" y="177617"/>
                    </a:lnTo>
                    <a:lnTo>
                      <a:pt x="187263" y="186386"/>
                    </a:lnTo>
                    <a:lnTo>
                      <a:pt x="185597" y="206206"/>
                    </a:lnTo>
                    <a:lnTo>
                      <a:pt x="175862" y="202435"/>
                    </a:lnTo>
                    <a:lnTo>
                      <a:pt x="153675" y="204365"/>
                    </a:lnTo>
                    <a:lnTo>
                      <a:pt x="147185" y="195156"/>
                    </a:lnTo>
                    <a:lnTo>
                      <a:pt x="137977" y="201997"/>
                    </a:lnTo>
                    <a:lnTo>
                      <a:pt x="128768" y="196296"/>
                    </a:lnTo>
                    <a:lnTo>
                      <a:pt x="109387" y="195507"/>
                    </a:lnTo>
                    <a:lnTo>
                      <a:pt x="81937" y="186036"/>
                    </a:lnTo>
                    <a:lnTo>
                      <a:pt x="57119" y="182878"/>
                    </a:lnTo>
                    <a:lnTo>
                      <a:pt x="38088" y="183755"/>
                    </a:lnTo>
                    <a:lnTo>
                      <a:pt x="24582" y="194542"/>
                    </a:lnTo>
                    <a:lnTo>
                      <a:pt x="12831" y="196033"/>
                    </a:lnTo>
                    <a:lnTo>
                      <a:pt x="12392" y="178406"/>
                    </a:lnTo>
                    <a:lnTo>
                      <a:pt x="4763" y="159814"/>
                    </a:lnTo>
                    <a:lnTo>
                      <a:pt x="19496" y="151570"/>
                    </a:lnTo>
                    <a:lnTo>
                      <a:pt x="19671" y="135346"/>
                    </a:lnTo>
                    <a:lnTo>
                      <a:pt x="12831" y="119735"/>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57" name="Freeform: Shape 1534">
                <a:extLst>
                  <a:ext uri="{FF2B5EF4-FFF2-40B4-BE49-F238E27FC236}">
                    <a16:creationId xmlns:a16="http://schemas.microsoft.com/office/drawing/2014/main" id="{E8FB63D7-4A88-4D5E-B85C-D5EC19977570}"/>
                  </a:ext>
                </a:extLst>
              </p:cNvPr>
              <p:cNvSpPr/>
              <p:nvPr/>
            </p:nvSpPr>
            <p:spPr>
              <a:xfrm>
                <a:off x="4398570" y="3976434"/>
                <a:ext cx="32935" cy="79045"/>
              </a:xfrm>
              <a:custGeom>
                <a:avLst/>
                <a:gdLst>
                  <a:gd name="connsiteX0" fmla="*/ 6867 w 31750"/>
                  <a:gd name="connsiteY0" fmla="*/ 22565 h 76200"/>
                  <a:gd name="connsiteX1" fmla="*/ 6692 w 31750"/>
                  <a:gd name="connsiteY1" fmla="*/ 18794 h 76200"/>
                  <a:gd name="connsiteX2" fmla="*/ 9674 w 31750"/>
                  <a:gd name="connsiteY2" fmla="*/ 17567 h 76200"/>
                  <a:gd name="connsiteX3" fmla="*/ 14146 w 31750"/>
                  <a:gd name="connsiteY3" fmla="*/ 20636 h 76200"/>
                  <a:gd name="connsiteX4" fmla="*/ 22916 w 31750"/>
                  <a:gd name="connsiteY4" fmla="*/ 5113 h 76200"/>
                  <a:gd name="connsiteX5" fmla="*/ 27564 w 31750"/>
                  <a:gd name="connsiteY5" fmla="*/ 4763 h 76200"/>
                  <a:gd name="connsiteX6" fmla="*/ 27652 w 31750"/>
                  <a:gd name="connsiteY6" fmla="*/ 8533 h 76200"/>
                  <a:gd name="connsiteX7" fmla="*/ 32300 w 31750"/>
                  <a:gd name="connsiteY7" fmla="*/ 8621 h 76200"/>
                  <a:gd name="connsiteX8" fmla="*/ 31949 w 31750"/>
                  <a:gd name="connsiteY8" fmla="*/ 15637 h 76200"/>
                  <a:gd name="connsiteX9" fmla="*/ 27915 w 31750"/>
                  <a:gd name="connsiteY9" fmla="*/ 26775 h 76200"/>
                  <a:gd name="connsiteX10" fmla="*/ 30107 w 31750"/>
                  <a:gd name="connsiteY10" fmla="*/ 30721 h 76200"/>
                  <a:gd name="connsiteX11" fmla="*/ 27564 w 31750"/>
                  <a:gd name="connsiteY11" fmla="*/ 39930 h 76200"/>
                  <a:gd name="connsiteX12" fmla="*/ 29055 w 31750"/>
                  <a:gd name="connsiteY12" fmla="*/ 42297 h 76200"/>
                  <a:gd name="connsiteX13" fmla="*/ 26249 w 31750"/>
                  <a:gd name="connsiteY13" fmla="*/ 55189 h 76200"/>
                  <a:gd name="connsiteX14" fmla="*/ 21425 w 31750"/>
                  <a:gd name="connsiteY14" fmla="*/ 62030 h 76200"/>
                  <a:gd name="connsiteX15" fmla="*/ 16953 w 31750"/>
                  <a:gd name="connsiteY15" fmla="*/ 62819 h 76200"/>
                  <a:gd name="connsiteX16" fmla="*/ 12041 w 31750"/>
                  <a:gd name="connsiteY16" fmla="*/ 71589 h 76200"/>
                  <a:gd name="connsiteX17" fmla="*/ 4763 w 31750"/>
                  <a:gd name="connsiteY17" fmla="*/ 71589 h 76200"/>
                  <a:gd name="connsiteX18" fmla="*/ 6692 w 31750"/>
                  <a:gd name="connsiteY18" fmla="*/ 4282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750" h="76200">
                    <a:moveTo>
                      <a:pt x="6867" y="22565"/>
                    </a:moveTo>
                    <a:lnTo>
                      <a:pt x="6692" y="18794"/>
                    </a:lnTo>
                    <a:lnTo>
                      <a:pt x="9674" y="17567"/>
                    </a:lnTo>
                    <a:lnTo>
                      <a:pt x="14146" y="20636"/>
                    </a:lnTo>
                    <a:lnTo>
                      <a:pt x="22916" y="5113"/>
                    </a:lnTo>
                    <a:lnTo>
                      <a:pt x="27564" y="4763"/>
                    </a:lnTo>
                    <a:lnTo>
                      <a:pt x="27652" y="8533"/>
                    </a:lnTo>
                    <a:lnTo>
                      <a:pt x="32300" y="8621"/>
                    </a:lnTo>
                    <a:lnTo>
                      <a:pt x="31949" y="15637"/>
                    </a:lnTo>
                    <a:lnTo>
                      <a:pt x="27915" y="26775"/>
                    </a:lnTo>
                    <a:lnTo>
                      <a:pt x="30107" y="30721"/>
                    </a:lnTo>
                    <a:lnTo>
                      <a:pt x="27564" y="39930"/>
                    </a:lnTo>
                    <a:lnTo>
                      <a:pt x="29055" y="42297"/>
                    </a:lnTo>
                    <a:lnTo>
                      <a:pt x="26249" y="55189"/>
                    </a:lnTo>
                    <a:lnTo>
                      <a:pt x="21425" y="62030"/>
                    </a:lnTo>
                    <a:lnTo>
                      <a:pt x="16953" y="62819"/>
                    </a:lnTo>
                    <a:lnTo>
                      <a:pt x="12041" y="71589"/>
                    </a:lnTo>
                    <a:lnTo>
                      <a:pt x="4763" y="71589"/>
                    </a:lnTo>
                    <a:lnTo>
                      <a:pt x="6692" y="42824"/>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58" name="Freeform: Shape 1535">
                <a:extLst>
                  <a:ext uri="{FF2B5EF4-FFF2-40B4-BE49-F238E27FC236}">
                    <a16:creationId xmlns:a16="http://schemas.microsoft.com/office/drawing/2014/main" id="{5107A0F3-B960-4DE0-9B78-E1D32E5C1235}"/>
                  </a:ext>
                </a:extLst>
              </p:cNvPr>
              <p:cNvSpPr/>
              <p:nvPr/>
            </p:nvSpPr>
            <p:spPr>
              <a:xfrm>
                <a:off x="3078653" y="330354"/>
                <a:ext cx="2259356" cy="2950997"/>
              </a:xfrm>
              <a:custGeom>
                <a:avLst/>
                <a:gdLst>
                  <a:gd name="connsiteX0" fmla="*/ 1047937 w 2178050"/>
                  <a:gd name="connsiteY0" fmla="*/ 759759 h 2844800"/>
                  <a:gd name="connsiteX1" fmla="*/ 1046008 w 2178050"/>
                  <a:gd name="connsiteY1" fmla="*/ 708017 h 2844800"/>
                  <a:gd name="connsiteX2" fmla="*/ 1077842 w 2178050"/>
                  <a:gd name="connsiteY2" fmla="*/ 713104 h 2844800"/>
                  <a:gd name="connsiteX3" fmla="*/ 1092137 w 2178050"/>
                  <a:gd name="connsiteY3" fmla="*/ 721523 h 2844800"/>
                  <a:gd name="connsiteX4" fmla="*/ 1121516 w 2178050"/>
                  <a:gd name="connsiteY4" fmla="*/ 764671 h 2844800"/>
                  <a:gd name="connsiteX5" fmla="*/ 1114851 w 2178050"/>
                  <a:gd name="connsiteY5" fmla="*/ 808257 h 2844800"/>
                  <a:gd name="connsiteX6" fmla="*/ 1078456 w 2178050"/>
                  <a:gd name="connsiteY6" fmla="*/ 832549 h 2844800"/>
                  <a:gd name="connsiteX7" fmla="*/ 1058461 w 2178050"/>
                  <a:gd name="connsiteY7" fmla="*/ 805187 h 2844800"/>
                  <a:gd name="connsiteX8" fmla="*/ 1047937 w 2178050"/>
                  <a:gd name="connsiteY8" fmla="*/ 759759 h 2844800"/>
                  <a:gd name="connsiteX9" fmla="*/ 1163787 w 2178050"/>
                  <a:gd name="connsiteY9" fmla="*/ 870698 h 2844800"/>
                  <a:gd name="connsiteX10" fmla="*/ 1166681 w 2178050"/>
                  <a:gd name="connsiteY10" fmla="*/ 857631 h 2844800"/>
                  <a:gd name="connsiteX11" fmla="*/ 1149404 w 2178050"/>
                  <a:gd name="connsiteY11" fmla="*/ 836145 h 2844800"/>
                  <a:gd name="connsiteX12" fmla="*/ 1099854 w 2178050"/>
                  <a:gd name="connsiteY12" fmla="*/ 834479 h 2844800"/>
                  <a:gd name="connsiteX13" fmla="*/ 1106432 w 2178050"/>
                  <a:gd name="connsiteY13" fmla="*/ 866752 h 2844800"/>
                  <a:gd name="connsiteX14" fmla="*/ 1152474 w 2178050"/>
                  <a:gd name="connsiteY14" fmla="*/ 874031 h 2844800"/>
                  <a:gd name="connsiteX15" fmla="*/ 1163787 w 2178050"/>
                  <a:gd name="connsiteY15" fmla="*/ 870698 h 2844800"/>
                  <a:gd name="connsiteX16" fmla="*/ 1482571 w 2178050"/>
                  <a:gd name="connsiteY16" fmla="*/ 1282443 h 2844800"/>
                  <a:gd name="connsiteX17" fmla="*/ 1509582 w 2178050"/>
                  <a:gd name="connsiteY17" fmla="*/ 1327169 h 2844800"/>
                  <a:gd name="connsiteX18" fmla="*/ 1516686 w 2178050"/>
                  <a:gd name="connsiteY18" fmla="*/ 1332168 h 2844800"/>
                  <a:gd name="connsiteX19" fmla="*/ 1543609 w 2178050"/>
                  <a:gd name="connsiteY19" fmla="*/ 1321030 h 2844800"/>
                  <a:gd name="connsiteX20" fmla="*/ 1570094 w 2178050"/>
                  <a:gd name="connsiteY20" fmla="*/ 1322784 h 2844800"/>
                  <a:gd name="connsiteX21" fmla="*/ 1596228 w 2178050"/>
                  <a:gd name="connsiteY21" fmla="*/ 1325240 h 2844800"/>
                  <a:gd name="connsiteX22" fmla="*/ 1594036 w 2178050"/>
                  <a:gd name="connsiteY22" fmla="*/ 1302087 h 2844800"/>
                  <a:gd name="connsiteX23" fmla="*/ 1551590 w 2178050"/>
                  <a:gd name="connsiteY23" fmla="*/ 1254906 h 2844800"/>
                  <a:gd name="connsiteX24" fmla="*/ 1495287 w 2178050"/>
                  <a:gd name="connsiteY24" fmla="*/ 1245434 h 2844800"/>
                  <a:gd name="connsiteX25" fmla="*/ 1483448 w 2178050"/>
                  <a:gd name="connsiteY25" fmla="*/ 1251310 h 2844800"/>
                  <a:gd name="connsiteX26" fmla="*/ 1482571 w 2178050"/>
                  <a:gd name="connsiteY26" fmla="*/ 1282443 h 2844800"/>
                  <a:gd name="connsiteX27" fmla="*/ 908759 w 2178050"/>
                  <a:gd name="connsiteY27" fmla="*/ 732573 h 2844800"/>
                  <a:gd name="connsiteX28" fmla="*/ 884993 w 2178050"/>
                  <a:gd name="connsiteY28" fmla="*/ 769319 h 2844800"/>
                  <a:gd name="connsiteX29" fmla="*/ 939717 w 2178050"/>
                  <a:gd name="connsiteY29" fmla="*/ 773879 h 2844800"/>
                  <a:gd name="connsiteX30" fmla="*/ 980146 w 2178050"/>
                  <a:gd name="connsiteY30" fmla="*/ 812817 h 2844800"/>
                  <a:gd name="connsiteX31" fmla="*/ 1020312 w 2178050"/>
                  <a:gd name="connsiteY31" fmla="*/ 825972 h 2844800"/>
                  <a:gd name="connsiteX32" fmla="*/ 1010753 w 2178050"/>
                  <a:gd name="connsiteY32" fmla="*/ 776159 h 2844800"/>
                  <a:gd name="connsiteX33" fmla="*/ 991985 w 2178050"/>
                  <a:gd name="connsiteY33" fmla="*/ 717138 h 2844800"/>
                  <a:gd name="connsiteX34" fmla="*/ 925510 w 2178050"/>
                  <a:gd name="connsiteY34" fmla="*/ 670219 h 2844800"/>
                  <a:gd name="connsiteX35" fmla="*/ 877275 w 2178050"/>
                  <a:gd name="connsiteY35" fmla="*/ 652329 h 2844800"/>
                  <a:gd name="connsiteX36" fmla="*/ 879029 w 2178050"/>
                  <a:gd name="connsiteY36" fmla="*/ 702229 h 2844800"/>
                  <a:gd name="connsiteX37" fmla="*/ 908759 w 2178050"/>
                  <a:gd name="connsiteY37" fmla="*/ 732573 h 2844800"/>
                  <a:gd name="connsiteX38" fmla="*/ 1135899 w 2178050"/>
                  <a:gd name="connsiteY38" fmla="*/ 642770 h 2844800"/>
                  <a:gd name="connsiteX39" fmla="*/ 1180888 w 2178050"/>
                  <a:gd name="connsiteY39" fmla="*/ 641717 h 2844800"/>
                  <a:gd name="connsiteX40" fmla="*/ 1161419 w 2178050"/>
                  <a:gd name="connsiteY40" fmla="*/ 676797 h 2844800"/>
                  <a:gd name="connsiteX41" fmla="*/ 1161068 w 2178050"/>
                  <a:gd name="connsiteY41" fmla="*/ 723277 h 2844800"/>
                  <a:gd name="connsiteX42" fmla="*/ 1187465 w 2178050"/>
                  <a:gd name="connsiteY42" fmla="*/ 773791 h 2844800"/>
                  <a:gd name="connsiteX43" fmla="*/ 1238418 w 2178050"/>
                  <a:gd name="connsiteY43" fmla="*/ 789314 h 2844800"/>
                  <a:gd name="connsiteX44" fmla="*/ 1281917 w 2178050"/>
                  <a:gd name="connsiteY44" fmla="*/ 780632 h 2844800"/>
                  <a:gd name="connsiteX45" fmla="*/ 1327344 w 2178050"/>
                  <a:gd name="connsiteY45" fmla="*/ 686531 h 2844800"/>
                  <a:gd name="connsiteX46" fmla="*/ 1361108 w 2178050"/>
                  <a:gd name="connsiteY46" fmla="*/ 647505 h 2844800"/>
                  <a:gd name="connsiteX47" fmla="*/ 1331466 w 2178050"/>
                  <a:gd name="connsiteY47" fmla="*/ 603919 h 2844800"/>
                  <a:gd name="connsiteX48" fmla="*/ 1312085 w 2178050"/>
                  <a:gd name="connsiteY48" fmla="*/ 510520 h 2844800"/>
                  <a:gd name="connsiteX49" fmla="*/ 1271744 w 2178050"/>
                  <a:gd name="connsiteY49" fmla="*/ 482544 h 2844800"/>
                  <a:gd name="connsiteX50" fmla="*/ 1230350 w 2178050"/>
                  <a:gd name="connsiteY50" fmla="*/ 450271 h 2844800"/>
                  <a:gd name="connsiteX51" fmla="*/ 1198954 w 2178050"/>
                  <a:gd name="connsiteY51" fmla="*/ 366431 h 2844800"/>
                  <a:gd name="connsiteX52" fmla="*/ 1141774 w 2178050"/>
                  <a:gd name="connsiteY52" fmla="*/ 374675 h 2844800"/>
                  <a:gd name="connsiteX53" fmla="*/ 1152561 w 2178050"/>
                  <a:gd name="connsiteY53" fmla="*/ 411070 h 2844800"/>
                  <a:gd name="connsiteX54" fmla="*/ 1127392 w 2178050"/>
                  <a:gd name="connsiteY54" fmla="*/ 422032 h 2844800"/>
                  <a:gd name="connsiteX55" fmla="*/ 1110378 w 2178050"/>
                  <a:gd name="connsiteY55" fmla="*/ 468688 h 2844800"/>
                  <a:gd name="connsiteX56" fmla="*/ 1093365 w 2178050"/>
                  <a:gd name="connsiteY56" fmla="*/ 534111 h 2844800"/>
                  <a:gd name="connsiteX57" fmla="*/ 1108975 w 2178050"/>
                  <a:gd name="connsiteY57" fmla="*/ 597780 h 2844800"/>
                  <a:gd name="connsiteX58" fmla="*/ 1135899 w 2178050"/>
                  <a:gd name="connsiteY58" fmla="*/ 642770 h 2844800"/>
                  <a:gd name="connsiteX59" fmla="*/ 576820 w 2178050"/>
                  <a:gd name="connsiteY59" fmla="*/ 1110905 h 2844800"/>
                  <a:gd name="connsiteX60" fmla="*/ 611198 w 2178050"/>
                  <a:gd name="connsiteY60" fmla="*/ 1128006 h 2844800"/>
                  <a:gd name="connsiteX61" fmla="*/ 722312 w 2178050"/>
                  <a:gd name="connsiteY61" fmla="*/ 1116605 h 2844800"/>
                  <a:gd name="connsiteX62" fmla="*/ 671272 w 2178050"/>
                  <a:gd name="connsiteY62" fmla="*/ 1158437 h 2844800"/>
                  <a:gd name="connsiteX63" fmla="*/ 674429 w 2178050"/>
                  <a:gd name="connsiteY63" fmla="*/ 1188518 h 2844800"/>
                  <a:gd name="connsiteX64" fmla="*/ 711788 w 2178050"/>
                  <a:gd name="connsiteY64" fmla="*/ 1186413 h 2844800"/>
                  <a:gd name="connsiteX65" fmla="*/ 773791 w 2178050"/>
                  <a:gd name="connsiteY65" fmla="*/ 1146247 h 2844800"/>
                  <a:gd name="connsiteX66" fmla="*/ 857105 w 2178050"/>
                  <a:gd name="connsiteY66" fmla="*/ 1131601 h 2844800"/>
                  <a:gd name="connsiteX67" fmla="*/ 872101 w 2178050"/>
                  <a:gd name="connsiteY67" fmla="*/ 1085823 h 2844800"/>
                  <a:gd name="connsiteX68" fmla="*/ 867804 w 2178050"/>
                  <a:gd name="connsiteY68" fmla="*/ 1036975 h 2844800"/>
                  <a:gd name="connsiteX69" fmla="*/ 842021 w 2178050"/>
                  <a:gd name="connsiteY69" fmla="*/ 1032590 h 2844800"/>
                  <a:gd name="connsiteX70" fmla="*/ 820096 w 2178050"/>
                  <a:gd name="connsiteY70" fmla="*/ 1049516 h 2844800"/>
                  <a:gd name="connsiteX71" fmla="*/ 810449 w 2178050"/>
                  <a:gd name="connsiteY71" fmla="*/ 1013296 h 2844800"/>
                  <a:gd name="connsiteX72" fmla="*/ 802118 w 2178050"/>
                  <a:gd name="connsiteY72" fmla="*/ 963308 h 2844800"/>
                  <a:gd name="connsiteX73" fmla="*/ 776685 w 2178050"/>
                  <a:gd name="connsiteY73" fmla="*/ 950855 h 2844800"/>
                  <a:gd name="connsiteX74" fmla="*/ 754147 w 2178050"/>
                  <a:gd name="connsiteY74" fmla="*/ 989530 h 2844800"/>
                  <a:gd name="connsiteX75" fmla="*/ 789314 w 2178050"/>
                  <a:gd name="connsiteY75" fmla="*/ 1086437 h 2844800"/>
                  <a:gd name="connsiteX76" fmla="*/ 746341 w 2178050"/>
                  <a:gd name="connsiteY76" fmla="*/ 1078982 h 2844800"/>
                  <a:gd name="connsiteX77" fmla="*/ 702668 w 2178050"/>
                  <a:gd name="connsiteY77" fmla="*/ 1019435 h 2844800"/>
                  <a:gd name="connsiteX78" fmla="*/ 633473 w 2178050"/>
                  <a:gd name="connsiteY78" fmla="*/ 984355 h 2844800"/>
                  <a:gd name="connsiteX79" fmla="*/ 610321 w 2178050"/>
                  <a:gd name="connsiteY79" fmla="*/ 1013471 h 2844800"/>
                  <a:gd name="connsiteX80" fmla="*/ 576820 w 2178050"/>
                  <a:gd name="connsiteY80" fmla="*/ 1110905 h 2844800"/>
                  <a:gd name="connsiteX81" fmla="*/ 774668 w 2178050"/>
                  <a:gd name="connsiteY81" fmla="*/ 742044 h 2844800"/>
                  <a:gd name="connsiteX82" fmla="*/ 742658 w 2178050"/>
                  <a:gd name="connsiteY82" fmla="*/ 716612 h 2844800"/>
                  <a:gd name="connsiteX83" fmla="*/ 729503 w 2178050"/>
                  <a:gd name="connsiteY83" fmla="*/ 710824 h 2844800"/>
                  <a:gd name="connsiteX84" fmla="*/ 704246 w 2178050"/>
                  <a:gd name="connsiteY84" fmla="*/ 748359 h 2844800"/>
                  <a:gd name="connsiteX85" fmla="*/ 703808 w 2178050"/>
                  <a:gd name="connsiteY85" fmla="*/ 765898 h 2844800"/>
                  <a:gd name="connsiteX86" fmla="*/ 744675 w 2178050"/>
                  <a:gd name="connsiteY86" fmla="*/ 765986 h 2844800"/>
                  <a:gd name="connsiteX87" fmla="*/ 774668 w 2178050"/>
                  <a:gd name="connsiteY87" fmla="*/ 742044 h 2844800"/>
                  <a:gd name="connsiteX88" fmla="*/ 761864 w 2178050"/>
                  <a:gd name="connsiteY88" fmla="*/ 850352 h 2844800"/>
                  <a:gd name="connsiteX89" fmla="*/ 770020 w 2178050"/>
                  <a:gd name="connsiteY89" fmla="*/ 815360 h 2844800"/>
                  <a:gd name="connsiteX90" fmla="*/ 735379 w 2178050"/>
                  <a:gd name="connsiteY90" fmla="*/ 796768 h 2844800"/>
                  <a:gd name="connsiteX91" fmla="*/ 699510 w 2178050"/>
                  <a:gd name="connsiteY91" fmla="*/ 808958 h 2844800"/>
                  <a:gd name="connsiteX92" fmla="*/ 679603 w 2178050"/>
                  <a:gd name="connsiteY92" fmla="*/ 846318 h 2844800"/>
                  <a:gd name="connsiteX93" fmla="*/ 716085 w 2178050"/>
                  <a:gd name="connsiteY93" fmla="*/ 883239 h 2844800"/>
                  <a:gd name="connsiteX94" fmla="*/ 761864 w 2178050"/>
                  <a:gd name="connsiteY94" fmla="*/ 850352 h 2844800"/>
                  <a:gd name="connsiteX95" fmla="*/ 1016979 w 2178050"/>
                  <a:gd name="connsiteY95" fmla="*/ 1141862 h 2844800"/>
                  <a:gd name="connsiteX96" fmla="*/ 1057496 w 2178050"/>
                  <a:gd name="connsiteY96" fmla="*/ 1132128 h 2844800"/>
                  <a:gd name="connsiteX97" fmla="*/ 1068721 w 2178050"/>
                  <a:gd name="connsiteY97" fmla="*/ 1059776 h 2844800"/>
                  <a:gd name="connsiteX98" fmla="*/ 1067932 w 2178050"/>
                  <a:gd name="connsiteY98" fmla="*/ 1007596 h 2844800"/>
                  <a:gd name="connsiteX99" fmla="*/ 1049165 w 2178050"/>
                  <a:gd name="connsiteY99" fmla="*/ 958835 h 2844800"/>
                  <a:gd name="connsiteX100" fmla="*/ 1047235 w 2178050"/>
                  <a:gd name="connsiteY100" fmla="*/ 972867 h 2844800"/>
                  <a:gd name="connsiteX101" fmla="*/ 1012682 w 2178050"/>
                  <a:gd name="connsiteY101" fmla="*/ 966728 h 2844800"/>
                  <a:gd name="connsiteX102" fmla="*/ 975673 w 2178050"/>
                  <a:gd name="connsiteY102" fmla="*/ 1002597 h 2844800"/>
                  <a:gd name="connsiteX103" fmla="*/ 949188 w 2178050"/>
                  <a:gd name="connsiteY103" fmla="*/ 999352 h 2844800"/>
                  <a:gd name="connsiteX104" fmla="*/ 950767 w 2178050"/>
                  <a:gd name="connsiteY104" fmla="*/ 1077579 h 2844800"/>
                  <a:gd name="connsiteX105" fmla="*/ 991108 w 2178050"/>
                  <a:gd name="connsiteY105" fmla="*/ 1069949 h 2844800"/>
                  <a:gd name="connsiteX106" fmla="*/ 990582 w 2178050"/>
                  <a:gd name="connsiteY106" fmla="*/ 1126690 h 2844800"/>
                  <a:gd name="connsiteX107" fmla="*/ 1016979 w 2178050"/>
                  <a:gd name="connsiteY107" fmla="*/ 1141862 h 2844800"/>
                  <a:gd name="connsiteX108" fmla="*/ 988214 w 2178050"/>
                  <a:gd name="connsiteY108" fmla="*/ 1541855 h 2844800"/>
                  <a:gd name="connsiteX109" fmla="*/ 943839 w 2178050"/>
                  <a:gd name="connsiteY109" fmla="*/ 1507390 h 2844800"/>
                  <a:gd name="connsiteX110" fmla="*/ 902533 w 2178050"/>
                  <a:gd name="connsiteY110" fmla="*/ 1470469 h 2844800"/>
                  <a:gd name="connsiteX111" fmla="*/ 894903 w 2178050"/>
                  <a:gd name="connsiteY111" fmla="*/ 1416271 h 2844800"/>
                  <a:gd name="connsiteX112" fmla="*/ 879468 w 2178050"/>
                  <a:gd name="connsiteY112" fmla="*/ 1338044 h 2844800"/>
                  <a:gd name="connsiteX113" fmla="*/ 851931 w 2178050"/>
                  <a:gd name="connsiteY113" fmla="*/ 1304368 h 2844800"/>
                  <a:gd name="connsiteX114" fmla="*/ 827463 w 2178050"/>
                  <a:gd name="connsiteY114" fmla="*/ 1290774 h 2844800"/>
                  <a:gd name="connsiteX115" fmla="*/ 805801 w 2178050"/>
                  <a:gd name="connsiteY115" fmla="*/ 1303227 h 2844800"/>
                  <a:gd name="connsiteX116" fmla="*/ 823253 w 2178050"/>
                  <a:gd name="connsiteY116" fmla="*/ 1387330 h 2844800"/>
                  <a:gd name="connsiteX117" fmla="*/ 810888 w 2178050"/>
                  <a:gd name="connsiteY117" fmla="*/ 1420042 h 2844800"/>
                  <a:gd name="connsiteX118" fmla="*/ 790805 w 2178050"/>
                  <a:gd name="connsiteY118" fmla="*/ 1341289 h 2844800"/>
                  <a:gd name="connsiteX119" fmla="*/ 768354 w 2178050"/>
                  <a:gd name="connsiteY119" fmla="*/ 1314014 h 2844800"/>
                  <a:gd name="connsiteX120" fmla="*/ 740553 w 2178050"/>
                  <a:gd name="connsiteY120" fmla="*/ 1356197 h 2844800"/>
                  <a:gd name="connsiteX121" fmla="*/ 706351 w 2178050"/>
                  <a:gd name="connsiteY121" fmla="*/ 1314453 h 2844800"/>
                  <a:gd name="connsiteX122" fmla="*/ 651627 w 2178050"/>
                  <a:gd name="connsiteY122" fmla="*/ 1339622 h 2844800"/>
                  <a:gd name="connsiteX123" fmla="*/ 663905 w 2178050"/>
                  <a:gd name="connsiteY123" fmla="*/ 1300509 h 2844800"/>
                  <a:gd name="connsiteX124" fmla="*/ 638735 w 2178050"/>
                  <a:gd name="connsiteY124" fmla="*/ 1284109 h 2844800"/>
                  <a:gd name="connsiteX125" fmla="*/ 572874 w 2178050"/>
                  <a:gd name="connsiteY125" fmla="*/ 1335325 h 2844800"/>
                  <a:gd name="connsiteX126" fmla="*/ 555773 w 2178050"/>
                  <a:gd name="connsiteY126" fmla="*/ 1367861 h 2844800"/>
                  <a:gd name="connsiteX127" fmla="*/ 535163 w 2178050"/>
                  <a:gd name="connsiteY127" fmla="*/ 1427233 h 2844800"/>
                  <a:gd name="connsiteX128" fmla="*/ 578136 w 2178050"/>
                  <a:gd name="connsiteY128" fmla="*/ 1447579 h 2844800"/>
                  <a:gd name="connsiteX129" fmla="*/ 616109 w 2178050"/>
                  <a:gd name="connsiteY129" fmla="*/ 1446527 h 2844800"/>
                  <a:gd name="connsiteX130" fmla="*/ 559105 w 2178050"/>
                  <a:gd name="connsiteY130" fmla="*/ 1476871 h 2844800"/>
                  <a:gd name="connsiteX131" fmla="*/ 572084 w 2178050"/>
                  <a:gd name="connsiteY131" fmla="*/ 1504320 h 2844800"/>
                  <a:gd name="connsiteX132" fmla="*/ 606988 w 2178050"/>
                  <a:gd name="connsiteY132" fmla="*/ 1505811 h 2844800"/>
                  <a:gd name="connsiteX133" fmla="*/ 659520 w 2178050"/>
                  <a:gd name="connsiteY133" fmla="*/ 1499935 h 2844800"/>
                  <a:gd name="connsiteX134" fmla="*/ 707053 w 2178050"/>
                  <a:gd name="connsiteY134" fmla="*/ 1517124 h 2844800"/>
                  <a:gd name="connsiteX135" fmla="*/ 674955 w 2178050"/>
                  <a:gd name="connsiteY135" fmla="*/ 1529753 h 2844800"/>
                  <a:gd name="connsiteX136" fmla="*/ 640314 w 2178050"/>
                  <a:gd name="connsiteY136" fmla="*/ 1526508 h 2844800"/>
                  <a:gd name="connsiteX137" fmla="*/ 602340 w 2178050"/>
                  <a:gd name="connsiteY137" fmla="*/ 1538874 h 2844800"/>
                  <a:gd name="connsiteX138" fmla="*/ 585941 w 2178050"/>
                  <a:gd name="connsiteY138" fmla="*/ 1546503 h 2844800"/>
                  <a:gd name="connsiteX139" fmla="*/ 616197 w 2178050"/>
                  <a:gd name="connsiteY139" fmla="*/ 1602192 h 2844800"/>
                  <a:gd name="connsiteX140" fmla="*/ 638034 w 2178050"/>
                  <a:gd name="connsiteY140" fmla="*/ 1594474 h 2844800"/>
                  <a:gd name="connsiteX141" fmla="*/ 671622 w 2178050"/>
                  <a:gd name="connsiteY141" fmla="*/ 1613330 h 2844800"/>
                  <a:gd name="connsiteX142" fmla="*/ 684952 w 2178050"/>
                  <a:gd name="connsiteY142" fmla="*/ 1645340 h 2844800"/>
                  <a:gd name="connsiteX143" fmla="*/ 728714 w 2178050"/>
                  <a:gd name="connsiteY143" fmla="*/ 1638937 h 2844800"/>
                  <a:gd name="connsiteX144" fmla="*/ 790980 w 2178050"/>
                  <a:gd name="connsiteY144" fmla="*/ 1628765 h 2844800"/>
                  <a:gd name="connsiteX145" fmla="*/ 837110 w 2178050"/>
                  <a:gd name="connsiteY145" fmla="*/ 1605524 h 2844800"/>
                  <a:gd name="connsiteX146" fmla="*/ 865699 w 2178050"/>
                  <a:gd name="connsiteY146" fmla="*/ 1601315 h 2844800"/>
                  <a:gd name="connsiteX147" fmla="*/ 907970 w 2178050"/>
                  <a:gd name="connsiteY147" fmla="*/ 1619907 h 2844800"/>
                  <a:gd name="connsiteX148" fmla="*/ 952433 w 2178050"/>
                  <a:gd name="connsiteY148" fmla="*/ 1630606 h 2844800"/>
                  <a:gd name="connsiteX149" fmla="*/ 960677 w 2178050"/>
                  <a:gd name="connsiteY149" fmla="*/ 1605524 h 2844800"/>
                  <a:gd name="connsiteX150" fmla="*/ 944979 w 2178050"/>
                  <a:gd name="connsiteY150" fmla="*/ 1578776 h 2844800"/>
                  <a:gd name="connsiteX151" fmla="*/ 985320 w 2178050"/>
                  <a:gd name="connsiteY151" fmla="*/ 1573164 h 2844800"/>
                  <a:gd name="connsiteX152" fmla="*/ 988214 w 2178050"/>
                  <a:gd name="connsiteY152" fmla="*/ 1541855 h 2844800"/>
                  <a:gd name="connsiteX153" fmla="*/ 1056093 w 2178050"/>
                  <a:gd name="connsiteY153" fmla="*/ 1533261 h 2844800"/>
                  <a:gd name="connsiteX154" fmla="*/ 1038904 w 2178050"/>
                  <a:gd name="connsiteY154" fmla="*/ 1564306 h 2844800"/>
                  <a:gd name="connsiteX155" fmla="*/ 1017242 w 2178050"/>
                  <a:gd name="connsiteY155" fmla="*/ 1586143 h 2844800"/>
                  <a:gd name="connsiteX156" fmla="*/ 1050831 w 2178050"/>
                  <a:gd name="connsiteY156" fmla="*/ 1617188 h 2844800"/>
                  <a:gd name="connsiteX157" fmla="*/ 1070826 w 2178050"/>
                  <a:gd name="connsiteY157" fmla="*/ 1609734 h 2844800"/>
                  <a:gd name="connsiteX158" fmla="*/ 1103976 w 2178050"/>
                  <a:gd name="connsiteY158" fmla="*/ 1630431 h 2844800"/>
                  <a:gd name="connsiteX159" fmla="*/ 1119236 w 2178050"/>
                  <a:gd name="connsiteY159" fmla="*/ 1606489 h 2844800"/>
                  <a:gd name="connsiteX160" fmla="*/ 1104239 w 2178050"/>
                  <a:gd name="connsiteY160" fmla="*/ 1579916 h 2844800"/>
                  <a:gd name="connsiteX161" fmla="*/ 1096873 w 2178050"/>
                  <a:gd name="connsiteY161" fmla="*/ 1566499 h 2844800"/>
                  <a:gd name="connsiteX162" fmla="*/ 1082139 w 2178050"/>
                  <a:gd name="connsiteY162" fmla="*/ 1553694 h 2844800"/>
                  <a:gd name="connsiteX163" fmla="*/ 1056093 w 2178050"/>
                  <a:gd name="connsiteY163" fmla="*/ 1533261 h 2844800"/>
                  <a:gd name="connsiteX164" fmla="*/ 901656 w 2178050"/>
                  <a:gd name="connsiteY164" fmla="*/ 1274988 h 2844800"/>
                  <a:gd name="connsiteX165" fmla="*/ 882976 w 2178050"/>
                  <a:gd name="connsiteY165" fmla="*/ 1255958 h 2844800"/>
                  <a:gd name="connsiteX166" fmla="*/ 850001 w 2178050"/>
                  <a:gd name="connsiteY166" fmla="*/ 1259466 h 2844800"/>
                  <a:gd name="connsiteX167" fmla="*/ 841670 w 2178050"/>
                  <a:gd name="connsiteY167" fmla="*/ 1271568 h 2844800"/>
                  <a:gd name="connsiteX168" fmla="*/ 879994 w 2178050"/>
                  <a:gd name="connsiteY168" fmla="*/ 1330765 h 2844800"/>
                  <a:gd name="connsiteX169" fmla="*/ 901656 w 2178050"/>
                  <a:gd name="connsiteY169" fmla="*/ 1274988 h 2844800"/>
                  <a:gd name="connsiteX170" fmla="*/ 1153263 w 2178050"/>
                  <a:gd name="connsiteY170" fmla="*/ 1390487 h 2844800"/>
                  <a:gd name="connsiteX171" fmla="*/ 1179660 w 2178050"/>
                  <a:gd name="connsiteY171" fmla="*/ 1329712 h 2844800"/>
                  <a:gd name="connsiteX172" fmla="*/ 1208951 w 2178050"/>
                  <a:gd name="connsiteY172" fmla="*/ 1313488 h 2844800"/>
                  <a:gd name="connsiteX173" fmla="*/ 1245697 w 2178050"/>
                  <a:gd name="connsiteY173" fmla="*/ 1236840 h 2844800"/>
                  <a:gd name="connsiteX174" fmla="*/ 1198691 w 2178050"/>
                  <a:gd name="connsiteY174" fmla="*/ 1215178 h 2844800"/>
                  <a:gd name="connsiteX175" fmla="*/ 1147475 w 2178050"/>
                  <a:gd name="connsiteY175" fmla="*/ 1212021 h 2844800"/>
                  <a:gd name="connsiteX176" fmla="*/ 1123095 w 2178050"/>
                  <a:gd name="connsiteY176" fmla="*/ 1236313 h 2844800"/>
                  <a:gd name="connsiteX177" fmla="*/ 1110203 w 2178050"/>
                  <a:gd name="connsiteY177" fmla="*/ 1273410 h 2844800"/>
                  <a:gd name="connsiteX178" fmla="*/ 1109852 w 2178050"/>
                  <a:gd name="connsiteY178" fmla="*/ 1315681 h 2844800"/>
                  <a:gd name="connsiteX179" fmla="*/ 1125199 w 2178050"/>
                  <a:gd name="connsiteY179" fmla="*/ 1387506 h 2844800"/>
                  <a:gd name="connsiteX180" fmla="*/ 1153263 w 2178050"/>
                  <a:gd name="connsiteY180" fmla="*/ 1390487 h 2844800"/>
                  <a:gd name="connsiteX181" fmla="*/ 1303666 w 2178050"/>
                  <a:gd name="connsiteY181" fmla="*/ 1188781 h 2844800"/>
                  <a:gd name="connsiteX182" fmla="*/ 1354180 w 2178050"/>
                  <a:gd name="connsiteY182" fmla="*/ 1187202 h 2844800"/>
                  <a:gd name="connsiteX183" fmla="*/ 1424690 w 2178050"/>
                  <a:gd name="connsiteY183" fmla="*/ 1173083 h 2844800"/>
                  <a:gd name="connsiteX184" fmla="*/ 1456174 w 2178050"/>
                  <a:gd name="connsiteY184" fmla="*/ 1184308 h 2844800"/>
                  <a:gd name="connsiteX185" fmla="*/ 1492832 w 2178050"/>
                  <a:gd name="connsiteY185" fmla="*/ 1164488 h 2844800"/>
                  <a:gd name="connsiteX186" fmla="*/ 1508179 w 2178050"/>
                  <a:gd name="connsiteY186" fmla="*/ 1139582 h 2844800"/>
                  <a:gd name="connsiteX187" fmla="*/ 1502654 w 2178050"/>
                  <a:gd name="connsiteY187" fmla="*/ 1099942 h 2844800"/>
                  <a:gd name="connsiteX188" fmla="*/ 1476344 w 2178050"/>
                  <a:gd name="connsiteY188" fmla="*/ 1062846 h 2844800"/>
                  <a:gd name="connsiteX189" fmla="*/ 1436354 w 2178050"/>
                  <a:gd name="connsiteY189" fmla="*/ 1055830 h 2844800"/>
                  <a:gd name="connsiteX190" fmla="*/ 1386278 w 2178050"/>
                  <a:gd name="connsiteY190" fmla="*/ 1064337 h 2844800"/>
                  <a:gd name="connsiteX191" fmla="*/ 1347164 w 2178050"/>
                  <a:gd name="connsiteY191" fmla="*/ 1085735 h 2844800"/>
                  <a:gd name="connsiteX192" fmla="*/ 1311296 w 2178050"/>
                  <a:gd name="connsiteY192" fmla="*/ 1077491 h 2844800"/>
                  <a:gd name="connsiteX193" fmla="*/ 1278146 w 2178050"/>
                  <a:gd name="connsiteY193" fmla="*/ 1073106 h 2844800"/>
                  <a:gd name="connsiteX194" fmla="*/ 1262535 w 2178050"/>
                  <a:gd name="connsiteY194" fmla="*/ 1049428 h 2844800"/>
                  <a:gd name="connsiteX195" fmla="*/ 1234296 w 2178050"/>
                  <a:gd name="connsiteY195" fmla="*/ 1026538 h 2844800"/>
                  <a:gd name="connsiteX196" fmla="*/ 1239909 w 2178050"/>
                  <a:gd name="connsiteY196" fmla="*/ 987688 h 2844800"/>
                  <a:gd name="connsiteX197" fmla="*/ 1218686 w 2178050"/>
                  <a:gd name="connsiteY197" fmla="*/ 952784 h 2844800"/>
                  <a:gd name="connsiteX198" fmla="*/ 1170276 w 2178050"/>
                  <a:gd name="connsiteY198" fmla="*/ 953047 h 2844800"/>
                  <a:gd name="connsiteX199" fmla="*/ 1143002 w 2178050"/>
                  <a:gd name="connsiteY199" fmla="*/ 918055 h 2844800"/>
                  <a:gd name="connsiteX200" fmla="*/ 1092312 w 2178050"/>
                  <a:gd name="connsiteY200" fmla="*/ 911039 h 2844800"/>
                  <a:gd name="connsiteX201" fmla="*/ 1083016 w 2178050"/>
                  <a:gd name="connsiteY201" fmla="*/ 955766 h 2844800"/>
                  <a:gd name="connsiteX202" fmla="*/ 1111518 w 2178050"/>
                  <a:gd name="connsiteY202" fmla="*/ 988565 h 2844800"/>
                  <a:gd name="connsiteX203" fmla="*/ 1162383 w 2178050"/>
                  <a:gd name="connsiteY203" fmla="*/ 1001281 h 2844800"/>
                  <a:gd name="connsiteX204" fmla="*/ 1187027 w 2178050"/>
                  <a:gd name="connsiteY204" fmla="*/ 1045920 h 2844800"/>
                  <a:gd name="connsiteX205" fmla="*/ 1190009 w 2178050"/>
                  <a:gd name="connsiteY205" fmla="*/ 1095031 h 2844800"/>
                  <a:gd name="connsiteX206" fmla="*/ 1198515 w 2178050"/>
                  <a:gd name="connsiteY206" fmla="*/ 1147562 h 2844800"/>
                  <a:gd name="connsiteX207" fmla="*/ 1263851 w 2178050"/>
                  <a:gd name="connsiteY207" fmla="*/ 1177555 h 2844800"/>
                  <a:gd name="connsiteX208" fmla="*/ 1303666 w 2178050"/>
                  <a:gd name="connsiteY208" fmla="*/ 1188781 h 2844800"/>
                  <a:gd name="connsiteX209" fmla="*/ 522973 w 2178050"/>
                  <a:gd name="connsiteY209" fmla="*/ 1028555 h 2844800"/>
                  <a:gd name="connsiteX210" fmla="*/ 568664 w 2178050"/>
                  <a:gd name="connsiteY210" fmla="*/ 984268 h 2844800"/>
                  <a:gd name="connsiteX211" fmla="*/ 591641 w 2178050"/>
                  <a:gd name="connsiteY211" fmla="*/ 979093 h 2844800"/>
                  <a:gd name="connsiteX212" fmla="*/ 610584 w 2178050"/>
                  <a:gd name="connsiteY212" fmla="*/ 941997 h 2844800"/>
                  <a:gd name="connsiteX213" fmla="*/ 613917 w 2178050"/>
                  <a:gd name="connsiteY213" fmla="*/ 856316 h 2844800"/>
                  <a:gd name="connsiteX214" fmla="*/ 580153 w 2178050"/>
                  <a:gd name="connsiteY214" fmla="*/ 873066 h 2844800"/>
                  <a:gd name="connsiteX215" fmla="*/ 542442 w 2178050"/>
                  <a:gd name="connsiteY215" fmla="*/ 871487 h 2844800"/>
                  <a:gd name="connsiteX216" fmla="*/ 491928 w 2178050"/>
                  <a:gd name="connsiteY216" fmla="*/ 943313 h 2844800"/>
                  <a:gd name="connsiteX217" fmla="*/ 450184 w 2178050"/>
                  <a:gd name="connsiteY217" fmla="*/ 1022066 h 2844800"/>
                  <a:gd name="connsiteX218" fmla="*/ 483509 w 2178050"/>
                  <a:gd name="connsiteY218" fmla="*/ 1044078 h 2844800"/>
                  <a:gd name="connsiteX219" fmla="*/ 522973 w 2178050"/>
                  <a:gd name="connsiteY219" fmla="*/ 1028555 h 2844800"/>
                  <a:gd name="connsiteX220" fmla="*/ 1155982 w 2178050"/>
                  <a:gd name="connsiteY220" fmla="*/ 1170364 h 2844800"/>
                  <a:gd name="connsiteX221" fmla="*/ 1169399 w 2178050"/>
                  <a:gd name="connsiteY221" fmla="*/ 1134057 h 2844800"/>
                  <a:gd name="connsiteX222" fmla="*/ 1160454 w 2178050"/>
                  <a:gd name="connsiteY222" fmla="*/ 1103713 h 2844800"/>
                  <a:gd name="connsiteX223" fmla="*/ 1138968 w 2178050"/>
                  <a:gd name="connsiteY223" fmla="*/ 1069335 h 2844800"/>
                  <a:gd name="connsiteX224" fmla="*/ 1103625 w 2178050"/>
                  <a:gd name="connsiteY224" fmla="*/ 1095820 h 2844800"/>
                  <a:gd name="connsiteX225" fmla="*/ 1090558 w 2178050"/>
                  <a:gd name="connsiteY225" fmla="*/ 1138968 h 2844800"/>
                  <a:gd name="connsiteX226" fmla="*/ 1120376 w 2178050"/>
                  <a:gd name="connsiteY226" fmla="*/ 1163436 h 2844800"/>
                  <a:gd name="connsiteX227" fmla="*/ 1155982 w 2178050"/>
                  <a:gd name="connsiteY227" fmla="*/ 1170364 h 2844800"/>
                  <a:gd name="connsiteX228" fmla="*/ 1083104 w 2178050"/>
                  <a:gd name="connsiteY228" fmla="*/ 1270691 h 2844800"/>
                  <a:gd name="connsiteX229" fmla="*/ 1076702 w 2178050"/>
                  <a:gd name="connsiteY229" fmla="*/ 1245434 h 2844800"/>
                  <a:gd name="connsiteX230" fmla="*/ 1032853 w 2178050"/>
                  <a:gd name="connsiteY230" fmla="*/ 1256484 h 2844800"/>
                  <a:gd name="connsiteX231" fmla="*/ 1003561 w 2178050"/>
                  <a:gd name="connsiteY231" fmla="*/ 1237980 h 2844800"/>
                  <a:gd name="connsiteX232" fmla="*/ 974445 w 2178050"/>
                  <a:gd name="connsiteY232" fmla="*/ 1280075 h 2844800"/>
                  <a:gd name="connsiteX233" fmla="*/ 1001544 w 2178050"/>
                  <a:gd name="connsiteY233" fmla="*/ 1335150 h 2844800"/>
                  <a:gd name="connsiteX234" fmla="*/ 951381 w 2178050"/>
                  <a:gd name="connsiteY234" fmla="*/ 1324889 h 2844800"/>
                  <a:gd name="connsiteX235" fmla="*/ 950855 w 2178050"/>
                  <a:gd name="connsiteY235" fmla="*/ 1351286 h 2844800"/>
                  <a:gd name="connsiteX236" fmla="*/ 1011980 w 2178050"/>
                  <a:gd name="connsiteY236" fmla="*/ 1413114 h 2844800"/>
                  <a:gd name="connsiteX237" fmla="*/ 1028994 w 2178050"/>
                  <a:gd name="connsiteY237" fmla="*/ 1442756 h 2844800"/>
                  <a:gd name="connsiteX238" fmla="*/ 1052673 w 2178050"/>
                  <a:gd name="connsiteY238" fmla="*/ 1449158 h 2844800"/>
                  <a:gd name="connsiteX239" fmla="*/ 1093014 w 2178050"/>
                  <a:gd name="connsiteY239" fmla="*/ 1419253 h 2844800"/>
                  <a:gd name="connsiteX240" fmla="*/ 1097399 w 2178050"/>
                  <a:gd name="connsiteY240" fmla="*/ 1347252 h 2844800"/>
                  <a:gd name="connsiteX241" fmla="*/ 1060215 w 2178050"/>
                  <a:gd name="connsiteY241" fmla="*/ 1311559 h 2844800"/>
                  <a:gd name="connsiteX242" fmla="*/ 1083104 w 2178050"/>
                  <a:gd name="connsiteY242" fmla="*/ 1270691 h 2844800"/>
                  <a:gd name="connsiteX243" fmla="*/ 434222 w 2178050"/>
                  <a:gd name="connsiteY243" fmla="*/ 2618969 h 2844800"/>
                  <a:gd name="connsiteX244" fmla="*/ 424049 w 2178050"/>
                  <a:gd name="connsiteY244" fmla="*/ 2598448 h 2844800"/>
                  <a:gd name="connsiteX245" fmla="*/ 399494 w 2178050"/>
                  <a:gd name="connsiteY245" fmla="*/ 2582925 h 2844800"/>
                  <a:gd name="connsiteX246" fmla="*/ 387304 w 2178050"/>
                  <a:gd name="connsiteY246" fmla="*/ 2564947 h 2844800"/>
                  <a:gd name="connsiteX247" fmla="*/ 378972 w 2178050"/>
                  <a:gd name="connsiteY247" fmla="*/ 2551792 h 2844800"/>
                  <a:gd name="connsiteX248" fmla="*/ 355820 w 2178050"/>
                  <a:gd name="connsiteY248" fmla="*/ 2547758 h 2844800"/>
                  <a:gd name="connsiteX249" fmla="*/ 340736 w 2178050"/>
                  <a:gd name="connsiteY249" fmla="*/ 2541882 h 2844800"/>
                  <a:gd name="connsiteX250" fmla="*/ 314952 w 2178050"/>
                  <a:gd name="connsiteY250" fmla="*/ 2533463 h 2844800"/>
                  <a:gd name="connsiteX251" fmla="*/ 312848 w 2178050"/>
                  <a:gd name="connsiteY251" fmla="*/ 2542408 h 2844800"/>
                  <a:gd name="connsiteX252" fmla="*/ 322319 w 2178050"/>
                  <a:gd name="connsiteY252" fmla="*/ 2563280 h 2844800"/>
                  <a:gd name="connsiteX253" fmla="*/ 347664 w 2178050"/>
                  <a:gd name="connsiteY253" fmla="*/ 2570121 h 2844800"/>
                  <a:gd name="connsiteX254" fmla="*/ 352049 w 2178050"/>
                  <a:gd name="connsiteY254" fmla="*/ 2580908 h 2844800"/>
                  <a:gd name="connsiteX255" fmla="*/ 374061 w 2178050"/>
                  <a:gd name="connsiteY255" fmla="*/ 2594063 h 2844800"/>
                  <a:gd name="connsiteX256" fmla="*/ 381428 w 2178050"/>
                  <a:gd name="connsiteY256" fmla="*/ 2607305 h 2844800"/>
                  <a:gd name="connsiteX257" fmla="*/ 421769 w 2178050"/>
                  <a:gd name="connsiteY257" fmla="*/ 2624143 h 2844800"/>
                  <a:gd name="connsiteX258" fmla="*/ 434222 w 2178050"/>
                  <a:gd name="connsiteY258" fmla="*/ 2618969 h 2844800"/>
                  <a:gd name="connsiteX259" fmla="*/ 1501514 w 2178050"/>
                  <a:gd name="connsiteY259" fmla="*/ 1938165 h 2844800"/>
                  <a:gd name="connsiteX260" fmla="*/ 1483974 w 2178050"/>
                  <a:gd name="connsiteY260" fmla="*/ 1919661 h 2844800"/>
                  <a:gd name="connsiteX261" fmla="*/ 1465908 w 2178050"/>
                  <a:gd name="connsiteY261" fmla="*/ 1924046 h 2844800"/>
                  <a:gd name="connsiteX262" fmla="*/ 1463716 w 2178050"/>
                  <a:gd name="connsiteY262" fmla="*/ 1897210 h 2844800"/>
                  <a:gd name="connsiteX263" fmla="*/ 1435565 w 2178050"/>
                  <a:gd name="connsiteY263" fmla="*/ 1879319 h 2844800"/>
                  <a:gd name="connsiteX264" fmla="*/ 1408641 w 2178050"/>
                  <a:gd name="connsiteY264" fmla="*/ 1859412 h 2844800"/>
                  <a:gd name="connsiteX265" fmla="*/ 1394346 w 2178050"/>
                  <a:gd name="connsiteY265" fmla="*/ 1844064 h 2844800"/>
                  <a:gd name="connsiteX266" fmla="*/ 1381805 w 2178050"/>
                  <a:gd name="connsiteY266" fmla="*/ 1853097 h 2844800"/>
                  <a:gd name="connsiteX267" fmla="*/ 1377245 w 2178050"/>
                  <a:gd name="connsiteY267" fmla="*/ 1827139 h 2844800"/>
                  <a:gd name="connsiteX268" fmla="*/ 1359442 w 2178050"/>
                  <a:gd name="connsiteY268" fmla="*/ 1822315 h 2844800"/>
                  <a:gd name="connsiteX269" fmla="*/ 1351023 w 2178050"/>
                  <a:gd name="connsiteY269" fmla="*/ 1876074 h 2844800"/>
                  <a:gd name="connsiteX270" fmla="*/ 1347866 w 2178050"/>
                  <a:gd name="connsiteY270" fmla="*/ 1920888 h 2844800"/>
                  <a:gd name="connsiteX271" fmla="*/ 1326468 w 2178050"/>
                  <a:gd name="connsiteY271" fmla="*/ 1948426 h 2844800"/>
                  <a:gd name="connsiteX272" fmla="*/ 1359793 w 2178050"/>
                  <a:gd name="connsiteY272" fmla="*/ 1943164 h 2844800"/>
                  <a:gd name="connsiteX273" fmla="*/ 1368212 w 2178050"/>
                  <a:gd name="connsiteY273" fmla="*/ 1975174 h 2844800"/>
                  <a:gd name="connsiteX274" fmla="*/ 1403204 w 2178050"/>
                  <a:gd name="connsiteY274" fmla="*/ 1946847 h 2844800"/>
                  <a:gd name="connsiteX275" fmla="*/ 1427584 w 2178050"/>
                  <a:gd name="connsiteY275" fmla="*/ 1917205 h 2844800"/>
                  <a:gd name="connsiteX276" fmla="*/ 1441353 w 2178050"/>
                  <a:gd name="connsiteY276" fmla="*/ 1942287 h 2844800"/>
                  <a:gd name="connsiteX277" fmla="*/ 1479589 w 2178050"/>
                  <a:gd name="connsiteY277" fmla="*/ 1955529 h 2844800"/>
                  <a:gd name="connsiteX278" fmla="*/ 1501514 w 2178050"/>
                  <a:gd name="connsiteY278" fmla="*/ 1938165 h 2844800"/>
                  <a:gd name="connsiteX279" fmla="*/ 444483 w 2178050"/>
                  <a:gd name="connsiteY279" fmla="*/ 1477309 h 2844800"/>
                  <a:gd name="connsiteX280" fmla="*/ 509205 w 2178050"/>
                  <a:gd name="connsiteY280" fmla="*/ 1440651 h 2844800"/>
                  <a:gd name="connsiteX281" fmla="*/ 509205 w 2178050"/>
                  <a:gd name="connsiteY281" fmla="*/ 1406712 h 2844800"/>
                  <a:gd name="connsiteX282" fmla="*/ 539724 w 2178050"/>
                  <a:gd name="connsiteY282" fmla="*/ 1350497 h 2844800"/>
                  <a:gd name="connsiteX283" fmla="*/ 600060 w 2178050"/>
                  <a:gd name="connsiteY283" fmla="*/ 1291827 h 2844800"/>
                  <a:gd name="connsiteX284" fmla="*/ 630930 w 2178050"/>
                  <a:gd name="connsiteY284" fmla="*/ 1270165 h 2844800"/>
                  <a:gd name="connsiteX285" fmla="*/ 604533 w 2178050"/>
                  <a:gd name="connsiteY285" fmla="*/ 1233332 h 2844800"/>
                  <a:gd name="connsiteX286" fmla="*/ 580679 w 2178050"/>
                  <a:gd name="connsiteY286" fmla="*/ 1207461 h 2844800"/>
                  <a:gd name="connsiteX287" fmla="*/ 517887 w 2178050"/>
                  <a:gd name="connsiteY287" fmla="*/ 1202462 h 2844800"/>
                  <a:gd name="connsiteX288" fmla="*/ 482807 w 2178050"/>
                  <a:gd name="connsiteY288" fmla="*/ 1183519 h 2844800"/>
                  <a:gd name="connsiteX289" fmla="*/ 399669 w 2178050"/>
                  <a:gd name="connsiteY289" fmla="*/ 1197814 h 2844800"/>
                  <a:gd name="connsiteX290" fmla="*/ 423699 w 2178050"/>
                  <a:gd name="connsiteY290" fmla="*/ 1252450 h 2844800"/>
                  <a:gd name="connsiteX291" fmla="*/ 402388 w 2178050"/>
                  <a:gd name="connsiteY291" fmla="*/ 1308840 h 2844800"/>
                  <a:gd name="connsiteX292" fmla="*/ 385374 w 2178050"/>
                  <a:gd name="connsiteY292" fmla="*/ 1369089 h 2844800"/>
                  <a:gd name="connsiteX293" fmla="*/ 374850 w 2178050"/>
                  <a:gd name="connsiteY293" fmla="*/ 1402941 h 2844800"/>
                  <a:gd name="connsiteX294" fmla="*/ 431591 w 2178050"/>
                  <a:gd name="connsiteY294" fmla="*/ 1444071 h 2844800"/>
                  <a:gd name="connsiteX295" fmla="*/ 444483 w 2178050"/>
                  <a:gd name="connsiteY295" fmla="*/ 1477309 h 2844800"/>
                  <a:gd name="connsiteX296" fmla="*/ 1621748 w 2178050"/>
                  <a:gd name="connsiteY296" fmla="*/ 1716814 h 2844800"/>
                  <a:gd name="connsiteX297" fmla="*/ 1624555 w 2178050"/>
                  <a:gd name="connsiteY297" fmla="*/ 1707956 h 2844800"/>
                  <a:gd name="connsiteX298" fmla="*/ 1624292 w 2178050"/>
                  <a:gd name="connsiteY298" fmla="*/ 1680156 h 2844800"/>
                  <a:gd name="connsiteX299" fmla="*/ 1605086 w 2178050"/>
                  <a:gd name="connsiteY299" fmla="*/ 1661915 h 2844800"/>
                  <a:gd name="connsiteX300" fmla="*/ 1582547 w 2178050"/>
                  <a:gd name="connsiteY300" fmla="*/ 1671123 h 2844800"/>
                  <a:gd name="connsiteX301" fmla="*/ 1572111 w 2178050"/>
                  <a:gd name="connsiteY301" fmla="*/ 1707693 h 2844800"/>
                  <a:gd name="connsiteX302" fmla="*/ 1578250 w 2178050"/>
                  <a:gd name="connsiteY302" fmla="*/ 1738914 h 2844800"/>
                  <a:gd name="connsiteX303" fmla="*/ 1605787 w 2178050"/>
                  <a:gd name="connsiteY303" fmla="*/ 1735757 h 2844800"/>
                  <a:gd name="connsiteX304" fmla="*/ 1621748 w 2178050"/>
                  <a:gd name="connsiteY304" fmla="*/ 1716814 h 2844800"/>
                  <a:gd name="connsiteX305" fmla="*/ 1830646 w 2178050"/>
                  <a:gd name="connsiteY305" fmla="*/ 1782938 h 2844800"/>
                  <a:gd name="connsiteX306" fmla="*/ 1869322 w 2178050"/>
                  <a:gd name="connsiteY306" fmla="*/ 1840820 h 2844800"/>
                  <a:gd name="connsiteX307" fmla="*/ 1899578 w 2178050"/>
                  <a:gd name="connsiteY307" fmla="*/ 1865814 h 2844800"/>
                  <a:gd name="connsiteX308" fmla="*/ 1942725 w 2178050"/>
                  <a:gd name="connsiteY308" fmla="*/ 1796795 h 2844800"/>
                  <a:gd name="connsiteX309" fmla="*/ 1950355 w 2178050"/>
                  <a:gd name="connsiteY309" fmla="*/ 1753560 h 2844800"/>
                  <a:gd name="connsiteX310" fmla="*/ 1911680 w 2178050"/>
                  <a:gd name="connsiteY310" fmla="*/ 1749438 h 2844800"/>
                  <a:gd name="connsiteX311" fmla="*/ 1876338 w 2178050"/>
                  <a:gd name="connsiteY311" fmla="*/ 1690680 h 2844800"/>
                  <a:gd name="connsiteX312" fmla="*/ 1837312 w 2178050"/>
                  <a:gd name="connsiteY312" fmla="*/ 1676297 h 2844800"/>
                  <a:gd name="connsiteX313" fmla="*/ 1779431 w 2178050"/>
                  <a:gd name="connsiteY313" fmla="*/ 1632711 h 2844800"/>
                  <a:gd name="connsiteX314" fmla="*/ 1824595 w 2178050"/>
                  <a:gd name="connsiteY314" fmla="*/ 1600876 h 2844800"/>
                  <a:gd name="connsiteX315" fmla="*/ 1801355 w 2178050"/>
                  <a:gd name="connsiteY315" fmla="*/ 1534752 h 2844800"/>
                  <a:gd name="connsiteX316" fmla="*/ 1779957 w 2178050"/>
                  <a:gd name="connsiteY316" fmla="*/ 1505373 h 2844800"/>
                  <a:gd name="connsiteX317" fmla="*/ 1720585 w 2178050"/>
                  <a:gd name="connsiteY317" fmla="*/ 1475994 h 2844800"/>
                  <a:gd name="connsiteX318" fmla="*/ 1694977 w 2178050"/>
                  <a:gd name="connsiteY318" fmla="*/ 1427321 h 2844800"/>
                  <a:gd name="connsiteX319" fmla="*/ 1649286 w 2178050"/>
                  <a:gd name="connsiteY319" fmla="*/ 1444773 h 2844800"/>
                  <a:gd name="connsiteX320" fmla="*/ 1646129 w 2178050"/>
                  <a:gd name="connsiteY320" fmla="*/ 1410921 h 2844800"/>
                  <a:gd name="connsiteX321" fmla="*/ 1612277 w 2178050"/>
                  <a:gd name="connsiteY321" fmla="*/ 1373036 h 2844800"/>
                  <a:gd name="connsiteX322" fmla="*/ 1557729 w 2178050"/>
                  <a:gd name="connsiteY322" fmla="*/ 1331729 h 2844800"/>
                  <a:gd name="connsiteX323" fmla="*/ 1534489 w 2178050"/>
                  <a:gd name="connsiteY323" fmla="*/ 1364266 h 2844800"/>
                  <a:gd name="connsiteX324" fmla="*/ 1485816 w 2178050"/>
                  <a:gd name="connsiteY324" fmla="*/ 1387593 h 2844800"/>
                  <a:gd name="connsiteX325" fmla="*/ 1489499 w 2178050"/>
                  <a:gd name="connsiteY325" fmla="*/ 1334448 h 2844800"/>
                  <a:gd name="connsiteX326" fmla="*/ 1447316 w 2178050"/>
                  <a:gd name="connsiteY326" fmla="*/ 1246311 h 2844800"/>
                  <a:gd name="connsiteX327" fmla="*/ 1384962 w 2178050"/>
                  <a:gd name="connsiteY327" fmla="*/ 1281917 h 2844800"/>
                  <a:gd name="connsiteX328" fmla="*/ 1362249 w 2178050"/>
                  <a:gd name="connsiteY328" fmla="*/ 1349445 h 2844800"/>
                  <a:gd name="connsiteX329" fmla="*/ 1342867 w 2178050"/>
                  <a:gd name="connsiteY329" fmla="*/ 1297527 h 2844800"/>
                  <a:gd name="connsiteX330" fmla="*/ 1360933 w 2178050"/>
                  <a:gd name="connsiteY330" fmla="*/ 1241663 h 2844800"/>
                  <a:gd name="connsiteX331" fmla="*/ 1297439 w 2178050"/>
                  <a:gd name="connsiteY331" fmla="*/ 1264903 h 2844800"/>
                  <a:gd name="connsiteX332" fmla="*/ 1272182 w 2178050"/>
                  <a:gd name="connsiteY332" fmla="*/ 1299895 h 2844800"/>
                  <a:gd name="connsiteX333" fmla="*/ 1253327 w 2178050"/>
                  <a:gd name="connsiteY333" fmla="*/ 1373737 h 2844800"/>
                  <a:gd name="connsiteX334" fmla="*/ 1261132 w 2178050"/>
                  <a:gd name="connsiteY334" fmla="*/ 1453104 h 2844800"/>
                  <a:gd name="connsiteX335" fmla="*/ 1296036 w 2178050"/>
                  <a:gd name="connsiteY335" fmla="*/ 1453455 h 2844800"/>
                  <a:gd name="connsiteX336" fmla="*/ 1270340 w 2178050"/>
                  <a:gd name="connsiteY336" fmla="*/ 1487833 h 2844800"/>
                  <a:gd name="connsiteX337" fmla="*/ 1290774 w 2178050"/>
                  <a:gd name="connsiteY337" fmla="*/ 1513792 h 2844800"/>
                  <a:gd name="connsiteX338" fmla="*/ 1330677 w 2178050"/>
                  <a:gd name="connsiteY338" fmla="*/ 1524754 h 2844800"/>
                  <a:gd name="connsiteX339" fmla="*/ 1382682 w 2178050"/>
                  <a:gd name="connsiteY339" fmla="*/ 1545977 h 2844800"/>
                  <a:gd name="connsiteX340" fmla="*/ 1472135 w 2178050"/>
                  <a:gd name="connsiteY340" fmla="*/ 1561938 h 2844800"/>
                  <a:gd name="connsiteX341" fmla="*/ 1516686 w 2178050"/>
                  <a:gd name="connsiteY341" fmla="*/ 1552818 h 2844800"/>
                  <a:gd name="connsiteX342" fmla="*/ 1529841 w 2178050"/>
                  <a:gd name="connsiteY342" fmla="*/ 1531595 h 2844800"/>
                  <a:gd name="connsiteX343" fmla="*/ 1549222 w 2178050"/>
                  <a:gd name="connsiteY343" fmla="*/ 1556062 h 2844800"/>
                  <a:gd name="connsiteX344" fmla="*/ 1570883 w 2178050"/>
                  <a:gd name="connsiteY344" fmla="*/ 1560097 h 2844800"/>
                  <a:gd name="connsiteX345" fmla="*/ 1596930 w 2178050"/>
                  <a:gd name="connsiteY345" fmla="*/ 1603595 h 2844800"/>
                  <a:gd name="connsiteX346" fmla="*/ 1581144 w 2178050"/>
                  <a:gd name="connsiteY346" fmla="*/ 1620959 h 2844800"/>
                  <a:gd name="connsiteX347" fmla="*/ 1630957 w 2178050"/>
                  <a:gd name="connsiteY347" fmla="*/ 1644024 h 2844800"/>
                  <a:gd name="connsiteX348" fmla="*/ 1668580 w 2178050"/>
                  <a:gd name="connsiteY348" fmla="*/ 1676297 h 2844800"/>
                  <a:gd name="connsiteX349" fmla="*/ 1678051 w 2178050"/>
                  <a:gd name="connsiteY349" fmla="*/ 1698660 h 2844800"/>
                  <a:gd name="connsiteX350" fmla="*/ 1684804 w 2178050"/>
                  <a:gd name="connsiteY350" fmla="*/ 1727075 h 2844800"/>
                  <a:gd name="connsiteX351" fmla="*/ 1652969 w 2178050"/>
                  <a:gd name="connsiteY351" fmla="*/ 1787850 h 2844800"/>
                  <a:gd name="connsiteX352" fmla="*/ 1644375 w 2178050"/>
                  <a:gd name="connsiteY352" fmla="*/ 1818018 h 2844800"/>
                  <a:gd name="connsiteX353" fmla="*/ 1652618 w 2178050"/>
                  <a:gd name="connsiteY353" fmla="*/ 1839241 h 2844800"/>
                  <a:gd name="connsiteX354" fmla="*/ 1602016 w 2178050"/>
                  <a:gd name="connsiteY354" fmla="*/ 1846783 h 2844800"/>
                  <a:gd name="connsiteX355" fmla="*/ 1555799 w 2178050"/>
                  <a:gd name="connsiteY355" fmla="*/ 1847835 h 2844800"/>
                  <a:gd name="connsiteX356" fmla="*/ 1539575 w 2178050"/>
                  <a:gd name="connsiteY356" fmla="*/ 1890545 h 2844800"/>
                  <a:gd name="connsiteX357" fmla="*/ 1560359 w 2178050"/>
                  <a:gd name="connsiteY357" fmla="*/ 1910101 h 2844800"/>
                  <a:gd name="connsiteX358" fmla="*/ 1631483 w 2178050"/>
                  <a:gd name="connsiteY358" fmla="*/ 1901068 h 2844800"/>
                  <a:gd name="connsiteX359" fmla="*/ 1631132 w 2178050"/>
                  <a:gd name="connsiteY359" fmla="*/ 1884493 h 2844800"/>
                  <a:gd name="connsiteX360" fmla="*/ 1666913 w 2178050"/>
                  <a:gd name="connsiteY360" fmla="*/ 1912119 h 2844800"/>
                  <a:gd name="connsiteX361" fmla="*/ 1703571 w 2178050"/>
                  <a:gd name="connsiteY361" fmla="*/ 1940884 h 2844800"/>
                  <a:gd name="connsiteX362" fmla="*/ 1694977 w 2178050"/>
                  <a:gd name="connsiteY362" fmla="*/ 1956406 h 2844800"/>
                  <a:gd name="connsiteX363" fmla="*/ 1724794 w 2178050"/>
                  <a:gd name="connsiteY363" fmla="*/ 1982891 h 2844800"/>
                  <a:gd name="connsiteX364" fmla="*/ 1777589 w 2178050"/>
                  <a:gd name="connsiteY364" fmla="*/ 2013849 h 2844800"/>
                  <a:gd name="connsiteX365" fmla="*/ 1844240 w 2178050"/>
                  <a:gd name="connsiteY365" fmla="*/ 2034809 h 2844800"/>
                  <a:gd name="connsiteX366" fmla="*/ 1840206 w 2178050"/>
                  <a:gd name="connsiteY366" fmla="*/ 2016480 h 2844800"/>
                  <a:gd name="connsiteX367" fmla="*/ 1814598 w 2178050"/>
                  <a:gd name="connsiteY367" fmla="*/ 1984294 h 2844800"/>
                  <a:gd name="connsiteX368" fmla="*/ 1779869 w 2178050"/>
                  <a:gd name="connsiteY368" fmla="*/ 1937200 h 2844800"/>
                  <a:gd name="connsiteX369" fmla="*/ 1841521 w 2178050"/>
                  <a:gd name="connsiteY369" fmla="*/ 1981050 h 2844800"/>
                  <a:gd name="connsiteX370" fmla="*/ 1872566 w 2178050"/>
                  <a:gd name="connsiteY370" fmla="*/ 1995607 h 2844800"/>
                  <a:gd name="connsiteX371" fmla="*/ 1881073 w 2178050"/>
                  <a:gd name="connsiteY371" fmla="*/ 1956669 h 2844800"/>
                  <a:gd name="connsiteX372" fmla="*/ 1865112 w 2178050"/>
                  <a:gd name="connsiteY372" fmla="*/ 1901419 h 2844800"/>
                  <a:gd name="connsiteX373" fmla="*/ 1854939 w 2178050"/>
                  <a:gd name="connsiteY373" fmla="*/ 1886247 h 2844800"/>
                  <a:gd name="connsiteX374" fmla="*/ 1821526 w 2178050"/>
                  <a:gd name="connsiteY374" fmla="*/ 1859675 h 2844800"/>
                  <a:gd name="connsiteX375" fmla="*/ 1795655 w 2178050"/>
                  <a:gd name="connsiteY375" fmla="*/ 1825385 h 2844800"/>
                  <a:gd name="connsiteX376" fmla="*/ 1798724 w 2178050"/>
                  <a:gd name="connsiteY376" fmla="*/ 1790831 h 2844800"/>
                  <a:gd name="connsiteX377" fmla="*/ 1830646 w 2178050"/>
                  <a:gd name="connsiteY377" fmla="*/ 1782938 h 2844800"/>
                  <a:gd name="connsiteX378" fmla="*/ 1253327 w 2178050"/>
                  <a:gd name="connsiteY378" fmla="*/ 366081 h 2844800"/>
                  <a:gd name="connsiteX379" fmla="*/ 1273848 w 2178050"/>
                  <a:gd name="connsiteY379" fmla="*/ 430013 h 2844800"/>
                  <a:gd name="connsiteX380" fmla="*/ 1317347 w 2178050"/>
                  <a:gd name="connsiteY380" fmla="*/ 481580 h 2844800"/>
                  <a:gd name="connsiteX381" fmla="*/ 1403379 w 2178050"/>
                  <a:gd name="connsiteY381" fmla="*/ 472020 h 2844800"/>
                  <a:gd name="connsiteX382" fmla="*/ 1458717 w 2178050"/>
                  <a:gd name="connsiteY382" fmla="*/ 489297 h 2844800"/>
                  <a:gd name="connsiteX383" fmla="*/ 1420305 w 2178050"/>
                  <a:gd name="connsiteY383" fmla="*/ 542355 h 2844800"/>
                  <a:gd name="connsiteX384" fmla="*/ 1400924 w 2178050"/>
                  <a:gd name="connsiteY384" fmla="*/ 526744 h 2844800"/>
                  <a:gd name="connsiteX385" fmla="*/ 1333747 w 2178050"/>
                  <a:gd name="connsiteY385" fmla="*/ 520518 h 2844800"/>
                  <a:gd name="connsiteX386" fmla="*/ 1344183 w 2178050"/>
                  <a:gd name="connsiteY386" fmla="*/ 593395 h 2844800"/>
                  <a:gd name="connsiteX387" fmla="*/ 1378911 w 2178050"/>
                  <a:gd name="connsiteY387" fmla="*/ 646365 h 2844800"/>
                  <a:gd name="connsiteX388" fmla="*/ 1371895 w 2178050"/>
                  <a:gd name="connsiteY388" fmla="*/ 691968 h 2844800"/>
                  <a:gd name="connsiteX389" fmla="*/ 1328309 w 2178050"/>
                  <a:gd name="connsiteY389" fmla="*/ 722312 h 2844800"/>
                  <a:gd name="connsiteX390" fmla="*/ 1308402 w 2178050"/>
                  <a:gd name="connsiteY390" fmla="*/ 770283 h 2844800"/>
                  <a:gd name="connsiteX391" fmla="*/ 1348304 w 2178050"/>
                  <a:gd name="connsiteY391" fmla="*/ 793523 h 2844800"/>
                  <a:gd name="connsiteX392" fmla="*/ 1381805 w 2178050"/>
                  <a:gd name="connsiteY392" fmla="*/ 868506 h 2844800"/>
                  <a:gd name="connsiteX393" fmla="*/ 1316031 w 2178050"/>
                  <a:gd name="connsiteY393" fmla="*/ 818517 h 2844800"/>
                  <a:gd name="connsiteX394" fmla="*/ 1301035 w 2178050"/>
                  <a:gd name="connsiteY394" fmla="*/ 826761 h 2844800"/>
                  <a:gd name="connsiteX395" fmla="*/ 1313137 w 2178050"/>
                  <a:gd name="connsiteY395" fmla="*/ 909022 h 2844800"/>
                  <a:gd name="connsiteX396" fmla="*/ 1267710 w 2178050"/>
                  <a:gd name="connsiteY396" fmla="*/ 933841 h 2844800"/>
                  <a:gd name="connsiteX397" fmla="*/ 1270779 w 2178050"/>
                  <a:gd name="connsiteY397" fmla="*/ 985145 h 2844800"/>
                  <a:gd name="connsiteX398" fmla="*/ 1317259 w 2178050"/>
                  <a:gd name="connsiteY398" fmla="*/ 990670 h 2844800"/>
                  <a:gd name="connsiteX399" fmla="*/ 1353829 w 2178050"/>
                  <a:gd name="connsiteY399" fmla="*/ 1003298 h 2844800"/>
                  <a:gd name="connsiteX400" fmla="*/ 1426093 w 2178050"/>
                  <a:gd name="connsiteY400" fmla="*/ 987162 h 2844800"/>
                  <a:gd name="connsiteX401" fmla="*/ 1490376 w 2178050"/>
                  <a:gd name="connsiteY401" fmla="*/ 1015839 h 2844800"/>
                  <a:gd name="connsiteX402" fmla="*/ 1556062 w 2178050"/>
                  <a:gd name="connsiteY402" fmla="*/ 952784 h 2844800"/>
                  <a:gd name="connsiteX403" fmla="*/ 1555536 w 2178050"/>
                  <a:gd name="connsiteY403" fmla="*/ 926299 h 2844800"/>
                  <a:gd name="connsiteX404" fmla="*/ 1513529 w 2178050"/>
                  <a:gd name="connsiteY404" fmla="*/ 930508 h 2844800"/>
                  <a:gd name="connsiteX405" fmla="*/ 1510108 w 2178050"/>
                  <a:gd name="connsiteY405" fmla="*/ 905602 h 2844800"/>
                  <a:gd name="connsiteX406" fmla="*/ 1544486 w 2178050"/>
                  <a:gd name="connsiteY406" fmla="*/ 872014 h 2844800"/>
                  <a:gd name="connsiteX407" fmla="*/ 1556150 w 2178050"/>
                  <a:gd name="connsiteY407" fmla="*/ 826849 h 2844800"/>
                  <a:gd name="connsiteX408" fmla="*/ 1594123 w 2178050"/>
                  <a:gd name="connsiteY408" fmla="*/ 793260 h 2844800"/>
                  <a:gd name="connsiteX409" fmla="*/ 1617451 w 2178050"/>
                  <a:gd name="connsiteY409" fmla="*/ 751516 h 2844800"/>
                  <a:gd name="connsiteX410" fmla="*/ 1597105 w 2178050"/>
                  <a:gd name="connsiteY410" fmla="*/ 689250 h 2844800"/>
                  <a:gd name="connsiteX411" fmla="*/ 1614119 w 2178050"/>
                  <a:gd name="connsiteY411" fmla="*/ 666010 h 2844800"/>
                  <a:gd name="connsiteX412" fmla="*/ 1580267 w 2178050"/>
                  <a:gd name="connsiteY412" fmla="*/ 649435 h 2844800"/>
                  <a:gd name="connsiteX413" fmla="*/ 1654723 w 2178050"/>
                  <a:gd name="connsiteY413" fmla="*/ 635140 h 2844800"/>
                  <a:gd name="connsiteX414" fmla="*/ 1670421 w 2178050"/>
                  <a:gd name="connsiteY414" fmla="*/ 607515 h 2844800"/>
                  <a:gd name="connsiteX415" fmla="*/ 1721111 w 2178050"/>
                  <a:gd name="connsiteY415" fmla="*/ 584713 h 2844800"/>
                  <a:gd name="connsiteX416" fmla="*/ 1763206 w 2178050"/>
                  <a:gd name="connsiteY416" fmla="*/ 466583 h 2844800"/>
                  <a:gd name="connsiteX417" fmla="*/ 1803285 w 2178050"/>
                  <a:gd name="connsiteY417" fmla="*/ 423260 h 2844800"/>
                  <a:gd name="connsiteX418" fmla="*/ 1861341 w 2178050"/>
                  <a:gd name="connsiteY418" fmla="*/ 325739 h 2844800"/>
                  <a:gd name="connsiteX419" fmla="*/ 1807845 w 2178050"/>
                  <a:gd name="connsiteY419" fmla="*/ 326616 h 2844800"/>
                  <a:gd name="connsiteX420" fmla="*/ 1830120 w 2178050"/>
                  <a:gd name="connsiteY420" fmla="*/ 288906 h 2844800"/>
                  <a:gd name="connsiteX421" fmla="*/ 1889580 w 2178050"/>
                  <a:gd name="connsiteY421" fmla="*/ 253914 h 2844800"/>
                  <a:gd name="connsiteX422" fmla="*/ 1949566 w 2178050"/>
                  <a:gd name="connsiteY422" fmla="*/ 175862 h 2844800"/>
                  <a:gd name="connsiteX423" fmla="*/ 1950618 w 2178050"/>
                  <a:gd name="connsiteY423" fmla="*/ 125611 h 2844800"/>
                  <a:gd name="connsiteX424" fmla="*/ 1905629 w 2178050"/>
                  <a:gd name="connsiteY424" fmla="*/ 72641 h 2844800"/>
                  <a:gd name="connsiteX425" fmla="*/ 1852834 w 2178050"/>
                  <a:gd name="connsiteY425" fmla="*/ 46946 h 2844800"/>
                  <a:gd name="connsiteX426" fmla="*/ 1787148 w 2178050"/>
                  <a:gd name="connsiteY426" fmla="*/ 30984 h 2844800"/>
                  <a:gd name="connsiteX427" fmla="*/ 1733915 w 2178050"/>
                  <a:gd name="connsiteY427" fmla="*/ 17917 h 2844800"/>
                  <a:gd name="connsiteX428" fmla="*/ 1680682 w 2178050"/>
                  <a:gd name="connsiteY428" fmla="*/ 4763 h 2844800"/>
                  <a:gd name="connsiteX429" fmla="*/ 1609646 w 2178050"/>
                  <a:gd name="connsiteY429" fmla="*/ 39667 h 2844800"/>
                  <a:gd name="connsiteX430" fmla="*/ 1596579 w 2178050"/>
                  <a:gd name="connsiteY430" fmla="*/ 17479 h 2844800"/>
                  <a:gd name="connsiteX431" fmla="*/ 1521421 w 2178050"/>
                  <a:gd name="connsiteY431" fmla="*/ 26073 h 2844800"/>
                  <a:gd name="connsiteX432" fmla="*/ 1477309 w 2178050"/>
                  <a:gd name="connsiteY432" fmla="*/ 48612 h 2844800"/>
                  <a:gd name="connsiteX433" fmla="*/ 1444861 w 2178050"/>
                  <a:gd name="connsiteY433" fmla="*/ 80622 h 2844800"/>
                  <a:gd name="connsiteX434" fmla="*/ 1426181 w 2178050"/>
                  <a:gd name="connsiteY434" fmla="*/ 183580 h 2844800"/>
                  <a:gd name="connsiteX435" fmla="*/ 1399345 w 2178050"/>
                  <a:gd name="connsiteY435" fmla="*/ 130873 h 2844800"/>
                  <a:gd name="connsiteX436" fmla="*/ 1368826 w 2178050"/>
                  <a:gd name="connsiteY436" fmla="*/ 120875 h 2844800"/>
                  <a:gd name="connsiteX437" fmla="*/ 1332694 w 2178050"/>
                  <a:gd name="connsiteY437" fmla="*/ 190771 h 2844800"/>
                  <a:gd name="connsiteX438" fmla="*/ 1284460 w 2178050"/>
                  <a:gd name="connsiteY438" fmla="*/ 220150 h 2844800"/>
                  <a:gd name="connsiteX439" fmla="*/ 1255783 w 2178050"/>
                  <a:gd name="connsiteY439" fmla="*/ 225938 h 2844800"/>
                  <a:gd name="connsiteX440" fmla="*/ 1219212 w 2178050"/>
                  <a:gd name="connsiteY440" fmla="*/ 259615 h 2844800"/>
                  <a:gd name="connsiteX441" fmla="*/ 1224562 w 2178050"/>
                  <a:gd name="connsiteY441" fmla="*/ 317934 h 2844800"/>
                  <a:gd name="connsiteX442" fmla="*/ 1253327 w 2178050"/>
                  <a:gd name="connsiteY442" fmla="*/ 366081 h 2844800"/>
                  <a:gd name="connsiteX443" fmla="*/ 1905804 w 2178050"/>
                  <a:gd name="connsiteY443" fmla="*/ 2690092 h 2844800"/>
                  <a:gd name="connsiteX444" fmla="*/ 1897210 w 2178050"/>
                  <a:gd name="connsiteY444" fmla="*/ 2672728 h 2844800"/>
                  <a:gd name="connsiteX445" fmla="*/ 1887914 w 2178050"/>
                  <a:gd name="connsiteY445" fmla="*/ 2683778 h 2844800"/>
                  <a:gd name="connsiteX446" fmla="*/ 1894053 w 2178050"/>
                  <a:gd name="connsiteY446" fmla="*/ 2695705 h 2844800"/>
                  <a:gd name="connsiteX447" fmla="*/ 1925273 w 2178050"/>
                  <a:gd name="connsiteY447" fmla="*/ 2710702 h 2844800"/>
                  <a:gd name="connsiteX448" fmla="*/ 1934394 w 2178050"/>
                  <a:gd name="connsiteY448" fmla="*/ 2708421 h 2844800"/>
                  <a:gd name="connsiteX449" fmla="*/ 1946496 w 2178050"/>
                  <a:gd name="connsiteY449" fmla="*/ 2693863 h 2844800"/>
                  <a:gd name="connsiteX450" fmla="*/ 1923695 w 2178050"/>
                  <a:gd name="connsiteY450" fmla="*/ 2694828 h 2844800"/>
                  <a:gd name="connsiteX451" fmla="*/ 1905804 w 2178050"/>
                  <a:gd name="connsiteY451" fmla="*/ 2690092 h 2844800"/>
                  <a:gd name="connsiteX452" fmla="*/ 1405922 w 2178050"/>
                  <a:gd name="connsiteY452" fmla="*/ 2007271 h 2844800"/>
                  <a:gd name="connsiteX453" fmla="*/ 1411272 w 2178050"/>
                  <a:gd name="connsiteY453" fmla="*/ 2021566 h 2844800"/>
                  <a:gd name="connsiteX454" fmla="*/ 1428636 w 2178050"/>
                  <a:gd name="connsiteY454" fmla="*/ 2022794 h 2844800"/>
                  <a:gd name="connsiteX455" fmla="*/ 1457401 w 2178050"/>
                  <a:gd name="connsiteY455" fmla="*/ 1993503 h 2844800"/>
                  <a:gd name="connsiteX456" fmla="*/ 1457928 w 2178050"/>
                  <a:gd name="connsiteY456" fmla="*/ 1983067 h 2844800"/>
                  <a:gd name="connsiteX457" fmla="*/ 1424164 w 2178050"/>
                  <a:gd name="connsiteY457" fmla="*/ 1982540 h 2844800"/>
                  <a:gd name="connsiteX458" fmla="*/ 1405922 w 2178050"/>
                  <a:gd name="connsiteY458" fmla="*/ 2007271 h 2844800"/>
                  <a:gd name="connsiteX459" fmla="*/ 1950794 w 2178050"/>
                  <a:gd name="connsiteY459" fmla="*/ 2589941 h 2844800"/>
                  <a:gd name="connsiteX460" fmla="*/ 1925624 w 2178050"/>
                  <a:gd name="connsiteY460" fmla="*/ 2574155 h 2844800"/>
                  <a:gd name="connsiteX461" fmla="*/ 1893263 w 2178050"/>
                  <a:gd name="connsiteY461" fmla="*/ 2564596 h 2844800"/>
                  <a:gd name="connsiteX462" fmla="*/ 1884757 w 2178050"/>
                  <a:gd name="connsiteY462" fmla="*/ 2567841 h 2844800"/>
                  <a:gd name="connsiteX463" fmla="*/ 1907646 w 2178050"/>
                  <a:gd name="connsiteY463" fmla="*/ 2585731 h 2844800"/>
                  <a:gd name="connsiteX464" fmla="*/ 1939480 w 2178050"/>
                  <a:gd name="connsiteY464" fmla="*/ 2597483 h 2844800"/>
                  <a:gd name="connsiteX465" fmla="*/ 1951408 w 2178050"/>
                  <a:gd name="connsiteY465" fmla="*/ 2596781 h 2844800"/>
                  <a:gd name="connsiteX466" fmla="*/ 1950794 w 2178050"/>
                  <a:gd name="connsiteY466" fmla="*/ 2589941 h 2844800"/>
                  <a:gd name="connsiteX467" fmla="*/ 2168988 w 2178050"/>
                  <a:gd name="connsiteY467" fmla="*/ 2631948 h 2844800"/>
                  <a:gd name="connsiteX468" fmla="*/ 2165830 w 2178050"/>
                  <a:gd name="connsiteY468" fmla="*/ 2612304 h 2844800"/>
                  <a:gd name="connsiteX469" fmla="*/ 2148642 w 2178050"/>
                  <a:gd name="connsiteY469" fmla="*/ 2618618 h 2844800"/>
                  <a:gd name="connsiteX470" fmla="*/ 2156271 w 2178050"/>
                  <a:gd name="connsiteY470" fmla="*/ 2591344 h 2844800"/>
                  <a:gd name="connsiteX471" fmla="*/ 2131716 w 2178050"/>
                  <a:gd name="connsiteY471" fmla="*/ 2579768 h 2844800"/>
                  <a:gd name="connsiteX472" fmla="*/ 2120403 w 2178050"/>
                  <a:gd name="connsiteY472" fmla="*/ 2588976 h 2844800"/>
                  <a:gd name="connsiteX473" fmla="*/ 2098566 w 2178050"/>
                  <a:gd name="connsiteY473" fmla="*/ 2578628 h 2844800"/>
                  <a:gd name="connsiteX474" fmla="*/ 2107160 w 2178050"/>
                  <a:gd name="connsiteY474" fmla="*/ 2565385 h 2844800"/>
                  <a:gd name="connsiteX475" fmla="*/ 2090673 w 2178050"/>
                  <a:gd name="connsiteY475" fmla="*/ 2557229 h 2844800"/>
                  <a:gd name="connsiteX476" fmla="*/ 2074624 w 2178050"/>
                  <a:gd name="connsiteY476" fmla="*/ 2570121 h 2844800"/>
                  <a:gd name="connsiteX477" fmla="*/ 2090936 w 2178050"/>
                  <a:gd name="connsiteY477" fmla="*/ 2536620 h 2844800"/>
                  <a:gd name="connsiteX478" fmla="*/ 2104091 w 2178050"/>
                  <a:gd name="connsiteY478" fmla="*/ 2512064 h 2844800"/>
                  <a:gd name="connsiteX479" fmla="*/ 2108826 w 2178050"/>
                  <a:gd name="connsiteY479" fmla="*/ 2501365 h 2844800"/>
                  <a:gd name="connsiteX480" fmla="*/ 2097426 w 2178050"/>
                  <a:gd name="connsiteY480" fmla="*/ 2499611 h 2844800"/>
                  <a:gd name="connsiteX481" fmla="*/ 2076115 w 2178050"/>
                  <a:gd name="connsiteY481" fmla="*/ 2513205 h 2844800"/>
                  <a:gd name="connsiteX482" fmla="*/ 2060855 w 2178050"/>
                  <a:gd name="connsiteY482" fmla="*/ 2535392 h 2844800"/>
                  <a:gd name="connsiteX483" fmla="*/ 2035423 w 2178050"/>
                  <a:gd name="connsiteY483" fmla="*/ 2596080 h 2844800"/>
                  <a:gd name="connsiteX484" fmla="*/ 2014813 w 2178050"/>
                  <a:gd name="connsiteY484" fmla="*/ 2618530 h 2844800"/>
                  <a:gd name="connsiteX485" fmla="*/ 2025513 w 2178050"/>
                  <a:gd name="connsiteY485" fmla="*/ 2628528 h 2844800"/>
                  <a:gd name="connsiteX486" fmla="*/ 2010165 w 2178050"/>
                  <a:gd name="connsiteY486" fmla="*/ 2641420 h 2844800"/>
                  <a:gd name="connsiteX487" fmla="*/ 2013936 w 2178050"/>
                  <a:gd name="connsiteY487" fmla="*/ 2652207 h 2844800"/>
                  <a:gd name="connsiteX488" fmla="*/ 2061644 w 2178050"/>
                  <a:gd name="connsiteY488" fmla="*/ 2653347 h 2844800"/>
                  <a:gd name="connsiteX489" fmla="*/ 2088042 w 2178050"/>
                  <a:gd name="connsiteY489" fmla="*/ 2651154 h 2844800"/>
                  <a:gd name="connsiteX490" fmla="*/ 2111633 w 2178050"/>
                  <a:gd name="connsiteY490" fmla="*/ 2660012 h 2844800"/>
                  <a:gd name="connsiteX491" fmla="*/ 2094268 w 2178050"/>
                  <a:gd name="connsiteY491" fmla="*/ 2676938 h 2844800"/>
                  <a:gd name="connsiteX492" fmla="*/ 2108914 w 2178050"/>
                  <a:gd name="connsiteY492" fmla="*/ 2678166 h 2844800"/>
                  <a:gd name="connsiteX493" fmla="*/ 2137416 w 2178050"/>
                  <a:gd name="connsiteY493" fmla="*/ 2646769 h 2844800"/>
                  <a:gd name="connsiteX494" fmla="*/ 2144257 w 2178050"/>
                  <a:gd name="connsiteY494" fmla="*/ 2651417 h 2844800"/>
                  <a:gd name="connsiteX495" fmla="*/ 2138907 w 2178050"/>
                  <a:gd name="connsiteY495" fmla="*/ 2680972 h 2844800"/>
                  <a:gd name="connsiteX496" fmla="*/ 2155044 w 2178050"/>
                  <a:gd name="connsiteY496" fmla="*/ 2687725 h 2844800"/>
                  <a:gd name="connsiteX497" fmla="*/ 2166181 w 2178050"/>
                  <a:gd name="connsiteY497" fmla="*/ 2686409 h 2844800"/>
                  <a:gd name="connsiteX498" fmla="*/ 2176530 w 2178050"/>
                  <a:gd name="connsiteY498" fmla="*/ 2654750 h 2844800"/>
                  <a:gd name="connsiteX499" fmla="*/ 2168988 w 2178050"/>
                  <a:gd name="connsiteY499" fmla="*/ 2631948 h 2844800"/>
                  <a:gd name="connsiteX500" fmla="*/ 1983154 w 2178050"/>
                  <a:gd name="connsiteY500" fmla="*/ 2673693 h 2844800"/>
                  <a:gd name="connsiteX501" fmla="*/ 1958511 w 2178050"/>
                  <a:gd name="connsiteY501" fmla="*/ 2713683 h 2844800"/>
                  <a:gd name="connsiteX502" fmla="*/ 1917907 w 2178050"/>
                  <a:gd name="connsiteY502" fmla="*/ 2718770 h 2844800"/>
                  <a:gd name="connsiteX503" fmla="*/ 1885984 w 2178050"/>
                  <a:gd name="connsiteY503" fmla="*/ 2701143 h 2844800"/>
                  <a:gd name="connsiteX504" fmla="*/ 1877916 w 2178050"/>
                  <a:gd name="connsiteY504" fmla="*/ 2674219 h 2844800"/>
                  <a:gd name="connsiteX505" fmla="*/ 1870111 w 2178050"/>
                  <a:gd name="connsiteY505" fmla="*/ 2635106 h 2844800"/>
                  <a:gd name="connsiteX506" fmla="*/ 1893351 w 2178050"/>
                  <a:gd name="connsiteY506" fmla="*/ 2610287 h 2844800"/>
                  <a:gd name="connsiteX507" fmla="*/ 1871602 w 2178050"/>
                  <a:gd name="connsiteY507" fmla="*/ 2591958 h 2844800"/>
                  <a:gd name="connsiteX508" fmla="*/ 1834856 w 2178050"/>
                  <a:gd name="connsiteY508" fmla="*/ 2595729 h 2844800"/>
                  <a:gd name="connsiteX509" fmla="*/ 1783289 w 2178050"/>
                  <a:gd name="connsiteY509" fmla="*/ 2626686 h 2844800"/>
                  <a:gd name="connsiteX510" fmla="*/ 1743825 w 2178050"/>
                  <a:gd name="connsiteY510" fmla="*/ 2674482 h 2844800"/>
                  <a:gd name="connsiteX511" fmla="*/ 1722953 w 2178050"/>
                  <a:gd name="connsiteY511" fmla="*/ 2680358 h 2844800"/>
                  <a:gd name="connsiteX512" fmla="*/ 1751279 w 2178050"/>
                  <a:gd name="connsiteY512" fmla="*/ 2647032 h 2844800"/>
                  <a:gd name="connsiteX513" fmla="*/ 1786710 w 2178050"/>
                  <a:gd name="connsiteY513" fmla="*/ 2598184 h 2844800"/>
                  <a:gd name="connsiteX514" fmla="*/ 1818018 w 2178050"/>
                  <a:gd name="connsiteY514" fmla="*/ 2581522 h 2844800"/>
                  <a:gd name="connsiteX515" fmla="*/ 1838627 w 2178050"/>
                  <a:gd name="connsiteY515" fmla="*/ 2554247 h 2844800"/>
                  <a:gd name="connsiteX516" fmla="*/ 1864060 w 2178050"/>
                  <a:gd name="connsiteY516" fmla="*/ 2551616 h 2844800"/>
                  <a:gd name="connsiteX517" fmla="*/ 1900981 w 2178050"/>
                  <a:gd name="connsiteY517" fmla="*/ 2551879 h 2844800"/>
                  <a:gd name="connsiteX518" fmla="*/ 1953600 w 2178050"/>
                  <a:gd name="connsiteY518" fmla="*/ 2559948 h 2844800"/>
                  <a:gd name="connsiteX519" fmla="*/ 1995169 w 2178050"/>
                  <a:gd name="connsiteY519" fmla="*/ 2553721 h 2844800"/>
                  <a:gd name="connsiteX520" fmla="*/ 2026127 w 2178050"/>
                  <a:gd name="connsiteY520" fmla="*/ 2521974 h 2844800"/>
                  <a:gd name="connsiteX521" fmla="*/ 2066643 w 2178050"/>
                  <a:gd name="connsiteY521" fmla="*/ 2508030 h 2844800"/>
                  <a:gd name="connsiteX522" fmla="*/ 2084271 w 2178050"/>
                  <a:gd name="connsiteY522" fmla="*/ 2494174 h 2844800"/>
                  <a:gd name="connsiteX523" fmla="*/ 2102161 w 2178050"/>
                  <a:gd name="connsiteY523" fmla="*/ 2479178 h 2844800"/>
                  <a:gd name="connsiteX524" fmla="*/ 2100407 w 2178050"/>
                  <a:gd name="connsiteY524" fmla="*/ 2433662 h 2844800"/>
                  <a:gd name="connsiteX525" fmla="*/ 2090497 w 2178050"/>
                  <a:gd name="connsiteY525" fmla="*/ 2418139 h 2844800"/>
                  <a:gd name="connsiteX526" fmla="*/ 2071379 w 2178050"/>
                  <a:gd name="connsiteY526" fmla="*/ 2412614 h 2844800"/>
                  <a:gd name="connsiteX527" fmla="*/ 2061644 w 2178050"/>
                  <a:gd name="connsiteY527" fmla="*/ 2377096 h 2844800"/>
                  <a:gd name="connsiteX528" fmla="*/ 2045859 w 2178050"/>
                  <a:gd name="connsiteY528" fmla="*/ 2363503 h 2844800"/>
                  <a:gd name="connsiteX529" fmla="*/ 2006658 w 2178050"/>
                  <a:gd name="connsiteY529" fmla="*/ 2352453 h 2844800"/>
                  <a:gd name="connsiteX530" fmla="*/ 1984558 w 2178050"/>
                  <a:gd name="connsiteY530" fmla="*/ 2327722 h 2844800"/>
                  <a:gd name="connsiteX531" fmla="*/ 1951846 w 2178050"/>
                  <a:gd name="connsiteY531" fmla="*/ 2302903 h 2844800"/>
                  <a:gd name="connsiteX532" fmla="*/ 1961756 w 2178050"/>
                  <a:gd name="connsiteY532" fmla="*/ 2274840 h 2844800"/>
                  <a:gd name="connsiteX533" fmla="*/ 1934569 w 2178050"/>
                  <a:gd name="connsiteY533" fmla="*/ 2219941 h 2844800"/>
                  <a:gd name="connsiteX534" fmla="*/ 1902559 w 2178050"/>
                  <a:gd name="connsiteY534" fmla="*/ 2159516 h 2844800"/>
                  <a:gd name="connsiteX535" fmla="*/ 1883441 w 2178050"/>
                  <a:gd name="connsiteY535" fmla="*/ 2115842 h 2844800"/>
                  <a:gd name="connsiteX536" fmla="*/ 1867129 w 2178050"/>
                  <a:gd name="connsiteY536" fmla="*/ 2138732 h 2844800"/>
                  <a:gd name="connsiteX537" fmla="*/ 1843626 w 2178050"/>
                  <a:gd name="connsiteY537" fmla="*/ 2191789 h 2844800"/>
                  <a:gd name="connsiteX538" fmla="*/ 1808020 w 2178050"/>
                  <a:gd name="connsiteY538" fmla="*/ 2217836 h 2844800"/>
                  <a:gd name="connsiteX539" fmla="*/ 1790218 w 2178050"/>
                  <a:gd name="connsiteY539" fmla="*/ 2190123 h 2844800"/>
                  <a:gd name="connsiteX540" fmla="*/ 1767767 w 2178050"/>
                  <a:gd name="connsiteY540" fmla="*/ 2182669 h 2844800"/>
                  <a:gd name="connsiteX541" fmla="*/ 1759611 w 2178050"/>
                  <a:gd name="connsiteY541" fmla="*/ 2121367 h 2844800"/>
                  <a:gd name="connsiteX542" fmla="*/ 1760312 w 2178050"/>
                  <a:gd name="connsiteY542" fmla="*/ 2079272 h 2844800"/>
                  <a:gd name="connsiteX543" fmla="*/ 1716463 w 2178050"/>
                  <a:gd name="connsiteY543" fmla="*/ 2075413 h 2844800"/>
                  <a:gd name="connsiteX544" fmla="*/ 1709009 w 2178050"/>
                  <a:gd name="connsiteY544" fmla="*/ 2055506 h 2844800"/>
                  <a:gd name="connsiteX545" fmla="*/ 1678752 w 2178050"/>
                  <a:gd name="connsiteY545" fmla="*/ 2025337 h 2844800"/>
                  <a:gd name="connsiteX546" fmla="*/ 1655863 w 2178050"/>
                  <a:gd name="connsiteY546" fmla="*/ 2007447 h 2844800"/>
                  <a:gd name="connsiteX547" fmla="*/ 1635517 w 2178050"/>
                  <a:gd name="connsiteY547" fmla="*/ 2021303 h 2844800"/>
                  <a:gd name="connsiteX548" fmla="*/ 1610260 w 2178050"/>
                  <a:gd name="connsiteY548" fmla="*/ 2016217 h 2844800"/>
                  <a:gd name="connsiteX549" fmla="*/ 1568077 w 2178050"/>
                  <a:gd name="connsiteY549" fmla="*/ 2001746 h 2844800"/>
                  <a:gd name="connsiteX550" fmla="*/ 1550976 w 2178050"/>
                  <a:gd name="connsiteY550" fmla="*/ 2014024 h 2844800"/>
                  <a:gd name="connsiteX551" fmla="*/ 1559220 w 2178050"/>
                  <a:gd name="connsiteY551" fmla="*/ 2094531 h 2844800"/>
                  <a:gd name="connsiteX552" fmla="*/ 1569919 w 2178050"/>
                  <a:gd name="connsiteY552" fmla="*/ 2139433 h 2844800"/>
                  <a:gd name="connsiteX553" fmla="*/ 1540890 w 2178050"/>
                  <a:gd name="connsiteY553" fmla="*/ 2189860 h 2844800"/>
                  <a:gd name="connsiteX554" fmla="*/ 1570796 w 2178050"/>
                  <a:gd name="connsiteY554" fmla="*/ 2225115 h 2844800"/>
                  <a:gd name="connsiteX555" fmla="*/ 1587459 w 2178050"/>
                  <a:gd name="connsiteY555" fmla="*/ 2264053 h 2844800"/>
                  <a:gd name="connsiteX556" fmla="*/ 1589475 w 2178050"/>
                  <a:gd name="connsiteY556" fmla="*/ 2294046 h 2844800"/>
                  <a:gd name="connsiteX557" fmla="*/ 1575882 w 2178050"/>
                  <a:gd name="connsiteY557" fmla="*/ 2324740 h 2844800"/>
                  <a:gd name="connsiteX558" fmla="*/ 1547994 w 2178050"/>
                  <a:gd name="connsiteY558" fmla="*/ 2355084 h 2844800"/>
                  <a:gd name="connsiteX559" fmla="*/ 1508617 w 2178050"/>
                  <a:gd name="connsiteY559" fmla="*/ 2375079 h 2844800"/>
                  <a:gd name="connsiteX560" fmla="*/ 1525982 w 2178050"/>
                  <a:gd name="connsiteY560" fmla="*/ 2397267 h 2844800"/>
                  <a:gd name="connsiteX561" fmla="*/ 1538786 w 2178050"/>
                  <a:gd name="connsiteY561" fmla="*/ 2462164 h 2844800"/>
                  <a:gd name="connsiteX562" fmla="*/ 1525456 w 2178050"/>
                  <a:gd name="connsiteY562" fmla="*/ 2503207 h 2844800"/>
                  <a:gd name="connsiteX563" fmla="*/ 1506513 w 2178050"/>
                  <a:gd name="connsiteY563" fmla="*/ 2516011 h 2844800"/>
                  <a:gd name="connsiteX564" fmla="*/ 1469942 w 2178050"/>
                  <a:gd name="connsiteY564" fmla="*/ 2478476 h 2844800"/>
                  <a:gd name="connsiteX565" fmla="*/ 1452140 w 2178050"/>
                  <a:gd name="connsiteY565" fmla="*/ 2433136 h 2844800"/>
                  <a:gd name="connsiteX566" fmla="*/ 1444510 w 2178050"/>
                  <a:gd name="connsiteY566" fmla="*/ 2391391 h 2844800"/>
                  <a:gd name="connsiteX567" fmla="*/ 1448544 w 2178050"/>
                  <a:gd name="connsiteY567" fmla="*/ 2354645 h 2844800"/>
                  <a:gd name="connsiteX568" fmla="*/ 1421796 w 2178050"/>
                  <a:gd name="connsiteY568" fmla="*/ 2350524 h 2844800"/>
                  <a:gd name="connsiteX569" fmla="*/ 1381191 w 2178050"/>
                  <a:gd name="connsiteY569" fmla="*/ 2348068 h 2844800"/>
                  <a:gd name="connsiteX570" fmla="*/ 1355145 w 2178050"/>
                  <a:gd name="connsiteY570" fmla="*/ 2329827 h 2844800"/>
                  <a:gd name="connsiteX571" fmla="*/ 1324363 w 2178050"/>
                  <a:gd name="connsiteY571" fmla="*/ 2317812 h 2844800"/>
                  <a:gd name="connsiteX572" fmla="*/ 1306735 w 2178050"/>
                  <a:gd name="connsiteY572" fmla="*/ 2296940 h 2844800"/>
                  <a:gd name="connsiteX573" fmla="*/ 1282180 w 2178050"/>
                  <a:gd name="connsiteY573" fmla="*/ 2279926 h 2844800"/>
                  <a:gd name="connsiteX574" fmla="*/ 1236489 w 2178050"/>
                  <a:gd name="connsiteY574" fmla="*/ 2260370 h 2844800"/>
                  <a:gd name="connsiteX575" fmla="*/ 1202111 w 2178050"/>
                  <a:gd name="connsiteY575" fmla="*/ 2269315 h 2844800"/>
                  <a:gd name="connsiteX576" fmla="*/ 1190622 w 2178050"/>
                  <a:gd name="connsiteY576" fmla="*/ 2234674 h 2844800"/>
                  <a:gd name="connsiteX577" fmla="*/ 1179572 w 2178050"/>
                  <a:gd name="connsiteY577" fmla="*/ 2190912 h 2844800"/>
                  <a:gd name="connsiteX578" fmla="*/ 1143441 w 2178050"/>
                  <a:gd name="connsiteY578" fmla="*/ 2183019 h 2844800"/>
                  <a:gd name="connsiteX579" fmla="*/ 1144756 w 2178050"/>
                  <a:gd name="connsiteY579" fmla="*/ 2126805 h 2844800"/>
                  <a:gd name="connsiteX580" fmla="*/ 1154315 w 2178050"/>
                  <a:gd name="connsiteY580" fmla="*/ 2087516 h 2844800"/>
                  <a:gd name="connsiteX581" fmla="*/ 1180976 w 2178050"/>
                  <a:gd name="connsiteY581" fmla="*/ 2029635 h 2844800"/>
                  <a:gd name="connsiteX582" fmla="*/ 1211056 w 2178050"/>
                  <a:gd name="connsiteY582" fmla="*/ 1986662 h 2844800"/>
                  <a:gd name="connsiteX583" fmla="*/ 1239646 w 2178050"/>
                  <a:gd name="connsiteY583" fmla="*/ 1979910 h 2844800"/>
                  <a:gd name="connsiteX584" fmla="*/ 1241312 w 2178050"/>
                  <a:gd name="connsiteY584" fmla="*/ 1944392 h 2844800"/>
                  <a:gd name="connsiteX585" fmla="*/ 1260694 w 2178050"/>
                  <a:gd name="connsiteY585" fmla="*/ 1920888 h 2844800"/>
                  <a:gd name="connsiteX586" fmla="*/ 1295861 w 2178050"/>
                  <a:gd name="connsiteY586" fmla="*/ 1917205 h 2844800"/>
                  <a:gd name="connsiteX587" fmla="*/ 1324363 w 2178050"/>
                  <a:gd name="connsiteY587" fmla="*/ 1878705 h 2844800"/>
                  <a:gd name="connsiteX588" fmla="*/ 1331554 w 2178050"/>
                  <a:gd name="connsiteY588" fmla="*/ 1853273 h 2844800"/>
                  <a:gd name="connsiteX589" fmla="*/ 1355233 w 2178050"/>
                  <a:gd name="connsiteY589" fmla="*/ 1803022 h 2844800"/>
                  <a:gd name="connsiteX590" fmla="*/ 1362599 w 2178050"/>
                  <a:gd name="connsiteY590" fmla="*/ 1772327 h 2844800"/>
                  <a:gd name="connsiteX591" fmla="*/ 1388032 w 2178050"/>
                  <a:gd name="connsiteY591" fmla="*/ 1790831 h 2844800"/>
                  <a:gd name="connsiteX592" fmla="*/ 1422234 w 2178050"/>
                  <a:gd name="connsiteY592" fmla="*/ 1781360 h 2844800"/>
                  <a:gd name="connsiteX593" fmla="*/ 1470381 w 2178050"/>
                  <a:gd name="connsiteY593" fmla="*/ 1737861 h 2844800"/>
                  <a:gd name="connsiteX594" fmla="*/ 1473538 w 2178050"/>
                  <a:gd name="connsiteY594" fmla="*/ 1706816 h 2844800"/>
                  <a:gd name="connsiteX595" fmla="*/ 1456174 w 2178050"/>
                  <a:gd name="connsiteY595" fmla="*/ 1671912 h 2844800"/>
                  <a:gd name="connsiteX596" fmla="*/ 1474503 w 2178050"/>
                  <a:gd name="connsiteY596" fmla="*/ 1636306 h 2844800"/>
                  <a:gd name="connsiteX597" fmla="*/ 1473012 w 2178050"/>
                  <a:gd name="connsiteY597" fmla="*/ 1602367 h 2844800"/>
                  <a:gd name="connsiteX598" fmla="*/ 1440037 w 2178050"/>
                  <a:gd name="connsiteY598" fmla="*/ 1567726 h 2844800"/>
                  <a:gd name="connsiteX599" fmla="*/ 1403730 w 2178050"/>
                  <a:gd name="connsiteY599" fmla="*/ 1557290 h 2844800"/>
                  <a:gd name="connsiteX600" fmla="*/ 1368826 w 2178050"/>
                  <a:gd name="connsiteY600" fmla="*/ 1551853 h 2844800"/>
                  <a:gd name="connsiteX601" fmla="*/ 1367510 w 2178050"/>
                  <a:gd name="connsiteY601" fmla="*/ 1628238 h 2844800"/>
                  <a:gd name="connsiteX602" fmla="*/ 1349620 w 2178050"/>
                  <a:gd name="connsiteY602" fmla="*/ 1685769 h 2844800"/>
                  <a:gd name="connsiteX603" fmla="*/ 1323924 w 2178050"/>
                  <a:gd name="connsiteY603" fmla="*/ 1732249 h 2844800"/>
                  <a:gd name="connsiteX604" fmla="*/ 1300158 w 2178050"/>
                  <a:gd name="connsiteY604" fmla="*/ 1688838 h 2844800"/>
                  <a:gd name="connsiteX605" fmla="*/ 1307525 w 2178050"/>
                  <a:gd name="connsiteY605" fmla="*/ 1639639 h 2844800"/>
                  <a:gd name="connsiteX606" fmla="*/ 1278146 w 2178050"/>
                  <a:gd name="connsiteY606" fmla="*/ 1595614 h 2844800"/>
                  <a:gd name="connsiteX607" fmla="*/ 1245259 w 2178050"/>
                  <a:gd name="connsiteY607" fmla="*/ 1649023 h 2844800"/>
                  <a:gd name="connsiteX608" fmla="*/ 1245346 w 2178050"/>
                  <a:gd name="connsiteY608" fmla="*/ 1578952 h 2844800"/>
                  <a:gd name="connsiteX609" fmla="*/ 1199655 w 2178050"/>
                  <a:gd name="connsiteY609" fmla="*/ 1564657 h 2844800"/>
                  <a:gd name="connsiteX610" fmla="*/ 1221492 w 2178050"/>
                  <a:gd name="connsiteY610" fmla="*/ 1529490 h 2844800"/>
                  <a:gd name="connsiteX611" fmla="*/ 1188079 w 2178050"/>
                  <a:gd name="connsiteY611" fmla="*/ 1445387 h 2844800"/>
                  <a:gd name="connsiteX612" fmla="*/ 1163173 w 2178050"/>
                  <a:gd name="connsiteY612" fmla="*/ 1411097 h 2844800"/>
                  <a:gd name="connsiteX613" fmla="*/ 1130724 w 2178050"/>
                  <a:gd name="connsiteY613" fmla="*/ 1398468 h 2844800"/>
                  <a:gd name="connsiteX614" fmla="*/ 1101608 w 2178050"/>
                  <a:gd name="connsiteY614" fmla="*/ 1454858 h 2844800"/>
                  <a:gd name="connsiteX615" fmla="*/ 1099679 w 2178050"/>
                  <a:gd name="connsiteY615" fmla="*/ 1536769 h 2844800"/>
                  <a:gd name="connsiteX616" fmla="*/ 1128357 w 2178050"/>
                  <a:gd name="connsiteY616" fmla="*/ 1565621 h 2844800"/>
                  <a:gd name="connsiteX617" fmla="*/ 1154666 w 2178050"/>
                  <a:gd name="connsiteY617" fmla="*/ 1608681 h 2844800"/>
                  <a:gd name="connsiteX618" fmla="*/ 1143528 w 2178050"/>
                  <a:gd name="connsiteY618" fmla="*/ 1676297 h 2844800"/>
                  <a:gd name="connsiteX619" fmla="*/ 1123709 w 2178050"/>
                  <a:gd name="connsiteY619" fmla="*/ 1674543 h 2844800"/>
                  <a:gd name="connsiteX620" fmla="*/ 1108098 w 2178050"/>
                  <a:gd name="connsiteY620" fmla="*/ 1726110 h 2844800"/>
                  <a:gd name="connsiteX621" fmla="*/ 1108273 w 2178050"/>
                  <a:gd name="connsiteY621" fmla="*/ 1664721 h 2844800"/>
                  <a:gd name="connsiteX622" fmla="*/ 1070212 w 2178050"/>
                  <a:gd name="connsiteY622" fmla="*/ 1642095 h 2844800"/>
                  <a:gd name="connsiteX623" fmla="*/ 1048375 w 2178050"/>
                  <a:gd name="connsiteY623" fmla="*/ 1653759 h 2844800"/>
                  <a:gd name="connsiteX624" fmla="*/ 1051182 w 2178050"/>
                  <a:gd name="connsiteY624" fmla="*/ 1694714 h 2844800"/>
                  <a:gd name="connsiteX625" fmla="*/ 1015313 w 2178050"/>
                  <a:gd name="connsiteY625" fmla="*/ 1693135 h 2844800"/>
                  <a:gd name="connsiteX626" fmla="*/ 977164 w 2178050"/>
                  <a:gd name="connsiteY626" fmla="*/ 1703396 h 2844800"/>
                  <a:gd name="connsiteX627" fmla="*/ 933753 w 2178050"/>
                  <a:gd name="connsiteY627" fmla="*/ 1674017 h 2844800"/>
                  <a:gd name="connsiteX628" fmla="*/ 906304 w 2178050"/>
                  <a:gd name="connsiteY628" fmla="*/ 1679279 h 2844800"/>
                  <a:gd name="connsiteX629" fmla="*/ 881573 w 2178050"/>
                  <a:gd name="connsiteY629" fmla="*/ 1643235 h 2844800"/>
                  <a:gd name="connsiteX630" fmla="*/ 861753 w 2178050"/>
                  <a:gd name="connsiteY630" fmla="*/ 1627098 h 2844800"/>
                  <a:gd name="connsiteX631" fmla="*/ 842108 w 2178050"/>
                  <a:gd name="connsiteY631" fmla="*/ 1633851 h 2844800"/>
                  <a:gd name="connsiteX632" fmla="*/ 812203 w 2178050"/>
                  <a:gd name="connsiteY632" fmla="*/ 1636920 h 2844800"/>
                  <a:gd name="connsiteX633" fmla="*/ 796330 w 2178050"/>
                  <a:gd name="connsiteY633" fmla="*/ 1659810 h 2844800"/>
                  <a:gd name="connsiteX634" fmla="*/ 821412 w 2178050"/>
                  <a:gd name="connsiteY634" fmla="*/ 1687786 h 2844800"/>
                  <a:gd name="connsiteX635" fmla="*/ 794663 w 2178050"/>
                  <a:gd name="connsiteY635" fmla="*/ 1720410 h 2844800"/>
                  <a:gd name="connsiteX636" fmla="*/ 768442 w 2178050"/>
                  <a:gd name="connsiteY636" fmla="*/ 1681647 h 2844800"/>
                  <a:gd name="connsiteX637" fmla="*/ 747482 w 2178050"/>
                  <a:gd name="connsiteY637" fmla="*/ 1693047 h 2844800"/>
                  <a:gd name="connsiteX638" fmla="*/ 681094 w 2178050"/>
                  <a:gd name="connsiteY638" fmla="*/ 1700677 h 2844800"/>
                  <a:gd name="connsiteX639" fmla="*/ 636631 w 2178050"/>
                  <a:gd name="connsiteY639" fmla="*/ 1686733 h 2844800"/>
                  <a:gd name="connsiteX640" fmla="*/ 671184 w 2178050"/>
                  <a:gd name="connsiteY640" fmla="*/ 1653934 h 2844800"/>
                  <a:gd name="connsiteX641" fmla="*/ 638034 w 2178050"/>
                  <a:gd name="connsiteY641" fmla="*/ 1619731 h 2844800"/>
                  <a:gd name="connsiteX642" fmla="*/ 613917 w 2178050"/>
                  <a:gd name="connsiteY642" fmla="*/ 1624116 h 2844800"/>
                  <a:gd name="connsiteX643" fmla="*/ 580065 w 2178050"/>
                  <a:gd name="connsiteY643" fmla="*/ 1612540 h 2844800"/>
                  <a:gd name="connsiteX644" fmla="*/ 522535 w 2178050"/>
                  <a:gd name="connsiteY644" fmla="*/ 1587195 h 2844800"/>
                  <a:gd name="connsiteX645" fmla="*/ 484912 w 2178050"/>
                  <a:gd name="connsiteY645" fmla="*/ 1557641 h 2844800"/>
                  <a:gd name="connsiteX646" fmla="*/ 455095 w 2178050"/>
                  <a:gd name="connsiteY646" fmla="*/ 1553519 h 2844800"/>
                  <a:gd name="connsiteX647" fmla="*/ 445799 w 2178050"/>
                  <a:gd name="connsiteY647" fmla="*/ 1574216 h 2844800"/>
                  <a:gd name="connsiteX648" fmla="*/ 415630 w 2178050"/>
                  <a:gd name="connsiteY648" fmla="*/ 1585705 h 2844800"/>
                  <a:gd name="connsiteX649" fmla="*/ 412298 w 2178050"/>
                  <a:gd name="connsiteY649" fmla="*/ 1531770 h 2844800"/>
                  <a:gd name="connsiteX650" fmla="*/ 379586 w 2178050"/>
                  <a:gd name="connsiteY650" fmla="*/ 1580004 h 2844800"/>
                  <a:gd name="connsiteX651" fmla="*/ 338017 w 2178050"/>
                  <a:gd name="connsiteY651" fmla="*/ 1515809 h 2844800"/>
                  <a:gd name="connsiteX652" fmla="*/ 321003 w 2178050"/>
                  <a:gd name="connsiteY652" fmla="*/ 1508004 h 2844800"/>
                  <a:gd name="connsiteX653" fmla="*/ 315479 w 2178050"/>
                  <a:gd name="connsiteY653" fmla="*/ 1542294 h 2844800"/>
                  <a:gd name="connsiteX654" fmla="*/ 297149 w 2178050"/>
                  <a:gd name="connsiteY654" fmla="*/ 1558956 h 2844800"/>
                  <a:gd name="connsiteX655" fmla="*/ 280224 w 2178050"/>
                  <a:gd name="connsiteY655" fmla="*/ 1529227 h 2844800"/>
                  <a:gd name="connsiteX656" fmla="*/ 239970 w 2178050"/>
                  <a:gd name="connsiteY656" fmla="*/ 1547205 h 2844800"/>
                  <a:gd name="connsiteX657" fmla="*/ 203137 w 2178050"/>
                  <a:gd name="connsiteY657" fmla="*/ 1578338 h 2844800"/>
                  <a:gd name="connsiteX658" fmla="*/ 166566 w 2178050"/>
                  <a:gd name="connsiteY658" fmla="*/ 1569743 h 2844800"/>
                  <a:gd name="connsiteX659" fmla="*/ 136749 w 2178050"/>
                  <a:gd name="connsiteY659" fmla="*/ 1591668 h 2844800"/>
                  <a:gd name="connsiteX660" fmla="*/ 115175 w 2178050"/>
                  <a:gd name="connsiteY660" fmla="*/ 1620433 h 2844800"/>
                  <a:gd name="connsiteX661" fmla="*/ 89567 w 2178050"/>
                  <a:gd name="connsiteY661" fmla="*/ 1614119 h 2844800"/>
                  <a:gd name="connsiteX662" fmla="*/ 50892 w 2178050"/>
                  <a:gd name="connsiteY662" fmla="*/ 1580793 h 2844800"/>
                  <a:gd name="connsiteX663" fmla="*/ 5026 w 2178050"/>
                  <a:gd name="connsiteY663" fmla="*/ 1563780 h 2844800"/>
                  <a:gd name="connsiteX664" fmla="*/ 4850 w 2178050"/>
                  <a:gd name="connsiteY664" fmla="*/ 1806266 h 2844800"/>
                  <a:gd name="connsiteX665" fmla="*/ 4763 w 2178050"/>
                  <a:gd name="connsiteY665" fmla="*/ 2116982 h 2844800"/>
                  <a:gd name="connsiteX666" fmla="*/ 28967 w 2178050"/>
                  <a:gd name="connsiteY666" fmla="*/ 2118473 h 2844800"/>
                  <a:gd name="connsiteX667" fmla="*/ 52909 w 2178050"/>
                  <a:gd name="connsiteY667" fmla="*/ 2132154 h 2844800"/>
                  <a:gd name="connsiteX668" fmla="*/ 70098 w 2178050"/>
                  <a:gd name="connsiteY668" fmla="*/ 2153553 h 2844800"/>
                  <a:gd name="connsiteX669" fmla="*/ 91935 w 2178050"/>
                  <a:gd name="connsiteY669" fmla="*/ 2185124 h 2844800"/>
                  <a:gd name="connsiteX670" fmla="*/ 115877 w 2178050"/>
                  <a:gd name="connsiteY670" fmla="*/ 2158376 h 2844800"/>
                  <a:gd name="connsiteX671" fmla="*/ 140520 w 2178050"/>
                  <a:gd name="connsiteY671" fmla="*/ 2142678 h 2844800"/>
                  <a:gd name="connsiteX672" fmla="*/ 153587 w 2178050"/>
                  <a:gd name="connsiteY672" fmla="*/ 2167672 h 2844800"/>
                  <a:gd name="connsiteX673" fmla="*/ 170162 w 2178050"/>
                  <a:gd name="connsiteY673" fmla="*/ 2187229 h 2844800"/>
                  <a:gd name="connsiteX674" fmla="*/ 192701 w 2178050"/>
                  <a:gd name="connsiteY674" fmla="*/ 2208452 h 2844800"/>
                  <a:gd name="connsiteX675" fmla="*/ 208048 w 2178050"/>
                  <a:gd name="connsiteY675" fmla="*/ 2241690 h 2844800"/>
                  <a:gd name="connsiteX676" fmla="*/ 233217 w 2178050"/>
                  <a:gd name="connsiteY676" fmla="*/ 2293256 h 2844800"/>
                  <a:gd name="connsiteX677" fmla="*/ 275049 w 2178050"/>
                  <a:gd name="connsiteY677" fmla="*/ 2321320 h 2844800"/>
                  <a:gd name="connsiteX678" fmla="*/ 275751 w 2178050"/>
                  <a:gd name="connsiteY678" fmla="*/ 2348682 h 2844800"/>
                  <a:gd name="connsiteX679" fmla="*/ 262070 w 2178050"/>
                  <a:gd name="connsiteY679" fmla="*/ 2369291 h 2844800"/>
                  <a:gd name="connsiteX680" fmla="*/ 262596 w 2178050"/>
                  <a:gd name="connsiteY680" fmla="*/ 2391040 h 2844800"/>
                  <a:gd name="connsiteX681" fmla="*/ 292326 w 2178050"/>
                  <a:gd name="connsiteY681" fmla="*/ 2421296 h 2844800"/>
                  <a:gd name="connsiteX682" fmla="*/ 296623 w 2178050"/>
                  <a:gd name="connsiteY682" fmla="*/ 2454271 h 2844800"/>
                  <a:gd name="connsiteX683" fmla="*/ 328107 w 2178050"/>
                  <a:gd name="connsiteY683" fmla="*/ 2471460 h 2844800"/>
                  <a:gd name="connsiteX684" fmla="*/ 324599 w 2178050"/>
                  <a:gd name="connsiteY684" fmla="*/ 2495928 h 2844800"/>
                  <a:gd name="connsiteX685" fmla="*/ 338280 w 2178050"/>
                  <a:gd name="connsiteY685" fmla="*/ 2530657 h 2844800"/>
                  <a:gd name="connsiteX686" fmla="*/ 382831 w 2178050"/>
                  <a:gd name="connsiteY686" fmla="*/ 2546618 h 2844800"/>
                  <a:gd name="connsiteX687" fmla="*/ 400371 w 2178050"/>
                  <a:gd name="connsiteY687" fmla="*/ 2563193 h 2844800"/>
                  <a:gd name="connsiteX688" fmla="*/ 447991 w 2178050"/>
                  <a:gd name="connsiteY688" fmla="*/ 2600289 h 2844800"/>
                  <a:gd name="connsiteX689" fmla="*/ 451323 w 2178050"/>
                  <a:gd name="connsiteY689" fmla="*/ 2600377 h 2844800"/>
                  <a:gd name="connsiteX690" fmla="*/ 521132 w 2178050"/>
                  <a:gd name="connsiteY690" fmla="*/ 2600377 h 2844800"/>
                  <a:gd name="connsiteX691" fmla="*/ 594097 w 2178050"/>
                  <a:gd name="connsiteY691" fmla="*/ 2600377 h 2844800"/>
                  <a:gd name="connsiteX692" fmla="*/ 618302 w 2178050"/>
                  <a:gd name="connsiteY692" fmla="*/ 2600377 h 2844800"/>
                  <a:gd name="connsiteX693" fmla="*/ 693284 w 2178050"/>
                  <a:gd name="connsiteY693" fmla="*/ 2600377 h 2844800"/>
                  <a:gd name="connsiteX694" fmla="*/ 765811 w 2178050"/>
                  <a:gd name="connsiteY694" fmla="*/ 2600377 h 2844800"/>
                  <a:gd name="connsiteX695" fmla="*/ 839565 w 2178050"/>
                  <a:gd name="connsiteY695" fmla="*/ 2600377 h 2844800"/>
                  <a:gd name="connsiteX696" fmla="*/ 913407 w 2178050"/>
                  <a:gd name="connsiteY696" fmla="*/ 2600377 h 2844800"/>
                  <a:gd name="connsiteX697" fmla="*/ 996984 w 2178050"/>
                  <a:gd name="connsiteY697" fmla="*/ 2600377 h 2844800"/>
                  <a:gd name="connsiteX698" fmla="*/ 1081087 w 2178050"/>
                  <a:gd name="connsiteY698" fmla="*/ 2600377 h 2844800"/>
                  <a:gd name="connsiteX699" fmla="*/ 1131952 w 2178050"/>
                  <a:gd name="connsiteY699" fmla="*/ 2600377 h 2844800"/>
                  <a:gd name="connsiteX700" fmla="*/ 1132040 w 2178050"/>
                  <a:gd name="connsiteY700" fmla="*/ 2585994 h 2844800"/>
                  <a:gd name="connsiteX701" fmla="*/ 1140371 w 2178050"/>
                  <a:gd name="connsiteY701" fmla="*/ 2585819 h 2844800"/>
                  <a:gd name="connsiteX702" fmla="*/ 1144756 w 2178050"/>
                  <a:gd name="connsiteY702" fmla="*/ 2606428 h 2844800"/>
                  <a:gd name="connsiteX703" fmla="*/ 1152386 w 2178050"/>
                  <a:gd name="connsiteY703" fmla="*/ 2612742 h 2844800"/>
                  <a:gd name="connsiteX704" fmla="*/ 1169575 w 2178050"/>
                  <a:gd name="connsiteY704" fmla="*/ 2615023 h 2844800"/>
                  <a:gd name="connsiteX705" fmla="*/ 1194657 w 2178050"/>
                  <a:gd name="connsiteY705" fmla="*/ 2620898 h 2844800"/>
                  <a:gd name="connsiteX706" fmla="*/ 1218511 w 2178050"/>
                  <a:gd name="connsiteY706" fmla="*/ 2632299 h 2844800"/>
                  <a:gd name="connsiteX707" fmla="*/ 1238418 w 2178050"/>
                  <a:gd name="connsiteY707" fmla="*/ 2627476 h 2844800"/>
                  <a:gd name="connsiteX708" fmla="*/ 1268674 w 2178050"/>
                  <a:gd name="connsiteY708" fmla="*/ 2637035 h 2844800"/>
                  <a:gd name="connsiteX709" fmla="*/ 1278672 w 2178050"/>
                  <a:gd name="connsiteY709" fmla="*/ 2622477 h 2844800"/>
                  <a:gd name="connsiteX710" fmla="*/ 1292616 w 2178050"/>
                  <a:gd name="connsiteY710" fmla="*/ 2616689 h 2844800"/>
                  <a:gd name="connsiteX711" fmla="*/ 1298053 w 2178050"/>
                  <a:gd name="connsiteY711" fmla="*/ 2607656 h 2844800"/>
                  <a:gd name="connsiteX712" fmla="*/ 1303578 w 2178050"/>
                  <a:gd name="connsiteY712" fmla="*/ 2602833 h 2844800"/>
                  <a:gd name="connsiteX713" fmla="*/ 1326468 w 2178050"/>
                  <a:gd name="connsiteY713" fmla="*/ 2610374 h 2844800"/>
                  <a:gd name="connsiteX714" fmla="*/ 1343393 w 2178050"/>
                  <a:gd name="connsiteY714" fmla="*/ 2611252 h 2844800"/>
                  <a:gd name="connsiteX715" fmla="*/ 1349269 w 2178050"/>
                  <a:gd name="connsiteY715" fmla="*/ 2616250 h 2844800"/>
                  <a:gd name="connsiteX716" fmla="*/ 1357513 w 2178050"/>
                  <a:gd name="connsiteY716" fmla="*/ 2637122 h 2844800"/>
                  <a:gd name="connsiteX717" fmla="*/ 1385138 w 2178050"/>
                  <a:gd name="connsiteY717" fmla="*/ 2642648 h 2844800"/>
                  <a:gd name="connsiteX718" fmla="*/ 1380841 w 2178050"/>
                  <a:gd name="connsiteY718" fmla="*/ 2652996 h 2844800"/>
                  <a:gd name="connsiteX719" fmla="*/ 1390575 w 2178050"/>
                  <a:gd name="connsiteY719" fmla="*/ 2663608 h 2844800"/>
                  <a:gd name="connsiteX720" fmla="*/ 1386366 w 2178050"/>
                  <a:gd name="connsiteY720" fmla="*/ 2677289 h 2844800"/>
                  <a:gd name="connsiteX721" fmla="*/ 1396714 w 2178050"/>
                  <a:gd name="connsiteY721" fmla="*/ 2681761 h 2844800"/>
                  <a:gd name="connsiteX722" fmla="*/ 1391540 w 2178050"/>
                  <a:gd name="connsiteY722" fmla="*/ 2693776 h 2844800"/>
                  <a:gd name="connsiteX723" fmla="*/ 1398117 w 2178050"/>
                  <a:gd name="connsiteY723" fmla="*/ 2694916 h 2844800"/>
                  <a:gd name="connsiteX724" fmla="*/ 1402765 w 2178050"/>
                  <a:gd name="connsiteY724" fmla="*/ 2689654 h 2844800"/>
                  <a:gd name="connsiteX725" fmla="*/ 1407589 w 2178050"/>
                  <a:gd name="connsiteY725" fmla="*/ 2697547 h 2844800"/>
                  <a:gd name="connsiteX726" fmla="*/ 1426005 w 2178050"/>
                  <a:gd name="connsiteY726" fmla="*/ 2701932 h 2844800"/>
                  <a:gd name="connsiteX727" fmla="*/ 1444685 w 2178050"/>
                  <a:gd name="connsiteY727" fmla="*/ 2702283 h 2844800"/>
                  <a:gd name="connsiteX728" fmla="*/ 1464593 w 2178050"/>
                  <a:gd name="connsiteY728" fmla="*/ 2705878 h 2844800"/>
                  <a:gd name="connsiteX729" fmla="*/ 1486605 w 2178050"/>
                  <a:gd name="connsiteY729" fmla="*/ 2712719 h 2844800"/>
                  <a:gd name="connsiteX730" fmla="*/ 1494586 w 2178050"/>
                  <a:gd name="connsiteY730" fmla="*/ 2723769 h 2844800"/>
                  <a:gd name="connsiteX731" fmla="*/ 1510547 w 2178050"/>
                  <a:gd name="connsiteY731" fmla="*/ 2750429 h 2844800"/>
                  <a:gd name="connsiteX732" fmla="*/ 1502654 w 2178050"/>
                  <a:gd name="connsiteY732" fmla="*/ 2761830 h 2844800"/>
                  <a:gd name="connsiteX733" fmla="*/ 1482659 w 2178050"/>
                  <a:gd name="connsiteY733" fmla="*/ 2757094 h 2844800"/>
                  <a:gd name="connsiteX734" fmla="*/ 1470205 w 2178050"/>
                  <a:gd name="connsiteY734" fmla="*/ 2735696 h 2844800"/>
                  <a:gd name="connsiteX735" fmla="*/ 1473363 w 2178050"/>
                  <a:gd name="connsiteY735" fmla="*/ 2757533 h 2844800"/>
                  <a:gd name="connsiteX736" fmla="*/ 1461611 w 2178050"/>
                  <a:gd name="connsiteY736" fmla="*/ 2776563 h 2844800"/>
                  <a:gd name="connsiteX737" fmla="*/ 1462926 w 2178050"/>
                  <a:gd name="connsiteY737" fmla="*/ 2792700 h 2844800"/>
                  <a:gd name="connsiteX738" fmla="*/ 1460909 w 2178050"/>
                  <a:gd name="connsiteY738" fmla="*/ 2802083 h 2844800"/>
                  <a:gd name="connsiteX739" fmla="*/ 1445036 w 2178050"/>
                  <a:gd name="connsiteY739" fmla="*/ 2813221 h 2844800"/>
                  <a:gd name="connsiteX740" fmla="*/ 1433460 w 2178050"/>
                  <a:gd name="connsiteY740" fmla="*/ 2831550 h 2844800"/>
                  <a:gd name="connsiteX741" fmla="*/ 1428022 w 2178050"/>
                  <a:gd name="connsiteY741" fmla="*/ 2843127 h 2844800"/>
                  <a:gd name="connsiteX742" fmla="*/ 1441528 w 2178050"/>
                  <a:gd name="connsiteY742" fmla="*/ 2845231 h 2844800"/>
                  <a:gd name="connsiteX743" fmla="*/ 1459769 w 2178050"/>
                  <a:gd name="connsiteY743" fmla="*/ 2834707 h 2844800"/>
                  <a:gd name="connsiteX744" fmla="*/ 1470556 w 2178050"/>
                  <a:gd name="connsiteY744" fmla="*/ 2825411 h 2844800"/>
                  <a:gd name="connsiteX745" fmla="*/ 1477835 w 2178050"/>
                  <a:gd name="connsiteY745" fmla="*/ 2823921 h 2844800"/>
                  <a:gd name="connsiteX746" fmla="*/ 1491341 w 2178050"/>
                  <a:gd name="connsiteY746" fmla="*/ 2827253 h 2844800"/>
                  <a:gd name="connsiteX747" fmla="*/ 1497918 w 2178050"/>
                  <a:gd name="connsiteY747" fmla="*/ 2822079 h 2844800"/>
                  <a:gd name="connsiteX748" fmla="*/ 1509933 w 2178050"/>
                  <a:gd name="connsiteY748" fmla="*/ 2817869 h 2844800"/>
                  <a:gd name="connsiteX749" fmla="*/ 1531331 w 2178050"/>
                  <a:gd name="connsiteY749" fmla="*/ 2813747 h 2844800"/>
                  <a:gd name="connsiteX750" fmla="*/ 1531331 w 2178050"/>
                  <a:gd name="connsiteY750" fmla="*/ 2813747 h 2844800"/>
                  <a:gd name="connsiteX751" fmla="*/ 1531331 w 2178050"/>
                  <a:gd name="connsiteY751" fmla="*/ 2813747 h 2844800"/>
                  <a:gd name="connsiteX752" fmla="*/ 1529139 w 2178050"/>
                  <a:gd name="connsiteY752" fmla="*/ 2803662 h 2844800"/>
                  <a:gd name="connsiteX753" fmla="*/ 1527999 w 2178050"/>
                  <a:gd name="connsiteY753" fmla="*/ 2804013 h 2844800"/>
                  <a:gd name="connsiteX754" fmla="*/ 1520457 w 2178050"/>
                  <a:gd name="connsiteY754" fmla="*/ 2805767 h 2844800"/>
                  <a:gd name="connsiteX755" fmla="*/ 1510635 w 2178050"/>
                  <a:gd name="connsiteY755" fmla="*/ 2802610 h 2844800"/>
                  <a:gd name="connsiteX756" fmla="*/ 1518001 w 2178050"/>
                  <a:gd name="connsiteY756" fmla="*/ 2791034 h 2844800"/>
                  <a:gd name="connsiteX757" fmla="*/ 1525456 w 2178050"/>
                  <a:gd name="connsiteY757" fmla="*/ 2787000 h 2844800"/>
                  <a:gd name="connsiteX758" fmla="*/ 1542820 w 2178050"/>
                  <a:gd name="connsiteY758" fmla="*/ 2782088 h 2844800"/>
                  <a:gd name="connsiteX759" fmla="*/ 1563605 w 2178050"/>
                  <a:gd name="connsiteY759" fmla="*/ 2777440 h 2844800"/>
                  <a:gd name="connsiteX760" fmla="*/ 1574479 w 2178050"/>
                  <a:gd name="connsiteY760" fmla="*/ 2783842 h 2844800"/>
                  <a:gd name="connsiteX761" fmla="*/ 1581320 w 2178050"/>
                  <a:gd name="connsiteY761" fmla="*/ 2776388 h 2844800"/>
                  <a:gd name="connsiteX762" fmla="*/ 1589125 w 2178050"/>
                  <a:gd name="connsiteY762" fmla="*/ 2771652 h 2844800"/>
                  <a:gd name="connsiteX763" fmla="*/ 1594387 w 2178050"/>
                  <a:gd name="connsiteY763" fmla="*/ 2774195 h 2844800"/>
                  <a:gd name="connsiteX764" fmla="*/ 1594650 w 2178050"/>
                  <a:gd name="connsiteY764" fmla="*/ 2774722 h 2844800"/>
                  <a:gd name="connsiteX765" fmla="*/ 1619819 w 2178050"/>
                  <a:gd name="connsiteY765" fmla="*/ 2750780 h 2844800"/>
                  <a:gd name="connsiteX766" fmla="*/ 1630957 w 2178050"/>
                  <a:gd name="connsiteY766" fmla="*/ 2744378 h 2844800"/>
                  <a:gd name="connsiteX767" fmla="*/ 1668317 w 2178050"/>
                  <a:gd name="connsiteY767" fmla="*/ 2744115 h 2844800"/>
                  <a:gd name="connsiteX768" fmla="*/ 1713657 w 2178050"/>
                  <a:gd name="connsiteY768" fmla="*/ 2744115 h 2844800"/>
                  <a:gd name="connsiteX769" fmla="*/ 1716112 w 2178050"/>
                  <a:gd name="connsiteY769" fmla="*/ 2735520 h 2844800"/>
                  <a:gd name="connsiteX770" fmla="*/ 1724005 w 2178050"/>
                  <a:gd name="connsiteY770" fmla="*/ 2733766 h 2844800"/>
                  <a:gd name="connsiteX771" fmla="*/ 1734441 w 2178050"/>
                  <a:gd name="connsiteY771" fmla="*/ 2728329 h 2844800"/>
                  <a:gd name="connsiteX772" fmla="*/ 1743211 w 2178050"/>
                  <a:gd name="connsiteY772" fmla="*/ 2712368 h 2844800"/>
                  <a:gd name="connsiteX773" fmla="*/ 1750753 w 2178050"/>
                  <a:gd name="connsiteY773" fmla="*/ 2684743 h 2844800"/>
                  <a:gd name="connsiteX774" fmla="*/ 1769521 w 2178050"/>
                  <a:gd name="connsiteY774" fmla="*/ 2657556 h 2844800"/>
                  <a:gd name="connsiteX775" fmla="*/ 1777677 w 2178050"/>
                  <a:gd name="connsiteY775" fmla="*/ 2667028 h 2844800"/>
                  <a:gd name="connsiteX776" fmla="*/ 1794164 w 2178050"/>
                  <a:gd name="connsiteY776" fmla="*/ 2660889 h 2844800"/>
                  <a:gd name="connsiteX777" fmla="*/ 1805126 w 2178050"/>
                  <a:gd name="connsiteY777" fmla="*/ 2671325 h 2844800"/>
                  <a:gd name="connsiteX778" fmla="*/ 1805126 w 2178050"/>
                  <a:gd name="connsiteY778" fmla="*/ 2719735 h 2844800"/>
                  <a:gd name="connsiteX779" fmla="*/ 1821175 w 2178050"/>
                  <a:gd name="connsiteY779" fmla="*/ 2739467 h 2844800"/>
                  <a:gd name="connsiteX780" fmla="*/ 1848537 w 2178050"/>
                  <a:gd name="connsiteY780" fmla="*/ 2735257 h 2844800"/>
                  <a:gd name="connsiteX781" fmla="*/ 1887914 w 2178050"/>
                  <a:gd name="connsiteY781" fmla="*/ 2734117 h 2844800"/>
                  <a:gd name="connsiteX782" fmla="*/ 1845204 w 2178050"/>
                  <a:gd name="connsiteY782" fmla="*/ 2762707 h 2844800"/>
                  <a:gd name="connsiteX783" fmla="*/ 1846169 w 2178050"/>
                  <a:gd name="connsiteY783" fmla="*/ 2791560 h 2844800"/>
                  <a:gd name="connsiteX784" fmla="*/ 1864849 w 2178050"/>
                  <a:gd name="connsiteY784" fmla="*/ 2794015 h 2844800"/>
                  <a:gd name="connsiteX785" fmla="*/ 1892299 w 2178050"/>
                  <a:gd name="connsiteY785" fmla="*/ 2769547 h 2844800"/>
                  <a:gd name="connsiteX786" fmla="*/ 1916679 w 2178050"/>
                  <a:gd name="connsiteY786" fmla="*/ 2755691 h 2844800"/>
                  <a:gd name="connsiteX787" fmla="*/ 1971140 w 2178050"/>
                  <a:gd name="connsiteY787" fmla="*/ 2735082 h 2844800"/>
                  <a:gd name="connsiteX788" fmla="*/ 2001571 w 2178050"/>
                  <a:gd name="connsiteY788" fmla="*/ 2712105 h 2844800"/>
                  <a:gd name="connsiteX789" fmla="*/ 1985697 w 2178050"/>
                  <a:gd name="connsiteY789" fmla="*/ 2699301 h 2844800"/>
                  <a:gd name="connsiteX790" fmla="*/ 1983154 w 2178050"/>
                  <a:gd name="connsiteY790" fmla="*/ 2673693 h 2844800"/>
                  <a:gd name="connsiteX791" fmla="*/ 1512564 w 2178050"/>
                  <a:gd name="connsiteY791" fmla="*/ 2050156 h 2844800"/>
                  <a:gd name="connsiteX792" fmla="*/ 1522211 w 2178050"/>
                  <a:gd name="connsiteY792" fmla="*/ 2022794 h 2844800"/>
                  <a:gd name="connsiteX793" fmla="*/ 1515984 w 2178050"/>
                  <a:gd name="connsiteY793" fmla="*/ 2012007 h 2844800"/>
                  <a:gd name="connsiteX794" fmla="*/ 1505899 w 2178050"/>
                  <a:gd name="connsiteY794" fmla="*/ 2010867 h 2844800"/>
                  <a:gd name="connsiteX795" fmla="*/ 1496427 w 2178050"/>
                  <a:gd name="connsiteY795" fmla="*/ 2026653 h 2844800"/>
                  <a:gd name="connsiteX796" fmla="*/ 1495287 w 2178050"/>
                  <a:gd name="connsiteY796" fmla="*/ 2030249 h 2844800"/>
                  <a:gd name="connsiteX797" fmla="*/ 1501777 w 2178050"/>
                  <a:gd name="connsiteY797" fmla="*/ 2045771 h 2844800"/>
                  <a:gd name="connsiteX798" fmla="*/ 1512564 w 2178050"/>
                  <a:gd name="connsiteY798" fmla="*/ 2050156 h 2844800"/>
                  <a:gd name="connsiteX799" fmla="*/ 261456 w 2178050"/>
                  <a:gd name="connsiteY799" fmla="*/ 2369642 h 2844800"/>
                  <a:gd name="connsiteX800" fmla="*/ 261456 w 2178050"/>
                  <a:gd name="connsiteY800" fmla="*/ 2369642 h 2844800"/>
                  <a:gd name="connsiteX801" fmla="*/ 275137 w 2178050"/>
                  <a:gd name="connsiteY801" fmla="*/ 2349033 h 2844800"/>
                  <a:gd name="connsiteX802" fmla="*/ 261456 w 2178050"/>
                  <a:gd name="connsiteY802" fmla="*/ 2369642 h 2844800"/>
                  <a:gd name="connsiteX803" fmla="*/ 231639 w 2178050"/>
                  <a:gd name="connsiteY803" fmla="*/ 2398495 h 2844800"/>
                  <a:gd name="connsiteX804" fmla="*/ 208048 w 2178050"/>
                  <a:gd name="connsiteY804" fmla="*/ 2401827 h 2844800"/>
                  <a:gd name="connsiteX805" fmla="*/ 196471 w 2178050"/>
                  <a:gd name="connsiteY805" fmla="*/ 2396390 h 2844800"/>
                  <a:gd name="connsiteX806" fmla="*/ 194981 w 2178050"/>
                  <a:gd name="connsiteY806" fmla="*/ 2409720 h 2844800"/>
                  <a:gd name="connsiteX807" fmla="*/ 199541 w 2178050"/>
                  <a:gd name="connsiteY807" fmla="*/ 2427874 h 2844800"/>
                  <a:gd name="connsiteX808" fmla="*/ 211994 w 2178050"/>
                  <a:gd name="connsiteY808" fmla="*/ 2440678 h 2844800"/>
                  <a:gd name="connsiteX809" fmla="*/ 221115 w 2178050"/>
                  <a:gd name="connsiteY809" fmla="*/ 2459358 h 2844800"/>
                  <a:gd name="connsiteX810" fmla="*/ 235936 w 2178050"/>
                  <a:gd name="connsiteY810" fmla="*/ 2477774 h 2844800"/>
                  <a:gd name="connsiteX811" fmla="*/ 245758 w 2178050"/>
                  <a:gd name="connsiteY811" fmla="*/ 2477862 h 2844800"/>
                  <a:gd name="connsiteX812" fmla="*/ 224360 w 2178050"/>
                  <a:gd name="connsiteY812" fmla="*/ 2445414 h 2844800"/>
                  <a:gd name="connsiteX813" fmla="*/ 231639 w 2178050"/>
                  <a:gd name="connsiteY813" fmla="*/ 2398495 h 284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Lst>
                <a:rect l="l" t="t" r="r" b="b"/>
                <a:pathLst>
                  <a:path w="2178050" h="2844800">
                    <a:moveTo>
                      <a:pt x="1047937" y="759759"/>
                    </a:moveTo>
                    <a:lnTo>
                      <a:pt x="1046008" y="708017"/>
                    </a:lnTo>
                    <a:lnTo>
                      <a:pt x="1077842" y="713104"/>
                    </a:lnTo>
                    <a:lnTo>
                      <a:pt x="1092137" y="721523"/>
                    </a:lnTo>
                    <a:lnTo>
                      <a:pt x="1121516" y="764671"/>
                    </a:lnTo>
                    <a:lnTo>
                      <a:pt x="1114851" y="808257"/>
                    </a:lnTo>
                    <a:lnTo>
                      <a:pt x="1078456" y="832549"/>
                    </a:lnTo>
                    <a:lnTo>
                      <a:pt x="1058461" y="805187"/>
                    </a:lnTo>
                    <a:lnTo>
                      <a:pt x="1047937" y="759759"/>
                    </a:lnTo>
                    <a:close/>
                    <a:moveTo>
                      <a:pt x="1163787" y="870698"/>
                    </a:moveTo>
                    <a:lnTo>
                      <a:pt x="1166681" y="857631"/>
                    </a:lnTo>
                    <a:lnTo>
                      <a:pt x="1149404" y="836145"/>
                    </a:lnTo>
                    <a:lnTo>
                      <a:pt x="1099854" y="834479"/>
                    </a:lnTo>
                    <a:lnTo>
                      <a:pt x="1106432" y="866752"/>
                    </a:lnTo>
                    <a:lnTo>
                      <a:pt x="1152474" y="874031"/>
                    </a:lnTo>
                    <a:lnTo>
                      <a:pt x="1163787" y="870698"/>
                    </a:lnTo>
                    <a:close/>
                    <a:moveTo>
                      <a:pt x="1482571" y="1282443"/>
                    </a:moveTo>
                    <a:lnTo>
                      <a:pt x="1509582" y="1327169"/>
                    </a:lnTo>
                    <a:lnTo>
                      <a:pt x="1516686" y="1332168"/>
                    </a:lnTo>
                    <a:lnTo>
                      <a:pt x="1543609" y="1321030"/>
                    </a:lnTo>
                    <a:lnTo>
                      <a:pt x="1570094" y="1322784"/>
                    </a:lnTo>
                    <a:lnTo>
                      <a:pt x="1596228" y="1325240"/>
                    </a:lnTo>
                    <a:lnTo>
                      <a:pt x="1594036" y="1302087"/>
                    </a:lnTo>
                    <a:lnTo>
                      <a:pt x="1551590" y="1254906"/>
                    </a:lnTo>
                    <a:lnTo>
                      <a:pt x="1495287" y="1245434"/>
                    </a:lnTo>
                    <a:lnTo>
                      <a:pt x="1483448" y="1251310"/>
                    </a:lnTo>
                    <a:lnTo>
                      <a:pt x="1482571" y="1282443"/>
                    </a:lnTo>
                    <a:close/>
                    <a:moveTo>
                      <a:pt x="908759" y="732573"/>
                    </a:moveTo>
                    <a:lnTo>
                      <a:pt x="884993" y="769319"/>
                    </a:lnTo>
                    <a:lnTo>
                      <a:pt x="939717" y="773879"/>
                    </a:lnTo>
                    <a:lnTo>
                      <a:pt x="980146" y="812817"/>
                    </a:lnTo>
                    <a:lnTo>
                      <a:pt x="1020312" y="825972"/>
                    </a:lnTo>
                    <a:lnTo>
                      <a:pt x="1010753" y="776159"/>
                    </a:lnTo>
                    <a:lnTo>
                      <a:pt x="991985" y="717138"/>
                    </a:lnTo>
                    <a:lnTo>
                      <a:pt x="925510" y="670219"/>
                    </a:lnTo>
                    <a:lnTo>
                      <a:pt x="877275" y="652329"/>
                    </a:lnTo>
                    <a:lnTo>
                      <a:pt x="879029" y="702229"/>
                    </a:lnTo>
                    <a:lnTo>
                      <a:pt x="908759" y="732573"/>
                    </a:lnTo>
                    <a:close/>
                    <a:moveTo>
                      <a:pt x="1135899" y="642770"/>
                    </a:moveTo>
                    <a:lnTo>
                      <a:pt x="1180888" y="641717"/>
                    </a:lnTo>
                    <a:lnTo>
                      <a:pt x="1161419" y="676797"/>
                    </a:lnTo>
                    <a:lnTo>
                      <a:pt x="1161068" y="723277"/>
                    </a:lnTo>
                    <a:lnTo>
                      <a:pt x="1187465" y="773791"/>
                    </a:lnTo>
                    <a:lnTo>
                      <a:pt x="1238418" y="789314"/>
                    </a:lnTo>
                    <a:lnTo>
                      <a:pt x="1281917" y="780632"/>
                    </a:lnTo>
                    <a:lnTo>
                      <a:pt x="1327344" y="686531"/>
                    </a:lnTo>
                    <a:lnTo>
                      <a:pt x="1361108" y="647505"/>
                    </a:lnTo>
                    <a:lnTo>
                      <a:pt x="1331466" y="603919"/>
                    </a:lnTo>
                    <a:lnTo>
                      <a:pt x="1312085" y="510520"/>
                    </a:lnTo>
                    <a:lnTo>
                      <a:pt x="1271744" y="482544"/>
                    </a:lnTo>
                    <a:lnTo>
                      <a:pt x="1230350" y="450271"/>
                    </a:lnTo>
                    <a:lnTo>
                      <a:pt x="1198954" y="366431"/>
                    </a:lnTo>
                    <a:lnTo>
                      <a:pt x="1141774" y="374675"/>
                    </a:lnTo>
                    <a:lnTo>
                      <a:pt x="1152561" y="411070"/>
                    </a:lnTo>
                    <a:lnTo>
                      <a:pt x="1127392" y="422032"/>
                    </a:lnTo>
                    <a:lnTo>
                      <a:pt x="1110378" y="468688"/>
                    </a:lnTo>
                    <a:lnTo>
                      <a:pt x="1093365" y="534111"/>
                    </a:lnTo>
                    <a:lnTo>
                      <a:pt x="1108975" y="597780"/>
                    </a:lnTo>
                    <a:lnTo>
                      <a:pt x="1135899" y="642770"/>
                    </a:lnTo>
                    <a:close/>
                    <a:moveTo>
                      <a:pt x="576820" y="1110905"/>
                    </a:moveTo>
                    <a:lnTo>
                      <a:pt x="611198" y="1128006"/>
                    </a:lnTo>
                    <a:lnTo>
                      <a:pt x="722312" y="1116605"/>
                    </a:lnTo>
                    <a:lnTo>
                      <a:pt x="671272" y="1158437"/>
                    </a:lnTo>
                    <a:lnTo>
                      <a:pt x="674429" y="1188518"/>
                    </a:lnTo>
                    <a:lnTo>
                      <a:pt x="711788" y="1186413"/>
                    </a:lnTo>
                    <a:lnTo>
                      <a:pt x="773791" y="1146247"/>
                    </a:lnTo>
                    <a:lnTo>
                      <a:pt x="857105" y="1131601"/>
                    </a:lnTo>
                    <a:lnTo>
                      <a:pt x="872101" y="1085823"/>
                    </a:lnTo>
                    <a:lnTo>
                      <a:pt x="867804" y="1036975"/>
                    </a:lnTo>
                    <a:lnTo>
                      <a:pt x="842021" y="1032590"/>
                    </a:lnTo>
                    <a:lnTo>
                      <a:pt x="820096" y="1049516"/>
                    </a:lnTo>
                    <a:lnTo>
                      <a:pt x="810449" y="1013296"/>
                    </a:lnTo>
                    <a:lnTo>
                      <a:pt x="802118" y="963308"/>
                    </a:lnTo>
                    <a:lnTo>
                      <a:pt x="776685" y="950855"/>
                    </a:lnTo>
                    <a:lnTo>
                      <a:pt x="754147" y="989530"/>
                    </a:lnTo>
                    <a:lnTo>
                      <a:pt x="789314" y="1086437"/>
                    </a:lnTo>
                    <a:lnTo>
                      <a:pt x="746341" y="1078982"/>
                    </a:lnTo>
                    <a:lnTo>
                      <a:pt x="702668" y="1019435"/>
                    </a:lnTo>
                    <a:lnTo>
                      <a:pt x="633473" y="984355"/>
                    </a:lnTo>
                    <a:lnTo>
                      <a:pt x="610321" y="1013471"/>
                    </a:lnTo>
                    <a:lnTo>
                      <a:pt x="576820" y="1110905"/>
                    </a:lnTo>
                    <a:close/>
                    <a:moveTo>
                      <a:pt x="774668" y="742044"/>
                    </a:moveTo>
                    <a:lnTo>
                      <a:pt x="742658" y="716612"/>
                    </a:lnTo>
                    <a:lnTo>
                      <a:pt x="729503" y="710824"/>
                    </a:lnTo>
                    <a:lnTo>
                      <a:pt x="704246" y="748359"/>
                    </a:lnTo>
                    <a:lnTo>
                      <a:pt x="703808" y="765898"/>
                    </a:lnTo>
                    <a:lnTo>
                      <a:pt x="744675" y="765986"/>
                    </a:lnTo>
                    <a:lnTo>
                      <a:pt x="774668" y="742044"/>
                    </a:lnTo>
                    <a:close/>
                    <a:moveTo>
                      <a:pt x="761864" y="850352"/>
                    </a:moveTo>
                    <a:lnTo>
                      <a:pt x="770020" y="815360"/>
                    </a:lnTo>
                    <a:lnTo>
                      <a:pt x="735379" y="796768"/>
                    </a:lnTo>
                    <a:lnTo>
                      <a:pt x="699510" y="808958"/>
                    </a:lnTo>
                    <a:lnTo>
                      <a:pt x="679603" y="846318"/>
                    </a:lnTo>
                    <a:lnTo>
                      <a:pt x="716085" y="883239"/>
                    </a:lnTo>
                    <a:lnTo>
                      <a:pt x="761864" y="850352"/>
                    </a:lnTo>
                    <a:close/>
                    <a:moveTo>
                      <a:pt x="1016979" y="1141862"/>
                    </a:moveTo>
                    <a:lnTo>
                      <a:pt x="1057496" y="1132128"/>
                    </a:lnTo>
                    <a:lnTo>
                      <a:pt x="1068721" y="1059776"/>
                    </a:lnTo>
                    <a:lnTo>
                      <a:pt x="1067932" y="1007596"/>
                    </a:lnTo>
                    <a:lnTo>
                      <a:pt x="1049165" y="958835"/>
                    </a:lnTo>
                    <a:lnTo>
                      <a:pt x="1047235" y="972867"/>
                    </a:lnTo>
                    <a:lnTo>
                      <a:pt x="1012682" y="966728"/>
                    </a:lnTo>
                    <a:lnTo>
                      <a:pt x="975673" y="1002597"/>
                    </a:lnTo>
                    <a:lnTo>
                      <a:pt x="949188" y="999352"/>
                    </a:lnTo>
                    <a:lnTo>
                      <a:pt x="950767" y="1077579"/>
                    </a:lnTo>
                    <a:lnTo>
                      <a:pt x="991108" y="1069949"/>
                    </a:lnTo>
                    <a:lnTo>
                      <a:pt x="990582" y="1126690"/>
                    </a:lnTo>
                    <a:lnTo>
                      <a:pt x="1016979" y="1141862"/>
                    </a:lnTo>
                    <a:close/>
                    <a:moveTo>
                      <a:pt x="988214" y="1541855"/>
                    </a:moveTo>
                    <a:lnTo>
                      <a:pt x="943839" y="1507390"/>
                    </a:lnTo>
                    <a:lnTo>
                      <a:pt x="902533" y="1470469"/>
                    </a:lnTo>
                    <a:lnTo>
                      <a:pt x="894903" y="1416271"/>
                    </a:lnTo>
                    <a:lnTo>
                      <a:pt x="879468" y="1338044"/>
                    </a:lnTo>
                    <a:lnTo>
                      <a:pt x="851931" y="1304368"/>
                    </a:lnTo>
                    <a:lnTo>
                      <a:pt x="827463" y="1290774"/>
                    </a:lnTo>
                    <a:lnTo>
                      <a:pt x="805801" y="1303227"/>
                    </a:lnTo>
                    <a:lnTo>
                      <a:pt x="823253" y="1387330"/>
                    </a:lnTo>
                    <a:lnTo>
                      <a:pt x="810888" y="1420042"/>
                    </a:lnTo>
                    <a:lnTo>
                      <a:pt x="790805" y="1341289"/>
                    </a:lnTo>
                    <a:lnTo>
                      <a:pt x="768354" y="1314014"/>
                    </a:lnTo>
                    <a:lnTo>
                      <a:pt x="740553" y="1356197"/>
                    </a:lnTo>
                    <a:lnTo>
                      <a:pt x="706351" y="1314453"/>
                    </a:lnTo>
                    <a:lnTo>
                      <a:pt x="651627" y="1339622"/>
                    </a:lnTo>
                    <a:lnTo>
                      <a:pt x="663905" y="1300509"/>
                    </a:lnTo>
                    <a:lnTo>
                      <a:pt x="638735" y="1284109"/>
                    </a:lnTo>
                    <a:lnTo>
                      <a:pt x="572874" y="1335325"/>
                    </a:lnTo>
                    <a:lnTo>
                      <a:pt x="555773" y="1367861"/>
                    </a:lnTo>
                    <a:lnTo>
                      <a:pt x="535163" y="1427233"/>
                    </a:lnTo>
                    <a:lnTo>
                      <a:pt x="578136" y="1447579"/>
                    </a:lnTo>
                    <a:lnTo>
                      <a:pt x="616109" y="1446527"/>
                    </a:lnTo>
                    <a:lnTo>
                      <a:pt x="559105" y="1476871"/>
                    </a:lnTo>
                    <a:lnTo>
                      <a:pt x="572084" y="1504320"/>
                    </a:lnTo>
                    <a:lnTo>
                      <a:pt x="606988" y="1505811"/>
                    </a:lnTo>
                    <a:lnTo>
                      <a:pt x="659520" y="1499935"/>
                    </a:lnTo>
                    <a:lnTo>
                      <a:pt x="707053" y="1517124"/>
                    </a:lnTo>
                    <a:lnTo>
                      <a:pt x="674955" y="1529753"/>
                    </a:lnTo>
                    <a:lnTo>
                      <a:pt x="640314" y="1526508"/>
                    </a:lnTo>
                    <a:lnTo>
                      <a:pt x="602340" y="1538874"/>
                    </a:lnTo>
                    <a:lnTo>
                      <a:pt x="585941" y="1546503"/>
                    </a:lnTo>
                    <a:lnTo>
                      <a:pt x="616197" y="1602192"/>
                    </a:lnTo>
                    <a:lnTo>
                      <a:pt x="638034" y="1594474"/>
                    </a:lnTo>
                    <a:lnTo>
                      <a:pt x="671622" y="1613330"/>
                    </a:lnTo>
                    <a:lnTo>
                      <a:pt x="684952" y="1645340"/>
                    </a:lnTo>
                    <a:lnTo>
                      <a:pt x="728714" y="1638937"/>
                    </a:lnTo>
                    <a:lnTo>
                      <a:pt x="790980" y="1628765"/>
                    </a:lnTo>
                    <a:lnTo>
                      <a:pt x="837110" y="1605524"/>
                    </a:lnTo>
                    <a:lnTo>
                      <a:pt x="865699" y="1601315"/>
                    </a:lnTo>
                    <a:lnTo>
                      <a:pt x="907970" y="1619907"/>
                    </a:lnTo>
                    <a:lnTo>
                      <a:pt x="952433" y="1630606"/>
                    </a:lnTo>
                    <a:lnTo>
                      <a:pt x="960677" y="1605524"/>
                    </a:lnTo>
                    <a:lnTo>
                      <a:pt x="944979" y="1578776"/>
                    </a:lnTo>
                    <a:lnTo>
                      <a:pt x="985320" y="1573164"/>
                    </a:lnTo>
                    <a:lnTo>
                      <a:pt x="988214" y="1541855"/>
                    </a:lnTo>
                    <a:close/>
                    <a:moveTo>
                      <a:pt x="1056093" y="1533261"/>
                    </a:moveTo>
                    <a:lnTo>
                      <a:pt x="1038904" y="1564306"/>
                    </a:lnTo>
                    <a:lnTo>
                      <a:pt x="1017242" y="1586143"/>
                    </a:lnTo>
                    <a:lnTo>
                      <a:pt x="1050831" y="1617188"/>
                    </a:lnTo>
                    <a:lnTo>
                      <a:pt x="1070826" y="1609734"/>
                    </a:lnTo>
                    <a:lnTo>
                      <a:pt x="1103976" y="1630431"/>
                    </a:lnTo>
                    <a:lnTo>
                      <a:pt x="1119236" y="1606489"/>
                    </a:lnTo>
                    <a:lnTo>
                      <a:pt x="1104239" y="1579916"/>
                    </a:lnTo>
                    <a:lnTo>
                      <a:pt x="1096873" y="1566499"/>
                    </a:lnTo>
                    <a:lnTo>
                      <a:pt x="1082139" y="1553694"/>
                    </a:lnTo>
                    <a:lnTo>
                      <a:pt x="1056093" y="1533261"/>
                    </a:lnTo>
                    <a:close/>
                    <a:moveTo>
                      <a:pt x="901656" y="1274988"/>
                    </a:moveTo>
                    <a:lnTo>
                      <a:pt x="882976" y="1255958"/>
                    </a:lnTo>
                    <a:lnTo>
                      <a:pt x="850001" y="1259466"/>
                    </a:lnTo>
                    <a:lnTo>
                      <a:pt x="841670" y="1271568"/>
                    </a:lnTo>
                    <a:lnTo>
                      <a:pt x="879994" y="1330765"/>
                    </a:lnTo>
                    <a:lnTo>
                      <a:pt x="901656" y="1274988"/>
                    </a:lnTo>
                    <a:close/>
                    <a:moveTo>
                      <a:pt x="1153263" y="1390487"/>
                    </a:moveTo>
                    <a:lnTo>
                      <a:pt x="1179660" y="1329712"/>
                    </a:lnTo>
                    <a:lnTo>
                      <a:pt x="1208951" y="1313488"/>
                    </a:lnTo>
                    <a:lnTo>
                      <a:pt x="1245697" y="1236840"/>
                    </a:lnTo>
                    <a:lnTo>
                      <a:pt x="1198691" y="1215178"/>
                    </a:lnTo>
                    <a:lnTo>
                      <a:pt x="1147475" y="1212021"/>
                    </a:lnTo>
                    <a:lnTo>
                      <a:pt x="1123095" y="1236313"/>
                    </a:lnTo>
                    <a:lnTo>
                      <a:pt x="1110203" y="1273410"/>
                    </a:lnTo>
                    <a:lnTo>
                      <a:pt x="1109852" y="1315681"/>
                    </a:lnTo>
                    <a:lnTo>
                      <a:pt x="1125199" y="1387506"/>
                    </a:lnTo>
                    <a:lnTo>
                      <a:pt x="1153263" y="1390487"/>
                    </a:lnTo>
                    <a:close/>
                    <a:moveTo>
                      <a:pt x="1303666" y="1188781"/>
                    </a:moveTo>
                    <a:lnTo>
                      <a:pt x="1354180" y="1187202"/>
                    </a:lnTo>
                    <a:lnTo>
                      <a:pt x="1424690" y="1173083"/>
                    </a:lnTo>
                    <a:lnTo>
                      <a:pt x="1456174" y="1184308"/>
                    </a:lnTo>
                    <a:lnTo>
                      <a:pt x="1492832" y="1164488"/>
                    </a:lnTo>
                    <a:lnTo>
                      <a:pt x="1508179" y="1139582"/>
                    </a:lnTo>
                    <a:lnTo>
                      <a:pt x="1502654" y="1099942"/>
                    </a:lnTo>
                    <a:lnTo>
                      <a:pt x="1476344" y="1062846"/>
                    </a:lnTo>
                    <a:lnTo>
                      <a:pt x="1436354" y="1055830"/>
                    </a:lnTo>
                    <a:lnTo>
                      <a:pt x="1386278" y="1064337"/>
                    </a:lnTo>
                    <a:lnTo>
                      <a:pt x="1347164" y="1085735"/>
                    </a:lnTo>
                    <a:lnTo>
                      <a:pt x="1311296" y="1077491"/>
                    </a:lnTo>
                    <a:lnTo>
                      <a:pt x="1278146" y="1073106"/>
                    </a:lnTo>
                    <a:lnTo>
                      <a:pt x="1262535" y="1049428"/>
                    </a:lnTo>
                    <a:lnTo>
                      <a:pt x="1234296" y="1026538"/>
                    </a:lnTo>
                    <a:lnTo>
                      <a:pt x="1239909" y="987688"/>
                    </a:lnTo>
                    <a:lnTo>
                      <a:pt x="1218686" y="952784"/>
                    </a:lnTo>
                    <a:lnTo>
                      <a:pt x="1170276" y="953047"/>
                    </a:lnTo>
                    <a:lnTo>
                      <a:pt x="1143002" y="918055"/>
                    </a:lnTo>
                    <a:lnTo>
                      <a:pt x="1092312" y="911039"/>
                    </a:lnTo>
                    <a:lnTo>
                      <a:pt x="1083016" y="955766"/>
                    </a:lnTo>
                    <a:lnTo>
                      <a:pt x="1111518" y="988565"/>
                    </a:lnTo>
                    <a:lnTo>
                      <a:pt x="1162383" y="1001281"/>
                    </a:lnTo>
                    <a:lnTo>
                      <a:pt x="1187027" y="1045920"/>
                    </a:lnTo>
                    <a:lnTo>
                      <a:pt x="1190009" y="1095031"/>
                    </a:lnTo>
                    <a:lnTo>
                      <a:pt x="1198515" y="1147562"/>
                    </a:lnTo>
                    <a:lnTo>
                      <a:pt x="1263851" y="1177555"/>
                    </a:lnTo>
                    <a:lnTo>
                      <a:pt x="1303666" y="1188781"/>
                    </a:lnTo>
                    <a:close/>
                    <a:moveTo>
                      <a:pt x="522973" y="1028555"/>
                    </a:moveTo>
                    <a:lnTo>
                      <a:pt x="568664" y="984268"/>
                    </a:lnTo>
                    <a:lnTo>
                      <a:pt x="591641" y="979093"/>
                    </a:lnTo>
                    <a:lnTo>
                      <a:pt x="610584" y="941997"/>
                    </a:lnTo>
                    <a:lnTo>
                      <a:pt x="613917" y="856316"/>
                    </a:lnTo>
                    <a:lnTo>
                      <a:pt x="580153" y="873066"/>
                    </a:lnTo>
                    <a:lnTo>
                      <a:pt x="542442" y="871487"/>
                    </a:lnTo>
                    <a:lnTo>
                      <a:pt x="491928" y="943313"/>
                    </a:lnTo>
                    <a:lnTo>
                      <a:pt x="450184" y="1022066"/>
                    </a:lnTo>
                    <a:lnTo>
                      <a:pt x="483509" y="1044078"/>
                    </a:lnTo>
                    <a:lnTo>
                      <a:pt x="522973" y="1028555"/>
                    </a:lnTo>
                    <a:close/>
                    <a:moveTo>
                      <a:pt x="1155982" y="1170364"/>
                    </a:moveTo>
                    <a:lnTo>
                      <a:pt x="1169399" y="1134057"/>
                    </a:lnTo>
                    <a:lnTo>
                      <a:pt x="1160454" y="1103713"/>
                    </a:lnTo>
                    <a:lnTo>
                      <a:pt x="1138968" y="1069335"/>
                    </a:lnTo>
                    <a:lnTo>
                      <a:pt x="1103625" y="1095820"/>
                    </a:lnTo>
                    <a:lnTo>
                      <a:pt x="1090558" y="1138968"/>
                    </a:lnTo>
                    <a:lnTo>
                      <a:pt x="1120376" y="1163436"/>
                    </a:lnTo>
                    <a:lnTo>
                      <a:pt x="1155982" y="1170364"/>
                    </a:lnTo>
                    <a:close/>
                    <a:moveTo>
                      <a:pt x="1083104" y="1270691"/>
                    </a:moveTo>
                    <a:lnTo>
                      <a:pt x="1076702" y="1245434"/>
                    </a:lnTo>
                    <a:lnTo>
                      <a:pt x="1032853" y="1256484"/>
                    </a:lnTo>
                    <a:lnTo>
                      <a:pt x="1003561" y="1237980"/>
                    </a:lnTo>
                    <a:lnTo>
                      <a:pt x="974445" y="1280075"/>
                    </a:lnTo>
                    <a:lnTo>
                      <a:pt x="1001544" y="1335150"/>
                    </a:lnTo>
                    <a:lnTo>
                      <a:pt x="951381" y="1324889"/>
                    </a:lnTo>
                    <a:lnTo>
                      <a:pt x="950855" y="1351286"/>
                    </a:lnTo>
                    <a:lnTo>
                      <a:pt x="1011980" y="1413114"/>
                    </a:lnTo>
                    <a:lnTo>
                      <a:pt x="1028994" y="1442756"/>
                    </a:lnTo>
                    <a:lnTo>
                      <a:pt x="1052673" y="1449158"/>
                    </a:lnTo>
                    <a:lnTo>
                      <a:pt x="1093014" y="1419253"/>
                    </a:lnTo>
                    <a:lnTo>
                      <a:pt x="1097399" y="1347252"/>
                    </a:lnTo>
                    <a:lnTo>
                      <a:pt x="1060215" y="1311559"/>
                    </a:lnTo>
                    <a:lnTo>
                      <a:pt x="1083104" y="1270691"/>
                    </a:lnTo>
                    <a:close/>
                    <a:moveTo>
                      <a:pt x="434222" y="2618969"/>
                    </a:moveTo>
                    <a:lnTo>
                      <a:pt x="424049" y="2598448"/>
                    </a:lnTo>
                    <a:lnTo>
                      <a:pt x="399494" y="2582925"/>
                    </a:lnTo>
                    <a:lnTo>
                      <a:pt x="387304" y="2564947"/>
                    </a:lnTo>
                    <a:lnTo>
                      <a:pt x="378972" y="2551792"/>
                    </a:lnTo>
                    <a:lnTo>
                      <a:pt x="355820" y="2547758"/>
                    </a:lnTo>
                    <a:lnTo>
                      <a:pt x="340736" y="2541882"/>
                    </a:lnTo>
                    <a:lnTo>
                      <a:pt x="314952" y="2533463"/>
                    </a:lnTo>
                    <a:lnTo>
                      <a:pt x="312848" y="2542408"/>
                    </a:lnTo>
                    <a:lnTo>
                      <a:pt x="322319" y="2563280"/>
                    </a:lnTo>
                    <a:lnTo>
                      <a:pt x="347664" y="2570121"/>
                    </a:lnTo>
                    <a:lnTo>
                      <a:pt x="352049" y="2580908"/>
                    </a:lnTo>
                    <a:lnTo>
                      <a:pt x="374061" y="2594063"/>
                    </a:lnTo>
                    <a:lnTo>
                      <a:pt x="381428" y="2607305"/>
                    </a:lnTo>
                    <a:lnTo>
                      <a:pt x="421769" y="2624143"/>
                    </a:lnTo>
                    <a:lnTo>
                      <a:pt x="434222" y="2618969"/>
                    </a:lnTo>
                    <a:close/>
                    <a:moveTo>
                      <a:pt x="1501514" y="1938165"/>
                    </a:moveTo>
                    <a:lnTo>
                      <a:pt x="1483974" y="1919661"/>
                    </a:lnTo>
                    <a:lnTo>
                      <a:pt x="1465908" y="1924046"/>
                    </a:lnTo>
                    <a:lnTo>
                      <a:pt x="1463716" y="1897210"/>
                    </a:lnTo>
                    <a:lnTo>
                      <a:pt x="1435565" y="1879319"/>
                    </a:lnTo>
                    <a:lnTo>
                      <a:pt x="1408641" y="1859412"/>
                    </a:lnTo>
                    <a:lnTo>
                      <a:pt x="1394346" y="1844064"/>
                    </a:lnTo>
                    <a:lnTo>
                      <a:pt x="1381805" y="1853097"/>
                    </a:lnTo>
                    <a:lnTo>
                      <a:pt x="1377245" y="1827139"/>
                    </a:lnTo>
                    <a:lnTo>
                      <a:pt x="1359442" y="1822315"/>
                    </a:lnTo>
                    <a:lnTo>
                      <a:pt x="1351023" y="1876074"/>
                    </a:lnTo>
                    <a:lnTo>
                      <a:pt x="1347866" y="1920888"/>
                    </a:lnTo>
                    <a:lnTo>
                      <a:pt x="1326468" y="1948426"/>
                    </a:lnTo>
                    <a:lnTo>
                      <a:pt x="1359793" y="1943164"/>
                    </a:lnTo>
                    <a:lnTo>
                      <a:pt x="1368212" y="1975174"/>
                    </a:lnTo>
                    <a:lnTo>
                      <a:pt x="1403204" y="1946847"/>
                    </a:lnTo>
                    <a:lnTo>
                      <a:pt x="1427584" y="1917205"/>
                    </a:lnTo>
                    <a:lnTo>
                      <a:pt x="1441353" y="1942287"/>
                    </a:lnTo>
                    <a:lnTo>
                      <a:pt x="1479589" y="1955529"/>
                    </a:lnTo>
                    <a:lnTo>
                      <a:pt x="1501514" y="1938165"/>
                    </a:lnTo>
                    <a:close/>
                    <a:moveTo>
                      <a:pt x="444483" y="1477309"/>
                    </a:moveTo>
                    <a:lnTo>
                      <a:pt x="509205" y="1440651"/>
                    </a:lnTo>
                    <a:lnTo>
                      <a:pt x="509205" y="1406712"/>
                    </a:lnTo>
                    <a:lnTo>
                      <a:pt x="539724" y="1350497"/>
                    </a:lnTo>
                    <a:lnTo>
                      <a:pt x="600060" y="1291827"/>
                    </a:lnTo>
                    <a:lnTo>
                      <a:pt x="630930" y="1270165"/>
                    </a:lnTo>
                    <a:lnTo>
                      <a:pt x="604533" y="1233332"/>
                    </a:lnTo>
                    <a:lnTo>
                      <a:pt x="580679" y="1207461"/>
                    </a:lnTo>
                    <a:lnTo>
                      <a:pt x="517887" y="1202462"/>
                    </a:lnTo>
                    <a:lnTo>
                      <a:pt x="482807" y="1183519"/>
                    </a:lnTo>
                    <a:lnTo>
                      <a:pt x="399669" y="1197814"/>
                    </a:lnTo>
                    <a:lnTo>
                      <a:pt x="423699" y="1252450"/>
                    </a:lnTo>
                    <a:lnTo>
                      <a:pt x="402388" y="1308840"/>
                    </a:lnTo>
                    <a:lnTo>
                      <a:pt x="385374" y="1369089"/>
                    </a:lnTo>
                    <a:lnTo>
                      <a:pt x="374850" y="1402941"/>
                    </a:lnTo>
                    <a:lnTo>
                      <a:pt x="431591" y="1444071"/>
                    </a:lnTo>
                    <a:lnTo>
                      <a:pt x="444483" y="1477309"/>
                    </a:lnTo>
                    <a:close/>
                    <a:moveTo>
                      <a:pt x="1621748" y="1716814"/>
                    </a:moveTo>
                    <a:lnTo>
                      <a:pt x="1624555" y="1707956"/>
                    </a:lnTo>
                    <a:lnTo>
                      <a:pt x="1624292" y="1680156"/>
                    </a:lnTo>
                    <a:lnTo>
                      <a:pt x="1605086" y="1661915"/>
                    </a:lnTo>
                    <a:lnTo>
                      <a:pt x="1582547" y="1671123"/>
                    </a:lnTo>
                    <a:lnTo>
                      <a:pt x="1572111" y="1707693"/>
                    </a:lnTo>
                    <a:lnTo>
                      <a:pt x="1578250" y="1738914"/>
                    </a:lnTo>
                    <a:lnTo>
                      <a:pt x="1605787" y="1735757"/>
                    </a:lnTo>
                    <a:lnTo>
                      <a:pt x="1621748" y="1716814"/>
                    </a:lnTo>
                    <a:close/>
                    <a:moveTo>
                      <a:pt x="1830646" y="1782938"/>
                    </a:moveTo>
                    <a:lnTo>
                      <a:pt x="1869322" y="1840820"/>
                    </a:lnTo>
                    <a:lnTo>
                      <a:pt x="1899578" y="1865814"/>
                    </a:lnTo>
                    <a:lnTo>
                      <a:pt x="1942725" y="1796795"/>
                    </a:lnTo>
                    <a:lnTo>
                      <a:pt x="1950355" y="1753560"/>
                    </a:lnTo>
                    <a:lnTo>
                      <a:pt x="1911680" y="1749438"/>
                    </a:lnTo>
                    <a:lnTo>
                      <a:pt x="1876338" y="1690680"/>
                    </a:lnTo>
                    <a:lnTo>
                      <a:pt x="1837312" y="1676297"/>
                    </a:lnTo>
                    <a:lnTo>
                      <a:pt x="1779431" y="1632711"/>
                    </a:lnTo>
                    <a:lnTo>
                      <a:pt x="1824595" y="1600876"/>
                    </a:lnTo>
                    <a:lnTo>
                      <a:pt x="1801355" y="1534752"/>
                    </a:lnTo>
                    <a:lnTo>
                      <a:pt x="1779957" y="1505373"/>
                    </a:lnTo>
                    <a:lnTo>
                      <a:pt x="1720585" y="1475994"/>
                    </a:lnTo>
                    <a:lnTo>
                      <a:pt x="1694977" y="1427321"/>
                    </a:lnTo>
                    <a:lnTo>
                      <a:pt x="1649286" y="1444773"/>
                    </a:lnTo>
                    <a:lnTo>
                      <a:pt x="1646129" y="1410921"/>
                    </a:lnTo>
                    <a:lnTo>
                      <a:pt x="1612277" y="1373036"/>
                    </a:lnTo>
                    <a:lnTo>
                      <a:pt x="1557729" y="1331729"/>
                    </a:lnTo>
                    <a:lnTo>
                      <a:pt x="1534489" y="1364266"/>
                    </a:lnTo>
                    <a:lnTo>
                      <a:pt x="1485816" y="1387593"/>
                    </a:lnTo>
                    <a:lnTo>
                      <a:pt x="1489499" y="1334448"/>
                    </a:lnTo>
                    <a:lnTo>
                      <a:pt x="1447316" y="1246311"/>
                    </a:lnTo>
                    <a:lnTo>
                      <a:pt x="1384962" y="1281917"/>
                    </a:lnTo>
                    <a:lnTo>
                      <a:pt x="1362249" y="1349445"/>
                    </a:lnTo>
                    <a:lnTo>
                      <a:pt x="1342867" y="1297527"/>
                    </a:lnTo>
                    <a:lnTo>
                      <a:pt x="1360933" y="1241663"/>
                    </a:lnTo>
                    <a:lnTo>
                      <a:pt x="1297439" y="1264903"/>
                    </a:lnTo>
                    <a:lnTo>
                      <a:pt x="1272182" y="1299895"/>
                    </a:lnTo>
                    <a:lnTo>
                      <a:pt x="1253327" y="1373737"/>
                    </a:lnTo>
                    <a:lnTo>
                      <a:pt x="1261132" y="1453104"/>
                    </a:lnTo>
                    <a:lnTo>
                      <a:pt x="1296036" y="1453455"/>
                    </a:lnTo>
                    <a:lnTo>
                      <a:pt x="1270340" y="1487833"/>
                    </a:lnTo>
                    <a:lnTo>
                      <a:pt x="1290774" y="1513792"/>
                    </a:lnTo>
                    <a:lnTo>
                      <a:pt x="1330677" y="1524754"/>
                    </a:lnTo>
                    <a:lnTo>
                      <a:pt x="1382682" y="1545977"/>
                    </a:lnTo>
                    <a:lnTo>
                      <a:pt x="1472135" y="1561938"/>
                    </a:lnTo>
                    <a:lnTo>
                      <a:pt x="1516686" y="1552818"/>
                    </a:lnTo>
                    <a:lnTo>
                      <a:pt x="1529841" y="1531595"/>
                    </a:lnTo>
                    <a:lnTo>
                      <a:pt x="1549222" y="1556062"/>
                    </a:lnTo>
                    <a:lnTo>
                      <a:pt x="1570883" y="1560097"/>
                    </a:lnTo>
                    <a:lnTo>
                      <a:pt x="1596930" y="1603595"/>
                    </a:lnTo>
                    <a:lnTo>
                      <a:pt x="1581144" y="1620959"/>
                    </a:lnTo>
                    <a:lnTo>
                      <a:pt x="1630957" y="1644024"/>
                    </a:lnTo>
                    <a:lnTo>
                      <a:pt x="1668580" y="1676297"/>
                    </a:lnTo>
                    <a:lnTo>
                      <a:pt x="1678051" y="1698660"/>
                    </a:lnTo>
                    <a:lnTo>
                      <a:pt x="1684804" y="1727075"/>
                    </a:lnTo>
                    <a:lnTo>
                      <a:pt x="1652969" y="1787850"/>
                    </a:lnTo>
                    <a:lnTo>
                      <a:pt x="1644375" y="1818018"/>
                    </a:lnTo>
                    <a:lnTo>
                      <a:pt x="1652618" y="1839241"/>
                    </a:lnTo>
                    <a:lnTo>
                      <a:pt x="1602016" y="1846783"/>
                    </a:lnTo>
                    <a:lnTo>
                      <a:pt x="1555799" y="1847835"/>
                    </a:lnTo>
                    <a:lnTo>
                      <a:pt x="1539575" y="1890545"/>
                    </a:lnTo>
                    <a:lnTo>
                      <a:pt x="1560359" y="1910101"/>
                    </a:lnTo>
                    <a:lnTo>
                      <a:pt x="1631483" y="1901068"/>
                    </a:lnTo>
                    <a:lnTo>
                      <a:pt x="1631132" y="1884493"/>
                    </a:lnTo>
                    <a:lnTo>
                      <a:pt x="1666913" y="1912119"/>
                    </a:lnTo>
                    <a:lnTo>
                      <a:pt x="1703571" y="1940884"/>
                    </a:lnTo>
                    <a:lnTo>
                      <a:pt x="1694977" y="1956406"/>
                    </a:lnTo>
                    <a:lnTo>
                      <a:pt x="1724794" y="1982891"/>
                    </a:lnTo>
                    <a:lnTo>
                      <a:pt x="1777589" y="2013849"/>
                    </a:lnTo>
                    <a:lnTo>
                      <a:pt x="1844240" y="2034809"/>
                    </a:lnTo>
                    <a:lnTo>
                      <a:pt x="1840206" y="2016480"/>
                    </a:lnTo>
                    <a:lnTo>
                      <a:pt x="1814598" y="1984294"/>
                    </a:lnTo>
                    <a:lnTo>
                      <a:pt x="1779869" y="1937200"/>
                    </a:lnTo>
                    <a:lnTo>
                      <a:pt x="1841521" y="1981050"/>
                    </a:lnTo>
                    <a:lnTo>
                      <a:pt x="1872566" y="1995607"/>
                    </a:lnTo>
                    <a:lnTo>
                      <a:pt x="1881073" y="1956669"/>
                    </a:lnTo>
                    <a:lnTo>
                      <a:pt x="1865112" y="1901419"/>
                    </a:lnTo>
                    <a:lnTo>
                      <a:pt x="1854939" y="1886247"/>
                    </a:lnTo>
                    <a:lnTo>
                      <a:pt x="1821526" y="1859675"/>
                    </a:lnTo>
                    <a:lnTo>
                      <a:pt x="1795655" y="1825385"/>
                    </a:lnTo>
                    <a:lnTo>
                      <a:pt x="1798724" y="1790831"/>
                    </a:lnTo>
                    <a:lnTo>
                      <a:pt x="1830646" y="1782938"/>
                    </a:lnTo>
                    <a:close/>
                    <a:moveTo>
                      <a:pt x="1253327" y="366081"/>
                    </a:moveTo>
                    <a:lnTo>
                      <a:pt x="1273848" y="430013"/>
                    </a:lnTo>
                    <a:lnTo>
                      <a:pt x="1317347" y="481580"/>
                    </a:lnTo>
                    <a:lnTo>
                      <a:pt x="1403379" y="472020"/>
                    </a:lnTo>
                    <a:lnTo>
                      <a:pt x="1458717" y="489297"/>
                    </a:lnTo>
                    <a:lnTo>
                      <a:pt x="1420305" y="542355"/>
                    </a:lnTo>
                    <a:lnTo>
                      <a:pt x="1400924" y="526744"/>
                    </a:lnTo>
                    <a:lnTo>
                      <a:pt x="1333747" y="520518"/>
                    </a:lnTo>
                    <a:lnTo>
                      <a:pt x="1344183" y="593395"/>
                    </a:lnTo>
                    <a:lnTo>
                      <a:pt x="1378911" y="646365"/>
                    </a:lnTo>
                    <a:lnTo>
                      <a:pt x="1371895" y="691968"/>
                    </a:lnTo>
                    <a:lnTo>
                      <a:pt x="1328309" y="722312"/>
                    </a:lnTo>
                    <a:lnTo>
                      <a:pt x="1308402" y="770283"/>
                    </a:lnTo>
                    <a:lnTo>
                      <a:pt x="1348304" y="793523"/>
                    </a:lnTo>
                    <a:lnTo>
                      <a:pt x="1381805" y="868506"/>
                    </a:lnTo>
                    <a:lnTo>
                      <a:pt x="1316031" y="818517"/>
                    </a:lnTo>
                    <a:lnTo>
                      <a:pt x="1301035" y="826761"/>
                    </a:lnTo>
                    <a:lnTo>
                      <a:pt x="1313137" y="909022"/>
                    </a:lnTo>
                    <a:lnTo>
                      <a:pt x="1267710" y="933841"/>
                    </a:lnTo>
                    <a:lnTo>
                      <a:pt x="1270779" y="985145"/>
                    </a:lnTo>
                    <a:lnTo>
                      <a:pt x="1317259" y="990670"/>
                    </a:lnTo>
                    <a:lnTo>
                      <a:pt x="1353829" y="1003298"/>
                    </a:lnTo>
                    <a:lnTo>
                      <a:pt x="1426093" y="987162"/>
                    </a:lnTo>
                    <a:lnTo>
                      <a:pt x="1490376" y="1015839"/>
                    </a:lnTo>
                    <a:lnTo>
                      <a:pt x="1556062" y="952784"/>
                    </a:lnTo>
                    <a:lnTo>
                      <a:pt x="1555536" y="926299"/>
                    </a:lnTo>
                    <a:lnTo>
                      <a:pt x="1513529" y="930508"/>
                    </a:lnTo>
                    <a:lnTo>
                      <a:pt x="1510108" y="905602"/>
                    </a:lnTo>
                    <a:lnTo>
                      <a:pt x="1544486" y="872014"/>
                    </a:lnTo>
                    <a:lnTo>
                      <a:pt x="1556150" y="826849"/>
                    </a:lnTo>
                    <a:lnTo>
                      <a:pt x="1594123" y="793260"/>
                    </a:lnTo>
                    <a:lnTo>
                      <a:pt x="1617451" y="751516"/>
                    </a:lnTo>
                    <a:lnTo>
                      <a:pt x="1597105" y="689250"/>
                    </a:lnTo>
                    <a:lnTo>
                      <a:pt x="1614119" y="666010"/>
                    </a:lnTo>
                    <a:lnTo>
                      <a:pt x="1580267" y="649435"/>
                    </a:lnTo>
                    <a:lnTo>
                      <a:pt x="1654723" y="635140"/>
                    </a:lnTo>
                    <a:lnTo>
                      <a:pt x="1670421" y="607515"/>
                    </a:lnTo>
                    <a:lnTo>
                      <a:pt x="1721111" y="584713"/>
                    </a:lnTo>
                    <a:lnTo>
                      <a:pt x="1763206" y="466583"/>
                    </a:lnTo>
                    <a:lnTo>
                      <a:pt x="1803285" y="423260"/>
                    </a:lnTo>
                    <a:lnTo>
                      <a:pt x="1861341" y="325739"/>
                    </a:lnTo>
                    <a:lnTo>
                      <a:pt x="1807845" y="326616"/>
                    </a:lnTo>
                    <a:lnTo>
                      <a:pt x="1830120" y="288906"/>
                    </a:lnTo>
                    <a:lnTo>
                      <a:pt x="1889580" y="253914"/>
                    </a:lnTo>
                    <a:lnTo>
                      <a:pt x="1949566" y="175862"/>
                    </a:lnTo>
                    <a:lnTo>
                      <a:pt x="1950618" y="125611"/>
                    </a:lnTo>
                    <a:lnTo>
                      <a:pt x="1905629" y="72641"/>
                    </a:lnTo>
                    <a:lnTo>
                      <a:pt x="1852834" y="46946"/>
                    </a:lnTo>
                    <a:lnTo>
                      <a:pt x="1787148" y="30984"/>
                    </a:lnTo>
                    <a:lnTo>
                      <a:pt x="1733915" y="17917"/>
                    </a:lnTo>
                    <a:lnTo>
                      <a:pt x="1680682" y="4763"/>
                    </a:lnTo>
                    <a:lnTo>
                      <a:pt x="1609646" y="39667"/>
                    </a:lnTo>
                    <a:lnTo>
                      <a:pt x="1596579" y="17479"/>
                    </a:lnTo>
                    <a:lnTo>
                      <a:pt x="1521421" y="26073"/>
                    </a:lnTo>
                    <a:lnTo>
                      <a:pt x="1477309" y="48612"/>
                    </a:lnTo>
                    <a:lnTo>
                      <a:pt x="1444861" y="80622"/>
                    </a:lnTo>
                    <a:lnTo>
                      <a:pt x="1426181" y="183580"/>
                    </a:lnTo>
                    <a:lnTo>
                      <a:pt x="1399345" y="130873"/>
                    </a:lnTo>
                    <a:lnTo>
                      <a:pt x="1368826" y="120875"/>
                    </a:lnTo>
                    <a:lnTo>
                      <a:pt x="1332694" y="190771"/>
                    </a:lnTo>
                    <a:lnTo>
                      <a:pt x="1284460" y="220150"/>
                    </a:lnTo>
                    <a:lnTo>
                      <a:pt x="1255783" y="225938"/>
                    </a:lnTo>
                    <a:lnTo>
                      <a:pt x="1219212" y="259615"/>
                    </a:lnTo>
                    <a:lnTo>
                      <a:pt x="1224562" y="317934"/>
                    </a:lnTo>
                    <a:lnTo>
                      <a:pt x="1253327" y="366081"/>
                    </a:lnTo>
                    <a:close/>
                    <a:moveTo>
                      <a:pt x="1905804" y="2690092"/>
                    </a:moveTo>
                    <a:lnTo>
                      <a:pt x="1897210" y="2672728"/>
                    </a:lnTo>
                    <a:lnTo>
                      <a:pt x="1887914" y="2683778"/>
                    </a:lnTo>
                    <a:lnTo>
                      <a:pt x="1894053" y="2695705"/>
                    </a:lnTo>
                    <a:lnTo>
                      <a:pt x="1925273" y="2710702"/>
                    </a:lnTo>
                    <a:lnTo>
                      <a:pt x="1934394" y="2708421"/>
                    </a:lnTo>
                    <a:lnTo>
                      <a:pt x="1946496" y="2693863"/>
                    </a:lnTo>
                    <a:lnTo>
                      <a:pt x="1923695" y="2694828"/>
                    </a:lnTo>
                    <a:lnTo>
                      <a:pt x="1905804" y="2690092"/>
                    </a:lnTo>
                    <a:close/>
                    <a:moveTo>
                      <a:pt x="1405922" y="2007271"/>
                    </a:moveTo>
                    <a:lnTo>
                      <a:pt x="1411272" y="2021566"/>
                    </a:lnTo>
                    <a:lnTo>
                      <a:pt x="1428636" y="2022794"/>
                    </a:lnTo>
                    <a:lnTo>
                      <a:pt x="1457401" y="1993503"/>
                    </a:lnTo>
                    <a:lnTo>
                      <a:pt x="1457928" y="1983067"/>
                    </a:lnTo>
                    <a:lnTo>
                      <a:pt x="1424164" y="1982540"/>
                    </a:lnTo>
                    <a:lnTo>
                      <a:pt x="1405922" y="2007271"/>
                    </a:lnTo>
                    <a:close/>
                    <a:moveTo>
                      <a:pt x="1950794" y="2589941"/>
                    </a:moveTo>
                    <a:lnTo>
                      <a:pt x="1925624" y="2574155"/>
                    </a:lnTo>
                    <a:lnTo>
                      <a:pt x="1893263" y="2564596"/>
                    </a:lnTo>
                    <a:lnTo>
                      <a:pt x="1884757" y="2567841"/>
                    </a:lnTo>
                    <a:lnTo>
                      <a:pt x="1907646" y="2585731"/>
                    </a:lnTo>
                    <a:lnTo>
                      <a:pt x="1939480" y="2597483"/>
                    </a:lnTo>
                    <a:lnTo>
                      <a:pt x="1951408" y="2596781"/>
                    </a:lnTo>
                    <a:lnTo>
                      <a:pt x="1950794" y="2589941"/>
                    </a:lnTo>
                    <a:close/>
                    <a:moveTo>
                      <a:pt x="2168988" y="2631948"/>
                    </a:moveTo>
                    <a:lnTo>
                      <a:pt x="2165830" y="2612304"/>
                    </a:lnTo>
                    <a:lnTo>
                      <a:pt x="2148642" y="2618618"/>
                    </a:lnTo>
                    <a:lnTo>
                      <a:pt x="2156271" y="2591344"/>
                    </a:lnTo>
                    <a:lnTo>
                      <a:pt x="2131716" y="2579768"/>
                    </a:lnTo>
                    <a:lnTo>
                      <a:pt x="2120403" y="2588976"/>
                    </a:lnTo>
                    <a:lnTo>
                      <a:pt x="2098566" y="2578628"/>
                    </a:lnTo>
                    <a:lnTo>
                      <a:pt x="2107160" y="2565385"/>
                    </a:lnTo>
                    <a:lnTo>
                      <a:pt x="2090673" y="2557229"/>
                    </a:lnTo>
                    <a:lnTo>
                      <a:pt x="2074624" y="2570121"/>
                    </a:lnTo>
                    <a:lnTo>
                      <a:pt x="2090936" y="2536620"/>
                    </a:lnTo>
                    <a:lnTo>
                      <a:pt x="2104091" y="2512064"/>
                    </a:lnTo>
                    <a:lnTo>
                      <a:pt x="2108826" y="2501365"/>
                    </a:lnTo>
                    <a:lnTo>
                      <a:pt x="2097426" y="2499611"/>
                    </a:lnTo>
                    <a:lnTo>
                      <a:pt x="2076115" y="2513205"/>
                    </a:lnTo>
                    <a:lnTo>
                      <a:pt x="2060855" y="2535392"/>
                    </a:lnTo>
                    <a:lnTo>
                      <a:pt x="2035423" y="2596080"/>
                    </a:lnTo>
                    <a:lnTo>
                      <a:pt x="2014813" y="2618530"/>
                    </a:lnTo>
                    <a:lnTo>
                      <a:pt x="2025513" y="2628528"/>
                    </a:lnTo>
                    <a:lnTo>
                      <a:pt x="2010165" y="2641420"/>
                    </a:lnTo>
                    <a:lnTo>
                      <a:pt x="2013936" y="2652207"/>
                    </a:lnTo>
                    <a:lnTo>
                      <a:pt x="2061644" y="2653347"/>
                    </a:lnTo>
                    <a:lnTo>
                      <a:pt x="2088042" y="2651154"/>
                    </a:lnTo>
                    <a:lnTo>
                      <a:pt x="2111633" y="2660012"/>
                    </a:lnTo>
                    <a:lnTo>
                      <a:pt x="2094268" y="2676938"/>
                    </a:lnTo>
                    <a:lnTo>
                      <a:pt x="2108914" y="2678166"/>
                    </a:lnTo>
                    <a:lnTo>
                      <a:pt x="2137416" y="2646769"/>
                    </a:lnTo>
                    <a:lnTo>
                      <a:pt x="2144257" y="2651417"/>
                    </a:lnTo>
                    <a:lnTo>
                      <a:pt x="2138907" y="2680972"/>
                    </a:lnTo>
                    <a:lnTo>
                      <a:pt x="2155044" y="2687725"/>
                    </a:lnTo>
                    <a:lnTo>
                      <a:pt x="2166181" y="2686409"/>
                    </a:lnTo>
                    <a:lnTo>
                      <a:pt x="2176530" y="2654750"/>
                    </a:lnTo>
                    <a:lnTo>
                      <a:pt x="2168988" y="2631948"/>
                    </a:lnTo>
                    <a:close/>
                    <a:moveTo>
                      <a:pt x="1983154" y="2673693"/>
                    </a:moveTo>
                    <a:lnTo>
                      <a:pt x="1958511" y="2713683"/>
                    </a:lnTo>
                    <a:lnTo>
                      <a:pt x="1917907" y="2718770"/>
                    </a:lnTo>
                    <a:lnTo>
                      <a:pt x="1885984" y="2701143"/>
                    </a:lnTo>
                    <a:lnTo>
                      <a:pt x="1877916" y="2674219"/>
                    </a:lnTo>
                    <a:lnTo>
                      <a:pt x="1870111" y="2635106"/>
                    </a:lnTo>
                    <a:lnTo>
                      <a:pt x="1893351" y="2610287"/>
                    </a:lnTo>
                    <a:lnTo>
                      <a:pt x="1871602" y="2591958"/>
                    </a:lnTo>
                    <a:lnTo>
                      <a:pt x="1834856" y="2595729"/>
                    </a:lnTo>
                    <a:lnTo>
                      <a:pt x="1783289" y="2626686"/>
                    </a:lnTo>
                    <a:lnTo>
                      <a:pt x="1743825" y="2674482"/>
                    </a:lnTo>
                    <a:lnTo>
                      <a:pt x="1722953" y="2680358"/>
                    </a:lnTo>
                    <a:lnTo>
                      <a:pt x="1751279" y="2647032"/>
                    </a:lnTo>
                    <a:lnTo>
                      <a:pt x="1786710" y="2598184"/>
                    </a:lnTo>
                    <a:lnTo>
                      <a:pt x="1818018" y="2581522"/>
                    </a:lnTo>
                    <a:lnTo>
                      <a:pt x="1838627" y="2554247"/>
                    </a:lnTo>
                    <a:lnTo>
                      <a:pt x="1864060" y="2551616"/>
                    </a:lnTo>
                    <a:lnTo>
                      <a:pt x="1900981" y="2551879"/>
                    </a:lnTo>
                    <a:lnTo>
                      <a:pt x="1953600" y="2559948"/>
                    </a:lnTo>
                    <a:lnTo>
                      <a:pt x="1995169" y="2553721"/>
                    </a:lnTo>
                    <a:lnTo>
                      <a:pt x="2026127" y="2521974"/>
                    </a:lnTo>
                    <a:lnTo>
                      <a:pt x="2066643" y="2508030"/>
                    </a:lnTo>
                    <a:lnTo>
                      <a:pt x="2084271" y="2494174"/>
                    </a:lnTo>
                    <a:lnTo>
                      <a:pt x="2102161" y="2479178"/>
                    </a:lnTo>
                    <a:lnTo>
                      <a:pt x="2100407" y="2433662"/>
                    </a:lnTo>
                    <a:lnTo>
                      <a:pt x="2090497" y="2418139"/>
                    </a:lnTo>
                    <a:lnTo>
                      <a:pt x="2071379" y="2412614"/>
                    </a:lnTo>
                    <a:lnTo>
                      <a:pt x="2061644" y="2377096"/>
                    </a:lnTo>
                    <a:lnTo>
                      <a:pt x="2045859" y="2363503"/>
                    </a:lnTo>
                    <a:lnTo>
                      <a:pt x="2006658" y="2352453"/>
                    </a:lnTo>
                    <a:lnTo>
                      <a:pt x="1984558" y="2327722"/>
                    </a:lnTo>
                    <a:lnTo>
                      <a:pt x="1951846" y="2302903"/>
                    </a:lnTo>
                    <a:lnTo>
                      <a:pt x="1961756" y="2274840"/>
                    </a:lnTo>
                    <a:lnTo>
                      <a:pt x="1934569" y="2219941"/>
                    </a:lnTo>
                    <a:lnTo>
                      <a:pt x="1902559" y="2159516"/>
                    </a:lnTo>
                    <a:lnTo>
                      <a:pt x="1883441" y="2115842"/>
                    </a:lnTo>
                    <a:lnTo>
                      <a:pt x="1867129" y="2138732"/>
                    </a:lnTo>
                    <a:lnTo>
                      <a:pt x="1843626" y="2191789"/>
                    </a:lnTo>
                    <a:lnTo>
                      <a:pt x="1808020" y="2217836"/>
                    </a:lnTo>
                    <a:lnTo>
                      <a:pt x="1790218" y="2190123"/>
                    </a:lnTo>
                    <a:lnTo>
                      <a:pt x="1767767" y="2182669"/>
                    </a:lnTo>
                    <a:lnTo>
                      <a:pt x="1759611" y="2121367"/>
                    </a:lnTo>
                    <a:lnTo>
                      <a:pt x="1760312" y="2079272"/>
                    </a:lnTo>
                    <a:lnTo>
                      <a:pt x="1716463" y="2075413"/>
                    </a:lnTo>
                    <a:lnTo>
                      <a:pt x="1709009" y="2055506"/>
                    </a:lnTo>
                    <a:lnTo>
                      <a:pt x="1678752" y="2025337"/>
                    </a:lnTo>
                    <a:lnTo>
                      <a:pt x="1655863" y="2007447"/>
                    </a:lnTo>
                    <a:lnTo>
                      <a:pt x="1635517" y="2021303"/>
                    </a:lnTo>
                    <a:lnTo>
                      <a:pt x="1610260" y="2016217"/>
                    </a:lnTo>
                    <a:lnTo>
                      <a:pt x="1568077" y="2001746"/>
                    </a:lnTo>
                    <a:lnTo>
                      <a:pt x="1550976" y="2014024"/>
                    </a:lnTo>
                    <a:lnTo>
                      <a:pt x="1559220" y="2094531"/>
                    </a:lnTo>
                    <a:lnTo>
                      <a:pt x="1569919" y="2139433"/>
                    </a:lnTo>
                    <a:lnTo>
                      <a:pt x="1540890" y="2189860"/>
                    </a:lnTo>
                    <a:lnTo>
                      <a:pt x="1570796" y="2225115"/>
                    </a:lnTo>
                    <a:lnTo>
                      <a:pt x="1587459" y="2264053"/>
                    </a:lnTo>
                    <a:lnTo>
                      <a:pt x="1589475" y="2294046"/>
                    </a:lnTo>
                    <a:lnTo>
                      <a:pt x="1575882" y="2324740"/>
                    </a:lnTo>
                    <a:lnTo>
                      <a:pt x="1547994" y="2355084"/>
                    </a:lnTo>
                    <a:lnTo>
                      <a:pt x="1508617" y="2375079"/>
                    </a:lnTo>
                    <a:lnTo>
                      <a:pt x="1525982" y="2397267"/>
                    </a:lnTo>
                    <a:lnTo>
                      <a:pt x="1538786" y="2462164"/>
                    </a:lnTo>
                    <a:lnTo>
                      <a:pt x="1525456" y="2503207"/>
                    </a:lnTo>
                    <a:lnTo>
                      <a:pt x="1506513" y="2516011"/>
                    </a:lnTo>
                    <a:lnTo>
                      <a:pt x="1469942" y="2478476"/>
                    </a:lnTo>
                    <a:lnTo>
                      <a:pt x="1452140" y="2433136"/>
                    </a:lnTo>
                    <a:lnTo>
                      <a:pt x="1444510" y="2391391"/>
                    </a:lnTo>
                    <a:lnTo>
                      <a:pt x="1448544" y="2354645"/>
                    </a:lnTo>
                    <a:lnTo>
                      <a:pt x="1421796" y="2350524"/>
                    </a:lnTo>
                    <a:lnTo>
                      <a:pt x="1381191" y="2348068"/>
                    </a:lnTo>
                    <a:lnTo>
                      <a:pt x="1355145" y="2329827"/>
                    </a:lnTo>
                    <a:lnTo>
                      <a:pt x="1324363" y="2317812"/>
                    </a:lnTo>
                    <a:lnTo>
                      <a:pt x="1306735" y="2296940"/>
                    </a:lnTo>
                    <a:lnTo>
                      <a:pt x="1282180" y="2279926"/>
                    </a:lnTo>
                    <a:lnTo>
                      <a:pt x="1236489" y="2260370"/>
                    </a:lnTo>
                    <a:lnTo>
                      <a:pt x="1202111" y="2269315"/>
                    </a:lnTo>
                    <a:lnTo>
                      <a:pt x="1190622" y="2234674"/>
                    </a:lnTo>
                    <a:lnTo>
                      <a:pt x="1179572" y="2190912"/>
                    </a:lnTo>
                    <a:lnTo>
                      <a:pt x="1143441" y="2183019"/>
                    </a:lnTo>
                    <a:lnTo>
                      <a:pt x="1144756" y="2126805"/>
                    </a:lnTo>
                    <a:lnTo>
                      <a:pt x="1154315" y="2087516"/>
                    </a:lnTo>
                    <a:lnTo>
                      <a:pt x="1180976" y="2029635"/>
                    </a:lnTo>
                    <a:lnTo>
                      <a:pt x="1211056" y="1986662"/>
                    </a:lnTo>
                    <a:lnTo>
                      <a:pt x="1239646" y="1979910"/>
                    </a:lnTo>
                    <a:lnTo>
                      <a:pt x="1241312" y="1944392"/>
                    </a:lnTo>
                    <a:lnTo>
                      <a:pt x="1260694" y="1920888"/>
                    </a:lnTo>
                    <a:lnTo>
                      <a:pt x="1295861" y="1917205"/>
                    </a:lnTo>
                    <a:lnTo>
                      <a:pt x="1324363" y="1878705"/>
                    </a:lnTo>
                    <a:lnTo>
                      <a:pt x="1331554" y="1853273"/>
                    </a:lnTo>
                    <a:lnTo>
                      <a:pt x="1355233" y="1803022"/>
                    </a:lnTo>
                    <a:lnTo>
                      <a:pt x="1362599" y="1772327"/>
                    </a:lnTo>
                    <a:lnTo>
                      <a:pt x="1388032" y="1790831"/>
                    </a:lnTo>
                    <a:lnTo>
                      <a:pt x="1422234" y="1781360"/>
                    </a:lnTo>
                    <a:lnTo>
                      <a:pt x="1470381" y="1737861"/>
                    </a:lnTo>
                    <a:lnTo>
                      <a:pt x="1473538" y="1706816"/>
                    </a:lnTo>
                    <a:lnTo>
                      <a:pt x="1456174" y="1671912"/>
                    </a:lnTo>
                    <a:lnTo>
                      <a:pt x="1474503" y="1636306"/>
                    </a:lnTo>
                    <a:lnTo>
                      <a:pt x="1473012" y="1602367"/>
                    </a:lnTo>
                    <a:lnTo>
                      <a:pt x="1440037" y="1567726"/>
                    </a:lnTo>
                    <a:lnTo>
                      <a:pt x="1403730" y="1557290"/>
                    </a:lnTo>
                    <a:lnTo>
                      <a:pt x="1368826" y="1551853"/>
                    </a:lnTo>
                    <a:lnTo>
                      <a:pt x="1367510" y="1628238"/>
                    </a:lnTo>
                    <a:lnTo>
                      <a:pt x="1349620" y="1685769"/>
                    </a:lnTo>
                    <a:lnTo>
                      <a:pt x="1323924" y="1732249"/>
                    </a:lnTo>
                    <a:lnTo>
                      <a:pt x="1300158" y="1688838"/>
                    </a:lnTo>
                    <a:lnTo>
                      <a:pt x="1307525" y="1639639"/>
                    </a:lnTo>
                    <a:lnTo>
                      <a:pt x="1278146" y="1595614"/>
                    </a:lnTo>
                    <a:lnTo>
                      <a:pt x="1245259" y="1649023"/>
                    </a:lnTo>
                    <a:lnTo>
                      <a:pt x="1245346" y="1578952"/>
                    </a:lnTo>
                    <a:lnTo>
                      <a:pt x="1199655" y="1564657"/>
                    </a:lnTo>
                    <a:lnTo>
                      <a:pt x="1221492" y="1529490"/>
                    </a:lnTo>
                    <a:lnTo>
                      <a:pt x="1188079" y="1445387"/>
                    </a:lnTo>
                    <a:lnTo>
                      <a:pt x="1163173" y="1411097"/>
                    </a:lnTo>
                    <a:lnTo>
                      <a:pt x="1130724" y="1398468"/>
                    </a:lnTo>
                    <a:lnTo>
                      <a:pt x="1101608" y="1454858"/>
                    </a:lnTo>
                    <a:lnTo>
                      <a:pt x="1099679" y="1536769"/>
                    </a:lnTo>
                    <a:lnTo>
                      <a:pt x="1128357" y="1565621"/>
                    </a:lnTo>
                    <a:lnTo>
                      <a:pt x="1154666" y="1608681"/>
                    </a:lnTo>
                    <a:lnTo>
                      <a:pt x="1143528" y="1676297"/>
                    </a:lnTo>
                    <a:lnTo>
                      <a:pt x="1123709" y="1674543"/>
                    </a:lnTo>
                    <a:lnTo>
                      <a:pt x="1108098" y="1726110"/>
                    </a:lnTo>
                    <a:lnTo>
                      <a:pt x="1108273" y="1664721"/>
                    </a:lnTo>
                    <a:lnTo>
                      <a:pt x="1070212" y="1642095"/>
                    </a:lnTo>
                    <a:lnTo>
                      <a:pt x="1048375" y="1653759"/>
                    </a:lnTo>
                    <a:lnTo>
                      <a:pt x="1051182" y="1694714"/>
                    </a:lnTo>
                    <a:lnTo>
                      <a:pt x="1015313" y="1693135"/>
                    </a:lnTo>
                    <a:lnTo>
                      <a:pt x="977164" y="1703396"/>
                    </a:lnTo>
                    <a:lnTo>
                      <a:pt x="933753" y="1674017"/>
                    </a:lnTo>
                    <a:lnTo>
                      <a:pt x="906304" y="1679279"/>
                    </a:lnTo>
                    <a:lnTo>
                      <a:pt x="881573" y="1643235"/>
                    </a:lnTo>
                    <a:lnTo>
                      <a:pt x="861753" y="1627098"/>
                    </a:lnTo>
                    <a:lnTo>
                      <a:pt x="842108" y="1633851"/>
                    </a:lnTo>
                    <a:lnTo>
                      <a:pt x="812203" y="1636920"/>
                    </a:lnTo>
                    <a:lnTo>
                      <a:pt x="796330" y="1659810"/>
                    </a:lnTo>
                    <a:lnTo>
                      <a:pt x="821412" y="1687786"/>
                    </a:lnTo>
                    <a:lnTo>
                      <a:pt x="794663" y="1720410"/>
                    </a:lnTo>
                    <a:lnTo>
                      <a:pt x="768442" y="1681647"/>
                    </a:lnTo>
                    <a:lnTo>
                      <a:pt x="747482" y="1693047"/>
                    </a:lnTo>
                    <a:lnTo>
                      <a:pt x="681094" y="1700677"/>
                    </a:lnTo>
                    <a:lnTo>
                      <a:pt x="636631" y="1686733"/>
                    </a:lnTo>
                    <a:lnTo>
                      <a:pt x="671184" y="1653934"/>
                    </a:lnTo>
                    <a:lnTo>
                      <a:pt x="638034" y="1619731"/>
                    </a:lnTo>
                    <a:lnTo>
                      <a:pt x="613917" y="1624116"/>
                    </a:lnTo>
                    <a:lnTo>
                      <a:pt x="580065" y="1612540"/>
                    </a:lnTo>
                    <a:lnTo>
                      <a:pt x="522535" y="1587195"/>
                    </a:lnTo>
                    <a:lnTo>
                      <a:pt x="484912" y="1557641"/>
                    </a:lnTo>
                    <a:lnTo>
                      <a:pt x="455095" y="1553519"/>
                    </a:lnTo>
                    <a:lnTo>
                      <a:pt x="445799" y="1574216"/>
                    </a:lnTo>
                    <a:lnTo>
                      <a:pt x="415630" y="1585705"/>
                    </a:lnTo>
                    <a:lnTo>
                      <a:pt x="412298" y="1531770"/>
                    </a:lnTo>
                    <a:lnTo>
                      <a:pt x="379586" y="1580004"/>
                    </a:lnTo>
                    <a:lnTo>
                      <a:pt x="338017" y="1515809"/>
                    </a:lnTo>
                    <a:lnTo>
                      <a:pt x="321003" y="1508004"/>
                    </a:lnTo>
                    <a:lnTo>
                      <a:pt x="315479" y="1542294"/>
                    </a:lnTo>
                    <a:lnTo>
                      <a:pt x="297149" y="1558956"/>
                    </a:lnTo>
                    <a:lnTo>
                      <a:pt x="280224" y="1529227"/>
                    </a:lnTo>
                    <a:lnTo>
                      <a:pt x="239970" y="1547205"/>
                    </a:lnTo>
                    <a:lnTo>
                      <a:pt x="203137" y="1578338"/>
                    </a:lnTo>
                    <a:lnTo>
                      <a:pt x="166566" y="1569743"/>
                    </a:lnTo>
                    <a:lnTo>
                      <a:pt x="136749" y="1591668"/>
                    </a:lnTo>
                    <a:lnTo>
                      <a:pt x="115175" y="1620433"/>
                    </a:lnTo>
                    <a:lnTo>
                      <a:pt x="89567" y="1614119"/>
                    </a:lnTo>
                    <a:lnTo>
                      <a:pt x="50892" y="1580793"/>
                    </a:lnTo>
                    <a:lnTo>
                      <a:pt x="5026" y="1563780"/>
                    </a:lnTo>
                    <a:lnTo>
                      <a:pt x="4850" y="1806266"/>
                    </a:lnTo>
                    <a:lnTo>
                      <a:pt x="4763" y="2116982"/>
                    </a:lnTo>
                    <a:lnTo>
                      <a:pt x="28967" y="2118473"/>
                    </a:lnTo>
                    <a:lnTo>
                      <a:pt x="52909" y="2132154"/>
                    </a:lnTo>
                    <a:lnTo>
                      <a:pt x="70098" y="2153553"/>
                    </a:lnTo>
                    <a:lnTo>
                      <a:pt x="91935" y="2185124"/>
                    </a:lnTo>
                    <a:lnTo>
                      <a:pt x="115877" y="2158376"/>
                    </a:lnTo>
                    <a:lnTo>
                      <a:pt x="140520" y="2142678"/>
                    </a:lnTo>
                    <a:lnTo>
                      <a:pt x="153587" y="2167672"/>
                    </a:lnTo>
                    <a:lnTo>
                      <a:pt x="170162" y="2187229"/>
                    </a:lnTo>
                    <a:lnTo>
                      <a:pt x="192701" y="2208452"/>
                    </a:lnTo>
                    <a:lnTo>
                      <a:pt x="208048" y="2241690"/>
                    </a:lnTo>
                    <a:lnTo>
                      <a:pt x="233217" y="2293256"/>
                    </a:lnTo>
                    <a:lnTo>
                      <a:pt x="275049" y="2321320"/>
                    </a:lnTo>
                    <a:lnTo>
                      <a:pt x="275751" y="2348682"/>
                    </a:lnTo>
                    <a:lnTo>
                      <a:pt x="262070" y="2369291"/>
                    </a:lnTo>
                    <a:lnTo>
                      <a:pt x="262596" y="2391040"/>
                    </a:lnTo>
                    <a:lnTo>
                      <a:pt x="292326" y="2421296"/>
                    </a:lnTo>
                    <a:lnTo>
                      <a:pt x="296623" y="2454271"/>
                    </a:lnTo>
                    <a:lnTo>
                      <a:pt x="328107" y="2471460"/>
                    </a:lnTo>
                    <a:lnTo>
                      <a:pt x="324599" y="2495928"/>
                    </a:lnTo>
                    <a:lnTo>
                      <a:pt x="338280" y="2530657"/>
                    </a:lnTo>
                    <a:lnTo>
                      <a:pt x="382831" y="2546618"/>
                    </a:lnTo>
                    <a:lnTo>
                      <a:pt x="400371" y="2563193"/>
                    </a:lnTo>
                    <a:lnTo>
                      <a:pt x="447991" y="2600289"/>
                    </a:lnTo>
                    <a:lnTo>
                      <a:pt x="451323" y="2600377"/>
                    </a:lnTo>
                    <a:lnTo>
                      <a:pt x="521132" y="2600377"/>
                    </a:lnTo>
                    <a:lnTo>
                      <a:pt x="594097" y="2600377"/>
                    </a:lnTo>
                    <a:lnTo>
                      <a:pt x="618302" y="2600377"/>
                    </a:lnTo>
                    <a:lnTo>
                      <a:pt x="693284" y="2600377"/>
                    </a:lnTo>
                    <a:lnTo>
                      <a:pt x="765811" y="2600377"/>
                    </a:lnTo>
                    <a:lnTo>
                      <a:pt x="839565" y="2600377"/>
                    </a:lnTo>
                    <a:lnTo>
                      <a:pt x="913407" y="2600377"/>
                    </a:lnTo>
                    <a:lnTo>
                      <a:pt x="996984" y="2600377"/>
                    </a:lnTo>
                    <a:lnTo>
                      <a:pt x="1081087" y="2600377"/>
                    </a:lnTo>
                    <a:lnTo>
                      <a:pt x="1131952" y="2600377"/>
                    </a:lnTo>
                    <a:lnTo>
                      <a:pt x="1132040" y="2585994"/>
                    </a:lnTo>
                    <a:lnTo>
                      <a:pt x="1140371" y="2585819"/>
                    </a:lnTo>
                    <a:lnTo>
                      <a:pt x="1144756" y="2606428"/>
                    </a:lnTo>
                    <a:lnTo>
                      <a:pt x="1152386" y="2612742"/>
                    </a:lnTo>
                    <a:lnTo>
                      <a:pt x="1169575" y="2615023"/>
                    </a:lnTo>
                    <a:lnTo>
                      <a:pt x="1194657" y="2620898"/>
                    </a:lnTo>
                    <a:lnTo>
                      <a:pt x="1218511" y="2632299"/>
                    </a:lnTo>
                    <a:lnTo>
                      <a:pt x="1238418" y="2627476"/>
                    </a:lnTo>
                    <a:lnTo>
                      <a:pt x="1268674" y="2637035"/>
                    </a:lnTo>
                    <a:lnTo>
                      <a:pt x="1278672" y="2622477"/>
                    </a:lnTo>
                    <a:lnTo>
                      <a:pt x="1292616" y="2616689"/>
                    </a:lnTo>
                    <a:lnTo>
                      <a:pt x="1298053" y="2607656"/>
                    </a:lnTo>
                    <a:lnTo>
                      <a:pt x="1303578" y="2602833"/>
                    </a:lnTo>
                    <a:lnTo>
                      <a:pt x="1326468" y="2610374"/>
                    </a:lnTo>
                    <a:lnTo>
                      <a:pt x="1343393" y="2611252"/>
                    </a:lnTo>
                    <a:lnTo>
                      <a:pt x="1349269" y="2616250"/>
                    </a:lnTo>
                    <a:lnTo>
                      <a:pt x="1357513" y="2637122"/>
                    </a:lnTo>
                    <a:lnTo>
                      <a:pt x="1385138" y="2642648"/>
                    </a:lnTo>
                    <a:lnTo>
                      <a:pt x="1380841" y="2652996"/>
                    </a:lnTo>
                    <a:lnTo>
                      <a:pt x="1390575" y="2663608"/>
                    </a:lnTo>
                    <a:lnTo>
                      <a:pt x="1386366" y="2677289"/>
                    </a:lnTo>
                    <a:lnTo>
                      <a:pt x="1396714" y="2681761"/>
                    </a:lnTo>
                    <a:lnTo>
                      <a:pt x="1391540" y="2693776"/>
                    </a:lnTo>
                    <a:lnTo>
                      <a:pt x="1398117" y="2694916"/>
                    </a:lnTo>
                    <a:lnTo>
                      <a:pt x="1402765" y="2689654"/>
                    </a:lnTo>
                    <a:lnTo>
                      <a:pt x="1407589" y="2697547"/>
                    </a:lnTo>
                    <a:lnTo>
                      <a:pt x="1426005" y="2701932"/>
                    </a:lnTo>
                    <a:lnTo>
                      <a:pt x="1444685" y="2702283"/>
                    </a:lnTo>
                    <a:lnTo>
                      <a:pt x="1464593" y="2705878"/>
                    </a:lnTo>
                    <a:lnTo>
                      <a:pt x="1486605" y="2712719"/>
                    </a:lnTo>
                    <a:lnTo>
                      <a:pt x="1494586" y="2723769"/>
                    </a:lnTo>
                    <a:lnTo>
                      <a:pt x="1510547" y="2750429"/>
                    </a:lnTo>
                    <a:lnTo>
                      <a:pt x="1502654" y="2761830"/>
                    </a:lnTo>
                    <a:lnTo>
                      <a:pt x="1482659" y="2757094"/>
                    </a:lnTo>
                    <a:lnTo>
                      <a:pt x="1470205" y="2735696"/>
                    </a:lnTo>
                    <a:lnTo>
                      <a:pt x="1473363" y="2757533"/>
                    </a:lnTo>
                    <a:lnTo>
                      <a:pt x="1461611" y="2776563"/>
                    </a:lnTo>
                    <a:lnTo>
                      <a:pt x="1462926" y="2792700"/>
                    </a:lnTo>
                    <a:lnTo>
                      <a:pt x="1460909" y="2802083"/>
                    </a:lnTo>
                    <a:lnTo>
                      <a:pt x="1445036" y="2813221"/>
                    </a:lnTo>
                    <a:lnTo>
                      <a:pt x="1433460" y="2831550"/>
                    </a:lnTo>
                    <a:lnTo>
                      <a:pt x="1428022" y="2843127"/>
                    </a:lnTo>
                    <a:lnTo>
                      <a:pt x="1441528" y="2845231"/>
                    </a:lnTo>
                    <a:lnTo>
                      <a:pt x="1459769" y="2834707"/>
                    </a:lnTo>
                    <a:lnTo>
                      <a:pt x="1470556" y="2825411"/>
                    </a:lnTo>
                    <a:lnTo>
                      <a:pt x="1477835" y="2823921"/>
                    </a:lnTo>
                    <a:lnTo>
                      <a:pt x="1491341" y="2827253"/>
                    </a:lnTo>
                    <a:lnTo>
                      <a:pt x="1497918" y="2822079"/>
                    </a:lnTo>
                    <a:lnTo>
                      <a:pt x="1509933" y="2817869"/>
                    </a:lnTo>
                    <a:lnTo>
                      <a:pt x="1531331" y="2813747"/>
                    </a:lnTo>
                    <a:lnTo>
                      <a:pt x="1531331" y="2813747"/>
                    </a:lnTo>
                    <a:lnTo>
                      <a:pt x="1531331" y="2813747"/>
                    </a:lnTo>
                    <a:lnTo>
                      <a:pt x="1529139" y="2803662"/>
                    </a:lnTo>
                    <a:lnTo>
                      <a:pt x="1527999" y="2804013"/>
                    </a:lnTo>
                    <a:lnTo>
                      <a:pt x="1520457" y="2805767"/>
                    </a:lnTo>
                    <a:lnTo>
                      <a:pt x="1510635" y="2802610"/>
                    </a:lnTo>
                    <a:lnTo>
                      <a:pt x="1518001" y="2791034"/>
                    </a:lnTo>
                    <a:lnTo>
                      <a:pt x="1525456" y="2787000"/>
                    </a:lnTo>
                    <a:lnTo>
                      <a:pt x="1542820" y="2782088"/>
                    </a:lnTo>
                    <a:lnTo>
                      <a:pt x="1563605" y="2777440"/>
                    </a:lnTo>
                    <a:lnTo>
                      <a:pt x="1574479" y="2783842"/>
                    </a:lnTo>
                    <a:lnTo>
                      <a:pt x="1581320" y="2776388"/>
                    </a:lnTo>
                    <a:lnTo>
                      <a:pt x="1589125" y="2771652"/>
                    </a:lnTo>
                    <a:lnTo>
                      <a:pt x="1594387" y="2774195"/>
                    </a:lnTo>
                    <a:lnTo>
                      <a:pt x="1594650" y="2774722"/>
                    </a:lnTo>
                    <a:lnTo>
                      <a:pt x="1619819" y="2750780"/>
                    </a:lnTo>
                    <a:lnTo>
                      <a:pt x="1630957" y="2744378"/>
                    </a:lnTo>
                    <a:lnTo>
                      <a:pt x="1668317" y="2744115"/>
                    </a:lnTo>
                    <a:lnTo>
                      <a:pt x="1713657" y="2744115"/>
                    </a:lnTo>
                    <a:lnTo>
                      <a:pt x="1716112" y="2735520"/>
                    </a:lnTo>
                    <a:lnTo>
                      <a:pt x="1724005" y="2733766"/>
                    </a:lnTo>
                    <a:lnTo>
                      <a:pt x="1734441" y="2728329"/>
                    </a:lnTo>
                    <a:lnTo>
                      <a:pt x="1743211" y="2712368"/>
                    </a:lnTo>
                    <a:lnTo>
                      <a:pt x="1750753" y="2684743"/>
                    </a:lnTo>
                    <a:lnTo>
                      <a:pt x="1769521" y="2657556"/>
                    </a:lnTo>
                    <a:lnTo>
                      <a:pt x="1777677" y="2667028"/>
                    </a:lnTo>
                    <a:lnTo>
                      <a:pt x="1794164" y="2660889"/>
                    </a:lnTo>
                    <a:lnTo>
                      <a:pt x="1805126" y="2671325"/>
                    </a:lnTo>
                    <a:lnTo>
                      <a:pt x="1805126" y="2719735"/>
                    </a:lnTo>
                    <a:lnTo>
                      <a:pt x="1821175" y="2739467"/>
                    </a:lnTo>
                    <a:lnTo>
                      <a:pt x="1848537" y="2735257"/>
                    </a:lnTo>
                    <a:lnTo>
                      <a:pt x="1887914" y="2734117"/>
                    </a:lnTo>
                    <a:lnTo>
                      <a:pt x="1845204" y="2762707"/>
                    </a:lnTo>
                    <a:lnTo>
                      <a:pt x="1846169" y="2791560"/>
                    </a:lnTo>
                    <a:lnTo>
                      <a:pt x="1864849" y="2794015"/>
                    </a:lnTo>
                    <a:lnTo>
                      <a:pt x="1892299" y="2769547"/>
                    </a:lnTo>
                    <a:lnTo>
                      <a:pt x="1916679" y="2755691"/>
                    </a:lnTo>
                    <a:lnTo>
                      <a:pt x="1971140" y="2735082"/>
                    </a:lnTo>
                    <a:lnTo>
                      <a:pt x="2001571" y="2712105"/>
                    </a:lnTo>
                    <a:lnTo>
                      <a:pt x="1985697" y="2699301"/>
                    </a:lnTo>
                    <a:lnTo>
                      <a:pt x="1983154" y="2673693"/>
                    </a:lnTo>
                    <a:close/>
                    <a:moveTo>
                      <a:pt x="1512564" y="2050156"/>
                    </a:moveTo>
                    <a:lnTo>
                      <a:pt x="1522211" y="2022794"/>
                    </a:lnTo>
                    <a:lnTo>
                      <a:pt x="1515984" y="2012007"/>
                    </a:lnTo>
                    <a:lnTo>
                      <a:pt x="1505899" y="2010867"/>
                    </a:lnTo>
                    <a:lnTo>
                      <a:pt x="1496427" y="2026653"/>
                    </a:lnTo>
                    <a:lnTo>
                      <a:pt x="1495287" y="2030249"/>
                    </a:lnTo>
                    <a:lnTo>
                      <a:pt x="1501777" y="2045771"/>
                    </a:lnTo>
                    <a:lnTo>
                      <a:pt x="1512564" y="2050156"/>
                    </a:lnTo>
                    <a:close/>
                    <a:moveTo>
                      <a:pt x="261456" y="2369642"/>
                    </a:moveTo>
                    <a:lnTo>
                      <a:pt x="261456" y="2369642"/>
                    </a:lnTo>
                    <a:lnTo>
                      <a:pt x="275137" y="2349033"/>
                    </a:lnTo>
                    <a:lnTo>
                      <a:pt x="261456" y="2369642"/>
                    </a:lnTo>
                    <a:close/>
                    <a:moveTo>
                      <a:pt x="231639" y="2398495"/>
                    </a:moveTo>
                    <a:lnTo>
                      <a:pt x="208048" y="2401827"/>
                    </a:lnTo>
                    <a:lnTo>
                      <a:pt x="196471" y="2396390"/>
                    </a:lnTo>
                    <a:lnTo>
                      <a:pt x="194981" y="2409720"/>
                    </a:lnTo>
                    <a:lnTo>
                      <a:pt x="199541" y="2427874"/>
                    </a:lnTo>
                    <a:lnTo>
                      <a:pt x="211994" y="2440678"/>
                    </a:lnTo>
                    <a:lnTo>
                      <a:pt x="221115" y="2459358"/>
                    </a:lnTo>
                    <a:lnTo>
                      <a:pt x="235936" y="2477774"/>
                    </a:lnTo>
                    <a:lnTo>
                      <a:pt x="245758" y="2477862"/>
                    </a:lnTo>
                    <a:lnTo>
                      <a:pt x="224360" y="2445414"/>
                    </a:lnTo>
                    <a:lnTo>
                      <a:pt x="231639" y="2398495"/>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59" name="Freeform: Shape 1536">
                <a:extLst>
                  <a:ext uri="{FF2B5EF4-FFF2-40B4-BE49-F238E27FC236}">
                    <a16:creationId xmlns:a16="http://schemas.microsoft.com/office/drawing/2014/main" id="{22634EAD-7E57-4468-9A87-4D3B693F130D}"/>
                  </a:ext>
                </a:extLst>
              </p:cNvPr>
              <p:cNvSpPr/>
              <p:nvPr/>
            </p:nvSpPr>
            <p:spPr>
              <a:xfrm>
                <a:off x="6985279" y="4320309"/>
                <a:ext cx="494028" cy="480854"/>
              </a:xfrm>
              <a:custGeom>
                <a:avLst/>
                <a:gdLst>
                  <a:gd name="connsiteX0" fmla="*/ 463426 w 476250"/>
                  <a:gd name="connsiteY0" fmla="*/ 47559 h 463550"/>
                  <a:gd name="connsiteX1" fmla="*/ 461935 w 476250"/>
                  <a:gd name="connsiteY1" fmla="*/ 76149 h 463550"/>
                  <a:gd name="connsiteX2" fmla="*/ 471757 w 476250"/>
                  <a:gd name="connsiteY2" fmla="*/ 79394 h 463550"/>
                  <a:gd name="connsiteX3" fmla="*/ 463865 w 476250"/>
                  <a:gd name="connsiteY3" fmla="*/ 88076 h 463550"/>
                  <a:gd name="connsiteX4" fmla="*/ 454393 w 476250"/>
                  <a:gd name="connsiteY4" fmla="*/ 94566 h 463550"/>
                  <a:gd name="connsiteX5" fmla="*/ 445009 w 476250"/>
                  <a:gd name="connsiteY5" fmla="*/ 107370 h 463550"/>
                  <a:gd name="connsiteX6" fmla="*/ 439835 w 476250"/>
                  <a:gd name="connsiteY6" fmla="*/ 118683 h 463550"/>
                  <a:gd name="connsiteX7" fmla="*/ 438432 w 476250"/>
                  <a:gd name="connsiteY7" fmla="*/ 138327 h 463550"/>
                  <a:gd name="connsiteX8" fmla="*/ 432732 w 476250"/>
                  <a:gd name="connsiteY8" fmla="*/ 147623 h 463550"/>
                  <a:gd name="connsiteX9" fmla="*/ 432556 w 476250"/>
                  <a:gd name="connsiteY9" fmla="*/ 166040 h 463550"/>
                  <a:gd name="connsiteX10" fmla="*/ 425453 w 476250"/>
                  <a:gd name="connsiteY10" fmla="*/ 172880 h 463550"/>
                  <a:gd name="connsiteX11" fmla="*/ 424576 w 476250"/>
                  <a:gd name="connsiteY11" fmla="*/ 187438 h 463550"/>
                  <a:gd name="connsiteX12" fmla="*/ 421155 w 476250"/>
                  <a:gd name="connsiteY12" fmla="*/ 189280 h 463550"/>
                  <a:gd name="connsiteX13" fmla="*/ 418875 w 476250"/>
                  <a:gd name="connsiteY13" fmla="*/ 202698 h 463550"/>
                  <a:gd name="connsiteX14" fmla="*/ 425102 w 476250"/>
                  <a:gd name="connsiteY14" fmla="*/ 213748 h 463550"/>
                  <a:gd name="connsiteX15" fmla="*/ 426680 w 476250"/>
                  <a:gd name="connsiteY15" fmla="*/ 243302 h 463550"/>
                  <a:gd name="connsiteX16" fmla="*/ 431065 w 476250"/>
                  <a:gd name="connsiteY16" fmla="*/ 265841 h 463550"/>
                  <a:gd name="connsiteX17" fmla="*/ 428610 w 476250"/>
                  <a:gd name="connsiteY17" fmla="*/ 278645 h 463550"/>
                  <a:gd name="connsiteX18" fmla="*/ 433521 w 476250"/>
                  <a:gd name="connsiteY18" fmla="*/ 292852 h 463550"/>
                  <a:gd name="connsiteX19" fmla="*/ 447816 w 476250"/>
                  <a:gd name="connsiteY19" fmla="*/ 306621 h 463550"/>
                  <a:gd name="connsiteX20" fmla="*/ 461058 w 476250"/>
                  <a:gd name="connsiteY20" fmla="*/ 337754 h 463550"/>
                  <a:gd name="connsiteX21" fmla="*/ 451411 w 476250"/>
                  <a:gd name="connsiteY21" fmla="*/ 335211 h 463550"/>
                  <a:gd name="connsiteX22" fmla="*/ 418349 w 476250"/>
                  <a:gd name="connsiteY22" fmla="*/ 339420 h 463550"/>
                  <a:gd name="connsiteX23" fmla="*/ 411772 w 476250"/>
                  <a:gd name="connsiteY23" fmla="*/ 342314 h 463550"/>
                  <a:gd name="connsiteX24" fmla="*/ 404756 w 476250"/>
                  <a:gd name="connsiteY24" fmla="*/ 358100 h 463550"/>
                  <a:gd name="connsiteX25" fmla="*/ 410281 w 476250"/>
                  <a:gd name="connsiteY25" fmla="*/ 369062 h 463550"/>
                  <a:gd name="connsiteX26" fmla="*/ 405896 w 476250"/>
                  <a:gd name="connsiteY26" fmla="*/ 398441 h 463550"/>
                  <a:gd name="connsiteX27" fmla="*/ 402826 w 476250"/>
                  <a:gd name="connsiteY27" fmla="*/ 423435 h 463550"/>
                  <a:gd name="connsiteX28" fmla="*/ 409491 w 476250"/>
                  <a:gd name="connsiteY28" fmla="*/ 427908 h 463550"/>
                  <a:gd name="connsiteX29" fmla="*/ 426680 w 476250"/>
                  <a:gd name="connsiteY29" fmla="*/ 437555 h 463550"/>
                  <a:gd name="connsiteX30" fmla="*/ 433433 w 476250"/>
                  <a:gd name="connsiteY30" fmla="*/ 433082 h 463550"/>
                  <a:gd name="connsiteX31" fmla="*/ 435538 w 476250"/>
                  <a:gd name="connsiteY31" fmla="*/ 460093 h 463550"/>
                  <a:gd name="connsiteX32" fmla="*/ 416683 w 476250"/>
                  <a:gd name="connsiteY32" fmla="*/ 459830 h 463550"/>
                  <a:gd name="connsiteX33" fmla="*/ 406597 w 476250"/>
                  <a:gd name="connsiteY33" fmla="*/ 446061 h 463550"/>
                  <a:gd name="connsiteX34" fmla="*/ 397564 w 476250"/>
                  <a:gd name="connsiteY34" fmla="*/ 435362 h 463550"/>
                  <a:gd name="connsiteX35" fmla="*/ 378709 w 476250"/>
                  <a:gd name="connsiteY35" fmla="*/ 431854 h 463550"/>
                  <a:gd name="connsiteX36" fmla="*/ 373184 w 476250"/>
                  <a:gd name="connsiteY36" fmla="*/ 418787 h 463550"/>
                  <a:gd name="connsiteX37" fmla="*/ 358100 w 476250"/>
                  <a:gd name="connsiteY37" fmla="*/ 426680 h 463550"/>
                  <a:gd name="connsiteX38" fmla="*/ 338456 w 476250"/>
                  <a:gd name="connsiteY38" fmla="*/ 423172 h 463550"/>
                  <a:gd name="connsiteX39" fmla="*/ 330212 w 476250"/>
                  <a:gd name="connsiteY39" fmla="*/ 411859 h 463550"/>
                  <a:gd name="connsiteX40" fmla="*/ 314601 w 476250"/>
                  <a:gd name="connsiteY40" fmla="*/ 409579 h 463550"/>
                  <a:gd name="connsiteX41" fmla="*/ 303113 w 476250"/>
                  <a:gd name="connsiteY41" fmla="*/ 410193 h 463550"/>
                  <a:gd name="connsiteX42" fmla="*/ 301710 w 476250"/>
                  <a:gd name="connsiteY42" fmla="*/ 402475 h 463550"/>
                  <a:gd name="connsiteX43" fmla="*/ 293203 w 476250"/>
                  <a:gd name="connsiteY43" fmla="*/ 401862 h 463550"/>
                  <a:gd name="connsiteX44" fmla="*/ 281978 w 476250"/>
                  <a:gd name="connsiteY44" fmla="*/ 400371 h 463550"/>
                  <a:gd name="connsiteX45" fmla="*/ 266806 w 476250"/>
                  <a:gd name="connsiteY45" fmla="*/ 404054 h 463550"/>
                  <a:gd name="connsiteX46" fmla="*/ 256107 w 476250"/>
                  <a:gd name="connsiteY46" fmla="*/ 403440 h 463550"/>
                  <a:gd name="connsiteX47" fmla="*/ 249968 w 476250"/>
                  <a:gd name="connsiteY47" fmla="*/ 405720 h 463550"/>
                  <a:gd name="connsiteX48" fmla="*/ 251283 w 476250"/>
                  <a:gd name="connsiteY48" fmla="*/ 376166 h 463550"/>
                  <a:gd name="connsiteX49" fmla="*/ 243127 w 476250"/>
                  <a:gd name="connsiteY49" fmla="*/ 366957 h 463550"/>
                  <a:gd name="connsiteX50" fmla="*/ 241286 w 476250"/>
                  <a:gd name="connsiteY50" fmla="*/ 351786 h 463550"/>
                  <a:gd name="connsiteX51" fmla="*/ 244881 w 476250"/>
                  <a:gd name="connsiteY51" fmla="*/ 336877 h 463550"/>
                  <a:gd name="connsiteX52" fmla="*/ 239970 w 476250"/>
                  <a:gd name="connsiteY52" fmla="*/ 327318 h 463550"/>
                  <a:gd name="connsiteX53" fmla="*/ 239531 w 476250"/>
                  <a:gd name="connsiteY53" fmla="*/ 311883 h 463550"/>
                  <a:gd name="connsiteX54" fmla="*/ 209626 w 476250"/>
                  <a:gd name="connsiteY54" fmla="*/ 312058 h 463550"/>
                  <a:gd name="connsiteX55" fmla="*/ 211819 w 476250"/>
                  <a:gd name="connsiteY55" fmla="*/ 303201 h 463550"/>
                  <a:gd name="connsiteX56" fmla="*/ 199278 w 476250"/>
                  <a:gd name="connsiteY56" fmla="*/ 303288 h 463550"/>
                  <a:gd name="connsiteX57" fmla="*/ 197962 w 476250"/>
                  <a:gd name="connsiteY57" fmla="*/ 307586 h 463550"/>
                  <a:gd name="connsiteX58" fmla="*/ 182703 w 476250"/>
                  <a:gd name="connsiteY58" fmla="*/ 308550 h 463550"/>
                  <a:gd name="connsiteX59" fmla="*/ 176476 w 476250"/>
                  <a:gd name="connsiteY59" fmla="*/ 322845 h 463550"/>
                  <a:gd name="connsiteX60" fmla="*/ 172793 w 476250"/>
                  <a:gd name="connsiteY60" fmla="*/ 329072 h 463550"/>
                  <a:gd name="connsiteX61" fmla="*/ 159200 w 476250"/>
                  <a:gd name="connsiteY61" fmla="*/ 325564 h 463550"/>
                  <a:gd name="connsiteX62" fmla="*/ 151131 w 476250"/>
                  <a:gd name="connsiteY62" fmla="*/ 329072 h 463550"/>
                  <a:gd name="connsiteX63" fmla="*/ 134819 w 476250"/>
                  <a:gd name="connsiteY63" fmla="*/ 331001 h 463550"/>
                  <a:gd name="connsiteX64" fmla="*/ 125436 w 476250"/>
                  <a:gd name="connsiteY64" fmla="*/ 318109 h 463550"/>
                  <a:gd name="connsiteX65" fmla="*/ 119823 w 476250"/>
                  <a:gd name="connsiteY65" fmla="*/ 310129 h 463550"/>
                  <a:gd name="connsiteX66" fmla="*/ 112719 w 476250"/>
                  <a:gd name="connsiteY66" fmla="*/ 295395 h 463550"/>
                  <a:gd name="connsiteX67" fmla="*/ 106668 w 476250"/>
                  <a:gd name="connsiteY67" fmla="*/ 277066 h 463550"/>
                  <a:gd name="connsiteX68" fmla="*/ 34142 w 476250"/>
                  <a:gd name="connsiteY68" fmla="*/ 276803 h 463550"/>
                  <a:gd name="connsiteX69" fmla="*/ 25459 w 476250"/>
                  <a:gd name="connsiteY69" fmla="*/ 279697 h 463550"/>
                  <a:gd name="connsiteX70" fmla="*/ 18356 w 476250"/>
                  <a:gd name="connsiteY70" fmla="*/ 279259 h 463550"/>
                  <a:gd name="connsiteX71" fmla="*/ 8183 w 476250"/>
                  <a:gd name="connsiteY71" fmla="*/ 282591 h 463550"/>
                  <a:gd name="connsiteX72" fmla="*/ 4763 w 476250"/>
                  <a:gd name="connsiteY72" fmla="*/ 274962 h 463550"/>
                  <a:gd name="connsiteX73" fmla="*/ 10989 w 476250"/>
                  <a:gd name="connsiteY73" fmla="*/ 272331 h 463550"/>
                  <a:gd name="connsiteX74" fmla="*/ 11778 w 476250"/>
                  <a:gd name="connsiteY74" fmla="*/ 261631 h 463550"/>
                  <a:gd name="connsiteX75" fmla="*/ 15813 w 476250"/>
                  <a:gd name="connsiteY75" fmla="*/ 255317 h 463550"/>
                  <a:gd name="connsiteX76" fmla="*/ 24758 w 476250"/>
                  <a:gd name="connsiteY76" fmla="*/ 250231 h 463550"/>
                  <a:gd name="connsiteX77" fmla="*/ 31247 w 476250"/>
                  <a:gd name="connsiteY77" fmla="*/ 252686 h 463550"/>
                  <a:gd name="connsiteX78" fmla="*/ 39667 w 476250"/>
                  <a:gd name="connsiteY78" fmla="*/ 243302 h 463550"/>
                  <a:gd name="connsiteX79" fmla="*/ 52996 w 476250"/>
                  <a:gd name="connsiteY79" fmla="*/ 243566 h 463550"/>
                  <a:gd name="connsiteX80" fmla="*/ 54575 w 476250"/>
                  <a:gd name="connsiteY80" fmla="*/ 250494 h 463550"/>
                  <a:gd name="connsiteX81" fmla="*/ 63784 w 476250"/>
                  <a:gd name="connsiteY81" fmla="*/ 254879 h 463550"/>
                  <a:gd name="connsiteX82" fmla="*/ 78254 w 476250"/>
                  <a:gd name="connsiteY82" fmla="*/ 239444 h 463550"/>
                  <a:gd name="connsiteX83" fmla="*/ 92549 w 476250"/>
                  <a:gd name="connsiteY83" fmla="*/ 227517 h 463550"/>
                  <a:gd name="connsiteX84" fmla="*/ 98775 w 476250"/>
                  <a:gd name="connsiteY84" fmla="*/ 219711 h 463550"/>
                  <a:gd name="connsiteX85" fmla="*/ 97986 w 476250"/>
                  <a:gd name="connsiteY85" fmla="*/ 199541 h 463550"/>
                  <a:gd name="connsiteX86" fmla="*/ 108685 w 476250"/>
                  <a:gd name="connsiteY86" fmla="*/ 175775 h 463550"/>
                  <a:gd name="connsiteX87" fmla="*/ 119910 w 476250"/>
                  <a:gd name="connsiteY87" fmla="*/ 163234 h 463550"/>
                  <a:gd name="connsiteX88" fmla="*/ 136135 w 476250"/>
                  <a:gd name="connsiteY88" fmla="*/ 151482 h 463550"/>
                  <a:gd name="connsiteX89" fmla="*/ 138941 w 476250"/>
                  <a:gd name="connsiteY89" fmla="*/ 143677 h 463550"/>
                  <a:gd name="connsiteX90" fmla="*/ 139555 w 476250"/>
                  <a:gd name="connsiteY90" fmla="*/ 134732 h 463550"/>
                  <a:gd name="connsiteX91" fmla="*/ 143589 w 476250"/>
                  <a:gd name="connsiteY91" fmla="*/ 126225 h 463550"/>
                  <a:gd name="connsiteX92" fmla="*/ 142274 w 476250"/>
                  <a:gd name="connsiteY92" fmla="*/ 112369 h 463550"/>
                  <a:gd name="connsiteX93" fmla="*/ 145343 w 476250"/>
                  <a:gd name="connsiteY93" fmla="*/ 90707 h 463550"/>
                  <a:gd name="connsiteX94" fmla="*/ 150167 w 476250"/>
                  <a:gd name="connsiteY94" fmla="*/ 75448 h 463550"/>
                  <a:gd name="connsiteX95" fmla="*/ 157534 w 476250"/>
                  <a:gd name="connsiteY95" fmla="*/ 62380 h 463550"/>
                  <a:gd name="connsiteX96" fmla="*/ 158936 w 476250"/>
                  <a:gd name="connsiteY96" fmla="*/ 47647 h 463550"/>
                  <a:gd name="connsiteX97" fmla="*/ 161129 w 476250"/>
                  <a:gd name="connsiteY97" fmla="*/ 30546 h 463550"/>
                  <a:gd name="connsiteX98" fmla="*/ 170776 w 476250"/>
                  <a:gd name="connsiteY98" fmla="*/ 18093 h 463550"/>
                  <a:gd name="connsiteX99" fmla="*/ 183931 w 476250"/>
                  <a:gd name="connsiteY99" fmla="*/ 10200 h 463550"/>
                  <a:gd name="connsiteX100" fmla="*/ 204189 w 476250"/>
                  <a:gd name="connsiteY100" fmla="*/ 18531 h 463550"/>
                  <a:gd name="connsiteX101" fmla="*/ 219799 w 476250"/>
                  <a:gd name="connsiteY101" fmla="*/ 27564 h 463550"/>
                  <a:gd name="connsiteX102" fmla="*/ 237777 w 476250"/>
                  <a:gd name="connsiteY102" fmla="*/ 30019 h 463550"/>
                  <a:gd name="connsiteX103" fmla="*/ 256107 w 476250"/>
                  <a:gd name="connsiteY103" fmla="*/ 34755 h 463550"/>
                  <a:gd name="connsiteX104" fmla="*/ 263473 w 476250"/>
                  <a:gd name="connsiteY104" fmla="*/ 20022 h 463550"/>
                  <a:gd name="connsiteX105" fmla="*/ 266893 w 476250"/>
                  <a:gd name="connsiteY105" fmla="*/ 18093 h 463550"/>
                  <a:gd name="connsiteX106" fmla="*/ 278031 w 476250"/>
                  <a:gd name="connsiteY106" fmla="*/ 20548 h 463550"/>
                  <a:gd name="connsiteX107" fmla="*/ 305481 w 476250"/>
                  <a:gd name="connsiteY107" fmla="*/ 8358 h 463550"/>
                  <a:gd name="connsiteX108" fmla="*/ 315128 w 476250"/>
                  <a:gd name="connsiteY108" fmla="*/ 13532 h 463550"/>
                  <a:gd name="connsiteX109" fmla="*/ 323108 w 476250"/>
                  <a:gd name="connsiteY109" fmla="*/ 12831 h 463550"/>
                  <a:gd name="connsiteX110" fmla="*/ 326792 w 476250"/>
                  <a:gd name="connsiteY110" fmla="*/ 6867 h 463550"/>
                  <a:gd name="connsiteX111" fmla="*/ 335912 w 476250"/>
                  <a:gd name="connsiteY111" fmla="*/ 4763 h 463550"/>
                  <a:gd name="connsiteX112" fmla="*/ 354417 w 476250"/>
                  <a:gd name="connsiteY112" fmla="*/ 7306 h 463550"/>
                  <a:gd name="connsiteX113" fmla="*/ 370203 w 476250"/>
                  <a:gd name="connsiteY113" fmla="*/ 7832 h 463550"/>
                  <a:gd name="connsiteX114" fmla="*/ 378358 w 476250"/>
                  <a:gd name="connsiteY114" fmla="*/ 5289 h 463550"/>
                  <a:gd name="connsiteX115" fmla="*/ 393180 w 476250"/>
                  <a:gd name="connsiteY115" fmla="*/ 25547 h 463550"/>
                  <a:gd name="connsiteX116" fmla="*/ 404230 w 476250"/>
                  <a:gd name="connsiteY116" fmla="*/ 28441 h 463550"/>
                  <a:gd name="connsiteX117" fmla="*/ 410807 w 476250"/>
                  <a:gd name="connsiteY117" fmla="*/ 24319 h 463550"/>
                  <a:gd name="connsiteX118" fmla="*/ 422208 w 476250"/>
                  <a:gd name="connsiteY118" fmla="*/ 25985 h 463550"/>
                  <a:gd name="connsiteX119" fmla="*/ 435889 w 476250"/>
                  <a:gd name="connsiteY119" fmla="*/ 20811 h 463550"/>
                  <a:gd name="connsiteX120" fmla="*/ 441764 w 476250"/>
                  <a:gd name="connsiteY120" fmla="*/ 31247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76250" h="463550">
                    <a:moveTo>
                      <a:pt x="463426" y="47559"/>
                    </a:moveTo>
                    <a:lnTo>
                      <a:pt x="461935" y="76149"/>
                    </a:lnTo>
                    <a:lnTo>
                      <a:pt x="471757" y="79394"/>
                    </a:lnTo>
                    <a:lnTo>
                      <a:pt x="463865" y="88076"/>
                    </a:lnTo>
                    <a:lnTo>
                      <a:pt x="454393" y="94566"/>
                    </a:lnTo>
                    <a:lnTo>
                      <a:pt x="445009" y="107370"/>
                    </a:lnTo>
                    <a:lnTo>
                      <a:pt x="439835" y="118683"/>
                    </a:lnTo>
                    <a:lnTo>
                      <a:pt x="438432" y="138327"/>
                    </a:lnTo>
                    <a:lnTo>
                      <a:pt x="432732" y="147623"/>
                    </a:lnTo>
                    <a:lnTo>
                      <a:pt x="432556" y="166040"/>
                    </a:lnTo>
                    <a:lnTo>
                      <a:pt x="425453" y="172880"/>
                    </a:lnTo>
                    <a:lnTo>
                      <a:pt x="424576" y="187438"/>
                    </a:lnTo>
                    <a:lnTo>
                      <a:pt x="421155" y="189280"/>
                    </a:lnTo>
                    <a:lnTo>
                      <a:pt x="418875" y="202698"/>
                    </a:lnTo>
                    <a:lnTo>
                      <a:pt x="425102" y="213748"/>
                    </a:lnTo>
                    <a:lnTo>
                      <a:pt x="426680" y="243302"/>
                    </a:lnTo>
                    <a:lnTo>
                      <a:pt x="431065" y="265841"/>
                    </a:lnTo>
                    <a:lnTo>
                      <a:pt x="428610" y="278645"/>
                    </a:lnTo>
                    <a:lnTo>
                      <a:pt x="433521" y="292852"/>
                    </a:lnTo>
                    <a:lnTo>
                      <a:pt x="447816" y="306621"/>
                    </a:lnTo>
                    <a:lnTo>
                      <a:pt x="461058" y="337754"/>
                    </a:lnTo>
                    <a:lnTo>
                      <a:pt x="451411" y="335211"/>
                    </a:lnTo>
                    <a:lnTo>
                      <a:pt x="418349" y="339420"/>
                    </a:lnTo>
                    <a:lnTo>
                      <a:pt x="411772" y="342314"/>
                    </a:lnTo>
                    <a:lnTo>
                      <a:pt x="404756" y="358100"/>
                    </a:lnTo>
                    <a:lnTo>
                      <a:pt x="410281" y="369062"/>
                    </a:lnTo>
                    <a:lnTo>
                      <a:pt x="405896" y="398441"/>
                    </a:lnTo>
                    <a:lnTo>
                      <a:pt x="402826" y="423435"/>
                    </a:lnTo>
                    <a:lnTo>
                      <a:pt x="409491" y="427908"/>
                    </a:lnTo>
                    <a:lnTo>
                      <a:pt x="426680" y="437555"/>
                    </a:lnTo>
                    <a:lnTo>
                      <a:pt x="433433" y="433082"/>
                    </a:lnTo>
                    <a:lnTo>
                      <a:pt x="435538" y="460093"/>
                    </a:lnTo>
                    <a:lnTo>
                      <a:pt x="416683" y="459830"/>
                    </a:lnTo>
                    <a:lnTo>
                      <a:pt x="406597" y="446061"/>
                    </a:lnTo>
                    <a:lnTo>
                      <a:pt x="397564" y="435362"/>
                    </a:lnTo>
                    <a:lnTo>
                      <a:pt x="378709" y="431854"/>
                    </a:lnTo>
                    <a:lnTo>
                      <a:pt x="373184" y="418787"/>
                    </a:lnTo>
                    <a:lnTo>
                      <a:pt x="358100" y="426680"/>
                    </a:lnTo>
                    <a:lnTo>
                      <a:pt x="338456" y="423172"/>
                    </a:lnTo>
                    <a:lnTo>
                      <a:pt x="330212" y="411859"/>
                    </a:lnTo>
                    <a:lnTo>
                      <a:pt x="314601" y="409579"/>
                    </a:lnTo>
                    <a:lnTo>
                      <a:pt x="303113" y="410193"/>
                    </a:lnTo>
                    <a:lnTo>
                      <a:pt x="301710" y="402475"/>
                    </a:lnTo>
                    <a:lnTo>
                      <a:pt x="293203" y="401862"/>
                    </a:lnTo>
                    <a:lnTo>
                      <a:pt x="281978" y="400371"/>
                    </a:lnTo>
                    <a:lnTo>
                      <a:pt x="266806" y="404054"/>
                    </a:lnTo>
                    <a:lnTo>
                      <a:pt x="256107" y="403440"/>
                    </a:lnTo>
                    <a:lnTo>
                      <a:pt x="249968" y="405720"/>
                    </a:lnTo>
                    <a:lnTo>
                      <a:pt x="251283" y="376166"/>
                    </a:lnTo>
                    <a:lnTo>
                      <a:pt x="243127" y="366957"/>
                    </a:lnTo>
                    <a:lnTo>
                      <a:pt x="241286" y="351786"/>
                    </a:lnTo>
                    <a:lnTo>
                      <a:pt x="244881" y="336877"/>
                    </a:lnTo>
                    <a:lnTo>
                      <a:pt x="239970" y="327318"/>
                    </a:lnTo>
                    <a:lnTo>
                      <a:pt x="239531" y="311883"/>
                    </a:lnTo>
                    <a:lnTo>
                      <a:pt x="209626" y="312058"/>
                    </a:lnTo>
                    <a:lnTo>
                      <a:pt x="211819" y="303201"/>
                    </a:lnTo>
                    <a:lnTo>
                      <a:pt x="199278" y="303288"/>
                    </a:lnTo>
                    <a:lnTo>
                      <a:pt x="197962" y="307586"/>
                    </a:lnTo>
                    <a:lnTo>
                      <a:pt x="182703" y="308550"/>
                    </a:lnTo>
                    <a:lnTo>
                      <a:pt x="176476" y="322845"/>
                    </a:lnTo>
                    <a:lnTo>
                      <a:pt x="172793" y="329072"/>
                    </a:lnTo>
                    <a:lnTo>
                      <a:pt x="159200" y="325564"/>
                    </a:lnTo>
                    <a:lnTo>
                      <a:pt x="151131" y="329072"/>
                    </a:lnTo>
                    <a:lnTo>
                      <a:pt x="134819" y="331001"/>
                    </a:lnTo>
                    <a:lnTo>
                      <a:pt x="125436" y="318109"/>
                    </a:lnTo>
                    <a:lnTo>
                      <a:pt x="119823" y="310129"/>
                    </a:lnTo>
                    <a:lnTo>
                      <a:pt x="112719" y="295395"/>
                    </a:lnTo>
                    <a:lnTo>
                      <a:pt x="106668" y="277066"/>
                    </a:lnTo>
                    <a:lnTo>
                      <a:pt x="34142" y="276803"/>
                    </a:lnTo>
                    <a:lnTo>
                      <a:pt x="25459" y="279697"/>
                    </a:lnTo>
                    <a:lnTo>
                      <a:pt x="18356" y="279259"/>
                    </a:lnTo>
                    <a:lnTo>
                      <a:pt x="8183" y="282591"/>
                    </a:lnTo>
                    <a:lnTo>
                      <a:pt x="4763" y="274962"/>
                    </a:lnTo>
                    <a:lnTo>
                      <a:pt x="10989" y="272331"/>
                    </a:lnTo>
                    <a:lnTo>
                      <a:pt x="11778" y="261631"/>
                    </a:lnTo>
                    <a:lnTo>
                      <a:pt x="15813" y="255317"/>
                    </a:lnTo>
                    <a:lnTo>
                      <a:pt x="24758" y="250231"/>
                    </a:lnTo>
                    <a:lnTo>
                      <a:pt x="31247" y="252686"/>
                    </a:lnTo>
                    <a:lnTo>
                      <a:pt x="39667" y="243302"/>
                    </a:lnTo>
                    <a:lnTo>
                      <a:pt x="52996" y="243566"/>
                    </a:lnTo>
                    <a:lnTo>
                      <a:pt x="54575" y="250494"/>
                    </a:lnTo>
                    <a:lnTo>
                      <a:pt x="63784" y="254879"/>
                    </a:lnTo>
                    <a:lnTo>
                      <a:pt x="78254" y="239444"/>
                    </a:lnTo>
                    <a:lnTo>
                      <a:pt x="92549" y="227517"/>
                    </a:lnTo>
                    <a:lnTo>
                      <a:pt x="98775" y="219711"/>
                    </a:lnTo>
                    <a:lnTo>
                      <a:pt x="97986" y="199541"/>
                    </a:lnTo>
                    <a:lnTo>
                      <a:pt x="108685" y="175775"/>
                    </a:lnTo>
                    <a:lnTo>
                      <a:pt x="119910" y="163234"/>
                    </a:lnTo>
                    <a:lnTo>
                      <a:pt x="136135" y="151482"/>
                    </a:lnTo>
                    <a:lnTo>
                      <a:pt x="138941" y="143677"/>
                    </a:lnTo>
                    <a:lnTo>
                      <a:pt x="139555" y="134732"/>
                    </a:lnTo>
                    <a:lnTo>
                      <a:pt x="143589" y="126225"/>
                    </a:lnTo>
                    <a:lnTo>
                      <a:pt x="142274" y="112369"/>
                    </a:lnTo>
                    <a:lnTo>
                      <a:pt x="145343" y="90707"/>
                    </a:lnTo>
                    <a:lnTo>
                      <a:pt x="150167" y="75448"/>
                    </a:lnTo>
                    <a:lnTo>
                      <a:pt x="157534" y="62380"/>
                    </a:lnTo>
                    <a:lnTo>
                      <a:pt x="158936" y="47647"/>
                    </a:lnTo>
                    <a:lnTo>
                      <a:pt x="161129" y="30546"/>
                    </a:lnTo>
                    <a:lnTo>
                      <a:pt x="170776" y="18093"/>
                    </a:lnTo>
                    <a:lnTo>
                      <a:pt x="183931" y="10200"/>
                    </a:lnTo>
                    <a:lnTo>
                      <a:pt x="204189" y="18531"/>
                    </a:lnTo>
                    <a:lnTo>
                      <a:pt x="219799" y="27564"/>
                    </a:lnTo>
                    <a:lnTo>
                      <a:pt x="237777" y="30019"/>
                    </a:lnTo>
                    <a:lnTo>
                      <a:pt x="256107" y="34755"/>
                    </a:lnTo>
                    <a:lnTo>
                      <a:pt x="263473" y="20022"/>
                    </a:lnTo>
                    <a:lnTo>
                      <a:pt x="266893" y="18093"/>
                    </a:lnTo>
                    <a:lnTo>
                      <a:pt x="278031" y="20548"/>
                    </a:lnTo>
                    <a:lnTo>
                      <a:pt x="305481" y="8358"/>
                    </a:lnTo>
                    <a:lnTo>
                      <a:pt x="315128" y="13532"/>
                    </a:lnTo>
                    <a:lnTo>
                      <a:pt x="323108" y="12831"/>
                    </a:lnTo>
                    <a:lnTo>
                      <a:pt x="326792" y="6867"/>
                    </a:lnTo>
                    <a:lnTo>
                      <a:pt x="335912" y="4763"/>
                    </a:lnTo>
                    <a:lnTo>
                      <a:pt x="354417" y="7306"/>
                    </a:lnTo>
                    <a:lnTo>
                      <a:pt x="370203" y="7832"/>
                    </a:lnTo>
                    <a:lnTo>
                      <a:pt x="378358" y="5289"/>
                    </a:lnTo>
                    <a:lnTo>
                      <a:pt x="393180" y="25547"/>
                    </a:lnTo>
                    <a:lnTo>
                      <a:pt x="404230" y="28441"/>
                    </a:lnTo>
                    <a:lnTo>
                      <a:pt x="410807" y="24319"/>
                    </a:lnTo>
                    <a:lnTo>
                      <a:pt x="422208" y="25985"/>
                    </a:lnTo>
                    <a:lnTo>
                      <a:pt x="435889" y="20811"/>
                    </a:lnTo>
                    <a:lnTo>
                      <a:pt x="441764" y="31247"/>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60" name="Freeform: Shape 1537">
                <a:extLst>
                  <a:ext uri="{FF2B5EF4-FFF2-40B4-BE49-F238E27FC236}">
                    <a16:creationId xmlns:a16="http://schemas.microsoft.com/office/drawing/2014/main" id="{7B92C46E-8048-433F-AE5F-8B8487C4D525}"/>
                  </a:ext>
                </a:extLst>
              </p:cNvPr>
              <p:cNvSpPr/>
              <p:nvPr/>
            </p:nvSpPr>
            <p:spPr>
              <a:xfrm>
                <a:off x="7043318" y="4169477"/>
                <a:ext cx="335939" cy="230547"/>
              </a:xfrm>
              <a:custGeom>
                <a:avLst/>
                <a:gdLst>
                  <a:gd name="connsiteX0" fmla="*/ 24934 w 323850"/>
                  <a:gd name="connsiteY0" fmla="*/ 96934 h 222250"/>
                  <a:gd name="connsiteX1" fmla="*/ 45279 w 323850"/>
                  <a:gd name="connsiteY1" fmla="*/ 95004 h 222250"/>
                  <a:gd name="connsiteX2" fmla="*/ 49840 w 323850"/>
                  <a:gd name="connsiteY2" fmla="*/ 88690 h 222250"/>
                  <a:gd name="connsiteX3" fmla="*/ 53874 w 323850"/>
                  <a:gd name="connsiteY3" fmla="*/ 89216 h 222250"/>
                  <a:gd name="connsiteX4" fmla="*/ 60013 w 323850"/>
                  <a:gd name="connsiteY4" fmla="*/ 94741 h 222250"/>
                  <a:gd name="connsiteX5" fmla="*/ 90970 w 323850"/>
                  <a:gd name="connsiteY5" fmla="*/ 85358 h 222250"/>
                  <a:gd name="connsiteX6" fmla="*/ 101406 w 323850"/>
                  <a:gd name="connsiteY6" fmla="*/ 75711 h 222250"/>
                  <a:gd name="connsiteX7" fmla="*/ 114298 w 323850"/>
                  <a:gd name="connsiteY7" fmla="*/ 67029 h 222250"/>
                  <a:gd name="connsiteX8" fmla="*/ 111843 w 323850"/>
                  <a:gd name="connsiteY8" fmla="*/ 58346 h 222250"/>
                  <a:gd name="connsiteX9" fmla="*/ 118771 w 323850"/>
                  <a:gd name="connsiteY9" fmla="*/ 56066 h 222250"/>
                  <a:gd name="connsiteX10" fmla="*/ 142537 w 323850"/>
                  <a:gd name="connsiteY10" fmla="*/ 57645 h 222250"/>
                  <a:gd name="connsiteX11" fmla="*/ 165690 w 323850"/>
                  <a:gd name="connsiteY11" fmla="*/ 46156 h 222250"/>
                  <a:gd name="connsiteX12" fmla="*/ 183404 w 323850"/>
                  <a:gd name="connsiteY12" fmla="*/ 19057 h 222250"/>
                  <a:gd name="connsiteX13" fmla="*/ 195946 w 323850"/>
                  <a:gd name="connsiteY13" fmla="*/ 9060 h 222250"/>
                  <a:gd name="connsiteX14" fmla="*/ 211468 w 323850"/>
                  <a:gd name="connsiteY14" fmla="*/ 4763 h 222250"/>
                  <a:gd name="connsiteX15" fmla="*/ 214274 w 323850"/>
                  <a:gd name="connsiteY15" fmla="*/ 15462 h 222250"/>
                  <a:gd name="connsiteX16" fmla="*/ 228482 w 323850"/>
                  <a:gd name="connsiteY16" fmla="*/ 30985 h 222250"/>
                  <a:gd name="connsiteX17" fmla="*/ 228482 w 323850"/>
                  <a:gd name="connsiteY17" fmla="*/ 41070 h 222250"/>
                  <a:gd name="connsiteX18" fmla="*/ 224535 w 323850"/>
                  <a:gd name="connsiteY18" fmla="*/ 51418 h 222250"/>
                  <a:gd name="connsiteX19" fmla="*/ 226114 w 323850"/>
                  <a:gd name="connsiteY19" fmla="*/ 59048 h 222250"/>
                  <a:gd name="connsiteX20" fmla="*/ 234621 w 323850"/>
                  <a:gd name="connsiteY20" fmla="*/ 66151 h 222250"/>
                  <a:gd name="connsiteX21" fmla="*/ 253388 w 323850"/>
                  <a:gd name="connsiteY21" fmla="*/ 77026 h 222250"/>
                  <a:gd name="connsiteX22" fmla="*/ 266806 w 323850"/>
                  <a:gd name="connsiteY22" fmla="*/ 86936 h 222250"/>
                  <a:gd name="connsiteX23" fmla="*/ 267069 w 323850"/>
                  <a:gd name="connsiteY23" fmla="*/ 95004 h 222250"/>
                  <a:gd name="connsiteX24" fmla="*/ 283557 w 323850"/>
                  <a:gd name="connsiteY24" fmla="*/ 107808 h 222250"/>
                  <a:gd name="connsiteX25" fmla="*/ 293817 w 323850"/>
                  <a:gd name="connsiteY25" fmla="*/ 118420 h 222250"/>
                  <a:gd name="connsiteX26" fmla="*/ 300044 w 323850"/>
                  <a:gd name="connsiteY26" fmla="*/ 133153 h 222250"/>
                  <a:gd name="connsiteX27" fmla="*/ 318460 w 323850"/>
                  <a:gd name="connsiteY27" fmla="*/ 142888 h 222250"/>
                  <a:gd name="connsiteX28" fmla="*/ 322407 w 323850"/>
                  <a:gd name="connsiteY28" fmla="*/ 150693 h 222250"/>
                  <a:gd name="connsiteX29" fmla="*/ 314251 w 323850"/>
                  <a:gd name="connsiteY29" fmla="*/ 153236 h 222250"/>
                  <a:gd name="connsiteX30" fmla="*/ 298465 w 323850"/>
                  <a:gd name="connsiteY30" fmla="*/ 152710 h 222250"/>
                  <a:gd name="connsiteX31" fmla="*/ 279961 w 323850"/>
                  <a:gd name="connsiteY31" fmla="*/ 150167 h 222250"/>
                  <a:gd name="connsiteX32" fmla="*/ 270840 w 323850"/>
                  <a:gd name="connsiteY32" fmla="*/ 152272 h 222250"/>
                  <a:gd name="connsiteX33" fmla="*/ 267157 w 323850"/>
                  <a:gd name="connsiteY33" fmla="*/ 158235 h 222250"/>
                  <a:gd name="connsiteX34" fmla="*/ 259176 w 323850"/>
                  <a:gd name="connsiteY34" fmla="*/ 158937 h 222250"/>
                  <a:gd name="connsiteX35" fmla="*/ 249529 w 323850"/>
                  <a:gd name="connsiteY35" fmla="*/ 153763 h 222250"/>
                  <a:gd name="connsiteX36" fmla="*/ 222080 w 323850"/>
                  <a:gd name="connsiteY36" fmla="*/ 165953 h 222250"/>
                  <a:gd name="connsiteX37" fmla="*/ 210942 w 323850"/>
                  <a:gd name="connsiteY37" fmla="*/ 163497 h 222250"/>
                  <a:gd name="connsiteX38" fmla="*/ 207522 w 323850"/>
                  <a:gd name="connsiteY38" fmla="*/ 165426 h 222250"/>
                  <a:gd name="connsiteX39" fmla="*/ 200155 w 323850"/>
                  <a:gd name="connsiteY39" fmla="*/ 180160 h 222250"/>
                  <a:gd name="connsiteX40" fmla="*/ 181826 w 323850"/>
                  <a:gd name="connsiteY40" fmla="*/ 175424 h 222250"/>
                  <a:gd name="connsiteX41" fmla="*/ 163848 w 323850"/>
                  <a:gd name="connsiteY41" fmla="*/ 172968 h 222250"/>
                  <a:gd name="connsiteX42" fmla="*/ 148238 w 323850"/>
                  <a:gd name="connsiteY42" fmla="*/ 163935 h 222250"/>
                  <a:gd name="connsiteX43" fmla="*/ 127979 w 323850"/>
                  <a:gd name="connsiteY43" fmla="*/ 155604 h 222250"/>
                  <a:gd name="connsiteX44" fmla="*/ 114825 w 323850"/>
                  <a:gd name="connsiteY44" fmla="*/ 163497 h 222250"/>
                  <a:gd name="connsiteX45" fmla="*/ 105177 w 323850"/>
                  <a:gd name="connsiteY45" fmla="*/ 175950 h 222250"/>
                  <a:gd name="connsiteX46" fmla="*/ 102985 w 323850"/>
                  <a:gd name="connsiteY46" fmla="*/ 193051 h 222250"/>
                  <a:gd name="connsiteX47" fmla="*/ 87199 w 323850"/>
                  <a:gd name="connsiteY47" fmla="*/ 191648 h 222250"/>
                  <a:gd name="connsiteX48" fmla="*/ 70536 w 323850"/>
                  <a:gd name="connsiteY48" fmla="*/ 187526 h 222250"/>
                  <a:gd name="connsiteX49" fmla="*/ 55891 w 323850"/>
                  <a:gd name="connsiteY49" fmla="*/ 200506 h 222250"/>
                  <a:gd name="connsiteX50" fmla="*/ 42999 w 323850"/>
                  <a:gd name="connsiteY50" fmla="*/ 223307 h 222250"/>
                  <a:gd name="connsiteX51" fmla="*/ 40368 w 323850"/>
                  <a:gd name="connsiteY51" fmla="*/ 216204 h 222250"/>
                  <a:gd name="connsiteX52" fmla="*/ 39316 w 323850"/>
                  <a:gd name="connsiteY52" fmla="*/ 205066 h 222250"/>
                  <a:gd name="connsiteX53" fmla="*/ 28091 w 323850"/>
                  <a:gd name="connsiteY53" fmla="*/ 197173 h 222250"/>
                  <a:gd name="connsiteX54" fmla="*/ 18970 w 323850"/>
                  <a:gd name="connsiteY54" fmla="*/ 184545 h 222250"/>
                  <a:gd name="connsiteX55" fmla="*/ 16865 w 323850"/>
                  <a:gd name="connsiteY55" fmla="*/ 175775 h 222250"/>
                  <a:gd name="connsiteX56" fmla="*/ 5289 w 323850"/>
                  <a:gd name="connsiteY56" fmla="*/ 162971 h 222250"/>
                  <a:gd name="connsiteX57" fmla="*/ 7218 w 323850"/>
                  <a:gd name="connsiteY57" fmla="*/ 155692 h 222250"/>
                  <a:gd name="connsiteX58" fmla="*/ 4763 w 323850"/>
                  <a:gd name="connsiteY58" fmla="*/ 145343 h 222250"/>
                  <a:gd name="connsiteX59" fmla="*/ 6692 w 323850"/>
                  <a:gd name="connsiteY59" fmla="*/ 126313 h 222250"/>
                  <a:gd name="connsiteX60" fmla="*/ 12568 w 323850"/>
                  <a:gd name="connsiteY60" fmla="*/ 12184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23850" h="222250">
                    <a:moveTo>
                      <a:pt x="24934" y="96934"/>
                    </a:moveTo>
                    <a:lnTo>
                      <a:pt x="45279" y="95004"/>
                    </a:lnTo>
                    <a:lnTo>
                      <a:pt x="49840" y="88690"/>
                    </a:lnTo>
                    <a:lnTo>
                      <a:pt x="53874" y="89216"/>
                    </a:lnTo>
                    <a:lnTo>
                      <a:pt x="60013" y="94741"/>
                    </a:lnTo>
                    <a:lnTo>
                      <a:pt x="90970" y="85358"/>
                    </a:lnTo>
                    <a:lnTo>
                      <a:pt x="101406" y="75711"/>
                    </a:lnTo>
                    <a:lnTo>
                      <a:pt x="114298" y="67029"/>
                    </a:lnTo>
                    <a:lnTo>
                      <a:pt x="111843" y="58346"/>
                    </a:lnTo>
                    <a:lnTo>
                      <a:pt x="118771" y="56066"/>
                    </a:lnTo>
                    <a:lnTo>
                      <a:pt x="142537" y="57645"/>
                    </a:lnTo>
                    <a:lnTo>
                      <a:pt x="165690" y="46156"/>
                    </a:lnTo>
                    <a:lnTo>
                      <a:pt x="183404" y="19057"/>
                    </a:lnTo>
                    <a:lnTo>
                      <a:pt x="195946" y="9060"/>
                    </a:lnTo>
                    <a:lnTo>
                      <a:pt x="211468" y="4763"/>
                    </a:lnTo>
                    <a:lnTo>
                      <a:pt x="214274" y="15462"/>
                    </a:lnTo>
                    <a:lnTo>
                      <a:pt x="228482" y="30985"/>
                    </a:lnTo>
                    <a:lnTo>
                      <a:pt x="228482" y="41070"/>
                    </a:lnTo>
                    <a:lnTo>
                      <a:pt x="224535" y="51418"/>
                    </a:lnTo>
                    <a:lnTo>
                      <a:pt x="226114" y="59048"/>
                    </a:lnTo>
                    <a:lnTo>
                      <a:pt x="234621" y="66151"/>
                    </a:lnTo>
                    <a:lnTo>
                      <a:pt x="253388" y="77026"/>
                    </a:lnTo>
                    <a:lnTo>
                      <a:pt x="266806" y="86936"/>
                    </a:lnTo>
                    <a:lnTo>
                      <a:pt x="267069" y="95004"/>
                    </a:lnTo>
                    <a:lnTo>
                      <a:pt x="283557" y="107808"/>
                    </a:lnTo>
                    <a:lnTo>
                      <a:pt x="293817" y="118420"/>
                    </a:lnTo>
                    <a:lnTo>
                      <a:pt x="300044" y="133153"/>
                    </a:lnTo>
                    <a:lnTo>
                      <a:pt x="318460" y="142888"/>
                    </a:lnTo>
                    <a:lnTo>
                      <a:pt x="322407" y="150693"/>
                    </a:lnTo>
                    <a:lnTo>
                      <a:pt x="314251" y="153236"/>
                    </a:lnTo>
                    <a:lnTo>
                      <a:pt x="298465" y="152710"/>
                    </a:lnTo>
                    <a:lnTo>
                      <a:pt x="279961" y="150167"/>
                    </a:lnTo>
                    <a:lnTo>
                      <a:pt x="270840" y="152272"/>
                    </a:lnTo>
                    <a:lnTo>
                      <a:pt x="267157" y="158235"/>
                    </a:lnTo>
                    <a:lnTo>
                      <a:pt x="259176" y="158937"/>
                    </a:lnTo>
                    <a:lnTo>
                      <a:pt x="249529" y="153763"/>
                    </a:lnTo>
                    <a:lnTo>
                      <a:pt x="222080" y="165953"/>
                    </a:lnTo>
                    <a:lnTo>
                      <a:pt x="210942" y="163497"/>
                    </a:lnTo>
                    <a:lnTo>
                      <a:pt x="207522" y="165426"/>
                    </a:lnTo>
                    <a:lnTo>
                      <a:pt x="200155" y="180160"/>
                    </a:lnTo>
                    <a:lnTo>
                      <a:pt x="181826" y="175424"/>
                    </a:lnTo>
                    <a:lnTo>
                      <a:pt x="163848" y="172968"/>
                    </a:lnTo>
                    <a:lnTo>
                      <a:pt x="148238" y="163935"/>
                    </a:lnTo>
                    <a:lnTo>
                      <a:pt x="127979" y="155604"/>
                    </a:lnTo>
                    <a:lnTo>
                      <a:pt x="114825" y="163497"/>
                    </a:lnTo>
                    <a:lnTo>
                      <a:pt x="105177" y="175950"/>
                    </a:lnTo>
                    <a:lnTo>
                      <a:pt x="102985" y="193051"/>
                    </a:lnTo>
                    <a:lnTo>
                      <a:pt x="87199" y="191648"/>
                    </a:lnTo>
                    <a:lnTo>
                      <a:pt x="70536" y="187526"/>
                    </a:lnTo>
                    <a:lnTo>
                      <a:pt x="55891" y="200506"/>
                    </a:lnTo>
                    <a:lnTo>
                      <a:pt x="42999" y="223307"/>
                    </a:lnTo>
                    <a:lnTo>
                      <a:pt x="40368" y="216204"/>
                    </a:lnTo>
                    <a:lnTo>
                      <a:pt x="39316" y="205066"/>
                    </a:lnTo>
                    <a:lnTo>
                      <a:pt x="28091" y="197173"/>
                    </a:lnTo>
                    <a:lnTo>
                      <a:pt x="18970" y="184545"/>
                    </a:lnTo>
                    <a:lnTo>
                      <a:pt x="16865" y="175775"/>
                    </a:lnTo>
                    <a:lnTo>
                      <a:pt x="5289" y="162971"/>
                    </a:lnTo>
                    <a:lnTo>
                      <a:pt x="7218" y="155692"/>
                    </a:lnTo>
                    <a:lnTo>
                      <a:pt x="4763" y="145343"/>
                    </a:lnTo>
                    <a:lnTo>
                      <a:pt x="6692" y="126313"/>
                    </a:lnTo>
                    <a:lnTo>
                      <a:pt x="12568" y="121840"/>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61" name="Freeform: Shape 1538">
                <a:extLst>
                  <a:ext uri="{FF2B5EF4-FFF2-40B4-BE49-F238E27FC236}">
                    <a16:creationId xmlns:a16="http://schemas.microsoft.com/office/drawing/2014/main" id="{3E271091-C0C4-43D3-A705-2BB0D3450420}"/>
                  </a:ext>
                </a:extLst>
              </p:cNvPr>
              <p:cNvSpPr/>
              <p:nvPr/>
            </p:nvSpPr>
            <p:spPr>
              <a:xfrm>
                <a:off x="6957531" y="4359064"/>
                <a:ext cx="191024" cy="230547"/>
              </a:xfrm>
              <a:custGeom>
                <a:avLst/>
                <a:gdLst>
                  <a:gd name="connsiteX0" fmla="*/ 51506 w 184150"/>
                  <a:gd name="connsiteY0" fmla="*/ 212871 h 222250"/>
                  <a:gd name="connsiteX1" fmla="*/ 42298 w 184150"/>
                  <a:gd name="connsiteY1" fmla="*/ 204452 h 222250"/>
                  <a:gd name="connsiteX2" fmla="*/ 34843 w 184150"/>
                  <a:gd name="connsiteY2" fmla="*/ 208574 h 222250"/>
                  <a:gd name="connsiteX3" fmla="*/ 24933 w 184150"/>
                  <a:gd name="connsiteY3" fmla="*/ 219098 h 222250"/>
                  <a:gd name="connsiteX4" fmla="*/ 4763 w 184150"/>
                  <a:gd name="connsiteY4" fmla="*/ 193227 h 222250"/>
                  <a:gd name="connsiteX5" fmla="*/ 23442 w 184150"/>
                  <a:gd name="connsiteY5" fmla="*/ 179721 h 222250"/>
                  <a:gd name="connsiteX6" fmla="*/ 14234 w 184150"/>
                  <a:gd name="connsiteY6" fmla="*/ 163497 h 222250"/>
                  <a:gd name="connsiteX7" fmla="*/ 22653 w 184150"/>
                  <a:gd name="connsiteY7" fmla="*/ 157358 h 222250"/>
                  <a:gd name="connsiteX8" fmla="*/ 39228 w 184150"/>
                  <a:gd name="connsiteY8" fmla="*/ 154376 h 222250"/>
                  <a:gd name="connsiteX9" fmla="*/ 41158 w 184150"/>
                  <a:gd name="connsiteY9" fmla="*/ 143502 h 222250"/>
                  <a:gd name="connsiteX10" fmla="*/ 54312 w 184150"/>
                  <a:gd name="connsiteY10" fmla="*/ 155253 h 222250"/>
                  <a:gd name="connsiteX11" fmla="*/ 76061 w 184150"/>
                  <a:gd name="connsiteY11" fmla="*/ 156306 h 222250"/>
                  <a:gd name="connsiteX12" fmla="*/ 83603 w 184150"/>
                  <a:gd name="connsiteY12" fmla="*/ 144730 h 222250"/>
                  <a:gd name="connsiteX13" fmla="*/ 86673 w 184150"/>
                  <a:gd name="connsiteY13" fmla="*/ 128505 h 222250"/>
                  <a:gd name="connsiteX14" fmla="*/ 83955 w 184150"/>
                  <a:gd name="connsiteY14" fmla="*/ 109387 h 222250"/>
                  <a:gd name="connsiteX15" fmla="*/ 72378 w 184150"/>
                  <a:gd name="connsiteY15" fmla="*/ 95004 h 222250"/>
                  <a:gd name="connsiteX16" fmla="*/ 82990 w 184150"/>
                  <a:gd name="connsiteY16" fmla="*/ 66678 h 222250"/>
                  <a:gd name="connsiteX17" fmla="*/ 76851 w 184150"/>
                  <a:gd name="connsiteY17" fmla="*/ 61854 h 222250"/>
                  <a:gd name="connsiteX18" fmla="*/ 58610 w 184150"/>
                  <a:gd name="connsiteY18" fmla="*/ 63784 h 222250"/>
                  <a:gd name="connsiteX19" fmla="*/ 51681 w 184150"/>
                  <a:gd name="connsiteY19" fmla="*/ 51243 h 222250"/>
                  <a:gd name="connsiteX20" fmla="*/ 53523 w 184150"/>
                  <a:gd name="connsiteY20" fmla="*/ 40544 h 222250"/>
                  <a:gd name="connsiteX21" fmla="*/ 84481 w 184150"/>
                  <a:gd name="connsiteY21" fmla="*/ 41508 h 222250"/>
                  <a:gd name="connsiteX22" fmla="*/ 104388 w 184150"/>
                  <a:gd name="connsiteY22" fmla="*/ 47910 h 222250"/>
                  <a:gd name="connsiteX23" fmla="*/ 123945 w 184150"/>
                  <a:gd name="connsiteY23" fmla="*/ 53698 h 222250"/>
                  <a:gd name="connsiteX24" fmla="*/ 125699 w 184150"/>
                  <a:gd name="connsiteY24" fmla="*/ 40544 h 222250"/>
                  <a:gd name="connsiteX25" fmla="*/ 138591 w 184150"/>
                  <a:gd name="connsiteY25" fmla="*/ 17742 h 222250"/>
                  <a:gd name="connsiteX26" fmla="*/ 153236 w 184150"/>
                  <a:gd name="connsiteY26" fmla="*/ 4763 h 222250"/>
                  <a:gd name="connsiteX27" fmla="*/ 169899 w 184150"/>
                  <a:gd name="connsiteY27" fmla="*/ 8884 h 222250"/>
                  <a:gd name="connsiteX28" fmla="*/ 185685 w 184150"/>
                  <a:gd name="connsiteY28" fmla="*/ 10288 h 222250"/>
                  <a:gd name="connsiteX29" fmla="*/ 184282 w 184150"/>
                  <a:gd name="connsiteY29" fmla="*/ 25021 h 222250"/>
                  <a:gd name="connsiteX30" fmla="*/ 176915 w 184150"/>
                  <a:gd name="connsiteY30" fmla="*/ 38088 h 222250"/>
                  <a:gd name="connsiteX31" fmla="*/ 172092 w 184150"/>
                  <a:gd name="connsiteY31" fmla="*/ 53348 h 222250"/>
                  <a:gd name="connsiteX32" fmla="*/ 169022 w 184150"/>
                  <a:gd name="connsiteY32" fmla="*/ 75009 h 222250"/>
                  <a:gd name="connsiteX33" fmla="*/ 170337 w 184150"/>
                  <a:gd name="connsiteY33" fmla="*/ 88865 h 222250"/>
                  <a:gd name="connsiteX34" fmla="*/ 166304 w 184150"/>
                  <a:gd name="connsiteY34" fmla="*/ 97372 h 222250"/>
                  <a:gd name="connsiteX35" fmla="*/ 165690 w 184150"/>
                  <a:gd name="connsiteY35" fmla="*/ 106318 h 222250"/>
                  <a:gd name="connsiteX36" fmla="*/ 162883 w 184150"/>
                  <a:gd name="connsiteY36" fmla="*/ 114123 h 222250"/>
                  <a:gd name="connsiteX37" fmla="*/ 146659 w 184150"/>
                  <a:gd name="connsiteY37" fmla="*/ 125874 h 222250"/>
                  <a:gd name="connsiteX38" fmla="*/ 135434 w 184150"/>
                  <a:gd name="connsiteY38" fmla="*/ 138415 h 222250"/>
                  <a:gd name="connsiteX39" fmla="*/ 124734 w 184150"/>
                  <a:gd name="connsiteY39" fmla="*/ 162182 h 222250"/>
                  <a:gd name="connsiteX40" fmla="*/ 125524 w 184150"/>
                  <a:gd name="connsiteY40" fmla="*/ 182352 h 222250"/>
                  <a:gd name="connsiteX41" fmla="*/ 119297 w 184150"/>
                  <a:gd name="connsiteY41" fmla="*/ 190157 h 222250"/>
                  <a:gd name="connsiteX42" fmla="*/ 105002 w 184150"/>
                  <a:gd name="connsiteY42" fmla="*/ 202084 h 222250"/>
                  <a:gd name="connsiteX43" fmla="*/ 90532 w 184150"/>
                  <a:gd name="connsiteY43" fmla="*/ 217519 h 222250"/>
                  <a:gd name="connsiteX44" fmla="*/ 81324 w 184150"/>
                  <a:gd name="connsiteY44" fmla="*/ 213134 h 222250"/>
                  <a:gd name="connsiteX45" fmla="*/ 79745 w 184150"/>
                  <a:gd name="connsiteY45" fmla="*/ 206206 h 222250"/>
                  <a:gd name="connsiteX46" fmla="*/ 66415 w 184150"/>
                  <a:gd name="connsiteY46" fmla="*/ 205943 h 222250"/>
                  <a:gd name="connsiteX47" fmla="*/ 57996 w 184150"/>
                  <a:gd name="connsiteY47" fmla="*/ 215327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84150" h="222250">
                    <a:moveTo>
                      <a:pt x="51506" y="212871"/>
                    </a:moveTo>
                    <a:lnTo>
                      <a:pt x="42298" y="204452"/>
                    </a:lnTo>
                    <a:lnTo>
                      <a:pt x="34843" y="208574"/>
                    </a:lnTo>
                    <a:lnTo>
                      <a:pt x="24933" y="219098"/>
                    </a:lnTo>
                    <a:lnTo>
                      <a:pt x="4763" y="193227"/>
                    </a:lnTo>
                    <a:lnTo>
                      <a:pt x="23442" y="179721"/>
                    </a:lnTo>
                    <a:lnTo>
                      <a:pt x="14234" y="163497"/>
                    </a:lnTo>
                    <a:lnTo>
                      <a:pt x="22653" y="157358"/>
                    </a:lnTo>
                    <a:lnTo>
                      <a:pt x="39228" y="154376"/>
                    </a:lnTo>
                    <a:lnTo>
                      <a:pt x="41158" y="143502"/>
                    </a:lnTo>
                    <a:lnTo>
                      <a:pt x="54312" y="155253"/>
                    </a:lnTo>
                    <a:lnTo>
                      <a:pt x="76061" y="156306"/>
                    </a:lnTo>
                    <a:lnTo>
                      <a:pt x="83603" y="144730"/>
                    </a:lnTo>
                    <a:lnTo>
                      <a:pt x="86673" y="128505"/>
                    </a:lnTo>
                    <a:lnTo>
                      <a:pt x="83955" y="109387"/>
                    </a:lnTo>
                    <a:lnTo>
                      <a:pt x="72378" y="95004"/>
                    </a:lnTo>
                    <a:lnTo>
                      <a:pt x="82990" y="66678"/>
                    </a:lnTo>
                    <a:lnTo>
                      <a:pt x="76851" y="61854"/>
                    </a:lnTo>
                    <a:lnTo>
                      <a:pt x="58610" y="63784"/>
                    </a:lnTo>
                    <a:lnTo>
                      <a:pt x="51681" y="51243"/>
                    </a:lnTo>
                    <a:lnTo>
                      <a:pt x="53523" y="40544"/>
                    </a:lnTo>
                    <a:lnTo>
                      <a:pt x="84481" y="41508"/>
                    </a:lnTo>
                    <a:lnTo>
                      <a:pt x="104388" y="47910"/>
                    </a:lnTo>
                    <a:lnTo>
                      <a:pt x="123945" y="53698"/>
                    </a:lnTo>
                    <a:lnTo>
                      <a:pt x="125699" y="40544"/>
                    </a:lnTo>
                    <a:lnTo>
                      <a:pt x="138591" y="17742"/>
                    </a:lnTo>
                    <a:lnTo>
                      <a:pt x="153236" y="4763"/>
                    </a:lnTo>
                    <a:lnTo>
                      <a:pt x="169899" y="8884"/>
                    </a:lnTo>
                    <a:lnTo>
                      <a:pt x="185685" y="10288"/>
                    </a:lnTo>
                    <a:lnTo>
                      <a:pt x="184282" y="25021"/>
                    </a:lnTo>
                    <a:lnTo>
                      <a:pt x="176915" y="38088"/>
                    </a:lnTo>
                    <a:lnTo>
                      <a:pt x="172092" y="53348"/>
                    </a:lnTo>
                    <a:lnTo>
                      <a:pt x="169022" y="75009"/>
                    </a:lnTo>
                    <a:lnTo>
                      <a:pt x="170337" y="88865"/>
                    </a:lnTo>
                    <a:lnTo>
                      <a:pt x="166304" y="97372"/>
                    </a:lnTo>
                    <a:lnTo>
                      <a:pt x="165690" y="106318"/>
                    </a:lnTo>
                    <a:lnTo>
                      <a:pt x="162883" y="114123"/>
                    </a:lnTo>
                    <a:lnTo>
                      <a:pt x="146659" y="125874"/>
                    </a:lnTo>
                    <a:lnTo>
                      <a:pt x="135434" y="138415"/>
                    </a:lnTo>
                    <a:lnTo>
                      <a:pt x="124734" y="162182"/>
                    </a:lnTo>
                    <a:lnTo>
                      <a:pt x="125524" y="182352"/>
                    </a:lnTo>
                    <a:lnTo>
                      <a:pt x="119297" y="190157"/>
                    </a:lnTo>
                    <a:lnTo>
                      <a:pt x="105002" y="202084"/>
                    </a:lnTo>
                    <a:lnTo>
                      <a:pt x="90532" y="217519"/>
                    </a:lnTo>
                    <a:lnTo>
                      <a:pt x="81324" y="213134"/>
                    </a:lnTo>
                    <a:lnTo>
                      <a:pt x="79745" y="206206"/>
                    </a:lnTo>
                    <a:lnTo>
                      <a:pt x="66415" y="205943"/>
                    </a:lnTo>
                    <a:lnTo>
                      <a:pt x="57996" y="215327"/>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62" name="Freeform: Shape 1539">
                <a:extLst>
                  <a:ext uri="{FF2B5EF4-FFF2-40B4-BE49-F238E27FC236}">
                    <a16:creationId xmlns:a16="http://schemas.microsoft.com/office/drawing/2014/main" id="{FAAABC71-8D6D-4666-A646-FA5E6535228B}"/>
                  </a:ext>
                </a:extLst>
              </p:cNvPr>
              <p:cNvSpPr/>
              <p:nvPr/>
            </p:nvSpPr>
            <p:spPr>
              <a:xfrm>
                <a:off x="6828169" y="3068075"/>
                <a:ext cx="118567" cy="85632"/>
              </a:xfrm>
              <a:custGeom>
                <a:avLst/>
                <a:gdLst>
                  <a:gd name="connsiteX0" fmla="*/ 92549 w 114300"/>
                  <a:gd name="connsiteY0" fmla="*/ 15813 h 82550"/>
                  <a:gd name="connsiteX1" fmla="*/ 93513 w 114300"/>
                  <a:gd name="connsiteY1" fmla="*/ 22302 h 82550"/>
                  <a:gd name="connsiteX2" fmla="*/ 89742 w 114300"/>
                  <a:gd name="connsiteY2" fmla="*/ 31160 h 82550"/>
                  <a:gd name="connsiteX3" fmla="*/ 100880 w 114300"/>
                  <a:gd name="connsiteY3" fmla="*/ 37649 h 82550"/>
                  <a:gd name="connsiteX4" fmla="*/ 113421 w 114300"/>
                  <a:gd name="connsiteY4" fmla="*/ 38614 h 82550"/>
                  <a:gd name="connsiteX5" fmla="*/ 111491 w 114300"/>
                  <a:gd name="connsiteY5" fmla="*/ 53260 h 82550"/>
                  <a:gd name="connsiteX6" fmla="*/ 100704 w 114300"/>
                  <a:gd name="connsiteY6" fmla="*/ 59311 h 82550"/>
                  <a:gd name="connsiteX7" fmla="*/ 82463 w 114300"/>
                  <a:gd name="connsiteY7" fmla="*/ 54839 h 82550"/>
                  <a:gd name="connsiteX8" fmla="*/ 77114 w 114300"/>
                  <a:gd name="connsiteY8" fmla="*/ 69133 h 82550"/>
                  <a:gd name="connsiteX9" fmla="*/ 65450 w 114300"/>
                  <a:gd name="connsiteY9" fmla="*/ 70273 h 82550"/>
                  <a:gd name="connsiteX10" fmla="*/ 61153 w 114300"/>
                  <a:gd name="connsiteY10" fmla="*/ 64661 h 82550"/>
                  <a:gd name="connsiteX11" fmla="*/ 47384 w 114300"/>
                  <a:gd name="connsiteY11" fmla="*/ 76588 h 82550"/>
                  <a:gd name="connsiteX12" fmla="*/ 35545 w 114300"/>
                  <a:gd name="connsiteY12" fmla="*/ 78254 h 82550"/>
                  <a:gd name="connsiteX13" fmla="*/ 24933 w 114300"/>
                  <a:gd name="connsiteY13" fmla="*/ 70712 h 82550"/>
                  <a:gd name="connsiteX14" fmla="*/ 16514 w 114300"/>
                  <a:gd name="connsiteY14" fmla="*/ 55189 h 82550"/>
                  <a:gd name="connsiteX15" fmla="*/ 4763 w 114300"/>
                  <a:gd name="connsiteY15" fmla="*/ 60802 h 82550"/>
                  <a:gd name="connsiteX16" fmla="*/ 5113 w 114300"/>
                  <a:gd name="connsiteY16" fmla="*/ 44666 h 82550"/>
                  <a:gd name="connsiteX17" fmla="*/ 23091 w 114300"/>
                  <a:gd name="connsiteY17" fmla="*/ 24407 h 82550"/>
                  <a:gd name="connsiteX18" fmla="*/ 22302 w 114300"/>
                  <a:gd name="connsiteY18" fmla="*/ 15199 h 82550"/>
                  <a:gd name="connsiteX19" fmla="*/ 33528 w 114300"/>
                  <a:gd name="connsiteY19" fmla="*/ 18619 h 82550"/>
                  <a:gd name="connsiteX20" fmla="*/ 40280 w 114300"/>
                  <a:gd name="connsiteY20" fmla="*/ 12392 h 82550"/>
                  <a:gd name="connsiteX21" fmla="*/ 61153 w 114300"/>
                  <a:gd name="connsiteY21" fmla="*/ 12656 h 82550"/>
                  <a:gd name="connsiteX22" fmla="*/ 66239 w 114300"/>
                  <a:gd name="connsiteY22" fmla="*/ 4763 h 8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300" h="82550">
                    <a:moveTo>
                      <a:pt x="92549" y="15813"/>
                    </a:moveTo>
                    <a:lnTo>
                      <a:pt x="93513" y="22302"/>
                    </a:lnTo>
                    <a:lnTo>
                      <a:pt x="89742" y="31160"/>
                    </a:lnTo>
                    <a:lnTo>
                      <a:pt x="100880" y="37649"/>
                    </a:lnTo>
                    <a:lnTo>
                      <a:pt x="113421" y="38614"/>
                    </a:lnTo>
                    <a:lnTo>
                      <a:pt x="111491" y="53260"/>
                    </a:lnTo>
                    <a:lnTo>
                      <a:pt x="100704" y="59311"/>
                    </a:lnTo>
                    <a:lnTo>
                      <a:pt x="82463" y="54839"/>
                    </a:lnTo>
                    <a:lnTo>
                      <a:pt x="77114" y="69133"/>
                    </a:lnTo>
                    <a:lnTo>
                      <a:pt x="65450" y="70273"/>
                    </a:lnTo>
                    <a:lnTo>
                      <a:pt x="61153" y="64661"/>
                    </a:lnTo>
                    <a:lnTo>
                      <a:pt x="47384" y="76588"/>
                    </a:lnTo>
                    <a:lnTo>
                      <a:pt x="35545" y="78254"/>
                    </a:lnTo>
                    <a:lnTo>
                      <a:pt x="24933" y="70712"/>
                    </a:lnTo>
                    <a:lnTo>
                      <a:pt x="16514" y="55189"/>
                    </a:lnTo>
                    <a:lnTo>
                      <a:pt x="4763" y="60802"/>
                    </a:lnTo>
                    <a:lnTo>
                      <a:pt x="5113" y="44666"/>
                    </a:lnTo>
                    <a:lnTo>
                      <a:pt x="23091" y="24407"/>
                    </a:lnTo>
                    <a:lnTo>
                      <a:pt x="22302" y="15199"/>
                    </a:lnTo>
                    <a:lnTo>
                      <a:pt x="33528" y="18619"/>
                    </a:lnTo>
                    <a:lnTo>
                      <a:pt x="40280" y="12392"/>
                    </a:lnTo>
                    <a:lnTo>
                      <a:pt x="61153" y="12656"/>
                    </a:lnTo>
                    <a:lnTo>
                      <a:pt x="66239" y="4763"/>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63" name="Freeform: Shape 1540">
                <a:extLst>
                  <a:ext uri="{FF2B5EF4-FFF2-40B4-BE49-F238E27FC236}">
                    <a16:creationId xmlns:a16="http://schemas.microsoft.com/office/drawing/2014/main" id="{3C7C5C45-69A7-47F6-AC5D-40144490C0D7}"/>
                  </a:ext>
                </a:extLst>
              </p:cNvPr>
              <p:cNvSpPr/>
              <p:nvPr/>
            </p:nvSpPr>
            <p:spPr>
              <a:xfrm>
                <a:off x="6455091" y="4185488"/>
                <a:ext cx="158089" cy="164676"/>
              </a:xfrm>
              <a:custGeom>
                <a:avLst/>
                <a:gdLst>
                  <a:gd name="connsiteX0" fmla="*/ 146045 w 152400"/>
                  <a:gd name="connsiteY0" fmla="*/ 141134 h 158750"/>
                  <a:gd name="connsiteX1" fmla="*/ 134907 w 152400"/>
                  <a:gd name="connsiteY1" fmla="*/ 141397 h 158750"/>
                  <a:gd name="connsiteX2" fmla="*/ 117718 w 152400"/>
                  <a:gd name="connsiteY2" fmla="*/ 136573 h 158750"/>
                  <a:gd name="connsiteX3" fmla="*/ 102020 w 152400"/>
                  <a:gd name="connsiteY3" fmla="*/ 136837 h 158750"/>
                  <a:gd name="connsiteX4" fmla="*/ 72817 w 152400"/>
                  <a:gd name="connsiteY4" fmla="*/ 141134 h 158750"/>
                  <a:gd name="connsiteX5" fmla="*/ 55803 w 152400"/>
                  <a:gd name="connsiteY5" fmla="*/ 148237 h 158750"/>
                  <a:gd name="connsiteX6" fmla="*/ 31423 w 152400"/>
                  <a:gd name="connsiteY6" fmla="*/ 157183 h 158750"/>
                  <a:gd name="connsiteX7" fmla="*/ 26687 w 152400"/>
                  <a:gd name="connsiteY7" fmla="*/ 156569 h 158750"/>
                  <a:gd name="connsiteX8" fmla="*/ 28529 w 152400"/>
                  <a:gd name="connsiteY8" fmla="*/ 136398 h 158750"/>
                  <a:gd name="connsiteX9" fmla="*/ 30897 w 152400"/>
                  <a:gd name="connsiteY9" fmla="*/ 133329 h 158750"/>
                  <a:gd name="connsiteX10" fmla="*/ 30195 w 152400"/>
                  <a:gd name="connsiteY10" fmla="*/ 123594 h 158750"/>
                  <a:gd name="connsiteX11" fmla="*/ 19759 w 152400"/>
                  <a:gd name="connsiteY11" fmla="*/ 113333 h 158750"/>
                  <a:gd name="connsiteX12" fmla="*/ 11954 w 152400"/>
                  <a:gd name="connsiteY12" fmla="*/ 111667 h 158750"/>
                  <a:gd name="connsiteX13" fmla="*/ 4763 w 152400"/>
                  <a:gd name="connsiteY13" fmla="*/ 104914 h 158750"/>
                  <a:gd name="connsiteX14" fmla="*/ 10112 w 152400"/>
                  <a:gd name="connsiteY14" fmla="*/ 94040 h 158750"/>
                  <a:gd name="connsiteX15" fmla="*/ 7656 w 152400"/>
                  <a:gd name="connsiteY15" fmla="*/ 82113 h 158750"/>
                  <a:gd name="connsiteX16" fmla="*/ 8797 w 152400"/>
                  <a:gd name="connsiteY16" fmla="*/ 74921 h 158750"/>
                  <a:gd name="connsiteX17" fmla="*/ 12743 w 152400"/>
                  <a:gd name="connsiteY17" fmla="*/ 74921 h 158750"/>
                  <a:gd name="connsiteX18" fmla="*/ 14146 w 152400"/>
                  <a:gd name="connsiteY18" fmla="*/ 64134 h 158750"/>
                  <a:gd name="connsiteX19" fmla="*/ 12217 w 152400"/>
                  <a:gd name="connsiteY19" fmla="*/ 59399 h 158750"/>
                  <a:gd name="connsiteX20" fmla="*/ 14585 w 152400"/>
                  <a:gd name="connsiteY20" fmla="*/ 55978 h 158750"/>
                  <a:gd name="connsiteX21" fmla="*/ 23705 w 152400"/>
                  <a:gd name="connsiteY21" fmla="*/ 52997 h 158750"/>
                  <a:gd name="connsiteX22" fmla="*/ 17654 w 152400"/>
                  <a:gd name="connsiteY22" fmla="*/ 33177 h 158750"/>
                  <a:gd name="connsiteX23" fmla="*/ 11954 w 152400"/>
                  <a:gd name="connsiteY23" fmla="*/ 23004 h 158750"/>
                  <a:gd name="connsiteX24" fmla="*/ 13971 w 152400"/>
                  <a:gd name="connsiteY24" fmla="*/ 14497 h 158750"/>
                  <a:gd name="connsiteX25" fmla="*/ 18882 w 152400"/>
                  <a:gd name="connsiteY25" fmla="*/ 12655 h 158750"/>
                  <a:gd name="connsiteX26" fmla="*/ 22039 w 152400"/>
                  <a:gd name="connsiteY26" fmla="*/ 10375 h 158750"/>
                  <a:gd name="connsiteX27" fmla="*/ 28880 w 152400"/>
                  <a:gd name="connsiteY27" fmla="*/ 14059 h 158750"/>
                  <a:gd name="connsiteX28" fmla="*/ 47823 w 152400"/>
                  <a:gd name="connsiteY28" fmla="*/ 14322 h 158750"/>
                  <a:gd name="connsiteX29" fmla="*/ 52383 w 152400"/>
                  <a:gd name="connsiteY29" fmla="*/ 7043 h 158750"/>
                  <a:gd name="connsiteX30" fmla="*/ 56592 w 152400"/>
                  <a:gd name="connsiteY30" fmla="*/ 7569 h 158750"/>
                  <a:gd name="connsiteX31" fmla="*/ 63696 w 152400"/>
                  <a:gd name="connsiteY31" fmla="*/ 4763 h 158750"/>
                  <a:gd name="connsiteX32" fmla="*/ 67555 w 152400"/>
                  <a:gd name="connsiteY32" fmla="*/ 15374 h 158750"/>
                  <a:gd name="connsiteX33" fmla="*/ 73255 w 152400"/>
                  <a:gd name="connsiteY33" fmla="*/ 12217 h 158750"/>
                  <a:gd name="connsiteX34" fmla="*/ 83428 w 152400"/>
                  <a:gd name="connsiteY34" fmla="*/ 8533 h 158750"/>
                  <a:gd name="connsiteX35" fmla="*/ 94478 w 152400"/>
                  <a:gd name="connsiteY35" fmla="*/ 13971 h 158750"/>
                  <a:gd name="connsiteX36" fmla="*/ 98775 w 152400"/>
                  <a:gd name="connsiteY36" fmla="*/ 22127 h 158750"/>
                  <a:gd name="connsiteX37" fmla="*/ 109825 w 152400"/>
                  <a:gd name="connsiteY37" fmla="*/ 27389 h 158750"/>
                  <a:gd name="connsiteX38" fmla="*/ 118420 w 152400"/>
                  <a:gd name="connsiteY38" fmla="*/ 21162 h 158750"/>
                  <a:gd name="connsiteX39" fmla="*/ 129996 w 152400"/>
                  <a:gd name="connsiteY39" fmla="*/ 20198 h 158750"/>
                  <a:gd name="connsiteX40" fmla="*/ 146834 w 152400"/>
                  <a:gd name="connsiteY40" fmla="*/ 26599 h 158750"/>
                  <a:gd name="connsiteX41" fmla="*/ 153324 w 152400"/>
                  <a:gd name="connsiteY41" fmla="*/ 61767 h 158750"/>
                  <a:gd name="connsiteX42" fmla="*/ 142976 w 152400"/>
                  <a:gd name="connsiteY42" fmla="*/ 82463 h 158750"/>
                  <a:gd name="connsiteX43" fmla="*/ 136573 w 152400"/>
                  <a:gd name="connsiteY43" fmla="*/ 110264 h 158750"/>
                  <a:gd name="connsiteX44" fmla="*/ 147185 w 152400"/>
                  <a:gd name="connsiteY44" fmla="*/ 131399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2400" h="158750">
                    <a:moveTo>
                      <a:pt x="146045" y="141134"/>
                    </a:moveTo>
                    <a:lnTo>
                      <a:pt x="134907" y="141397"/>
                    </a:lnTo>
                    <a:lnTo>
                      <a:pt x="117718" y="136573"/>
                    </a:lnTo>
                    <a:lnTo>
                      <a:pt x="102020" y="136837"/>
                    </a:lnTo>
                    <a:lnTo>
                      <a:pt x="72817" y="141134"/>
                    </a:lnTo>
                    <a:lnTo>
                      <a:pt x="55803" y="148237"/>
                    </a:lnTo>
                    <a:lnTo>
                      <a:pt x="31423" y="157183"/>
                    </a:lnTo>
                    <a:lnTo>
                      <a:pt x="26687" y="156569"/>
                    </a:lnTo>
                    <a:lnTo>
                      <a:pt x="28529" y="136398"/>
                    </a:lnTo>
                    <a:lnTo>
                      <a:pt x="30897" y="133329"/>
                    </a:lnTo>
                    <a:lnTo>
                      <a:pt x="30195" y="123594"/>
                    </a:lnTo>
                    <a:lnTo>
                      <a:pt x="19759" y="113333"/>
                    </a:lnTo>
                    <a:lnTo>
                      <a:pt x="11954" y="111667"/>
                    </a:lnTo>
                    <a:lnTo>
                      <a:pt x="4763" y="104914"/>
                    </a:lnTo>
                    <a:lnTo>
                      <a:pt x="10112" y="94040"/>
                    </a:lnTo>
                    <a:lnTo>
                      <a:pt x="7656" y="82113"/>
                    </a:lnTo>
                    <a:lnTo>
                      <a:pt x="8797" y="74921"/>
                    </a:lnTo>
                    <a:lnTo>
                      <a:pt x="12743" y="74921"/>
                    </a:lnTo>
                    <a:lnTo>
                      <a:pt x="14146" y="64134"/>
                    </a:lnTo>
                    <a:lnTo>
                      <a:pt x="12217" y="59399"/>
                    </a:lnTo>
                    <a:lnTo>
                      <a:pt x="14585" y="55978"/>
                    </a:lnTo>
                    <a:lnTo>
                      <a:pt x="23705" y="52997"/>
                    </a:lnTo>
                    <a:lnTo>
                      <a:pt x="17654" y="33177"/>
                    </a:lnTo>
                    <a:lnTo>
                      <a:pt x="11954" y="23004"/>
                    </a:lnTo>
                    <a:lnTo>
                      <a:pt x="13971" y="14497"/>
                    </a:lnTo>
                    <a:lnTo>
                      <a:pt x="18882" y="12655"/>
                    </a:lnTo>
                    <a:lnTo>
                      <a:pt x="22039" y="10375"/>
                    </a:lnTo>
                    <a:lnTo>
                      <a:pt x="28880" y="14059"/>
                    </a:lnTo>
                    <a:lnTo>
                      <a:pt x="47823" y="14322"/>
                    </a:lnTo>
                    <a:lnTo>
                      <a:pt x="52383" y="7043"/>
                    </a:lnTo>
                    <a:lnTo>
                      <a:pt x="56592" y="7569"/>
                    </a:lnTo>
                    <a:lnTo>
                      <a:pt x="63696" y="4763"/>
                    </a:lnTo>
                    <a:lnTo>
                      <a:pt x="67555" y="15374"/>
                    </a:lnTo>
                    <a:lnTo>
                      <a:pt x="73255" y="12217"/>
                    </a:lnTo>
                    <a:lnTo>
                      <a:pt x="83428" y="8533"/>
                    </a:lnTo>
                    <a:lnTo>
                      <a:pt x="94478" y="13971"/>
                    </a:lnTo>
                    <a:lnTo>
                      <a:pt x="98775" y="22127"/>
                    </a:lnTo>
                    <a:lnTo>
                      <a:pt x="109825" y="27389"/>
                    </a:lnTo>
                    <a:lnTo>
                      <a:pt x="118420" y="21162"/>
                    </a:lnTo>
                    <a:lnTo>
                      <a:pt x="129996" y="20198"/>
                    </a:lnTo>
                    <a:lnTo>
                      <a:pt x="146834" y="26599"/>
                    </a:lnTo>
                    <a:lnTo>
                      <a:pt x="153324" y="61767"/>
                    </a:lnTo>
                    <a:lnTo>
                      <a:pt x="142976" y="82463"/>
                    </a:lnTo>
                    <a:lnTo>
                      <a:pt x="136573" y="110264"/>
                    </a:lnTo>
                    <a:lnTo>
                      <a:pt x="147185" y="131399"/>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64" name="Freeform: Shape 1541">
                <a:extLst>
                  <a:ext uri="{FF2B5EF4-FFF2-40B4-BE49-F238E27FC236}">
                    <a16:creationId xmlns:a16="http://schemas.microsoft.com/office/drawing/2014/main" id="{D94700D2-FD27-415A-853C-171E533984A6}"/>
                  </a:ext>
                </a:extLst>
              </p:cNvPr>
              <p:cNvSpPr/>
              <p:nvPr/>
            </p:nvSpPr>
            <p:spPr>
              <a:xfrm>
                <a:off x="4745084" y="4906354"/>
                <a:ext cx="230547" cy="1258126"/>
              </a:xfrm>
              <a:custGeom>
                <a:avLst/>
                <a:gdLst>
                  <a:gd name="connsiteX0" fmla="*/ 177090 w 222250"/>
                  <a:gd name="connsiteY0" fmla="*/ 1088541 h 1212850"/>
                  <a:gd name="connsiteX1" fmla="*/ 177090 w 222250"/>
                  <a:gd name="connsiteY1" fmla="*/ 1181238 h 1212850"/>
                  <a:gd name="connsiteX2" fmla="*/ 203400 w 222250"/>
                  <a:gd name="connsiteY2" fmla="*/ 1181238 h 1212850"/>
                  <a:gd name="connsiteX3" fmla="*/ 218221 w 222250"/>
                  <a:gd name="connsiteY3" fmla="*/ 1182379 h 1212850"/>
                  <a:gd name="connsiteX4" fmla="*/ 210065 w 222250"/>
                  <a:gd name="connsiteY4" fmla="*/ 1199743 h 1212850"/>
                  <a:gd name="connsiteX5" fmla="*/ 189017 w 222250"/>
                  <a:gd name="connsiteY5" fmla="*/ 1213161 h 1212850"/>
                  <a:gd name="connsiteX6" fmla="*/ 176915 w 222250"/>
                  <a:gd name="connsiteY6" fmla="*/ 1211758 h 1212850"/>
                  <a:gd name="connsiteX7" fmla="*/ 162357 w 222250"/>
                  <a:gd name="connsiteY7" fmla="*/ 1208250 h 1212850"/>
                  <a:gd name="connsiteX8" fmla="*/ 144466 w 222250"/>
                  <a:gd name="connsiteY8" fmla="*/ 1195270 h 1212850"/>
                  <a:gd name="connsiteX9" fmla="*/ 118683 w 222250"/>
                  <a:gd name="connsiteY9" fmla="*/ 1189044 h 1212850"/>
                  <a:gd name="connsiteX10" fmla="*/ 87725 w 222250"/>
                  <a:gd name="connsiteY10" fmla="*/ 1165277 h 1212850"/>
                  <a:gd name="connsiteX11" fmla="*/ 62644 w 222250"/>
                  <a:gd name="connsiteY11" fmla="*/ 1142739 h 1212850"/>
                  <a:gd name="connsiteX12" fmla="*/ 28792 w 222250"/>
                  <a:gd name="connsiteY12" fmla="*/ 1096697 h 1212850"/>
                  <a:gd name="connsiteX13" fmla="*/ 49050 w 222250"/>
                  <a:gd name="connsiteY13" fmla="*/ 1105204 h 1212850"/>
                  <a:gd name="connsiteX14" fmla="*/ 83603 w 222250"/>
                  <a:gd name="connsiteY14" fmla="*/ 1132654 h 1212850"/>
                  <a:gd name="connsiteX15" fmla="*/ 116227 w 222250"/>
                  <a:gd name="connsiteY15" fmla="*/ 1147562 h 1212850"/>
                  <a:gd name="connsiteX16" fmla="*/ 128944 w 222250"/>
                  <a:gd name="connsiteY16" fmla="*/ 1128531 h 1212850"/>
                  <a:gd name="connsiteX17" fmla="*/ 136924 w 222250"/>
                  <a:gd name="connsiteY17" fmla="*/ 1100468 h 1212850"/>
                  <a:gd name="connsiteX18" fmla="*/ 159550 w 222250"/>
                  <a:gd name="connsiteY18" fmla="*/ 1083718 h 1212850"/>
                  <a:gd name="connsiteX19" fmla="*/ 177090 w 222250"/>
                  <a:gd name="connsiteY19" fmla="*/ 1088541 h 1212850"/>
                  <a:gd name="connsiteX20" fmla="*/ 187263 w 222250"/>
                  <a:gd name="connsiteY20" fmla="*/ 106229 h 1212850"/>
                  <a:gd name="connsiteX21" fmla="*/ 196910 w 222250"/>
                  <a:gd name="connsiteY21" fmla="*/ 142624 h 1212850"/>
                  <a:gd name="connsiteX22" fmla="*/ 214625 w 222250"/>
                  <a:gd name="connsiteY22" fmla="*/ 139029 h 1212850"/>
                  <a:gd name="connsiteX23" fmla="*/ 217607 w 222250"/>
                  <a:gd name="connsiteY23" fmla="*/ 145694 h 1212850"/>
                  <a:gd name="connsiteX24" fmla="*/ 209188 w 222250"/>
                  <a:gd name="connsiteY24" fmla="*/ 173407 h 1212850"/>
                  <a:gd name="connsiteX25" fmla="*/ 182440 w 222250"/>
                  <a:gd name="connsiteY25" fmla="*/ 186649 h 1212850"/>
                  <a:gd name="connsiteX26" fmla="*/ 183229 w 222250"/>
                  <a:gd name="connsiteY26" fmla="*/ 231726 h 1212850"/>
                  <a:gd name="connsiteX27" fmla="*/ 178055 w 222250"/>
                  <a:gd name="connsiteY27" fmla="*/ 240496 h 1212850"/>
                  <a:gd name="connsiteX28" fmla="*/ 185422 w 222250"/>
                  <a:gd name="connsiteY28" fmla="*/ 251283 h 1212850"/>
                  <a:gd name="connsiteX29" fmla="*/ 168057 w 222250"/>
                  <a:gd name="connsiteY29" fmla="*/ 268384 h 1212850"/>
                  <a:gd name="connsiteX30" fmla="*/ 151921 w 222250"/>
                  <a:gd name="connsiteY30" fmla="*/ 294343 h 1212850"/>
                  <a:gd name="connsiteX31" fmla="*/ 143151 w 222250"/>
                  <a:gd name="connsiteY31" fmla="*/ 319776 h 1212850"/>
                  <a:gd name="connsiteX32" fmla="*/ 145519 w 222250"/>
                  <a:gd name="connsiteY32" fmla="*/ 347050 h 1212850"/>
                  <a:gd name="connsiteX33" fmla="*/ 130347 w 222250"/>
                  <a:gd name="connsiteY33" fmla="*/ 376341 h 1212850"/>
                  <a:gd name="connsiteX34" fmla="*/ 141660 w 222250"/>
                  <a:gd name="connsiteY34" fmla="*/ 426242 h 1212850"/>
                  <a:gd name="connsiteX35" fmla="*/ 148062 w 222250"/>
                  <a:gd name="connsiteY35" fmla="*/ 431591 h 1212850"/>
                  <a:gd name="connsiteX36" fmla="*/ 147974 w 222250"/>
                  <a:gd name="connsiteY36" fmla="*/ 458690 h 1212850"/>
                  <a:gd name="connsiteX37" fmla="*/ 133943 w 222250"/>
                  <a:gd name="connsiteY37" fmla="*/ 487718 h 1212850"/>
                  <a:gd name="connsiteX38" fmla="*/ 134469 w 222250"/>
                  <a:gd name="connsiteY38" fmla="*/ 512888 h 1212850"/>
                  <a:gd name="connsiteX39" fmla="*/ 115876 w 222250"/>
                  <a:gd name="connsiteY39" fmla="*/ 532707 h 1212850"/>
                  <a:gd name="connsiteX40" fmla="*/ 115964 w 222250"/>
                  <a:gd name="connsiteY40" fmla="*/ 560947 h 1212850"/>
                  <a:gd name="connsiteX41" fmla="*/ 123419 w 222250"/>
                  <a:gd name="connsiteY41" fmla="*/ 591291 h 1212850"/>
                  <a:gd name="connsiteX42" fmla="*/ 108685 w 222250"/>
                  <a:gd name="connsiteY42" fmla="*/ 602691 h 1212850"/>
                  <a:gd name="connsiteX43" fmla="*/ 102108 w 222250"/>
                  <a:gd name="connsiteY43" fmla="*/ 630930 h 1212850"/>
                  <a:gd name="connsiteX44" fmla="*/ 96320 w 222250"/>
                  <a:gd name="connsiteY44" fmla="*/ 663817 h 1212850"/>
                  <a:gd name="connsiteX45" fmla="*/ 100442 w 222250"/>
                  <a:gd name="connsiteY45" fmla="*/ 703632 h 1212850"/>
                  <a:gd name="connsiteX46" fmla="*/ 90532 w 222250"/>
                  <a:gd name="connsiteY46" fmla="*/ 710385 h 1212850"/>
                  <a:gd name="connsiteX47" fmla="*/ 96232 w 222250"/>
                  <a:gd name="connsiteY47" fmla="*/ 748972 h 1212850"/>
                  <a:gd name="connsiteX48" fmla="*/ 107370 w 222250"/>
                  <a:gd name="connsiteY48" fmla="*/ 761776 h 1212850"/>
                  <a:gd name="connsiteX49" fmla="*/ 99302 w 222250"/>
                  <a:gd name="connsiteY49" fmla="*/ 776071 h 1212850"/>
                  <a:gd name="connsiteX50" fmla="*/ 110702 w 222250"/>
                  <a:gd name="connsiteY50" fmla="*/ 782912 h 1212850"/>
                  <a:gd name="connsiteX51" fmla="*/ 113333 w 222250"/>
                  <a:gd name="connsiteY51" fmla="*/ 795891 h 1212850"/>
                  <a:gd name="connsiteX52" fmla="*/ 102634 w 222250"/>
                  <a:gd name="connsiteY52" fmla="*/ 802468 h 1212850"/>
                  <a:gd name="connsiteX53" fmla="*/ 105265 w 222250"/>
                  <a:gd name="connsiteY53" fmla="*/ 822902 h 1212850"/>
                  <a:gd name="connsiteX54" fmla="*/ 96320 w 222250"/>
                  <a:gd name="connsiteY54" fmla="*/ 869821 h 1212850"/>
                  <a:gd name="connsiteX55" fmla="*/ 83253 w 222250"/>
                  <a:gd name="connsiteY55" fmla="*/ 900691 h 1212850"/>
                  <a:gd name="connsiteX56" fmla="*/ 86147 w 222250"/>
                  <a:gd name="connsiteY56" fmla="*/ 919195 h 1212850"/>
                  <a:gd name="connsiteX57" fmla="*/ 78341 w 222250"/>
                  <a:gd name="connsiteY57" fmla="*/ 942698 h 1212850"/>
                  <a:gd name="connsiteX58" fmla="*/ 59486 w 222250"/>
                  <a:gd name="connsiteY58" fmla="*/ 959186 h 1212850"/>
                  <a:gd name="connsiteX59" fmla="*/ 61679 w 222250"/>
                  <a:gd name="connsiteY59" fmla="*/ 999527 h 1212850"/>
                  <a:gd name="connsiteX60" fmla="*/ 70361 w 222250"/>
                  <a:gd name="connsiteY60" fmla="*/ 1013559 h 1212850"/>
                  <a:gd name="connsiteX61" fmla="*/ 86761 w 222250"/>
                  <a:gd name="connsiteY61" fmla="*/ 1011103 h 1212850"/>
                  <a:gd name="connsiteX62" fmla="*/ 86322 w 222250"/>
                  <a:gd name="connsiteY62" fmla="*/ 1040307 h 1212850"/>
                  <a:gd name="connsiteX63" fmla="*/ 96495 w 222250"/>
                  <a:gd name="connsiteY63" fmla="*/ 1063372 h 1212850"/>
                  <a:gd name="connsiteX64" fmla="*/ 155955 w 222250"/>
                  <a:gd name="connsiteY64" fmla="*/ 1068721 h 1212850"/>
                  <a:gd name="connsiteX65" fmla="*/ 178756 w 222250"/>
                  <a:gd name="connsiteY65" fmla="*/ 1074948 h 1212850"/>
                  <a:gd name="connsiteX66" fmla="*/ 156920 w 222250"/>
                  <a:gd name="connsiteY66" fmla="*/ 1074685 h 1212850"/>
                  <a:gd name="connsiteX67" fmla="*/ 145080 w 222250"/>
                  <a:gd name="connsiteY67" fmla="*/ 1084595 h 1212850"/>
                  <a:gd name="connsiteX68" fmla="*/ 122892 w 222250"/>
                  <a:gd name="connsiteY68" fmla="*/ 1099240 h 1212850"/>
                  <a:gd name="connsiteX69" fmla="*/ 118946 w 222250"/>
                  <a:gd name="connsiteY69" fmla="*/ 1137652 h 1212850"/>
                  <a:gd name="connsiteX70" fmla="*/ 108510 w 222250"/>
                  <a:gd name="connsiteY70" fmla="*/ 1138617 h 1212850"/>
                  <a:gd name="connsiteX71" fmla="*/ 80797 w 222250"/>
                  <a:gd name="connsiteY71" fmla="*/ 1125112 h 1212850"/>
                  <a:gd name="connsiteX72" fmla="*/ 52646 w 222250"/>
                  <a:gd name="connsiteY72" fmla="*/ 1096610 h 1212850"/>
                  <a:gd name="connsiteX73" fmla="*/ 52646 w 222250"/>
                  <a:gd name="connsiteY73" fmla="*/ 1096610 h 1212850"/>
                  <a:gd name="connsiteX74" fmla="*/ 22039 w 222250"/>
                  <a:gd name="connsiteY74" fmla="*/ 1073545 h 1212850"/>
                  <a:gd name="connsiteX75" fmla="*/ 14322 w 222250"/>
                  <a:gd name="connsiteY75" fmla="*/ 1048375 h 1212850"/>
                  <a:gd name="connsiteX76" fmla="*/ 21250 w 222250"/>
                  <a:gd name="connsiteY76" fmla="*/ 1025398 h 1212850"/>
                  <a:gd name="connsiteX77" fmla="*/ 8884 w 222250"/>
                  <a:gd name="connsiteY77" fmla="*/ 999615 h 1212850"/>
                  <a:gd name="connsiteX78" fmla="*/ 5727 w 222250"/>
                  <a:gd name="connsiteY78" fmla="*/ 935244 h 1212850"/>
                  <a:gd name="connsiteX79" fmla="*/ 16163 w 222250"/>
                  <a:gd name="connsiteY79" fmla="*/ 899901 h 1212850"/>
                  <a:gd name="connsiteX80" fmla="*/ 42122 w 222250"/>
                  <a:gd name="connsiteY80" fmla="*/ 871926 h 1212850"/>
                  <a:gd name="connsiteX81" fmla="*/ 4763 w 222250"/>
                  <a:gd name="connsiteY81" fmla="*/ 861490 h 1212850"/>
                  <a:gd name="connsiteX82" fmla="*/ 28178 w 222250"/>
                  <a:gd name="connsiteY82" fmla="*/ 830181 h 1212850"/>
                  <a:gd name="connsiteX83" fmla="*/ 36509 w 222250"/>
                  <a:gd name="connsiteY83" fmla="*/ 772651 h 1212850"/>
                  <a:gd name="connsiteX84" fmla="*/ 63871 w 222250"/>
                  <a:gd name="connsiteY84" fmla="*/ 784666 h 1212850"/>
                  <a:gd name="connsiteX85" fmla="*/ 76675 w 222250"/>
                  <a:gd name="connsiteY85" fmla="*/ 714770 h 1212850"/>
                  <a:gd name="connsiteX86" fmla="*/ 60188 w 222250"/>
                  <a:gd name="connsiteY86" fmla="*/ 706000 h 1212850"/>
                  <a:gd name="connsiteX87" fmla="*/ 52471 w 222250"/>
                  <a:gd name="connsiteY87" fmla="*/ 747657 h 1212850"/>
                  <a:gd name="connsiteX88" fmla="*/ 36948 w 222250"/>
                  <a:gd name="connsiteY88" fmla="*/ 742921 h 1212850"/>
                  <a:gd name="connsiteX89" fmla="*/ 44665 w 222250"/>
                  <a:gd name="connsiteY89" fmla="*/ 695389 h 1212850"/>
                  <a:gd name="connsiteX90" fmla="*/ 53084 w 222250"/>
                  <a:gd name="connsiteY90" fmla="*/ 635403 h 1212850"/>
                  <a:gd name="connsiteX91" fmla="*/ 64397 w 222250"/>
                  <a:gd name="connsiteY91" fmla="*/ 613654 h 1212850"/>
                  <a:gd name="connsiteX92" fmla="*/ 57294 w 222250"/>
                  <a:gd name="connsiteY92" fmla="*/ 582959 h 1212850"/>
                  <a:gd name="connsiteX93" fmla="*/ 55277 w 222250"/>
                  <a:gd name="connsiteY93" fmla="*/ 548055 h 1212850"/>
                  <a:gd name="connsiteX94" fmla="*/ 65625 w 222250"/>
                  <a:gd name="connsiteY94" fmla="*/ 547090 h 1212850"/>
                  <a:gd name="connsiteX95" fmla="*/ 80709 w 222250"/>
                  <a:gd name="connsiteY95" fmla="*/ 497979 h 1212850"/>
                  <a:gd name="connsiteX96" fmla="*/ 97723 w 222250"/>
                  <a:gd name="connsiteY96" fmla="*/ 450359 h 1212850"/>
                  <a:gd name="connsiteX97" fmla="*/ 108159 w 222250"/>
                  <a:gd name="connsiteY97" fmla="*/ 406772 h 1212850"/>
                  <a:gd name="connsiteX98" fmla="*/ 102459 w 222250"/>
                  <a:gd name="connsiteY98" fmla="*/ 363713 h 1212850"/>
                  <a:gd name="connsiteX99" fmla="*/ 109825 w 222250"/>
                  <a:gd name="connsiteY99" fmla="*/ 340297 h 1212850"/>
                  <a:gd name="connsiteX100" fmla="*/ 106843 w 222250"/>
                  <a:gd name="connsiteY100" fmla="*/ 305568 h 1212850"/>
                  <a:gd name="connsiteX101" fmla="*/ 121226 w 222250"/>
                  <a:gd name="connsiteY101" fmla="*/ 271629 h 1212850"/>
                  <a:gd name="connsiteX102" fmla="*/ 125699 w 222250"/>
                  <a:gd name="connsiteY102" fmla="*/ 218659 h 1212850"/>
                  <a:gd name="connsiteX103" fmla="*/ 133592 w 222250"/>
                  <a:gd name="connsiteY103" fmla="*/ 162795 h 1212850"/>
                  <a:gd name="connsiteX104" fmla="*/ 141309 w 222250"/>
                  <a:gd name="connsiteY104" fmla="*/ 103598 h 1212850"/>
                  <a:gd name="connsiteX105" fmla="*/ 139467 w 222250"/>
                  <a:gd name="connsiteY105" fmla="*/ 60889 h 1212850"/>
                  <a:gd name="connsiteX106" fmla="*/ 134381 w 222250"/>
                  <a:gd name="connsiteY106" fmla="*/ 24495 h 1212850"/>
                  <a:gd name="connsiteX107" fmla="*/ 147010 w 222250"/>
                  <a:gd name="connsiteY107" fmla="*/ 17917 h 1212850"/>
                  <a:gd name="connsiteX108" fmla="*/ 153587 w 222250"/>
                  <a:gd name="connsiteY108" fmla="*/ 4763 h 1212850"/>
                  <a:gd name="connsiteX109" fmla="*/ 165602 w 222250"/>
                  <a:gd name="connsiteY109" fmla="*/ 22214 h 1212850"/>
                  <a:gd name="connsiteX110" fmla="*/ 168846 w 222250"/>
                  <a:gd name="connsiteY110" fmla="*/ 40806 h 1212850"/>
                  <a:gd name="connsiteX111" fmla="*/ 181738 w 222250"/>
                  <a:gd name="connsiteY111" fmla="*/ 51769 h 1212850"/>
                  <a:gd name="connsiteX112" fmla="*/ 174021 w 222250"/>
                  <a:gd name="connsiteY112" fmla="*/ 76938 h 1212850"/>
                  <a:gd name="connsiteX113" fmla="*/ 187263 w 222250"/>
                  <a:gd name="connsiteY113" fmla="*/ 106229 h 12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22250" h="1212850">
                    <a:moveTo>
                      <a:pt x="177090" y="1088541"/>
                    </a:moveTo>
                    <a:lnTo>
                      <a:pt x="177090" y="1181238"/>
                    </a:lnTo>
                    <a:lnTo>
                      <a:pt x="203400" y="1181238"/>
                    </a:lnTo>
                    <a:lnTo>
                      <a:pt x="218221" y="1182379"/>
                    </a:lnTo>
                    <a:lnTo>
                      <a:pt x="210065" y="1199743"/>
                    </a:lnTo>
                    <a:lnTo>
                      <a:pt x="189017" y="1213161"/>
                    </a:lnTo>
                    <a:lnTo>
                      <a:pt x="176915" y="1211758"/>
                    </a:lnTo>
                    <a:lnTo>
                      <a:pt x="162357" y="1208250"/>
                    </a:lnTo>
                    <a:lnTo>
                      <a:pt x="144466" y="1195270"/>
                    </a:lnTo>
                    <a:lnTo>
                      <a:pt x="118683" y="1189044"/>
                    </a:lnTo>
                    <a:lnTo>
                      <a:pt x="87725" y="1165277"/>
                    </a:lnTo>
                    <a:lnTo>
                      <a:pt x="62644" y="1142739"/>
                    </a:lnTo>
                    <a:lnTo>
                      <a:pt x="28792" y="1096697"/>
                    </a:lnTo>
                    <a:lnTo>
                      <a:pt x="49050" y="1105204"/>
                    </a:lnTo>
                    <a:lnTo>
                      <a:pt x="83603" y="1132654"/>
                    </a:lnTo>
                    <a:lnTo>
                      <a:pt x="116227" y="1147562"/>
                    </a:lnTo>
                    <a:lnTo>
                      <a:pt x="128944" y="1128531"/>
                    </a:lnTo>
                    <a:lnTo>
                      <a:pt x="136924" y="1100468"/>
                    </a:lnTo>
                    <a:lnTo>
                      <a:pt x="159550" y="1083718"/>
                    </a:lnTo>
                    <a:lnTo>
                      <a:pt x="177090" y="1088541"/>
                    </a:lnTo>
                    <a:close/>
                    <a:moveTo>
                      <a:pt x="187263" y="106229"/>
                    </a:moveTo>
                    <a:lnTo>
                      <a:pt x="196910" y="142624"/>
                    </a:lnTo>
                    <a:lnTo>
                      <a:pt x="214625" y="139029"/>
                    </a:lnTo>
                    <a:lnTo>
                      <a:pt x="217607" y="145694"/>
                    </a:lnTo>
                    <a:lnTo>
                      <a:pt x="209188" y="173407"/>
                    </a:lnTo>
                    <a:lnTo>
                      <a:pt x="182440" y="186649"/>
                    </a:lnTo>
                    <a:lnTo>
                      <a:pt x="183229" y="231726"/>
                    </a:lnTo>
                    <a:lnTo>
                      <a:pt x="178055" y="240496"/>
                    </a:lnTo>
                    <a:lnTo>
                      <a:pt x="185422" y="251283"/>
                    </a:lnTo>
                    <a:lnTo>
                      <a:pt x="168057" y="268384"/>
                    </a:lnTo>
                    <a:lnTo>
                      <a:pt x="151921" y="294343"/>
                    </a:lnTo>
                    <a:lnTo>
                      <a:pt x="143151" y="319776"/>
                    </a:lnTo>
                    <a:lnTo>
                      <a:pt x="145519" y="347050"/>
                    </a:lnTo>
                    <a:lnTo>
                      <a:pt x="130347" y="376341"/>
                    </a:lnTo>
                    <a:lnTo>
                      <a:pt x="141660" y="426242"/>
                    </a:lnTo>
                    <a:lnTo>
                      <a:pt x="148062" y="431591"/>
                    </a:lnTo>
                    <a:lnTo>
                      <a:pt x="147974" y="458690"/>
                    </a:lnTo>
                    <a:lnTo>
                      <a:pt x="133943" y="487718"/>
                    </a:lnTo>
                    <a:lnTo>
                      <a:pt x="134469" y="512888"/>
                    </a:lnTo>
                    <a:lnTo>
                      <a:pt x="115876" y="532707"/>
                    </a:lnTo>
                    <a:lnTo>
                      <a:pt x="115964" y="560947"/>
                    </a:lnTo>
                    <a:lnTo>
                      <a:pt x="123419" y="591291"/>
                    </a:lnTo>
                    <a:lnTo>
                      <a:pt x="108685" y="602691"/>
                    </a:lnTo>
                    <a:lnTo>
                      <a:pt x="102108" y="630930"/>
                    </a:lnTo>
                    <a:lnTo>
                      <a:pt x="96320" y="663817"/>
                    </a:lnTo>
                    <a:lnTo>
                      <a:pt x="100442" y="703632"/>
                    </a:lnTo>
                    <a:lnTo>
                      <a:pt x="90532" y="710385"/>
                    </a:lnTo>
                    <a:lnTo>
                      <a:pt x="96232" y="748972"/>
                    </a:lnTo>
                    <a:lnTo>
                      <a:pt x="107370" y="761776"/>
                    </a:lnTo>
                    <a:lnTo>
                      <a:pt x="99302" y="776071"/>
                    </a:lnTo>
                    <a:lnTo>
                      <a:pt x="110702" y="782912"/>
                    </a:lnTo>
                    <a:lnTo>
                      <a:pt x="113333" y="795891"/>
                    </a:lnTo>
                    <a:lnTo>
                      <a:pt x="102634" y="802468"/>
                    </a:lnTo>
                    <a:lnTo>
                      <a:pt x="105265" y="822902"/>
                    </a:lnTo>
                    <a:lnTo>
                      <a:pt x="96320" y="869821"/>
                    </a:lnTo>
                    <a:lnTo>
                      <a:pt x="83253" y="900691"/>
                    </a:lnTo>
                    <a:lnTo>
                      <a:pt x="86147" y="919195"/>
                    </a:lnTo>
                    <a:lnTo>
                      <a:pt x="78341" y="942698"/>
                    </a:lnTo>
                    <a:lnTo>
                      <a:pt x="59486" y="959186"/>
                    </a:lnTo>
                    <a:lnTo>
                      <a:pt x="61679" y="999527"/>
                    </a:lnTo>
                    <a:lnTo>
                      <a:pt x="70361" y="1013559"/>
                    </a:lnTo>
                    <a:lnTo>
                      <a:pt x="86761" y="1011103"/>
                    </a:lnTo>
                    <a:lnTo>
                      <a:pt x="86322" y="1040307"/>
                    </a:lnTo>
                    <a:lnTo>
                      <a:pt x="96495" y="1063372"/>
                    </a:lnTo>
                    <a:lnTo>
                      <a:pt x="155955" y="1068721"/>
                    </a:lnTo>
                    <a:lnTo>
                      <a:pt x="178756" y="1074948"/>
                    </a:lnTo>
                    <a:lnTo>
                      <a:pt x="156920" y="1074685"/>
                    </a:lnTo>
                    <a:lnTo>
                      <a:pt x="145080" y="1084595"/>
                    </a:lnTo>
                    <a:lnTo>
                      <a:pt x="122892" y="1099240"/>
                    </a:lnTo>
                    <a:lnTo>
                      <a:pt x="118946" y="1137652"/>
                    </a:lnTo>
                    <a:lnTo>
                      <a:pt x="108510" y="1138617"/>
                    </a:lnTo>
                    <a:lnTo>
                      <a:pt x="80797" y="1125112"/>
                    </a:lnTo>
                    <a:lnTo>
                      <a:pt x="52646" y="1096610"/>
                    </a:lnTo>
                    <a:lnTo>
                      <a:pt x="52646" y="1096610"/>
                    </a:lnTo>
                    <a:lnTo>
                      <a:pt x="22039" y="1073545"/>
                    </a:lnTo>
                    <a:lnTo>
                      <a:pt x="14322" y="1048375"/>
                    </a:lnTo>
                    <a:lnTo>
                      <a:pt x="21250" y="1025398"/>
                    </a:lnTo>
                    <a:lnTo>
                      <a:pt x="8884" y="999615"/>
                    </a:lnTo>
                    <a:lnTo>
                      <a:pt x="5727" y="935244"/>
                    </a:lnTo>
                    <a:lnTo>
                      <a:pt x="16163" y="899901"/>
                    </a:lnTo>
                    <a:lnTo>
                      <a:pt x="42122" y="871926"/>
                    </a:lnTo>
                    <a:lnTo>
                      <a:pt x="4763" y="861490"/>
                    </a:lnTo>
                    <a:lnTo>
                      <a:pt x="28178" y="830181"/>
                    </a:lnTo>
                    <a:lnTo>
                      <a:pt x="36509" y="772651"/>
                    </a:lnTo>
                    <a:lnTo>
                      <a:pt x="63871" y="784666"/>
                    </a:lnTo>
                    <a:lnTo>
                      <a:pt x="76675" y="714770"/>
                    </a:lnTo>
                    <a:lnTo>
                      <a:pt x="60188" y="706000"/>
                    </a:lnTo>
                    <a:lnTo>
                      <a:pt x="52471" y="747657"/>
                    </a:lnTo>
                    <a:lnTo>
                      <a:pt x="36948" y="742921"/>
                    </a:lnTo>
                    <a:lnTo>
                      <a:pt x="44665" y="695389"/>
                    </a:lnTo>
                    <a:lnTo>
                      <a:pt x="53084" y="635403"/>
                    </a:lnTo>
                    <a:lnTo>
                      <a:pt x="64397" y="613654"/>
                    </a:lnTo>
                    <a:lnTo>
                      <a:pt x="57294" y="582959"/>
                    </a:lnTo>
                    <a:lnTo>
                      <a:pt x="55277" y="548055"/>
                    </a:lnTo>
                    <a:lnTo>
                      <a:pt x="65625" y="547090"/>
                    </a:lnTo>
                    <a:lnTo>
                      <a:pt x="80709" y="497979"/>
                    </a:lnTo>
                    <a:lnTo>
                      <a:pt x="97723" y="450359"/>
                    </a:lnTo>
                    <a:lnTo>
                      <a:pt x="108159" y="406772"/>
                    </a:lnTo>
                    <a:lnTo>
                      <a:pt x="102459" y="363713"/>
                    </a:lnTo>
                    <a:lnTo>
                      <a:pt x="109825" y="340297"/>
                    </a:lnTo>
                    <a:lnTo>
                      <a:pt x="106843" y="305568"/>
                    </a:lnTo>
                    <a:lnTo>
                      <a:pt x="121226" y="271629"/>
                    </a:lnTo>
                    <a:lnTo>
                      <a:pt x="125699" y="218659"/>
                    </a:lnTo>
                    <a:lnTo>
                      <a:pt x="133592" y="162795"/>
                    </a:lnTo>
                    <a:lnTo>
                      <a:pt x="141309" y="103598"/>
                    </a:lnTo>
                    <a:lnTo>
                      <a:pt x="139467" y="60889"/>
                    </a:lnTo>
                    <a:lnTo>
                      <a:pt x="134381" y="24495"/>
                    </a:lnTo>
                    <a:lnTo>
                      <a:pt x="147010" y="17917"/>
                    </a:lnTo>
                    <a:lnTo>
                      <a:pt x="153587" y="4763"/>
                    </a:lnTo>
                    <a:lnTo>
                      <a:pt x="165602" y="22214"/>
                    </a:lnTo>
                    <a:lnTo>
                      <a:pt x="168846" y="40806"/>
                    </a:lnTo>
                    <a:lnTo>
                      <a:pt x="181738" y="51769"/>
                    </a:lnTo>
                    <a:lnTo>
                      <a:pt x="174021" y="76938"/>
                    </a:lnTo>
                    <a:lnTo>
                      <a:pt x="187263" y="106229"/>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65" name="Freeform: Shape 1542">
                <a:extLst>
                  <a:ext uri="{FF2B5EF4-FFF2-40B4-BE49-F238E27FC236}">
                    <a16:creationId xmlns:a16="http://schemas.microsoft.com/office/drawing/2014/main" id="{0E0719A4-7A6C-4579-96A3-34B117245EC1}"/>
                  </a:ext>
                </a:extLst>
              </p:cNvPr>
              <p:cNvSpPr/>
              <p:nvPr/>
            </p:nvSpPr>
            <p:spPr>
              <a:xfrm>
                <a:off x="6891031" y="4124992"/>
                <a:ext cx="197611" cy="289830"/>
              </a:xfrm>
              <a:custGeom>
                <a:avLst/>
                <a:gdLst>
                  <a:gd name="connsiteX0" fmla="*/ 117631 w 190500"/>
                  <a:gd name="connsiteY0" fmla="*/ 266192 h 279400"/>
                  <a:gd name="connsiteX1" fmla="*/ 114561 w 190500"/>
                  <a:gd name="connsiteY1" fmla="*/ 264876 h 279400"/>
                  <a:gd name="connsiteX2" fmla="*/ 100003 w 190500"/>
                  <a:gd name="connsiteY2" fmla="*/ 268033 h 279400"/>
                  <a:gd name="connsiteX3" fmla="*/ 85007 w 190500"/>
                  <a:gd name="connsiteY3" fmla="*/ 264701 h 279400"/>
                  <a:gd name="connsiteX4" fmla="*/ 73343 w 190500"/>
                  <a:gd name="connsiteY4" fmla="*/ 266367 h 279400"/>
                  <a:gd name="connsiteX5" fmla="*/ 33352 w 190500"/>
                  <a:gd name="connsiteY5" fmla="*/ 265753 h 279400"/>
                  <a:gd name="connsiteX6" fmla="*/ 36948 w 190500"/>
                  <a:gd name="connsiteY6" fmla="*/ 246460 h 279400"/>
                  <a:gd name="connsiteX7" fmla="*/ 27301 w 190500"/>
                  <a:gd name="connsiteY7" fmla="*/ 230323 h 279400"/>
                  <a:gd name="connsiteX8" fmla="*/ 16076 w 190500"/>
                  <a:gd name="connsiteY8" fmla="*/ 226114 h 279400"/>
                  <a:gd name="connsiteX9" fmla="*/ 11077 w 190500"/>
                  <a:gd name="connsiteY9" fmla="*/ 215151 h 279400"/>
                  <a:gd name="connsiteX10" fmla="*/ 4763 w 190500"/>
                  <a:gd name="connsiteY10" fmla="*/ 211643 h 279400"/>
                  <a:gd name="connsiteX11" fmla="*/ 5113 w 190500"/>
                  <a:gd name="connsiteY11" fmla="*/ 204890 h 279400"/>
                  <a:gd name="connsiteX12" fmla="*/ 11428 w 190500"/>
                  <a:gd name="connsiteY12" fmla="*/ 187526 h 279400"/>
                  <a:gd name="connsiteX13" fmla="*/ 23092 w 190500"/>
                  <a:gd name="connsiteY13" fmla="*/ 163848 h 279400"/>
                  <a:gd name="connsiteX14" fmla="*/ 30195 w 190500"/>
                  <a:gd name="connsiteY14" fmla="*/ 163584 h 279400"/>
                  <a:gd name="connsiteX15" fmla="*/ 44841 w 190500"/>
                  <a:gd name="connsiteY15" fmla="*/ 149202 h 279400"/>
                  <a:gd name="connsiteX16" fmla="*/ 54225 w 190500"/>
                  <a:gd name="connsiteY16" fmla="*/ 148851 h 279400"/>
                  <a:gd name="connsiteX17" fmla="*/ 67993 w 190500"/>
                  <a:gd name="connsiteY17" fmla="*/ 158936 h 279400"/>
                  <a:gd name="connsiteX18" fmla="*/ 84919 w 190500"/>
                  <a:gd name="connsiteY18" fmla="*/ 150605 h 279400"/>
                  <a:gd name="connsiteX19" fmla="*/ 87199 w 190500"/>
                  <a:gd name="connsiteY19" fmla="*/ 140432 h 279400"/>
                  <a:gd name="connsiteX20" fmla="*/ 92724 w 190500"/>
                  <a:gd name="connsiteY20" fmla="*/ 130434 h 279400"/>
                  <a:gd name="connsiteX21" fmla="*/ 96495 w 190500"/>
                  <a:gd name="connsiteY21" fmla="*/ 117981 h 279400"/>
                  <a:gd name="connsiteX22" fmla="*/ 109650 w 190500"/>
                  <a:gd name="connsiteY22" fmla="*/ 107808 h 279400"/>
                  <a:gd name="connsiteX23" fmla="*/ 114649 w 190500"/>
                  <a:gd name="connsiteY23" fmla="*/ 90532 h 279400"/>
                  <a:gd name="connsiteX24" fmla="*/ 119823 w 190500"/>
                  <a:gd name="connsiteY24" fmla="*/ 85007 h 279400"/>
                  <a:gd name="connsiteX25" fmla="*/ 123331 w 190500"/>
                  <a:gd name="connsiteY25" fmla="*/ 72115 h 279400"/>
                  <a:gd name="connsiteX26" fmla="*/ 129821 w 190500"/>
                  <a:gd name="connsiteY26" fmla="*/ 56242 h 279400"/>
                  <a:gd name="connsiteX27" fmla="*/ 150517 w 190500"/>
                  <a:gd name="connsiteY27" fmla="*/ 36948 h 279400"/>
                  <a:gd name="connsiteX28" fmla="*/ 151833 w 190500"/>
                  <a:gd name="connsiteY28" fmla="*/ 28617 h 279400"/>
                  <a:gd name="connsiteX29" fmla="*/ 154552 w 190500"/>
                  <a:gd name="connsiteY29" fmla="*/ 24144 h 279400"/>
                  <a:gd name="connsiteX30" fmla="*/ 144817 w 190500"/>
                  <a:gd name="connsiteY30" fmla="*/ 14146 h 279400"/>
                  <a:gd name="connsiteX31" fmla="*/ 145606 w 190500"/>
                  <a:gd name="connsiteY31" fmla="*/ 6253 h 279400"/>
                  <a:gd name="connsiteX32" fmla="*/ 152535 w 190500"/>
                  <a:gd name="connsiteY32" fmla="*/ 4763 h 279400"/>
                  <a:gd name="connsiteX33" fmla="*/ 162269 w 190500"/>
                  <a:gd name="connsiteY33" fmla="*/ 20811 h 279400"/>
                  <a:gd name="connsiteX34" fmla="*/ 163936 w 190500"/>
                  <a:gd name="connsiteY34" fmla="*/ 37386 h 279400"/>
                  <a:gd name="connsiteX35" fmla="*/ 163058 w 190500"/>
                  <a:gd name="connsiteY35" fmla="*/ 53961 h 279400"/>
                  <a:gd name="connsiteX36" fmla="*/ 176389 w 190500"/>
                  <a:gd name="connsiteY36" fmla="*/ 76500 h 279400"/>
                  <a:gd name="connsiteX37" fmla="*/ 162708 w 190500"/>
                  <a:gd name="connsiteY37" fmla="*/ 76237 h 279400"/>
                  <a:gd name="connsiteX38" fmla="*/ 155780 w 190500"/>
                  <a:gd name="connsiteY38" fmla="*/ 77991 h 279400"/>
                  <a:gd name="connsiteX39" fmla="*/ 144554 w 190500"/>
                  <a:gd name="connsiteY39" fmla="*/ 75535 h 279400"/>
                  <a:gd name="connsiteX40" fmla="*/ 139205 w 190500"/>
                  <a:gd name="connsiteY40" fmla="*/ 87199 h 279400"/>
                  <a:gd name="connsiteX41" fmla="*/ 153675 w 190500"/>
                  <a:gd name="connsiteY41" fmla="*/ 101669 h 279400"/>
                  <a:gd name="connsiteX42" fmla="*/ 164374 w 190500"/>
                  <a:gd name="connsiteY42" fmla="*/ 105879 h 279400"/>
                  <a:gd name="connsiteX43" fmla="*/ 167882 w 190500"/>
                  <a:gd name="connsiteY43" fmla="*/ 116140 h 279400"/>
                  <a:gd name="connsiteX44" fmla="*/ 175600 w 190500"/>
                  <a:gd name="connsiteY44" fmla="*/ 133066 h 279400"/>
                  <a:gd name="connsiteX45" fmla="*/ 171741 w 190500"/>
                  <a:gd name="connsiteY45" fmla="*/ 139818 h 279400"/>
                  <a:gd name="connsiteX46" fmla="*/ 159375 w 190500"/>
                  <a:gd name="connsiteY46" fmla="*/ 164725 h 279400"/>
                  <a:gd name="connsiteX47" fmla="*/ 153499 w 190500"/>
                  <a:gd name="connsiteY47" fmla="*/ 169197 h 279400"/>
                  <a:gd name="connsiteX48" fmla="*/ 151570 w 190500"/>
                  <a:gd name="connsiteY48" fmla="*/ 188228 h 279400"/>
                  <a:gd name="connsiteX49" fmla="*/ 154026 w 190500"/>
                  <a:gd name="connsiteY49" fmla="*/ 198576 h 279400"/>
                  <a:gd name="connsiteX50" fmla="*/ 152096 w 190500"/>
                  <a:gd name="connsiteY50" fmla="*/ 205855 h 279400"/>
                  <a:gd name="connsiteX51" fmla="*/ 163672 w 190500"/>
                  <a:gd name="connsiteY51" fmla="*/ 218659 h 279400"/>
                  <a:gd name="connsiteX52" fmla="*/ 165777 w 190500"/>
                  <a:gd name="connsiteY52" fmla="*/ 227429 h 279400"/>
                  <a:gd name="connsiteX53" fmla="*/ 174898 w 190500"/>
                  <a:gd name="connsiteY53" fmla="*/ 240058 h 279400"/>
                  <a:gd name="connsiteX54" fmla="*/ 186123 w 190500"/>
                  <a:gd name="connsiteY54" fmla="*/ 247950 h 279400"/>
                  <a:gd name="connsiteX55" fmla="*/ 187175 w 190500"/>
                  <a:gd name="connsiteY55" fmla="*/ 259088 h 279400"/>
                  <a:gd name="connsiteX56" fmla="*/ 189807 w 190500"/>
                  <a:gd name="connsiteY56" fmla="*/ 266192 h 279400"/>
                  <a:gd name="connsiteX57" fmla="*/ 188053 w 190500"/>
                  <a:gd name="connsiteY57" fmla="*/ 279347 h 279400"/>
                  <a:gd name="connsiteX58" fmla="*/ 168496 w 190500"/>
                  <a:gd name="connsiteY58" fmla="*/ 273559 h 279400"/>
                  <a:gd name="connsiteX59" fmla="*/ 148588 w 190500"/>
                  <a:gd name="connsiteY59" fmla="*/ 267156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90500" h="279400">
                    <a:moveTo>
                      <a:pt x="117631" y="266192"/>
                    </a:moveTo>
                    <a:lnTo>
                      <a:pt x="114561" y="264876"/>
                    </a:lnTo>
                    <a:lnTo>
                      <a:pt x="100003" y="268033"/>
                    </a:lnTo>
                    <a:lnTo>
                      <a:pt x="85007" y="264701"/>
                    </a:lnTo>
                    <a:lnTo>
                      <a:pt x="73343" y="266367"/>
                    </a:lnTo>
                    <a:lnTo>
                      <a:pt x="33352" y="265753"/>
                    </a:lnTo>
                    <a:lnTo>
                      <a:pt x="36948" y="246460"/>
                    </a:lnTo>
                    <a:lnTo>
                      <a:pt x="27301" y="230323"/>
                    </a:lnTo>
                    <a:lnTo>
                      <a:pt x="16076" y="226114"/>
                    </a:lnTo>
                    <a:lnTo>
                      <a:pt x="11077" y="215151"/>
                    </a:lnTo>
                    <a:lnTo>
                      <a:pt x="4763" y="211643"/>
                    </a:lnTo>
                    <a:lnTo>
                      <a:pt x="5113" y="204890"/>
                    </a:lnTo>
                    <a:lnTo>
                      <a:pt x="11428" y="187526"/>
                    </a:lnTo>
                    <a:lnTo>
                      <a:pt x="23092" y="163848"/>
                    </a:lnTo>
                    <a:lnTo>
                      <a:pt x="30195" y="163584"/>
                    </a:lnTo>
                    <a:lnTo>
                      <a:pt x="44841" y="149202"/>
                    </a:lnTo>
                    <a:lnTo>
                      <a:pt x="54225" y="148851"/>
                    </a:lnTo>
                    <a:lnTo>
                      <a:pt x="67993" y="158936"/>
                    </a:lnTo>
                    <a:lnTo>
                      <a:pt x="84919" y="150605"/>
                    </a:lnTo>
                    <a:lnTo>
                      <a:pt x="87199" y="140432"/>
                    </a:lnTo>
                    <a:lnTo>
                      <a:pt x="92724" y="130434"/>
                    </a:lnTo>
                    <a:lnTo>
                      <a:pt x="96495" y="117981"/>
                    </a:lnTo>
                    <a:lnTo>
                      <a:pt x="109650" y="107808"/>
                    </a:lnTo>
                    <a:lnTo>
                      <a:pt x="114649" y="90532"/>
                    </a:lnTo>
                    <a:lnTo>
                      <a:pt x="119823" y="85007"/>
                    </a:lnTo>
                    <a:lnTo>
                      <a:pt x="123331" y="72115"/>
                    </a:lnTo>
                    <a:lnTo>
                      <a:pt x="129821" y="56242"/>
                    </a:lnTo>
                    <a:lnTo>
                      <a:pt x="150517" y="36948"/>
                    </a:lnTo>
                    <a:lnTo>
                      <a:pt x="151833" y="28617"/>
                    </a:lnTo>
                    <a:lnTo>
                      <a:pt x="154552" y="24144"/>
                    </a:lnTo>
                    <a:lnTo>
                      <a:pt x="144817" y="14146"/>
                    </a:lnTo>
                    <a:lnTo>
                      <a:pt x="145606" y="6253"/>
                    </a:lnTo>
                    <a:lnTo>
                      <a:pt x="152535" y="4763"/>
                    </a:lnTo>
                    <a:lnTo>
                      <a:pt x="162269" y="20811"/>
                    </a:lnTo>
                    <a:lnTo>
                      <a:pt x="163936" y="37386"/>
                    </a:lnTo>
                    <a:lnTo>
                      <a:pt x="163058" y="53961"/>
                    </a:lnTo>
                    <a:lnTo>
                      <a:pt x="176389" y="76500"/>
                    </a:lnTo>
                    <a:lnTo>
                      <a:pt x="162708" y="76237"/>
                    </a:lnTo>
                    <a:lnTo>
                      <a:pt x="155780" y="77991"/>
                    </a:lnTo>
                    <a:lnTo>
                      <a:pt x="144554" y="75535"/>
                    </a:lnTo>
                    <a:lnTo>
                      <a:pt x="139205" y="87199"/>
                    </a:lnTo>
                    <a:lnTo>
                      <a:pt x="153675" y="101669"/>
                    </a:lnTo>
                    <a:lnTo>
                      <a:pt x="164374" y="105879"/>
                    </a:lnTo>
                    <a:lnTo>
                      <a:pt x="167882" y="116140"/>
                    </a:lnTo>
                    <a:lnTo>
                      <a:pt x="175600" y="133066"/>
                    </a:lnTo>
                    <a:lnTo>
                      <a:pt x="171741" y="139818"/>
                    </a:lnTo>
                    <a:lnTo>
                      <a:pt x="159375" y="164725"/>
                    </a:lnTo>
                    <a:lnTo>
                      <a:pt x="153499" y="169197"/>
                    </a:lnTo>
                    <a:lnTo>
                      <a:pt x="151570" y="188228"/>
                    </a:lnTo>
                    <a:lnTo>
                      <a:pt x="154026" y="198576"/>
                    </a:lnTo>
                    <a:lnTo>
                      <a:pt x="152096" y="205855"/>
                    </a:lnTo>
                    <a:lnTo>
                      <a:pt x="163672" y="218659"/>
                    </a:lnTo>
                    <a:lnTo>
                      <a:pt x="165777" y="227429"/>
                    </a:lnTo>
                    <a:lnTo>
                      <a:pt x="174898" y="240058"/>
                    </a:lnTo>
                    <a:lnTo>
                      <a:pt x="186123" y="247950"/>
                    </a:lnTo>
                    <a:lnTo>
                      <a:pt x="187175" y="259088"/>
                    </a:lnTo>
                    <a:lnTo>
                      <a:pt x="189807" y="266192"/>
                    </a:lnTo>
                    <a:lnTo>
                      <a:pt x="188053" y="279347"/>
                    </a:lnTo>
                    <a:lnTo>
                      <a:pt x="168496" y="273559"/>
                    </a:lnTo>
                    <a:lnTo>
                      <a:pt x="148588" y="267156"/>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66" name="Freeform: Shape 1543">
                <a:extLst>
                  <a:ext uri="{FF2B5EF4-FFF2-40B4-BE49-F238E27FC236}">
                    <a16:creationId xmlns:a16="http://schemas.microsoft.com/office/drawing/2014/main" id="{5431AF8D-E392-4F3A-AD50-84035739243C}"/>
                  </a:ext>
                </a:extLst>
              </p:cNvPr>
              <p:cNvSpPr/>
              <p:nvPr/>
            </p:nvSpPr>
            <p:spPr>
              <a:xfrm>
                <a:off x="8553823" y="2841736"/>
                <a:ext cx="1574304" cy="1146146"/>
              </a:xfrm>
              <a:custGeom>
                <a:avLst/>
                <a:gdLst>
                  <a:gd name="connsiteX0" fmla="*/ 906304 w 1517650"/>
                  <a:gd name="connsiteY0" fmla="*/ 1094066 h 1104900"/>
                  <a:gd name="connsiteX1" fmla="*/ 885081 w 1517650"/>
                  <a:gd name="connsiteY1" fmla="*/ 1106432 h 1104900"/>
                  <a:gd name="connsiteX2" fmla="*/ 864910 w 1517650"/>
                  <a:gd name="connsiteY2" fmla="*/ 1098451 h 1104900"/>
                  <a:gd name="connsiteX3" fmla="*/ 864208 w 1517650"/>
                  <a:gd name="connsiteY3" fmla="*/ 1076263 h 1104900"/>
                  <a:gd name="connsiteX4" fmla="*/ 876311 w 1517650"/>
                  <a:gd name="connsiteY4" fmla="*/ 1064512 h 1104900"/>
                  <a:gd name="connsiteX5" fmla="*/ 903147 w 1517650"/>
                  <a:gd name="connsiteY5" fmla="*/ 1057233 h 1104900"/>
                  <a:gd name="connsiteX6" fmla="*/ 917266 w 1517650"/>
                  <a:gd name="connsiteY6" fmla="*/ 1057847 h 1104900"/>
                  <a:gd name="connsiteX7" fmla="*/ 922791 w 1517650"/>
                  <a:gd name="connsiteY7" fmla="*/ 1067757 h 1104900"/>
                  <a:gd name="connsiteX8" fmla="*/ 912004 w 1517650"/>
                  <a:gd name="connsiteY8" fmla="*/ 1079157 h 1104900"/>
                  <a:gd name="connsiteX9" fmla="*/ 906304 w 1517650"/>
                  <a:gd name="connsiteY9" fmla="*/ 1094066 h 1104900"/>
                  <a:gd name="connsiteX10" fmla="*/ 1332168 w 1517650"/>
                  <a:gd name="connsiteY10" fmla="*/ 151131 h 1104900"/>
                  <a:gd name="connsiteX11" fmla="*/ 1374965 w 1517650"/>
                  <a:gd name="connsiteY11" fmla="*/ 163234 h 1104900"/>
                  <a:gd name="connsiteX12" fmla="*/ 1404081 w 1517650"/>
                  <a:gd name="connsiteY12" fmla="*/ 189806 h 1104900"/>
                  <a:gd name="connsiteX13" fmla="*/ 1413991 w 1517650"/>
                  <a:gd name="connsiteY13" fmla="*/ 224447 h 1104900"/>
                  <a:gd name="connsiteX14" fmla="*/ 1451350 w 1517650"/>
                  <a:gd name="connsiteY14" fmla="*/ 224447 h 1104900"/>
                  <a:gd name="connsiteX15" fmla="*/ 1472661 w 1517650"/>
                  <a:gd name="connsiteY15" fmla="*/ 209977 h 1104900"/>
                  <a:gd name="connsiteX16" fmla="*/ 1513266 w 1517650"/>
                  <a:gd name="connsiteY16" fmla="*/ 199102 h 1104900"/>
                  <a:gd name="connsiteX17" fmla="*/ 1500374 w 1517650"/>
                  <a:gd name="connsiteY17" fmla="*/ 232077 h 1104900"/>
                  <a:gd name="connsiteX18" fmla="*/ 1490815 w 1517650"/>
                  <a:gd name="connsiteY18" fmla="*/ 245320 h 1104900"/>
                  <a:gd name="connsiteX19" fmla="*/ 1482395 w 1517650"/>
                  <a:gd name="connsiteY19" fmla="*/ 284433 h 1104900"/>
                  <a:gd name="connsiteX20" fmla="*/ 1465820 w 1517650"/>
                  <a:gd name="connsiteY20" fmla="*/ 318548 h 1104900"/>
                  <a:gd name="connsiteX21" fmla="*/ 1436003 w 1517650"/>
                  <a:gd name="connsiteY21" fmla="*/ 312409 h 1104900"/>
                  <a:gd name="connsiteX22" fmla="*/ 1414867 w 1517650"/>
                  <a:gd name="connsiteY22" fmla="*/ 324687 h 1104900"/>
                  <a:gd name="connsiteX23" fmla="*/ 1421357 w 1517650"/>
                  <a:gd name="connsiteY23" fmla="*/ 354154 h 1104900"/>
                  <a:gd name="connsiteX24" fmla="*/ 1417849 w 1517650"/>
                  <a:gd name="connsiteY24" fmla="*/ 394056 h 1104900"/>
                  <a:gd name="connsiteX25" fmla="*/ 1405309 w 1517650"/>
                  <a:gd name="connsiteY25" fmla="*/ 394933 h 1104900"/>
                  <a:gd name="connsiteX26" fmla="*/ 1405484 w 1517650"/>
                  <a:gd name="connsiteY26" fmla="*/ 411859 h 1104900"/>
                  <a:gd name="connsiteX27" fmla="*/ 1389610 w 1517650"/>
                  <a:gd name="connsiteY27" fmla="*/ 392215 h 1104900"/>
                  <a:gd name="connsiteX28" fmla="*/ 1379876 w 1517650"/>
                  <a:gd name="connsiteY28" fmla="*/ 410895 h 1104900"/>
                  <a:gd name="connsiteX29" fmla="*/ 1341902 w 1517650"/>
                  <a:gd name="connsiteY29" fmla="*/ 425102 h 1104900"/>
                  <a:gd name="connsiteX30" fmla="*/ 1345761 w 1517650"/>
                  <a:gd name="connsiteY30" fmla="*/ 442378 h 1104900"/>
                  <a:gd name="connsiteX31" fmla="*/ 1324538 w 1517650"/>
                  <a:gd name="connsiteY31" fmla="*/ 441150 h 1104900"/>
                  <a:gd name="connsiteX32" fmla="*/ 1312874 w 1517650"/>
                  <a:gd name="connsiteY32" fmla="*/ 430890 h 1104900"/>
                  <a:gd name="connsiteX33" fmla="*/ 1295948 w 1517650"/>
                  <a:gd name="connsiteY33" fmla="*/ 454042 h 1104900"/>
                  <a:gd name="connsiteX34" fmla="*/ 1268849 w 1517650"/>
                  <a:gd name="connsiteY34" fmla="*/ 471406 h 1104900"/>
                  <a:gd name="connsiteX35" fmla="*/ 1248854 w 1517650"/>
                  <a:gd name="connsiteY35" fmla="*/ 492016 h 1104900"/>
                  <a:gd name="connsiteX36" fmla="*/ 1214477 w 1517650"/>
                  <a:gd name="connsiteY36" fmla="*/ 501312 h 1104900"/>
                  <a:gd name="connsiteX37" fmla="*/ 1196411 w 1517650"/>
                  <a:gd name="connsiteY37" fmla="*/ 516133 h 1104900"/>
                  <a:gd name="connsiteX38" fmla="*/ 1169925 w 1517650"/>
                  <a:gd name="connsiteY38" fmla="*/ 524727 h 1104900"/>
                  <a:gd name="connsiteX39" fmla="*/ 1182992 w 1517650"/>
                  <a:gd name="connsiteY39" fmla="*/ 510082 h 1104900"/>
                  <a:gd name="connsiteX40" fmla="*/ 1177819 w 1517650"/>
                  <a:gd name="connsiteY40" fmla="*/ 497716 h 1104900"/>
                  <a:gd name="connsiteX41" fmla="*/ 1197287 w 1517650"/>
                  <a:gd name="connsiteY41" fmla="*/ 476230 h 1104900"/>
                  <a:gd name="connsiteX42" fmla="*/ 1184308 w 1517650"/>
                  <a:gd name="connsiteY42" fmla="*/ 459304 h 1104900"/>
                  <a:gd name="connsiteX43" fmla="*/ 1162910 w 1517650"/>
                  <a:gd name="connsiteY43" fmla="*/ 470705 h 1104900"/>
                  <a:gd name="connsiteX44" fmla="*/ 1135109 w 1517650"/>
                  <a:gd name="connsiteY44" fmla="*/ 492980 h 1104900"/>
                  <a:gd name="connsiteX45" fmla="*/ 1119937 w 1517650"/>
                  <a:gd name="connsiteY45" fmla="*/ 513502 h 1104900"/>
                  <a:gd name="connsiteX46" fmla="*/ 1095820 w 1517650"/>
                  <a:gd name="connsiteY46" fmla="*/ 514993 h 1104900"/>
                  <a:gd name="connsiteX47" fmla="*/ 1083279 w 1517650"/>
                  <a:gd name="connsiteY47" fmla="*/ 529726 h 1104900"/>
                  <a:gd name="connsiteX48" fmla="*/ 1096258 w 1517650"/>
                  <a:gd name="connsiteY48" fmla="*/ 550861 h 1104900"/>
                  <a:gd name="connsiteX49" fmla="*/ 1116342 w 1517650"/>
                  <a:gd name="connsiteY49" fmla="*/ 555948 h 1104900"/>
                  <a:gd name="connsiteX50" fmla="*/ 1117131 w 1517650"/>
                  <a:gd name="connsiteY50" fmla="*/ 569804 h 1104900"/>
                  <a:gd name="connsiteX51" fmla="*/ 1136600 w 1517650"/>
                  <a:gd name="connsiteY51" fmla="*/ 578749 h 1104900"/>
                  <a:gd name="connsiteX52" fmla="*/ 1164138 w 1517650"/>
                  <a:gd name="connsiteY52" fmla="*/ 556737 h 1104900"/>
                  <a:gd name="connsiteX53" fmla="*/ 1185974 w 1517650"/>
                  <a:gd name="connsiteY53" fmla="*/ 568752 h 1104900"/>
                  <a:gd name="connsiteX54" fmla="*/ 1201848 w 1517650"/>
                  <a:gd name="connsiteY54" fmla="*/ 569541 h 1104900"/>
                  <a:gd name="connsiteX55" fmla="*/ 1205882 w 1517650"/>
                  <a:gd name="connsiteY55" fmla="*/ 585678 h 1104900"/>
                  <a:gd name="connsiteX56" fmla="*/ 1171066 w 1517650"/>
                  <a:gd name="connsiteY56" fmla="*/ 594184 h 1104900"/>
                  <a:gd name="connsiteX57" fmla="*/ 1159577 w 1517650"/>
                  <a:gd name="connsiteY57" fmla="*/ 610584 h 1104900"/>
                  <a:gd name="connsiteX58" fmla="*/ 1135636 w 1517650"/>
                  <a:gd name="connsiteY58" fmla="*/ 625756 h 1104900"/>
                  <a:gd name="connsiteX59" fmla="*/ 1123007 w 1517650"/>
                  <a:gd name="connsiteY59" fmla="*/ 646716 h 1104900"/>
                  <a:gd name="connsiteX60" fmla="*/ 1149492 w 1517650"/>
                  <a:gd name="connsiteY60" fmla="*/ 663028 h 1104900"/>
                  <a:gd name="connsiteX61" fmla="*/ 1159139 w 1517650"/>
                  <a:gd name="connsiteY61" fmla="*/ 692056 h 1104900"/>
                  <a:gd name="connsiteX62" fmla="*/ 1174135 w 1517650"/>
                  <a:gd name="connsiteY62" fmla="*/ 718804 h 1104900"/>
                  <a:gd name="connsiteX63" fmla="*/ 1190798 w 1517650"/>
                  <a:gd name="connsiteY63" fmla="*/ 740992 h 1104900"/>
                  <a:gd name="connsiteX64" fmla="*/ 1190359 w 1517650"/>
                  <a:gd name="connsiteY64" fmla="*/ 762302 h 1104900"/>
                  <a:gd name="connsiteX65" fmla="*/ 1174924 w 1517650"/>
                  <a:gd name="connsiteY65" fmla="*/ 770108 h 1104900"/>
                  <a:gd name="connsiteX66" fmla="*/ 1180800 w 1517650"/>
                  <a:gd name="connsiteY66" fmla="*/ 785280 h 1104900"/>
                  <a:gd name="connsiteX67" fmla="*/ 1195270 w 1517650"/>
                  <a:gd name="connsiteY67" fmla="*/ 794050 h 1104900"/>
                  <a:gd name="connsiteX68" fmla="*/ 1191500 w 1517650"/>
                  <a:gd name="connsiteY68" fmla="*/ 816939 h 1104900"/>
                  <a:gd name="connsiteX69" fmla="*/ 1185273 w 1517650"/>
                  <a:gd name="connsiteY69" fmla="*/ 839039 h 1104900"/>
                  <a:gd name="connsiteX70" fmla="*/ 1171504 w 1517650"/>
                  <a:gd name="connsiteY70" fmla="*/ 841494 h 1104900"/>
                  <a:gd name="connsiteX71" fmla="*/ 1153526 w 1517650"/>
                  <a:gd name="connsiteY71" fmla="*/ 871399 h 1104900"/>
                  <a:gd name="connsiteX72" fmla="*/ 1133618 w 1517650"/>
                  <a:gd name="connsiteY72" fmla="*/ 907268 h 1104900"/>
                  <a:gd name="connsiteX73" fmla="*/ 1110817 w 1517650"/>
                  <a:gd name="connsiteY73" fmla="*/ 939541 h 1104900"/>
                  <a:gd name="connsiteX74" fmla="*/ 1076965 w 1517650"/>
                  <a:gd name="connsiteY74" fmla="*/ 964272 h 1104900"/>
                  <a:gd name="connsiteX75" fmla="*/ 1042763 w 1517650"/>
                  <a:gd name="connsiteY75" fmla="*/ 986636 h 1104900"/>
                  <a:gd name="connsiteX76" fmla="*/ 1015050 w 1517650"/>
                  <a:gd name="connsiteY76" fmla="*/ 989705 h 1104900"/>
                  <a:gd name="connsiteX77" fmla="*/ 1000053 w 1517650"/>
                  <a:gd name="connsiteY77" fmla="*/ 1001457 h 1104900"/>
                  <a:gd name="connsiteX78" fmla="*/ 991546 w 1517650"/>
                  <a:gd name="connsiteY78" fmla="*/ 992862 h 1104900"/>
                  <a:gd name="connsiteX79" fmla="*/ 977603 w 1517650"/>
                  <a:gd name="connsiteY79" fmla="*/ 1006017 h 1104900"/>
                  <a:gd name="connsiteX80" fmla="*/ 943225 w 1517650"/>
                  <a:gd name="connsiteY80" fmla="*/ 1019172 h 1104900"/>
                  <a:gd name="connsiteX81" fmla="*/ 917178 w 1517650"/>
                  <a:gd name="connsiteY81" fmla="*/ 1023206 h 1104900"/>
                  <a:gd name="connsiteX82" fmla="*/ 908759 w 1517650"/>
                  <a:gd name="connsiteY82" fmla="*/ 1050831 h 1104900"/>
                  <a:gd name="connsiteX83" fmla="*/ 895166 w 1517650"/>
                  <a:gd name="connsiteY83" fmla="*/ 1052322 h 1104900"/>
                  <a:gd name="connsiteX84" fmla="*/ 888676 w 1517650"/>
                  <a:gd name="connsiteY84" fmla="*/ 1033379 h 1104900"/>
                  <a:gd name="connsiteX85" fmla="*/ 894465 w 1517650"/>
                  <a:gd name="connsiteY85" fmla="*/ 1023206 h 1104900"/>
                  <a:gd name="connsiteX86" fmla="*/ 861490 w 1517650"/>
                  <a:gd name="connsiteY86" fmla="*/ 1014787 h 1104900"/>
                  <a:gd name="connsiteX87" fmla="*/ 849826 w 1517650"/>
                  <a:gd name="connsiteY87" fmla="*/ 1019084 h 1104900"/>
                  <a:gd name="connsiteX88" fmla="*/ 825095 w 1517650"/>
                  <a:gd name="connsiteY88" fmla="*/ 1012243 h 1104900"/>
                  <a:gd name="connsiteX89" fmla="*/ 813431 w 1517650"/>
                  <a:gd name="connsiteY89" fmla="*/ 1001544 h 1104900"/>
                  <a:gd name="connsiteX90" fmla="*/ 817289 w 1517650"/>
                  <a:gd name="connsiteY90" fmla="*/ 986285 h 1104900"/>
                  <a:gd name="connsiteX91" fmla="*/ 794839 w 1517650"/>
                  <a:gd name="connsiteY91" fmla="*/ 981461 h 1104900"/>
                  <a:gd name="connsiteX92" fmla="*/ 782999 w 1517650"/>
                  <a:gd name="connsiteY92" fmla="*/ 971464 h 1104900"/>
                  <a:gd name="connsiteX93" fmla="*/ 762039 w 1517650"/>
                  <a:gd name="connsiteY93" fmla="*/ 985671 h 1104900"/>
                  <a:gd name="connsiteX94" fmla="*/ 738098 w 1517650"/>
                  <a:gd name="connsiteY94" fmla="*/ 988740 h 1104900"/>
                  <a:gd name="connsiteX95" fmla="*/ 718453 w 1517650"/>
                  <a:gd name="connsiteY95" fmla="*/ 988565 h 1104900"/>
                  <a:gd name="connsiteX96" fmla="*/ 705299 w 1517650"/>
                  <a:gd name="connsiteY96" fmla="*/ 995055 h 1104900"/>
                  <a:gd name="connsiteX97" fmla="*/ 692582 w 1517650"/>
                  <a:gd name="connsiteY97" fmla="*/ 998913 h 1104900"/>
                  <a:gd name="connsiteX98" fmla="*/ 696265 w 1517650"/>
                  <a:gd name="connsiteY98" fmla="*/ 1028994 h 1104900"/>
                  <a:gd name="connsiteX99" fmla="*/ 683111 w 1517650"/>
                  <a:gd name="connsiteY99" fmla="*/ 1028292 h 1104900"/>
                  <a:gd name="connsiteX100" fmla="*/ 680918 w 1517650"/>
                  <a:gd name="connsiteY100" fmla="*/ 1022153 h 1104900"/>
                  <a:gd name="connsiteX101" fmla="*/ 680216 w 1517650"/>
                  <a:gd name="connsiteY101" fmla="*/ 1011279 h 1104900"/>
                  <a:gd name="connsiteX102" fmla="*/ 662151 w 1517650"/>
                  <a:gd name="connsiteY102" fmla="*/ 1018909 h 1104900"/>
                  <a:gd name="connsiteX103" fmla="*/ 651539 w 1517650"/>
                  <a:gd name="connsiteY103" fmla="*/ 1014085 h 1104900"/>
                  <a:gd name="connsiteX104" fmla="*/ 633298 w 1517650"/>
                  <a:gd name="connsiteY104" fmla="*/ 1004175 h 1104900"/>
                  <a:gd name="connsiteX105" fmla="*/ 640489 w 1517650"/>
                  <a:gd name="connsiteY105" fmla="*/ 982163 h 1104900"/>
                  <a:gd name="connsiteX106" fmla="*/ 624879 w 1517650"/>
                  <a:gd name="connsiteY106" fmla="*/ 976989 h 1104900"/>
                  <a:gd name="connsiteX107" fmla="*/ 619003 w 1517650"/>
                  <a:gd name="connsiteY107" fmla="*/ 952433 h 1104900"/>
                  <a:gd name="connsiteX108" fmla="*/ 593044 w 1517650"/>
                  <a:gd name="connsiteY108" fmla="*/ 956906 h 1104900"/>
                  <a:gd name="connsiteX109" fmla="*/ 596026 w 1517650"/>
                  <a:gd name="connsiteY109" fmla="*/ 925071 h 1104900"/>
                  <a:gd name="connsiteX110" fmla="*/ 619354 w 1517650"/>
                  <a:gd name="connsiteY110" fmla="*/ 902445 h 1104900"/>
                  <a:gd name="connsiteX111" fmla="*/ 620319 w 1517650"/>
                  <a:gd name="connsiteY111" fmla="*/ 879906 h 1104900"/>
                  <a:gd name="connsiteX112" fmla="*/ 619617 w 1517650"/>
                  <a:gd name="connsiteY112" fmla="*/ 858859 h 1104900"/>
                  <a:gd name="connsiteX113" fmla="*/ 608917 w 1517650"/>
                  <a:gd name="connsiteY113" fmla="*/ 852281 h 1104900"/>
                  <a:gd name="connsiteX114" fmla="*/ 600674 w 1517650"/>
                  <a:gd name="connsiteY114" fmla="*/ 835969 h 1104900"/>
                  <a:gd name="connsiteX115" fmla="*/ 586292 w 1517650"/>
                  <a:gd name="connsiteY115" fmla="*/ 838074 h 1104900"/>
                  <a:gd name="connsiteX116" fmla="*/ 559807 w 1517650"/>
                  <a:gd name="connsiteY116" fmla="*/ 833952 h 1104900"/>
                  <a:gd name="connsiteX117" fmla="*/ 568138 w 1517650"/>
                  <a:gd name="connsiteY117" fmla="*/ 822289 h 1104900"/>
                  <a:gd name="connsiteX118" fmla="*/ 556649 w 1517650"/>
                  <a:gd name="connsiteY118" fmla="*/ 804836 h 1104900"/>
                  <a:gd name="connsiteX119" fmla="*/ 539110 w 1517650"/>
                  <a:gd name="connsiteY119" fmla="*/ 816676 h 1104900"/>
                  <a:gd name="connsiteX120" fmla="*/ 518413 w 1517650"/>
                  <a:gd name="connsiteY120" fmla="*/ 809835 h 1104900"/>
                  <a:gd name="connsiteX121" fmla="*/ 490086 w 1517650"/>
                  <a:gd name="connsiteY121" fmla="*/ 827638 h 1104900"/>
                  <a:gd name="connsiteX122" fmla="*/ 467723 w 1517650"/>
                  <a:gd name="connsiteY122" fmla="*/ 848335 h 1104900"/>
                  <a:gd name="connsiteX123" fmla="*/ 447903 w 1517650"/>
                  <a:gd name="connsiteY123" fmla="*/ 851755 h 1104900"/>
                  <a:gd name="connsiteX124" fmla="*/ 437116 w 1517650"/>
                  <a:gd name="connsiteY124" fmla="*/ 844301 h 1104900"/>
                  <a:gd name="connsiteX125" fmla="*/ 424137 w 1517650"/>
                  <a:gd name="connsiteY125" fmla="*/ 843599 h 1104900"/>
                  <a:gd name="connsiteX126" fmla="*/ 406597 w 1517650"/>
                  <a:gd name="connsiteY126" fmla="*/ 837197 h 1104900"/>
                  <a:gd name="connsiteX127" fmla="*/ 393355 w 1517650"/>
                  <a:gd name="connsiteY127" fmla="*/ 844213 h 1104900"/>
                  <a:gd name="connsiteX128" fmla="*/ 377130 w 1517650"/>
                  <a:gd name="connsiteY128" fmla="*/ 864735 h 1104900"/>
                  <a:gd name="connsiteX129" fmla="*/ 375026 w 1517650"/>
                  <a:gd name="connsiteY129" fmla="*/ 842985 h 1104900"/>
                  <a:gd name="connsiteX130" fmla="*/ 360029 w 1517650"/>
                  <a:gd name="connsiteY130" fmla="*/ 848773 h 1104900"/>
                  <a:gd name="connsiteX131" fmla="*/ 331352 w 1517650"/>
                  <a:gd name="connsiteY131" fmla="*/ 846055 h 1104900"/>
                  <a:gd name="connsiteX132" fmla="*/ 303552 w 1517650"/>
                  <a:gd name="connsiteY132" fmla="*/ 839653 h 1104900"/>
                  <a:gd name="connsiteX133" fmla="*/ 283556 w 1517650"/>
                  <a:gd name="connsiteY133" fmla="*/ 827463 h 1104900"/>
                  <a:gd name="connsiteX134" fmla="*/ 264438 w 1517650"/>
                  <a:gd name="connsiteY134" fmla="*/ 821938 h 1104900"/>
                  <a:gd name="connsiteX135" fmla="*/ 256194 w 1517650"/>
                  <a:gd name="connsiteY135" fmla="*/ 808520 h 1104900"/>
                  <a:gd name="connsiteX136" fmla="*/ 242338 w 1517650"/>
                  <a:gd name="connsiteY136" fmla="*/ 804486 h 1104900"/>
                  <a:gd name="connsiteX137" fmla="*/ 217519 w 1517650"/>
                  <a:gd name="connsiteY137" fmla="*/ 786156 h 1104900"/>
                  <a:gd name="connsiteX138" fmla="*/ 197787 w 1517650"/>
                  <a:gd name="connsiteY138" fmla="*/ 777474 h 1104900"/>
                  <a:gd name="connsiteX139" fmla="*/ 187614 w 1517650"/>
                  <a:gd name="connsiteY139" fmla="*/ 784227 h 1104900"/>
                  <a:gd name="connsiteX140" fmla="*/ 153412 w 1517650"/>
                  <a:gd name="connsiteY140" fmla="*/ 764407 h 1104900"/>
                  <a:gd name="connsiteX141" fmla="*/ 129295 w 1517650"/>
                  <a:gd name="connsiteY141" fmla="*/ 746254 h 1104900"/>
                  <a:gd name="connsiteX142" fmla="*/ 122366 w 1517650"/>
                  <a:gd name="connsiteY142" fmla="*/ 714419 h 1104900"/>
                  <a:gd name="connsiteX143" fmla="*/ 139994 w 1517650"/>
                  <a:gd name="connsiteY143" fmla="*/ 718278 h 1104900"/>
                  <a:gd name="connsiteX144" fmla="*/ 140783 w 1517650"/>
                  <a:gd name="connsiteY144" fmla="*/ 703457 h 1104900"/>
                  <a:gd name="connsiteX145" fmla="*/ 130960 w 1517650"/>
                  <a:gd name="connsiteY145" fmla="*/ 688460 h 1104900"/>
                  <a:gd name="connsiteX146" fmla="*/ 133416 w 1517650"/>
                  <a:gd name="connsiteY146" fmla="*/ 664431 h 1104900"/>
                  <a:gd name="connsiteX147" fmla="*/ 107019 w 1517650"/>
                  <a:gd name="connsiteY147" fmla="*/ 629439 h 1104900"/>
                  <a:gd name="connsiteX148" fmla="*/ 66590 w 1517650"/>
                  <a:gd name="connsiteY148" fmla="*/ 617249 h 1104900"/>
                  <a:gd name="connsiteX149" fmla="*/ 59311 w 1517650"/>
                  <a:gd name="connsiteY149" fmla="*/ 593921 h 1104900"/>
                  <a:gd name="connsiteX150" fmla="*/ 41157 w 1517650"/>
                  <a:gd name="connsiteY150" fmla="*/ 579626 h 1104900"/>
                  <a:gd name="connsiteX151" fmla="*/ 36772 w 1517650"/>
                  <a:gd name="connsiteY151" fmla="*/ 570769 h 1104900"/>
                  <a:gd name="connsiteX152" fmla="*/ 33089 w 1517650"/>
                  <a:gd name="connsiteY152" fmla="*/ 553142 h 1104900"/>
                  <a:gd name="connsiteX153" fmla="*/ 33966 w 1517650"/>
                  <a:gd name="connsiteY153" fmla="*/ 541039 h 1104900"/>
                  <a:gd name="connsiteX154" fmla="*/ 19057 w 1517650"/>
                  <a:gd name="connsiteY154" fmla="*/ 533936 h 1104900"/>
                  <a:gd name="connsiteX155" fmla="*/ 10989 w 1517650"/>
                  <a:gd name="connsiteY155" fmla="*/ 537093 h 1104900"/>
                  <a:gd name="connsiteX156" fmla="*/ 4763 w 1517650"/>
                  <a:gd name="connsiteY156" fmla="*/ 507977 h 1104900"/>
                  <a:gd name="connsiteX157" fmla="*/ 11778 w 1517650"/>
                  <a:gd name="connsiteY157" fmla="*/ 500698 h 1104900"/>
                  <a:gd name="connsiteX158" fmla="*/ 8358 w 1517650"/>
                  <a:gd name="connsiteY158" fmla="*/ 493243 h 1104900"/>
                  <a:gd name="connsiteX159" fmla="*/ 31861 w 1517650"/>
                  <a:gd name="connsiteY159" fmla="*/ 478072 h 1104900"/>
                  <a:gd name="connsiteX160" fmla="*/ 48875 w 1517650"/>
                  <a:gd name="connsiteY160" fmla="*/ 471757 h 1104900"/>
                  <a:gd name="connsiteX161" fmla="*/ 74921 w 1517650"/>
                  <a:gd name="connsiteY161" fmla="*/ 476054 h 1104900"/>
                  <a:gd name="connsiteX162" fmla="*/ 84217 w 1517650"/>
                  <a:gd name="connsiteY162" fmla="*/ 455445 h 1104900"/>
                  <a:gd name="connsiteX163" fmla="*/ 115789 w 1517650"/>
                  <a:gd name="connsiteY163" fmla="*/ 451587 h 1104900"/>
                  <a:gd name="connsiteX164" fmla="*/ 124558 w 1517650"/>
                  <a:gd name="connsiteY164" fmla="*/ 438607 h 1104900"/>
                  <a:gd name="connsiteX165" fmla="*/ 163321 w 1517650"/>
                  <a:gd name="connsiteY165" fmla="*/ 420804 h 1104900"/>
                  <a:gd name="connsiteX166" fmla="*/ 166741 w 1517650"/>
                  <a:gd name="connsiteY166" fmla="*/ 413350 h 1104900"/>
                  <a:gd name="connsiteX167" fmla="*/ 164812 w 1517650"/>
                  <a:gd name="connsiteY167" fmla="*/ 394319 h 1104900"/>
                  <a:gd name="connsiteX168" fmla="*/ 181650 w 1517650"/>
                  <a:gd name="connsiteY168" fmla="*/ 385550 h 1104900"/>
                  <a:gd name="connsiteX169" fmla="*/ 159550 w 1517650"/>
                  <a:gd name="connsiteY169" fmla="*/ 326353 h 1104900"/>
                  <a:gd name="connsiteX170" fmla="*/ 208223 w 1517650"/>
                  <a:gd name="connsiteY170" fmla="*/ 312497 h 1104900"/>
                  <a:gd name="connsiteX171" fmla="*/ 220851 w 1517650"/>
                  <a:gd name="connsiteY171" fmla="*/ 304691 h 1104900"/>
                  <a:gd name="connsiteX172" fmla="*/ 238567 w 1517650"/>
                  <a:gd name="connsiteY172" fmla="*/ 241022 h 1104900"/>
                  <a:gd name="connsiteX173" fmla="*/ 287327 w 1517650"/>
                  <a:gd name="connsiteY173" fmla="*/ 252862 h 1104900"/>
                  <a:gd name="connsiteX174" fmla="*/ 301008 w 1517650"/>
                  <a:gd name="connsiteY174" fmla="*/ 236550 h 1104900"/>
                  <a:gd name="connsiteX175" fmla="*/ 302148 w 1517650"/>
                  <a:gd name="connsiteY175" fmla="*/ 199804 h 1104900"/>
                  <a:gd name="connsiteX176" fmla="*/ 322582 w 1517650"/>
                  <a:gd name="connsiteY176" fmla="*/ 196384 h 1104900"/>
                  <a:gd name="connsiteX177" fmla="*/ 341262 w 1517650"/>
                  <a:gd name="connsiteY177" fmla="*/ 171565 h 1104900"/>
                  <a:gd name="connsiteX178" fmla="*/ 350908 w 1517650"/>
                  <a:gd name="connsiteY178" fmla="*/ 168496 h 1104900"/>
                  <a:gd name="connsiteX179" fmla="*/ 357398 w 1517650"/>
                  <a:gd name="connsiteY179" fmla="*/ 194542 h 1104900"/>
                  <a:gd name="connsiteX180" fmla="*/ 378095 w 1517650"/>
                  <a:gd name="connsiteY180" fmla="*/ 214099 h 1104900"/>
                  <a:gd name="connsiteX181" fmla="*/ 413175 w 1517650"/>
                  <a:gd name="connsiteY181" fmla="*/ 227868 h 1104900"/>
                  <a:gd name="connsiteX182" fmla="*/ 430101 w 1517650"/>
                  <a:gd name="connsiteY182" fmla="*/ 256983 h 1104900"/>
                  <a:gd name="connsiteX183" fmla="*/ 420629 w 1517650"/>
                  <a:gd name="connsiteY183" fmla="*/ 298465 h 1104900"/>
                  <a:gd name="connsiteX184" fmla="*/ 429487 w 1517650"/>
                  <a:gd name="connsiteY184" fmla="*/ 313637 h 1104900"/>
                  <a:gd name="connsiteX185" fmla="*/ 458690 w 1517650"/>
                  <a:gd name="connsiteY185" fmla="*/ 319600 h 1104900"/>
                  <a:gd name="connsiteX186" fmla="*/ 491840 w 1517650"/>
                  <a:gd name="connsiteY186" fmla="*/ 324424 h 1104900"/>
                  <a:gd name="connsiteX187" fmla="*/ 521570 w 1517650"/>
                  <a:gd name="connsiteY187" fmla="*/ 345910 h 1104900"/>
                  <a:gd name="connsiteX188" fmla="*/ 536742 w 1517650"/>
                  <a:gd name="connsiteY188" fmla="*/ 349681 h 1104900"/>
                  <a:gd name="connsiteX189" fmla="*/ 547967 w 1517650"/>
                  <a:gd name="connsiteY189" fmla="*/ 380989 h 1104900"/>
                  <a:gd name="connsiteX190" fmla="*/ 562437 w 1517650"/>
                  <a:gd name="connsiteY190" fmla="*/ 400897 h 1104900"/>
                  <a:gd name="connsiteX191" fmla="*/ 589536 w 1517650"/>
                  <a:gd name="connsiteY191" fmla="*/ 400108 h 1104900"/>
                  <a:gd name="connsiteX192" fmla="*/ 640314 w 1517650"/>
                  <a:gd name="connsiteY192" fmla="*/ 407562 h 1104900"/>
                  <a:gd name="connsiteX193" fmla="*/ 673026 w 1517650"/>
                  <a:gd name="connsiteY193" fmla="*/ 402914 h 1104900"/>
                  <a:gd name="connsiteX194" fmla="*/ 697318 w 1517650"/>
                  <a:gd name="connsiteY194" fmla="*/ 407913 h 1104900"/>
                  <a:gd name="connsiteX195" fmla="*/ 733713 w 1517650"/>
                  <a:gd name="connsiteY195" fmla="*/ 427996 h 1104900"/>
                  <a:gd name="connsiteX196" fmla="*/ 763443 w 1517650"/>
                  <a:gd name="connsiteY196" fmla="*/ 427996 h 1104900"/>
                  <a:gd name="connsiteX197" fmla="*/ 774317 w 1517650"/>
                  <a:gd name="connsiteY197" fmla="*/ 438169 h 1104900"/>
                  <a:gd name="connsiteX198" fmla="*/ 802907 w 1517650"/>
                  <a:gd name="connsiteY198" fmla="*/ 420541 h 1104900"/>
                  <a:gd name="connsiteX199" fmla="*/ 842634 w 1517650"/>
                  <a:gd name="connsiteY199" fmla="*/ 409053 h 1104900"/>
                  <a:gd name="connsiteX200" fmla="*/ 879468 w 1517650"/>
                  <a:gd name="connsiteY200" fmla="*/ 407825 h 1104900"/>
                  <a:gd name="connsiteX201" fmla="*/ 908233 w 1517650"/>
                  <a:gd name="connsiteY201" fmla="*/ 396073 h 1104900"/>
                  <a:gd name="connsiteX202" fmla="*/ 925860 w 1517650"/>
                  <a:gd name="connsiteY202" fmla="*/ 378095 h 1104900"/>
                  <a:gd name="connsiteX203" fmla="*/ 943049 w 1517650"/>
                  <a:gd name="connsiteY203" fmla="*/ 366694 h 1104900"/>
                  <a:gd name="connsiteX204" fmla="*/ 939103 w 1517650"/>
                  <a:gd name="connsiteY204" fmla="*/ 355469 h 1104900"/>
                  <a:gd name="connsiteX205" fmla="*/ 931210 w 1517650"/>
                  <a:gd name="connsiteY205" fmla="*/ 342314 h 1104900"/>
                  <a:gd name="connsiteX206" fmla="*/ 944102 w 1517650"/>
                  <a:gd name="connsiteY206" fmla="*/ 320039 h 1104900"/>
                  <a:gd name="connsiteX207" fmla="*/ 957958 w 1517650"/>
                  <a:gd name="connsiteY207" fmla="*/ 323196 h 1104900"/>
                  <a:gd name="connsiteX208" fmla="*/ 983215 w 1517650"/>
                  <a:gd name="connsiteY208" fmla="*/ 330212 h 1104900"/>
                  <a:gd name="connsiteX209" fmla="*/ 1007683 w 1517650"/>
                  <a:gd name="connsiteY209" fmla="*/ 311795 h 1104900"/>
                  <a:gd name="connsiteX210" fmla="*/ 1045218 w 1517650"/>
                  <a:gd name="connsiteY210" fmla="*/ 298202 h 1104900"/>
                  <a:gd name="connsiteX211" fmla="*/ 1063196 w 1517650"/>
                  <a:gd name="connsiteY211" fmla="*/ 274874 h 1104900"/>
                  <a:gd name="connsiteX212" fmla="*/ 1080473 w 1517650"/>
                  <a:gd name="connsiteY212" fmla="*/ 264701 h 1104900"/>
                  <a:gd name="connsiteX213" fmla="*/ 1116166 w 1517650"/>
                  <a:gd name="connsiteY213" fmla="*/ 259965 h 1104900"/>
                  <a:gd name="connsiteX214" fmla="*/ 1135548 w 1517650"/>
                  <a:gd name="connsiteY214" fmla="*/ 263999 h 1104900"/>
                  <a:gd name="connsiteX215" fmla="*/ 1138266 w 1517650"/>
                  <a:gd name="connsiteY215" fmla="*/ 251283 h 1104900"/>
                  <a:gd name="connsiteX216" fmla="*/ 1115991 w 1517650"/>
                  <a:gd name="connsiteY216" fmla="*/ 225938 h 1104900"/>
                  <a:gd name="connsiteX217" fmla="*/ 1096258 w 1517650"/>
                  <a:gd name="connsiteY217" fmla="*/ 214274 h 1104900"/>
                  <a:gd name="connsiteX218" fmla="*/ 1077316 w 1517650"/>
                  <a:gd name="connsiteY218" fmla="*/ 227780 h 1104900"/>
                  <a:gd name="connsiteX219" fmla="*/ 1053023 w 1517650"/>
                  <a:gd name="connsiteY219" fmla="*/ 222080 h 1104900"/>
                  <a:gd name="connsiteX220" fmla="*/ 1039079 w 1517650"/>
                  <a:gd name="connsiteY220" fmla="*/ 226728 h 1104900"/>
                  <a:gd name="connsiteX221" fmla="*/ 1032765 w 1517650"/>
                  <a:gd name="connsiteY221" fmla="*/ 211731 h 1104900"/>
                  <a:gd name="connsiteX222" fmla="*/ 1050129 w 1517650"/>
                  <a:gd name="connsiteY222" fmla="*/ 174635 h 1104900"/>
                  <a:gd name="connsiteX223" fmla="*/ 1062144 w 1517650"/>
                  <a:gd name="connsiteY223" fmla="*/ 146133 h 1104900"/>
                  <a:gd name="connsiteX224" fmla="*/ 1091699 w 1517650"/>
                  <a:gd name="connsiteY224" fmla="*/ 160427 h 1104900"/>
                  <a:gd name="connsiteX225" fmla="*/ 1126339 w 1517650"/>
                  <a:gd name="connsiteY225" fmla="*/ 136398 h 1104900"/>
                  <a:gd name="connsiteX226" fmla="*/ 1126076 w 1517650"/>
                  <a:gd name="connsiteY226" fmla="*/ 119472 h 1104900"/>
                  <a:gd name="connsiteX227" fmla="*/ 1148264 w 1517650"/>
                  <a:gd name="connsiteY227" fmla="*/ 77991 h 1104900"/>
                  <a:gd name="connsiteX228" fmla="*/ 1161945 w 1517650"/>
                  <a:gd name="connsiteY228" fmla="*/ 65274 h 1104900"/>
                  <a:gd name="connsiteX229" fmla="*/ 1161594 w 1517650"/>
                  <a:gd name="connsiteY229" fmla="*/ 43174 h 1104900"/>
                  <a:gd name="connsiteX230" fmla="*/ 1148089 w 1517650"/>
                  <a:gd name="connsiteY230" fmla="*/ 33528 h 1104900"/>
                  <a:gd name="connsiteX231" fmla="*/ 1168435 w 1517650"/>
                  <a:gd name="connsiteY231" fmla="*/ 13269 h 1104900"/>
                  <a:gd name="connsiteX232" fmla="*/ 1198954 w 1517650"/>
                  <a:gd name="connsiteY232" fmla="*/ 5902 h 1104900"/>
                  <a:gd name="connsiteX233" fmla="*/ 1231577 w 1517650"/>
                  <a:gd name="connsiteY233" fmla="*/ 4763 h 1104900"/>
                  <a:gd name="connsiteX234" fmla="*/ 1268411 w 1517650"/>
                  <a:gd name="connsiteY234" fmla="*/ 16952 h 1104900"/>
                  <a:gd name="connsiteX235" fmla="*/ 1289985 w 1517650"/>
                  <a:gd name="connsiteY235" fmla="*/ 31949 h 1104900"/>
                  <a:gd name="connsiteX236" fmla="*/ 1305157 w 1517650"/>
                  <a:gd name="connsiteY236" fmla="*/ 72378 h 1104900"/>
                  <a:gd name="connsiteX237" fmla="*/ 1314365 w 1517650"/>
                  <a:gd name="connsiteY237" fmla="*/ 89392 h 1104900"/>
                  <a:gd name="connsiteX238" fmla="*/ 1322960 w 1517650"/>
                  <a:gd name="connsiteY238" fmla="*/ 113333 h 1104900"/>
                  <a:gd name="connsiteX239" fmla="*/ 1332168 w 1517650"/>
                  <a:gd name="connsiteY239" fmla="*/ 151131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517650" h="1104900">
                    <a:moveTo>
                      <a:pt x="906304" y="1094066"/>
                    </a:moveTo>
                    <a:lnTo>
                      <a:pt x="885081" y="1106432"/>
                    </a:lnTo>
                    <a:lnTo>
                      <a:pt x="864910" y="1098451"/>
                    </a:lnTo>
                    <a:lnTo>
                      <a:pt x="864208" y="1076263"/>
                    </a:lnTo>
                    <a:lnTo>
                      <a:pt x="876311" y="1064512"/>
                    </a:lnTo>
                    <a:lnTo>
                      <a:pt x="903147" y="1057233"/>
                    </a:lnTo>
                    <a:lnTo>
                      <a:pt x="917266" y="1057847"/>
                    </a:lnTo>
                    <a:lnTo>
                      <a:pt x="922791" y="1067757"/>
                    </a:lnTo>
                    <a:lnTo>
                      <a:pt x="912004" y="1079157"/>
                    </a:lnTo>
                    <a:lnTo>
                      <a:pt x="906304" y="1094066"/>
                    </a:lnTo>
                    <a:close/>
                    <a:moveTo>
                      <a:pt x="1332168" y="151131"/>
                    </a:moveTo>
                    <a:lnTo>
                      <a:pt x="1374965" y="163234"/>
                    </a:lnTo>
                    <a:lnTo>
                      <a:pt x="1404081" y="189806"/>
                    </a:lnTo>
                    <a:lnTo>
                      <a:pt x="1413991" y="224447"/>
                    </a:lnTo>
                    <a:lnTo>
                      <a:pt x="1451350" y="224447"/>
                    </a:lnTo>
                    <a:lnTo>
                      <a:pt x="1472661" y="209977"/>
                    </a:lnTo>
                    <a:lnTo>
                      <a:pt x="1513266" y="199102"/>
                    </a:lnTo>
                    <a:lnTo>
                      <a:pt x="1500374" y="232077"/>
                    </a:lnTo>
                    <a:lnTo>
                      <a:pt x="1490815" y="245320"/>
                    </a:lnTo>
                    <a:lnTo>
                      <a:pt x="1482395" y="284433"/>
                    </a:lnTo>
                    <a:lnTo>
                      <a:pt x="1465820" y="318548"/>
                    </a:lnTo>
                    <a:lnTo>
                      <a:pt x="1436003" y="312409"/>
                    </a:lnTo>
                    <a:lnTo>
                      <a:pt x="1414867" y="324687"/>
                    </a:lnTo>
                    <a:lnTo>
                      <a:pt x="1421357" y="354154"/>
                    </a:lnTo>
                    <a:lnTo>
                      <a:pt x="1417849" y="394056"/>
                    </a:lnTo>
                    <a:lnTo>
                      <a:pt x="1405309" y="394933"/>
                    </a:lnTo>
                    <a:lnTo>
                      <a:pt x="1405484" y="411859"/>
                    </a:lnTo>
                    <a:lnTo>
                      <a:pt x="1389610" y="392215"/>
                    </a:lnTo>
                    <a:lnTo>
                      <a:pt x="1379876" y="410895"/>
                    </a:lnTo>
                    <a:lnTo>
                      <a:pt x="1341902" y="425102"/>
                    </a:lnTo>
                    <a:lnTo>
                      <a:pt x="1345761" y="442378"/>
                    </a:lnTo>
                    <a:lnTo>
                      <a:pt x="1324538" y="441150"/>
                    </a:lnTo>
                    <a:lnTo>
                      <a:pt x="1312874" y="430890"/>
                    </a:lnTo>
                    <a:lnTo>
                      <a:pt x="1295948" y="454042"/>
                    </a:lnTo>
                    <a:lnTo>
                      <a:pt x="1268849" y="471406"/>
                    </a:lnTo>
                    <a:lnTo>
                      <a:pt x="1248854" y="492016"/>
                    </a:lnTo>
                    <a:lnTo>
                      <a:pt x="1214477" y="501312"/>
                    </a:lnTo>
                    <a:lnTo>
                      <a:pt x="1196411" y="516133"/>
                    </a:lnTo>
                    <a:lnTo>
                      <a:pt x="1169925" y="524727"/>
                    </a:lnTo>
                    <a:lnTo>
                      <a:pt x="1182992" y="510082"/>
                    </a:lnTo>
                    <a:lnTo>
                      <a:pt x="1177819" y="497716"/>
                    </a:lnTo>
                    <a:lnTo>
                      <a:pt x="1197287" y="476230"/>
                    </a:lnTo>
                    <a:lnTo>
                      <a:pt x="1184308" y="459304"/>
                    </a:lnTo>
                    <a:lnTo>
                      <a:pt x="1162910" y="470705"/>
                    </a:lnTo>
                    <a:lnTo>
                      <a:pt x="1135109" y="492980"/>
                    </a:lnTo>
                    <a:lnTo>
                      <a:pt x="1119937" y="513502"/>
                    </a:lnTo>
                    <a:lnTo>
                      <a:pt x="1095820" y="514993"/>
                    </a:lnTo>
                    <a:lnTo>
                      <a:pt x="1083279" y="529726"/>
                    </a:lnTo>
                    <a:lnTo>
                      <a:pt x="1096258" y="550861"/>
                    </a:lnTo>
                    <a:lnTo>
                      <a:pt x="1116342" y="555948"/>
                    </a:lnTo>
                    <a:lnTo>
                      <a:pt x="1117131" y="569804"/>
                    </a:lnTo>
                    <a:lnTo>
                      <a:pt x="1136600" y="578749"/>
                    </a:lnTo>
                    <a:lnTo>
                      <a:pt x="1164138" y="556737"/>
                    </a:lnTo>
                    <a:lnTo>
                      <a:pt x="1185974" y="568752"/>
                    </a:lnTo>
                    <a:lnTo>
                      <a:pt x="1201848" y="569541"/>
                    </a:lnTo>
                    <a:lnTo>
                      <a:pt x="1205882" y="585678"/>
                    </a:lnTo>
                    <a:lnTo>
                      <a:pt x="1171066" y="594184"/>
                    </a:lnTo>
                    <a:lnTo>
                      <a:pt x="1159577" y="610584"/>
                    </a:lnTo>
                    <a:lnTo>
                      <a:pt x="1135636" y="625756"/>
                    </a:lnTo>
                    <a:lnTo>
                      <a:pt x="1123007" y="646716"/>
                    </a:lnTo>
                    <a:lnTo>
                      <a:pt x="1149492" y="663028"/>
                    </a:lnTo>
                    <a:lnTo>
                      <a:pt x="1159139" y="692056"/>
                    </a:lnTo>
                    <a:lnTo>
                      <a:pt x="1174135" y="718804"/>
                    </a:lnTo>
                    <a:lnTo>
                      <a:pt x="1190798" y="740992"/>
                    </a:lnTo>
                    <a:lnTo>
                      <a:pt x="1190359" y="762302"/>
                    </a:lnTo>
                    <a:lnTo>
                      <a:pt x="1174924" y="770108"/>
                    </a:lnTo>
                    <a:lnTo>
                      <a:pt x="1180800" y="785280"/>
                    </a:lnTo>
                    <a:lnTo>
                      <a:pt x="1195270" y="794050"/>
                    </a:lnTo>
                    <a:lnTo>
                      <a:pt x="1191500" y="816939"/>
                    </a:lnTo>
                    <a:lnTo>
                      <a:pt x="1185273" y="839039"/>
                    </a:lnTo>
                    <a:lnTo>
                      <a:pt x="1171504" y="841494"/>
                    </a:lnTo>
                    <a:lnTo>
                      <a:pt x="1153526" y="871399"/>
                    </a:lnTo>
                    <a:lnTo>
                      <a:pt x="1133618" y="907268"/>
                    </a:lnTo>
                    <a:lnTo>
                      <a:pt x="1110817" y="939541"/>
                    </a:lnTo>
                    <a:lnTo>
                      <a:pt x="1076965" y="964272"/>
                    </a:lnTo>
                    <a:lnTo>
                      <a:pt x="1042763" y="986636"/>
                    </a:lnTo>
                    <a:lnTo>
                      <a:pt x="1015050" y="989705"/>
                    </a:lnTo>
                    <a:lnTo>
                      <a:pt x="1000053" y="1001457"/>
                    </a:lnTo>
                    <a:lnTo>
                      <a:pt x="991546" y="992862"/>
                    </a:lnTo>
                    <a:lnTo>
                      <a:pt x="977603" y="1006017"/>
                    </a:lnTo>
                    <a:lnTo>
                      <a:pt x="943225" y="1019172"/>
                    </a:lnTo>
                    <a:lnTo>
                      <a:pt x="917178" y="1023206"/>
                    </a:lnTo>
                    <a:lnTo>
                      <a:pt x="908759" y="1050831"/>
                    </a:lnTo>
                    <a:lnTo>
                      <a:pt x="895166" y="1052322"/>
                    </a:lnTo>
                    <a:lnTo>
                      <a:pt x="888676" y="1033379"/>
                    </a:lnTo>
                    <a:lnTo>
                      <a:pt x="894465" y="1023206"/>
                    </a:lnTo>
                    <a:lnTo>
                      <a:pt x="861490" y="1014787"/>
                    </a:lnTo>
                    <a:lnTo>
                      <a:pt x="849826" y="1019084"/>
                    </a:lnTo>
                    <a:lnTo>
                      <a:pt x="825095" y="1012243"/>
                    </a:lnTo>
                    <a:lnTo>
                      <a:pt x="813431" y="1001544"/>
                    </a:lnTo>
                    <a:lnTo>
                      <a:pt x="817289" y="986285"/>
                    </a:lnTo>
                    <a:lnTo>
                      <a:pt x="794839" y="981461"/>
                    </a:lnTo>
                    <a:lnTo>
                      <a:pt x="782999" y="971464"/>
                    </a:lnTo>
                    <a:lnTo>
                      <a:pt x="762039" y="985671"/>
                    </a:lnTo>
                    <a:lnTo>
                      <a:pt x="738098" y="988740"/>
                    </a:lnTo>
                    <a:lnTo>
                      <a:pt x="718453" y="988565"/>
                    </a:lnTo>
                    <a:lnTo>
                      <a:pt x="705299" y="995055"/>
                    </a:lnTo>
                    <a:lnTo>
                      <a:pt x="692582" y="998913"/>
                    </a:lnTo>
                    <a:lnTo>
                      <a:pt x="696265" y="1028994"/>
                    </a:lnTo>
                    <a:lnTo>
                      <a:pt x="683111" y="1028292"/>
                    </a:lnTo>
                    <a:lnTo>
                      <a:pt x="680918" y="1022153"/>
                    </a:lnTo>
                    <a:lnTo>
                      <a:pt x="680216" y="1011279"/>
                    </a:lnTo>
                    <a:lnTo>
                      <a:pt x="662151" y="1018909"/>
                    </a:lnTo>
                    <a:lnTo>
                      <a:pt x="651539" y="1014085"/>
                    </a:lnTo>
                    <a:lnTo>
                      <a:pt x="633298" y="1004175"/>
                    </a:lnTo>
                    <a:lnTo>
                      <a:pt x="640489" y="982163"/>
                    </a:lnTo>
                    <a:lnTo>
                      <a:pt x="624879" y="976989"/>
                    </a:lnTo>
                    <a:lnTo>
                      <a:pt x="619003" y="952433"/>
                    </a:lnTo>
                    <a:lnTo>
                      <a:pt x="593044" y="956906"/>
                    </a:lnTo>
                    <a:lnTo>
                      <a:pt x="596026" y="925071"/>
                    </a:lnTo>
                    <a:lnTo>
                      <a:pt x="619354" y="902445"/>
                    </a:lnTo>
                    <a:lnTo>
                      <a:pt x="620319" y="879906"/>
                    </a:lnTo>
                    <a:lnTo>
                      <a:pt x="619617" y="858859"/>
                    </a:lnTo>
                    <a:lnTo>
                      <a:pt x="608917" y="852281"/>
                    </a:lnTo>
                    <a:lnTo>
                      <a:pt x="600674" y="835969"/>
                    </a:lnTo>
                    <a:lnTo>
                      <a:pt x="586292" y="838074"/>
                    </a:lnTo>
                    <a:lnTo>
                      <a:pt x="559807" y="833952"/>
                    </a:lnTo>
                    <a:lnTo>
                      <a:pt x="568138" y="822289"/>
                    </a:lnTo>
                    <a:lnTo>
                      <a:pt x="556649" y="804836"/>
                    </a:lnTo>
                    <a:lnTo>
                      <a:pt x="539110" y="816676"/>
                    </a:lnTo>
                    <a:lnTo>
                      <a:pt x="518413" y="809835"/>
                    </a:lnTo>
                    <a:lnTo>
                      <a:pt x="490086" y="827638"/>
                    </a:lnTo>
                    <a:lnTo>
                      <a:pt x="467723" y="848335"/>
                    </a:lnTo>
                    <a:lnTo>
                      <a:pt x="447903" y="851755"/>
                    </a:lnTo>
                    <a:lnTo>
                      <a:pt x="437116" y="844301"/>
                    </a:lnTo>
                    <a:lnTo>
                      <a:pt x="424137" y="843599"/>
                    </a:lnTo>
                    <a:lnTo>
                      <a:pt x="406597" y="837197"/>
                    </a:lnTo>
                    <a:lnTo>
                      <a:pt x="393355" y="844213"/>
                    </a:lnTo>
                    <a:lnTo>
                      <a:pt x="377130" y="864735"/>
                    </a:lnTo>
                    <a:lnTo>
                      <a:pt x="375026" y="842985"/>
                    </a:lnTo>
                    <a:lnTo>
                      <a:pt x="360029" y="848773"/>
                    </a:lnTo>
                    <a:lnTo>
                      <a:pt x="331352" y="846055"/>
                    </a:lnTo>
                    <a:lnTo>
                      <a:pt x="303552" y="839653"/>
                    </a:lnTo>
                    <a:lnTo>
                      <a:pt x="283556" y="827463"/>
                    </a:lnTo>
                    <a:lnTo>
                      <a:pt x="264438" y="821938"/>
                    </a:lnTo>
                    <a:lnTo>
                      <a:pt x="256194" y="808520"/>
                    </a:lnTo>
                    <a:lnTo>
                      <a:pt x="242338" y="804486"/>
                    </a:lnTo>
                    <a:lnTo>
                      <a:pt x="217519" y="786156"/>
                    </a:lnTo>
                    <a:lnTo>
                      <a:pt x="197787" y="777474"/>
                    </a:lnTo>
                    <a:lnTo>
                      <a:pt x="187614" y="784227"/>
                    </a:lnTo>
                    <a:lnTo>
                      <a:pt x="153412" y="764407"/>
                    </a:lnTo>
                    <a:lnTo>
                      <a:pt x="129295" y="746254"/>
                    </a:lnTo>
                    <a:lnTo>
                      <a:pt x="122366" y="714419"/>
                    </a:lnTo>
                    <a:lnTo>
                      <a:pt x="139994" y="718278"/>
                    </a:lnTo>
                    <a:lnTo>
                      <a:pt x="140783" y="703457"/>
                    </a:lnTo>
                    <a:lnTo>
                      <a:pt x="130960" y="688460"/>
                    </a:lnTo>
                    <a:lnTo>
                      <a:pt x="133416" y="664431"/>
                    </a:lnTo>
                    <a:lnTo>
                      <a:pt x="107019" y="629439"/>
                    </a:lnTo>
                    <a:lnTo>
                      <a:pt x="66590" y="617249"/>
                    </a:lnTo>
                    <a:lnTo>
                      <a:pt x="59311" y="593921"/>
                    </a:lnTo>
                    <a:lnTo>
                      <a:pt x="41157" y="579626"/>
                    </a:lnTo>
                    <a:lnTo>
                      <a:pt x="36772" y="570769"/>
                    </a:lnTo>
                    <a:lnTo>
                      <a:pt x="33089" y="553142"/>
                    </a:lnTo>
                    <a:lnTo>
                      <a:pt x="33966" y="541039"/>
                    </a:lnTo>
                    <a:lnTo>
                      <a:pt x="19057" y="533936"/>
                    </a:lnTo>
                    <a:lnTo>
                      <a:pt x="10989" y="537093"/>
                    </a:lnTo>
                    <a:lnTo>
                      <a:pt x="4763" y="507977"/>
                    </a:lnTo>
                    <a:lnTo>
                      <a:pt x="11778" y="500698"/>
                    </a:lnTo>
                    <a:lnTo>
                      <a:pt x="8358" y="493243"/>
                    </a:lnTo>
                    <a:lnTo>
                      <a:pt x="31861" y="478072"/>
                    </a:lnTo>
                    <a:lnTo>
                      <a:pt x="48875" y="471757"/>
                    </a:lnTo>
                    <a:lnTo>
                      <a:pt x="74921" y="476054"/>
                    </a:lnTo>
                    <a:lnTo>
                      <a:pt x="84217" y="455445"/>
                    </a:lnTo>
                    <a:lnTo>
                      <a:pt x="115789" y="451587"/>
                    </a:lnTo>
                    <a:lnTo>
                      <a:pt x="124558" y="438607"/>
                    </a:lnTo>
                    <a:lnTo>
                      <a:pt x="163321" y="420804"/>
                    </a:lnTo>
                    <a:lnTo>
                      <a:pt x="166741" y="413350"/>
                    </a:lnTo>
                    <a:lnTo>
                      <a:pt x="164812" y="394319"/>
                    </a:lnTo>
                    <a:lnTo>
                      <a:pt x="181650" y="385550"/>
                    </a:lnTo>
                    <a:lnTo>
                      <a:pt x="159550" y="326353"/>
                    </a:lnTo>
                    <a:lnTo>
                      <a:pt x="208223" y="312497"/>
                    </a:lnTo>
                    <a:lnTo>
                      <a:pt x="220851" y="304691"/>
                    </a:lnTo>
                    <a:lnTo>
                      <a:pt x="238567" y="241022"/>
                    </a:lnTo>
                    <a:lnTo>
                      <a:pt x="287327" y="252862"/>
                    </a:lnTo>
                    <a:lnTo>
                      <a:pt x="301008" y="236550"/>
                    </a:lnTo>
                    <a:lnTo>
                      <a:pt x="302148" y="199804"/>
                    </a:lnTo>
                    <a:lnTo>
                      <a:pt x="322582" y="196384"/>
                    </a:lnTo>
                    <a:lnTo>
                      <a:pt x="341262" y="171565"/>
                    </a:lnTo>
                    <a:lnTo>
                      <a:pt x="350908" y="168496"/>
                    </a:lnTo>
                    <a:lnTo>
                      <a:pt x="357398" y="194542"/>
                    </a:lnTo>
                    <a:lnTo>
                      <a:pt x="378095" y="214099"/>
                    </a:lnTo>
                    <a:lnTo>
                      <a:pt x="413175" y="227868"/>
                    </a:lnTo>
                    <a:lnTo>
                      <a:pt x="430101" y="256983"/>
                    </a:lnTo>
                    <a:lnTo>
                      <a:pt x="420629" y="298465"/>
                    </a:lnTo>
                    <a:lnTo>
                      <a:pt x="429487" y="313637"/>
                    </a:lnTo>
                    <a:lnTo>
                      <a:pt x="458690" y="319600"/>
                    </a:lnTo>
                    <a:lnTo>
                      <a:pt x="491840" y="324424"/>
                    </a:lnTo>
                    <a:lnTo>
                      <a:pt x="521570" y="345910"/>
                    </a:lnTo>
                    <a:lnTo>
                      <a:pt x="536742" y="349681"/>
                    </a:lnTo>
                    <a:lnTo>
                      <a:pt x="547967" y="380989"/>
                    </a:lnTo>
                    <a:lnTo>
                      <a:pt x="562437" y="400897"/>
                    </a:lnTo>
                    <a:lnTo>
                      <a:pt x="589536" y="400108"/>
                    </a:lnTo>
                    <a:lnTo>
                      <a:pt x="640314" y="407562"/>
                    </a:lnTo>
                    <a:lnTo>
                      <a:pt x="673026" y="402914"/>
                    </a:lnTo>
                    <a:lnTo>
                      <a:pt x="697318" y="407913"/>
                    </a:lnTo>
                    <a:lnTo>
                      <a:pt x="733713" y="427996"/>
                    </a:lnTo>
                    <a:lnTo>
                      <a:pt x="763443" y="427996"/>
                    </a:lnTo>
                    <a:lnTo>
                      <a:pt x="774317" y="438169"/>
                    </a:lnTo>
                    <a:lnTo>
                      <a:pt x="802907" y="420541"/>
                    </a:lnTo>
                    <a:lnTo>
                      <a:pt x="842634" y="409053"/>
                    </a:lnTo>
                    <a:lnTo>
                      <a:pt x="879468" y="407825"/>
                    </a:lnTo>
                    <a:lnTo>
                      <a:pt x="908233" y="396073"/>
                    </a:lnTo>
                    <a:lnTo>
                      <a:pt x="925860" y="378095"/>
                    </a:lnTo>
                    <a:lnTo>
                      <a:pt x="943049" y="366694"/>
                    </a:lnTo>
                    <a:lnTo>
                      <a:pt x="939103" y="355469"/>
                    </a:lnTo>
                    <a:lnTo>
                      <a:pt x="931210" y="342314"/>
                    </a:lnTo>
                    <a:lnTo>
                      <a:pt x="944102" y="320039"/>
                    </a:lnTo>
                    <a:lnTo>
                      <a:pt x="957958" y="323196"/>
                    </a:lnTo>
                    <a:lnTo>
                      <a:pt x="983215" y="330212"/>
                    </a:lnTo>
                    <a:lnTo>
                      <a:pt x="1007683" y="311795"/>
                    </a:lnTo>
                    <a:lnTo>
                      <a:pt x="1045218" y="298202"/>
                    </a:lnTo>
                    <a:lnTo>
                      <a:pt x="1063196" y="274874"/>
                    </a:lnTo>
                    <a:lnTo>
                      <a:pt x="1080473" y="264701"/>
                    </a:lnTo>
                    <a:lnTo>
                      <a:pt x="1116166" y="259965"/>
                    </a:lnTo>
                    <a:lnTo>
                      <a:pt x="1135548" y="263999"/>
                    </a:lnTo>
                    <a:lnTo>
                      <a:pt x="1138266" y="251283"/>
                    </a:lnTo>
                    <a:lnTo>
                      <a:pt x="1115991" y="225938"/>
                    </a:lnTo>
                    <a:lnTo>
                      <a:pt x="1096258" y="214274"/>
                    </a:lnTo>
                    <a:lnTo>
                      <a:pt x="1077316" y="227780"/>
                    </a:lnTo>
                    <a:lnTo>
                      <a:pt x="1053023" y="222080"/>
                    </a:lnTo>
                    <a:lnTo>
                      <a:pt x="1039079" y="226728"/>
                    </a:lnTo>
                    <a:lnTo>
                      <a:pt x="1032765" y="211731"/>
                    </a:lnTo>
                    <a:lnTo>
                      <a:pt x="1050129" y="174635"/>
                    </a:lnTo>
                    <a:lnTo>
                      <a:pt x="1062144" y="146133"/>
                    </a:lnTo>
                    <a:lnTo>
                      <a:pt x="1091699" y="160427"/>
                    </a:lnTo>
                    <a:lnTo>
                      <a:pt x="1126339" y="136398"/>
                    </a:lnTo>
                    <a:lnTo>
                      <a:pt x="1126076" y="119472"/>
                    </a:lnTo>
                    <a:lnTo>
                      <a:pt x="1148264" y="77991"/>
                    </a:lnTo>
                    <a:lnTo>
                      <a:pt x="1161945" y="65274"/>
                    </a:lnTo>
                    <a:lnTo>
                      <a:pt x="1161594" y="43174"/>
                    </a:lnTo>
                    <a:lnTo>
                      <a:pt x="1148089" y="33528"/>
                    </a:lnTo>
                    <a:lnTo>
                      <a:pt x="1168435" y="13269"/>
                    </a:lnTo>
                    <a:lnTo>
                      <a:pt x="1198954" y="5902"/>
                    </a:lnTo>
                    <a:lnTo>
                      <a:pt x="1231577" y="4763"/>
                    </a:lnTo>
                    <a:lnTo>
                      <a:pt x="1268411" y="16952"/>
                    </a:lnTo>
                    <a:lnTo>
                      <a:pt x="1289985" y="31949"/>
                    </a:lnTo>
                    <a:lnTo>
                      <a:pt x="1305157" y="72378"/>
                    </a:lnTo>
                    <a:lnTo>
                      <a:pt x="1314365" y="89392"/>
                    </a:lnTo>
                    <a:lnTo>
                      <a:pt x="1322960" y="113333"/>
                    </a:lnTo>
                    <a:lnTo>
                      <a:pt x="1332168" y="151131"/>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67" name="Freeform: Shape 1544">
                <a:extLst>
                  <a:ext uri="{FF2B5EF4-FFF2-40B4-BE49-F238E27FC236}">
                    <a16:creationId xmlns:a16="http://schemas.microsoft.com/office/drawing/2014/main" id="{A70F15F3-9A8F-4B0F-A2B6-93C901CDD788}"/>
                  </a:ext>
                </a:extLst>
              </p:cNvPr>
              <p:cNvSpPr/>
              <p:nvPr/>
            </p:nvSpPr>
            <p:spPr>
              <a:xfrm>
                <a:off x="4659661" y="4136000"/>
                <a:ext cx="316178" cy="434745"/>
              </a:xfrm>
              <a:custGeom>
                <a:avLst/>
                <a:gdLst>
                  <a:gd name="connsiteX0" fmla="*/ 93777 w 304800"/>
                  <a:gd name="connsiteY0" fmla="*/ 314689 h 419100"/>
                  <a:gd name="connsiteX1" fmla="*/ 83253 w 304800"/>
                  <a:gd name="connsiteY1" fmla="*/ 308901 h 419100"/>
                  <a:gd name="connsiteX2" fmla="*/ 71150 w 304800"/>
                  <a:gd name="connsiteY2" fmla="*/ 300833 h 419100"/>
                  <a:gd name="connsiteX3" fmla="*/ 64134 w 304800"/>
                  <a:gd name="connsiteY3" fmla="*/ 304692 h 419100"/>
                  <a:gd name="connsiteX4" fmla="*/ 43262 w 304800"/>
                  <a:gd name="connsiteY4" fmla="*/ 301271 h 419100"/>
                  <a:gd name="connsiteX5" fmla="*/ 37299 w 304800"/>
                  <a:gd name="connsiteY5" fmla="*/ 290747 h 419100"/>
                  <a:gd name="connsiteX6" fmla="*/ 32738 w 304800"/>
                  <a:gd name="connsiteY6" fmla="*/ 291186 h 419100"/>
                  <a:gd name="connsiteX7" fmla="*/ 8095 w 304800"/>
                  <a:gd name="connsiteY7" fmla="*/ 277242 h 419100"/>
                  <a:gd name="connsiteX8" fmla="*/ 4763 w 304800"/>
                  <a:gd name="connsiteY8" fmla="*/ 269612 h 419100"/>
                  <a:gd name="connsiteX9" fmla="*/ 13971 w 304800"/>
                  <a:gd name="connsiteY9" fmla="*/ 267770 h 419100"/>
                  <a:gd name="connsiteX10" fmla="*/ 12918 w 304800"/>
                  <a:gd name="connsiteY10" fmla="*/ 255580 h 419100"/>
                  <a:gd name="connsiteX11" fmla="*/ 18619 w 304800"/>
                  <a:gd name="connsiteY11" fmla="*/ 246723 h 419100"/>
                  <a:gd name="connsiteX12" fmla="*/ 30809 w 304800"/>
                  <a:gd name="connsiteY12" fmla="*/ 245057 h 419100"/>
                  <a:gd name="connsiteX13" fmla="*/ 41245 w 304800"/>
                  <a:gd name="connsiteY13" fmla="*/ 229709 h 419100"/>
                  <a:gd name="connsiteX14" fmla="*/ 50629 w 304800"/>
                  <a:gd name="connsiteY14" fmla="*/ 216905 h 419100"/>
                  <a:gd name="connsiteX15" fmla="*/ 41508 w 304800"/>
                  <a:gd name="connsiteY15" fmla="*/ 211029 h 419100"/>
                  <a:gd name="connsiteX16" fmla="*/ 46156 w 304800"/>
                  <a:gd name="connsiteY16" fmla="*/ 196822 h 419100"/>
                  <a:gd name="connsiteX17" fmla="*/ 40631 w 304800"/>
                  <a:gd name="connsiteY17" fmla="*/ 174371 h 419100"/>
                  <a:gd name="connsiteX18" fmla="*/ 45893 w 304800"/>
                  <a:gd name="connsiteY18" fmla="*/ 167969 h 419100"/>
                  <a:gd name="connsiteX19" fmla="*/ 42034 w 304800"/>
                  <a:gd name="connsiteY19" fmla="*/ 147185 h 419100"/>
                  <a:gd name="connsiteX20" fmla="*/ 32037 w 304800"/>
                  <a:gd name="connsiteY20" fmla="*/ 134030 h 419100"/>
                  <a:gd name="connsiteX21" fmla="*/ 35194 w 304800"/>
                  <a:gd name="connsiteY21" fmla="*/ 122103 h 419100"/>
                  <a:gd name="connsiteX22" fmla="*/ 43174 w 304800"/>
                  <a:gd name="connsiteY22" fmla="*/ 123857 h 419100"/>
                  <a:gd name="connsiteX23" fmla="*/ 47822 w 304800"/>
                  <a:gd name="connsiteY23" fmla="*/ 116490 h 419100"/>
                  <a:gd name="connsiteX24" fmla="*/ 42122 w 304800"/>
                  <a:gd name="connsiteY24" fmla="*/ 102020 h 419100"/>
                  <a:gd name="connsiteX25" fmla="*/ 45104 w 304800"/>
                  <a:gd name="connsiteY25" fmla="*/ 98337 h 419100"/>
                  <a:gd name="connsiteX26" fmla="*/ 57732 w 304800"/>
                  <a:gd name="connsiteY26" fmla="*/ 99126 h 419100"/>
                  <a:gd name="connsiteX27" fmla="*/ 76237 w 304800"/>
                  <a:gd name="connsiteY27" fmla="*/ 81850 h 419100"/>
                  <a:gd name="connsiteX28" fmla="*/ 86322 w 304800"/>
                  <a:gd name="connsiteY28" fmla="*/ 79218 h 419100"/>
                  <a:gd name="connsiteX29" fmla="*/ 86585 w 304800"/>
                  <a:gd name="connsiteY29" fmla="*/ 71063 h 419100"/>
                  <a:gd name="connsiteX30" fmla="*/ 91146 w 304800"/>
                  <a:gd name="connsiteY30" fmla="*/ 50103 h 419100"/>
                  <a:gd name="connsiteX31" fmla="*/ 105265 w 304800"/>
                  <a:gd name="connsiteY31" fmla="*/ 38527 h 419100"/>
                  <a:gd name="connsiteX32" fmla="*/ 120700 w 304800"/>
                  <a:gd name="connsiteY32" fmla="*/ 38088 h 419100"/>
                  <a:gd name="connsiteX33" fmla="*/ 122629 w 304800"/>
                  <a:gd name="connsiteY33" fmla="*/ 32914 h 419100"/>
                  <a:gd name="connsiteX34" fmla="*/ 141923 w 304800"/>
                  <a:gd name="connsiteY34" fmla="*/ 34931 h 419100"/>
                  <a:gd name="connsiteX35" fmla="*/ 161304 w 304800"/>
                  <a:gd name="connsiteY35" fmla="*/ 22390 h 419100"/>
                  <a:gd name="connsiteX36" fmla="*/ 170863 w 304800"/>
                  <a:gd name="connsiteY36" fmla="*/ 16777 h 419100"/>
                  <a:gd name="connsiteX37" fmla="*/ 182703 w 304800"/>
                  <a:gd name="connsiteY37" fmla="*/ 4763 h 419100"/>
                  <a:gd name="connsiteX38" fmla="*/ 191473 w 304800"/>
                  <a:gd name="connsiteY38" fmla="*/ 6253 h 419100"/>
                  <a:gd name="connsiteX39" fmla="*/ 197875 w 304800"/>
                  <a:gd name="connsiteY39" fmla="*/ 12831 h 419100"/>
                  <a:gd name="connsiteX40" fmla="*/ 193139 w 304800"/>
                  <a:gd name="connsiteY40" fmla="*/ 21250 h 419100"/>
                  <a:gd name="connsiteX41" fmla="*/ 177353 w 304800"/>
                  <a:gd name="connsiteY41" fmla="*/ 25459 h 419100"/>
                  <a:gd name="connsiteX42" fmla="*/ 171127 w 304800"/>
                  <a:gd name="connsiteY42" fmla="*/ 37913 h 419100"/>
                  <a:gd name="connsiteX43" fmla="*/ 161567 w 304800"/>
                  <a:gd name="connsiteY43" fmla="*/ 45016 h 419100"/>
                  <a:gd name="connsiteX44" fmla="*/ 154464 w 304800"/>
                  <a:gd name="connsiteY44" fmla="*/ 54312 h 419100"/>
                  <a:gd name="connsiteX45" fmla="*/ 151394 w 304800"/>
                  <a:gd name="connsiteY45" fmla="*/ 71940 h 419100"/>
                  <a:gd name="connsiteX46" fmla="*/ 144642 w 304800"/>
                  <a:gd name="connsiteY46" fmla="*/ 86498 h 419100"/>
                  <a:gd name="connsiteX47" fmla="*/ 157270 w 304800"/>
                  <a:gd name="connsiteY47" fmla="*/ 88076 h 419100"/>
                  <a:gd name="connsiteX48" fmla="*/ 160427 w 304800"/>
                  <a:gd name="connsiteY48" fmla="*/ 99477 h 419100"/>
                  <a:gd name="connsiteX49" fmla="*/ 165865 w 304800"/>
                  <a:gd name="connsiteY49" fmla="*/ 104914 h 419100"/>
                  <a:gd name="connsiteX50" fmla="*/ 167794 w 304800"/>
                  <a:gd name="connsiteY50" fmla="*/ 114824 h 419100"/>
                  <a:gd name="connsiteX51" fmla="*/ 164900 w 304800"/>
                  <a:gd name="connsiteY51" fmla="*/ 123945 h 419100"/>
                  <a:gd name="connsiteX52" fmla="*/ 165777 w 304800"/>
                  <a:gd name="connsiteY52" fmla="*/ 129119 h 419100"/>
                  <a:gd name="connsiteX53" fmla="*/ 171828 w 304800"/>
                  <a:gd name="connsiteY53" fmla="*/ 131136 h 419100"/>
                  <a:gd name="connsiteX54" fmla="*/ 177704 w 304800"/>
                  <a:gd name="connsiteY54" fmla="*/ 139730 h 419100"/>
                  <a:gd name="connsiteX55" fmla="*/ 209275 w 304800"/>
                  <a:gd name="connsiteY55" fmla="*/ 137363 h 419100"/>
                  <a:gd name="connsiteX56" fmla="*/ 223570 w 304800"/>
                  <a:gd name="connsiteY56" fmla="*/ 140520 h 419100"/>
                  <a:gd name="connsiteX57" fmla="*/ 240935 w 304800"/>
                  <a:gd name="connsiteY57" fmla="*/ 161655 h 419100"/>
                  <a:gd name="connsiteX58" fmla="*/ 250845 w 304800"/>
                  <a:gd name="connsiteY58" fmla="*/ 159024 h 419100"/>
                  <a:gd name="connsiteX59" fmla="*/ 268560 w 304800"/>
                  <a:gd name="connsiteY59" fmla="*/ 160340 h 419100"/>
                  <a:gd name="connsiteX60" fmla="*/ 282592 w 304800"/>
                  <a:gd name="connsiteY60" fmla="*/ 157534 h 419100"/>
                  <a:gd name="connsiteX61" fmla="*/ 291274 w 304800"/>
                  <a:gd name="connsiteY61" fmla="*/ 161831 h 419100"/>
                  <a:gd name="connsiteX62" fmla="*/ 286801 w 304800"/>
                  <a:gd name="connsiteY62" fmla="*/ 174985 h 419100"/>
                  <a:gd name="connsiteX63" fmla="*/ 281364 w 304800"/>
                  <a:gd name="connsiteY63" fmla="*/ 183229 h 419100"/>
                  <a:gd name="connsiteX64" fmla="*/ 279434 w 304800"/>
                  <a:gd name="connsiteY64" fmla="*/ 200856 h 419100"/>
                  <a:gd name="connsiteX65" fmla="*/ 284345 w 304800"/>
                  <a:gd name="connsiteY65" fmla="*/ 217081 h 419100"/>
                  <a:gd name="connsiteX66" fmla="*/ 291361 w 304800"/>
                  <a:gd name="connsiteY66" fmla="*/ 224360 h 419100"/>
                  <a:gd name="connsiteX67" fmla="*/ 292151 w 304800"/>
                  <a:gd name="connsiteY67" fmla="*/ 229885 h 419100"/>
                  <a:gd name="connsiteX68" fmla="*/ 279697 w 304800"/>
                  <a:gd name="connsiteY68" fmla="*/ 242075 h 419100"/>
                  <a:gd name="connsiteX69" fmla="*/ 288643 w 304800"/>
                  <a:gd name="connsiteY69" fmla="*/ 247425 h 419100"/>
                  <a:gd name="connsiteX70" fmla="*/ 295220 w 304800"/>
                  <a:gd name="connsiteY70" fmla="*/ 256019 h 419100"/>
                  <a:gd name="connsiteX71" fmla="*/ 302674 w 304800"/>
                  <a:gd name="connsiteY71" fmla="*/ 280312 h 419100"/>
                  <a:gd name="connsiteX72" fmla="*/ 298026 w 304800"/>
                  <a:gd name="connsiteY72" fmla="*/ 283381 h 419100"/>
                  <a:gd name="connsiteX73" fmla="*/ 293291 w 304800"/>
                  <a:gd name="connsiteY73" fmla="*/ 268911 h 419100"/>
                  <a:gd name="connsiteX74" fmla="*/ 286450 w 304800"/>
                  <a:gd name="connsiteY74" fmla="*/ 261193 h 419100"/>
                  <a:gd name="connsiteX75" fmla="*/ 278294 w 304800"/>
                  <a:gd name="connsiteY75" fmla="*/ 269612 h 419100"/>
                  <a:gd name="connsiteX76" fmla="*/ 230411 w 304800"/>
                  <a:gd name="connsiteY76" fmla="*/ 269086 h 419100"/>
                  <a:gd name="connsiteX77" fmla="*/ 230674 w 304800"/>
                  <a:gd name="connsiteY77" fmla="*/ 284346 h 419100"/>
                  <a:gd name="connsiteX78" fmla="*/ 245057 w 304800"/>
                  <a:gd name="connsiteY78" fmla="*/ 286889 h 419100"/>
                  <a:gd name="connsiteX79" fmla="*/ 244267 w 304800"/>
                  <a:gd name="connsiteY79" fmla="*/ 296272 h 419100"/>
                  <a:gd name="connsiteX80" fmla="*/ 239356 w 304800"/>
                  <a:gd name="connsiteY80" fmla="*/ 293729 h 419100"/>
                  <a:gd name="connsiteX81" fmla="*/ 225500 w 304800"/>
                  <a:gd name="connsiteY81" fmla="*/ 297763 h 419100"/>
                  <a:gd name="connsiteX82" fmla="*/ 225412 w 304800"/>
                  <a:gd name="connsiteY82" fmla="*/ 315478 h 419100"/>
                  <a:gd name="connsiteX83" fmla="*/ 236287 w 304800"/>
                  <a:gd name="connsiteY83" fmla="*/ 324424 h 419100"/>
                  <a:gd name="connsiteX84" fmla="*/ 240145 w 304800"/>
                  <a:gd name="connsiteY84" fmla="*/ 338368 h 419100"/>
                  <a:gd name="connsiteX85" fmla="*/ 239532 w 304800"/>
                  <a:gd name="connsiteY85" fmla="*/ 348979 h 419100"/>
                  <a:gd name="connsiteX86" fmla="*/ 228481 w 304800"/>
                  <a:gd name="connsiteY86" fmla="*/ 416069 h 419100"/>
                  <a:gd name="connsiteX87" fmla="*/ 216204 w 304800"/>
                  <a:gd name="connsiteY87" fmla="*/ 403002 h 419100"/>
                  <a:gd name="connsiteX88" fmla="*/ 208837 w 304800"/>
                  <a:gd name="connsiteY88" fmla="*/ 402476 h 419100"/>
                  <a:gd name="connsiteX89" fmla="*/ 224711 w 304800"/>
                  <a:gd name="connsiteY89" fmla="*/ 377569 h 419100"/>
                  <a:gd name="connsiteX90" fmla="*/ 205855 w 304800"/>
                  <a:gd name="connsiteY90" fmla="*/ 366081 h 419100"/>
                  <a:gd name="connsiteX91" fmla="*/ 191122 w 304800"/>
                  <a:gd name="connsiteY91" fmla="*/ 368185 h 419100"/>
                  <a:gd name="connsiteX92" fmla="*/ 182264 w 304800"/>
                  <a:gd name="connsiteY92" fmla="*/ 363976 h 419100"/>
                  <a:gd name="connsiteX93" fmla="*/ 168671 w 304800"/>
                  <a:gd name="connsiteY93" fmla="*/ 370466 h 419100"/>
                  <a:gd name="connsiteX94" fmla="*/ 150342 w 304800"/>
                  <a:gd name="connsiteY94" fmla="*/ 367396 h 419100"/>
                  <a:gd name="connsiteX95" fmla="*/ 135872 w 304800"/>
                  <a:gd name="connsiteY95" fmla="*/ 341788 h 419100"/>
                  <a:gd name="connsiteX96" fmla="*/ 124471 w 304800"/>
                  <a:gd name="connsiteY96" fmla="*/ 335474 h 419100"/>
                  <a:gd name="connsiteX97" fmla="*/ 116666 w 304800"/>
                  <a:gd name="connsiteY97" fmla="*/ 323897 h 419100"/>
                  <a:gd name="connsiteX98" fmla="*/ 100354 w 304800"/>
                  <a:gd name="connsiteY98" fmla="*/ 31232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04800" h="419100">
                    <a:moveTo>
                      <a:pt x="93777" y="314689"/>
                    </a:moveTo>
                    <a:lnTo>
                      <a:pt x="83253" y="308901"/>
                    </a:lnTo>
                    <a:lnTo>
                      <a:pt x="71150" y="300833"/>
                    </a:lnTo>
                    <a:lnTo>
                      <a:pt x="64134" y="304692"/>
                    </a:lnTo>
                    <a:lnTo>
                      <a:pt x="43262" y="301271"/>
                    </a:lnTo>
                    <a:lnTo>
                      <a:pt x="37299" y="290747"/>
                    </a:lnTo>
                    <a:lnTo>
                      <a:pt x="32738" y="291186"/>
                    </a:lnTo>
                    <a:lnTo>
                      <a:pt x="8095" y="277242"/>
                    </a:lnTo>
                    <a:lnTo>
                      <a:pt x="4763" y="269612"/>
                    </a:lnTo>
                    <a:lnTo>
                      <a:pt x="13971" y="267770"/>
                    </a:lnTo>
                    <a:lnTo>
                      <a:pt x="12918" y="255580"/>
                    </a:lnTo>
                    <a:lnTo>
                      <a:pt x="18619" y="246723"/>
                    </a:lnTo>
                    <a:lnTo>
                      <a:pt x="30809" y="245057"/>
                    </a:lnTo>
                    <a:lnTo>
                      <a:pt x="41245" y="229709"/>
                    </a:lnTo>
                    <a:lnTo>
                      <a:pt x="50629" y="216905"/>
                    </a:lnTo>
                    <a:lnTo>
                      <a:pt x="41508" y="211029"/>
                    </a:lnTo>
                    <a:lnTo>
                      <a:pt x="46156" y="196822"/>
                    </a:lnTo>
                    <a:lnTo>
                      <a:pt x="40631" y="174371"/>
                    </a:lnTo>
                    <a:lnTo>
                      <a:pt x="45893" y="167969"/>
                    </a:lnTo>
                    <a:lnTo>
                      <a:pt x="42034" y="147185"/>
                    </a:lnTo>
                    <a:lnTo>
                      <a:pt x="32037" y="134030"/>
                    </a:lnTo>
                    <a:lnTo>
                      <a:pt x="35194" y="122103"/>
                    </a:lnTo>
                    <a:lnTo>
                      <a:pt x="43174" y="123857"/>
                    </a:lnTo>
                    <a:lnTo>
                      <a:pt x="47822" y="116490"/>
                    </a:lnTo>
                    <a:lnTo>
                      <a:pt x="42122" y="102020"/>
                    </a:lnTo>
                    <a:lnTo>
                      <a:pt x="45104" y="98337"/>
                    </a:lnTo>
                    <a:lnTo>
                      <a:pt x="57732" y="99126"/>
                    </a:lnTo>
                    <a:lnTo>
                      <a:pt x="76237" y="81850"/>
                    </a:lnTo>
                    <a:lnTo>
                      <a:pt x="86322" y="79218"/>
                    </a:lnTo>
                    <a:lnTo>
                      <a:pt x="86585" y="71063"/>
                    </a:lnTo>
                    <a:lnTo>
                      <a:pt x="91146" y="50103"/>
                    </a:lnTo>
                    <a:lnTo>
                      <a:pt x="105265" y="38527"/>
                    </a:lnTo>
                    <a:lnTo>
                      <a:pt x="120700" y="38088"/>
                    </a:lnTo>
                    <a:lnTo>
                      <a:pt x="122629" y="32914"/>
                    </a:lnTo>
                    <a:lnTo>
                      <a:pt x="141923" y="34931"/>
                    </a:lnTo>
                    <a:lnTo>
                      <a:pt x="161304" y="22390"/>
                    </a:lnTo>
                    <a:lnTo>
                      <a:pt x="170863" y="16777"/>
                    </a:lnTo>
                    <a:lnTo>
                      <a:pt x="182703" y="4763"/>
                    </a:lnTo>
                    <a:lnTo>
                      <a:pt x="191473" y="6253"/>
                    </a:lnTo>
                    <a:lnTo>
                      <a:pt x="197875" y="12831"/>
                    </a:lnTo>
                    <a:lnTo>
                      <a:pt x="193139" y="21250"/>
                    </a:lnTo>
                    <a:lnTo>
                      <a:pt x="177353" y="25459"/>
                    </a:lnTo>
                    <a:lnTo>
                      <a:pt x="171127" y="37913"/>
                    </a:lnTo>
                    <a:lnTo>
                      <a:pt x="161567" y="45016"/>
                    </a:lnTo>
                    <a:lnTo>
                      <a:pt x="154464" y="54312"/>
                    </a:lnTo>
                    <a:lnTo>
                      <a:pt x="151394" y="71940"/>
                    </a:lnTo>
                    <a:lnTo>
                      <a:pt x="144642" y="86498"/>
                    </a:lnTo>
                    <a:lnTo>
                      <a:pt x="157270" y="88076"/>
                    </a:lnTo>
                    <a:lnTo>
                      <a:pt x="160427" y="99477"/>
                    </a:lnTo>
                    <a:lnTo>
                      <a:pt x="165865" y="104914"/>
                    </a:lnTo>
                    <a:lnTo>
                      <a:pt x="167794" y="114824"/>
                    </a:lnTo>
                    <a:lnTo>
                      <a:pt x="164900" y="123945"/>
                    </a:lnTo>
                    <a:lnTo>
                      <a:pt x="165777" y="129119"/>
                    </a:lnTo>
                    <a:lnTo>
                      <a:pt x="171828" y="131136"/>
                    </a:lnTo>
                    <a:lnTo>
                      <a:pt x="177704" y="139730"/>
                    </a:lnTo>
                    <a:lnTo>
                      <a:pt x="209275" y="137363"/>
                    </a:lnTo>
                    <a:lnTo>
                      <a:pt x="223570" y="140520"/>
                    </a:lnTo>
                    <a:lnTo>
                      <a:pt x="240935" y="161655"/>
                    </a:lnTo>
                    <a:lnTo>
                      <a:pt x="250845" y="159024"/>
                    </a:lnTo>
                    <a:lnTo>
                      <a:pt x="268560" y="160340"/>
                    </a:lnTo>
                    <a:lnTo>
                      <a:pt x="282592" y="157534"/>
                    </a:lnTo>
                    <a:lnTo>
                      <a:pt x="291274" y="161831"/>
                    </a:lnTo>
                    <a:lnTo>
                      <a:pt x="286801" y="174985"/>
                    </a:lnTo>
                    <a:lnTo>
                      <a:pt x="281364" y="183229"/>
                    </a:lnTo>
                    <a:lnTo>
                      <a:pt x="279434" y="200856"/>
                    </a:lnTo>
                    <a:lnTo>
                      <a:pt x="284345" y="217081"/>
                    </a:lnTo>
                    <a:lnTo>
                      <a:pt x="291361" y="224360"/>
                    </a:lnTo>
                    <a:lnTo>
                      <a:pt x="292151" y="229885"/>
                    </a:lnTo>
                    <a:lnTo>
                      <a:pt x="279697" y="242075"/>
                    </a:lnTo>
                    <a:lnTo>
                      <a:pt x="288643" y="247425"/>
                    </a:lnTo>
                    <a:lnTo>
                      <a:pt x="295220" y="256019"/>
                    </a:lnTo>
                    <a:lnTo>
                      <a:pt x="302674" y="280312"/>
                    </a:lnTo>
                    <a:lnTo>
                      <a:pt x="298026" y="283381"/>
                    </a:lnTo>
                    <a:lnTo>
                      <a:pt x="293291" y="268911"/>
                    </a:lnTo>
                    <a:lnTo>
                      <a:pt x="286450" y="261193"/>
                    </a:lnTo>
                    <a:lnTo>
                      <a:pt x="278294" y="269612"/>
                    </a:lnTo>
                    <a:lnTo>
                      <a:pt x="230411" y="269086"/>
                    </a:lnTo>
                    <a:lnTo>
                      <a:pt x="230674" y="284346"/>
                    </a:lnTo>
                    <a:lnTo>
                      <a:pt x="245057" y="286889"/>
                    </a:lnTo>
                    <a:lnTo>
                      <a:pt x="244267" y="296272"/>
                    </a:lnTo>
                    <a:lnTo>
                      <a:pt x="239356" y="293729"/>
                    </a:lnTo>
                    <a:lnTo>
                      <a:pt x="225500" y="297763"/>
                    </a:lnTo>
                    <a:lnTo>
                      <a:pt x="225412" y="315478"/>
                    </a:lnTo>
                    <a:lnTo>
                      <a:pt x="236287" y="324424"/>
                    </a:lnTo>
                    <a:lnTo>
                      <a:pt x="240145" y="338368"/>
                    </a:lnTo>
                    <a:lnTo>
                      <a:pt x="239532" y="348979"/>
                    </a:lnTo>
                    <a:lnTo>
                      <a:pt x="228481" y="416069"/>
                    </a:lnTo>
                    <a:lnTo>
                      <a:pt x="216204" y="403002"/>
                    </a:lnTo>
                    <a:lnTo>
                      <a:pt x="208837" y="402476"/>
                    </a:lnTo>
                    <a:lnTo>
                      <a:pt x="224711" y="377569"/>
                    </a:lnTo>
                    <a:lnTo>
                      <a:pt x="205855" y="366081"/>
                    </a:lnTo>
                    <a:lnTo>
                      <a:pt x="191122" y="368185"/>
                    </a:lnTo>
                    <a:lnTo>
                      <a:pt x="182264" y="363976"/>
                    </a:lnTo>
                    <a:lnTo>
                      <a:pt x="168671" y="370466"/>
                    </a:lnTo>
                    <a:lnTo>
                      <a:pt x="150342" y="367396"/>
                    </a:lnTo>
                    <a:lnTo>
                      <a:pt x="135872" y="341788"/>
                    </a:lnTo>
                    <a:lnTo>
                      <a:pt x="124471" y="335474"/>
                    </a:lnTo>
                    <a:lnTo>
                      <a:pt x="116666" y="323897"/>
                    </a:lnTo>
                    <a:lnTo>
                      <a:pt x="100354" y="312321"/>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68" name="Freeform: Shape 1545">
                <a:extLst>
                  <a:ext uri="{FF2B5EF4-FFF2-40B4-BE49-F238E27FC236}">
                    <a16:creationId xmlns:a16="http://schemas.microsoft.com/office/drawing/2014/main" id="{27D088C0-D257-40ED-8F70-AC6C76841ABE}"/>
                  </a:ext>
                </a:extLst>
              </p:cNvPr>
              <p:cNvSpPr/>
              <p:nvPr/>
            </p:nvSpPr>
            <p:spPr>
              <a:xfrm>
                <a:off x="4482447" y="4167568"/>
                <a:ext cx="92219" cy="85632"/>
              </a:xfrm>
              <a:custGeom>
                <a:avLst/>
                <a:gdLst>
                  <a:gd name="connsiteX0" fmla="*/ 77903 w 88900"/>
                  <a:gd name="connsiteY0" fmla="*/ 78955 h 82550"/>
                  <a:gd name="connsiteX1" fmla="*/ 64573 w 88900"/>
                  <a:gd name="connsiteY1" fmla="*/ 73430 h 82550"/>
                  <a:gd name="connsiteX2" fmla="*/ 59574 w 88900"/>
                  <a:gd name="connsiteY2" fmla="*/ 68256 h 82550"/>
                  <a:gd name="connsiteX3" fmla="*/ 62381 w 88900"/>
                  <a:gd name="connsiteY3" fmla="*/ 63959 h 82550"/>
                  <a:gd name="connsiteX4" fmla="*/ 61503 w 88900"/>
                  <a:gd name="connsiteY4" fmla="*/ 58522 h 82550"/>
                  <a:gd name="connsiteX5" fmla="*/ 54663 w 88900"/>
                  <a:gd name="connsiteY5" fmla="*/ 52558 h 82550"/>
                  <a:gd name="connsiteX6" fmla="*/ 45016 w 88900"/>
                  <a:gd name="connsiteY6" fmla="*/ 47735 h 82550"/>
                  <a:gd name="connsiteX7" fmla="*/ 36509 w 88900"/>
                  <a:gd name="connsiteY7" fmla="*/ 44578 h 82550"/>
                  <a:gd name="connsiteX8" fmla="*/ 34931 w 88900"/>
                  <a:gd name="connsiteY8" fmla="*/ 37299 h 82550"/>
                  <a:gd name="connsiteX9" fmla="*/ 28441 w 88900"/>
                  <a:gd name="connsiteY9" fmla="*/ 32826 h 82550"/>
                  <a:gd name="connsiteX10" fmla="*/ 30020 w 88900"/>
                  <a:gd name="connsiteY10" fmla="*/ 40105 h 82550"/>
                  <a:gd name="connsiteX11" fmla="*/ 25109 w 88900"/>
                  <a:gd name="connsiteY11" fmla="*/ 45981 h 82550"/>
                  <a:gd name="connsiteX12" fmla="*/ 19496 w 88900"/>
                  <a:gd name="connsiteY12" fmla="*/ 39140 h 82550"/>
                  <a:gd name="connsiteX13" fmla="*/ 11603 w 88900"/>
                  <a:gd name="connsiteY13" fmla="*/ 36685 h 82550"/>
                  <a:gd name="connsiteX14" fmla="*/ 8271 w 88900"/>
                  <a:gd name="connsiteY14" fmla="*/ 31686 h 82550"/>
                  <a:gd name="connsiteX15" fmla="*/ 8446 w 88900"/>
                  <a:gd name="connsiteY15" fmla="*/ 24144 h 82550"/>
                  <a:gd name="connsiteX16" fmla="*/ 11691 w 88900"/>
                  <a:gd name="connsiteY16" fmla="*/ 16251 h 82550"/>
                  <a:gd name="connsiteX17" fmla="*/ 4763 w 88900"/>
                  <a:gd name="connsiteY17" fmla="*/ 12743 h 82550"/>
                  <a:gd name="connsiteX18" fmla="*/ 10375 w 88900"/>
                  <a:gd name="connsiteY18" fmla="*/ 8007 h 82550"/>
                  <a:gd name="connsiteX19" fmla="*/ 14059 w 88900"/>
                  <a:gd name="connsiteY19" fmla="*/ 4763 h 82550"/>
                  <a:gd name="connsiteX20" fmla="*/ 30283 w 88900"/>
                  <a:gd name="connsiteY20" fmla="*/ 11340 h 82550"/>
                  <a:gd name="connsiteX21" fmla="*/ 35896 w 88900"/>
                  <a:gd name="connsiteY21" fmla="*/ 8095 h 82550"/>
                  <a:gd name="connsiteX22" fmla="*/ 43701 w 88900"/>
                  <a:gd name="connsiteY22" fmla="*/ 10200 h 82550"/>
                  <a:gd name="connsiteX23" fmla="*/ 47823 w 88900"/>
                  <a:gd name="connsiteY23" fmla="*/ 15286 h 82550"/>
                  <a:gd name="connsiteX24" fmla="*/ 55014 w 88900"/>
                  <a:gd name="connsiteY24" fmla="*/ 16952 h 82550"/>
                  <a:gd name="connsiteX25" fmla="*/ 60890 w 88900"/>
                  <a:gd name="connsiteY25" fmla="*/ 11691 h 82550"/>
                  <a:gd name="connsiteX26" fmla="*/ 67204 w 88900"/>
                  <a:gd name="connsiteY26" fmla="*/ 25196 h 82550"/>
                  <a:gd name="connsiteX27" fmla="*/ 76675 w 88900"/>
                  <a:gd name="connsiteY27" fmla="*/ 35194 h 82550"/>
                  <a:gd name="connsiteX28" fmla="*/ 88252 w 88900"/>
                  <a:gd name="connsiteY28" fmla="*/ 45805 h 82550"/>
                  <a:gd name="connsiteX29" fmla="*/ 78692 w 88900"/>
                  <a:gd name="connsiteY29" fmla="*/ 47998 h 82550"/>
                  <a:gd name="connsiteX30" fmla="*/ 78868 w 88900"/>
                  <a:gd name="connsiteY30" fmla="*/ 57908 h 82550"/>
                  <a:gd name="connsiteX31" fmla="*/ 83954 w 88900"/>
                  <a:gd name="connsiteY31" fmla="*/ 61591 h 82550"/>
                  <a:gd name="connsiteX32" fmla="*/ 80271 w 88900"/>
                  <a:gd name="connsiteY32" fmla="*/ 64573 h 82550"/>
                  <a:gd name="connsiteX33" fmla="*/ 81236 w 88900"/>
                  <a:gd name="connsiteY33" fmla="*/ 69045 h 82550"/>
                  <a:gd name="connsiteX34" fmla="*/ 79219 w 88900"/>
                  <a:gd name="connsiteY34" fmla="*/ 74044 h 8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8900" h="82550">
                    <a:moveTo>
                      <a:pt x="77903" y="78955"/>
                    </a:moveTo>
                    <a:lnTo>
                      <a:pt x="64573" y="73430"/>
                    </a:lnTo>
                    <a:lnTo>
                      <a:pt x="59574" y="68256"/>
                    </a:lnTo>
                    <a:lnTo>
                      <a:pt x="62381" y="63959"/>
                    </a:lnTo>
                    <a:lnTo>
                      <a:pt x="61503" y="58522"/>
                    </a:lnTo>
                    <a:lnTo>
                      <a:pt x="54663" y="52558"/>
                    </a:lnTo>
                    <a:lnTo>
                      <a:pt x="45016" y="47735"/>
                    </a:lnTo>
                    <a:lnTo>
                      <a:pt x="36509" y="44578"/>
                    </a:lnTo>
                    <a:lnTo>
                      <a:pt x="34931" y="37299"/>
                    </a:lnTo>
                    <a:lnTo>
                      <a:pt x="28441" y="32826"/>
                    </a:lnTo>
                    <a:lnTo>
                      <a:pt x="30020" y="40105"/>
                    </a:lnTo>
                    <a:lnTo>
                      <a:pt x="25109" y="45981"/>
                    </a:lnTo>
                    <a:lnTo>
                      <a:pt x="19496" y="39140"/>
                    </a:lnTo>
                    <a:lnTo>
                      <a:pt x="11603" y="36685"/>
                    </a:lnTo>
                    <a:lnTo>
                      <a:pt x="8271" y="31686"/>
                    </a:lnTo>
                    <a:lnTo>
                      <a:pt x="8446" y="24144"/>
                    </a:lnTo>
                    <a:lnTo>
                      <a:pt x="11691" y="16251"/>
                    </a:lnTo>
                    <a:lnTo>
                      <a:pt x="4763" y="12743"/>
                    </a:lnTo>
                    <a:lnTo>
                      <a:pt x="10375" y="8007"/>
                    </a:lnTo>
                    <a:lnTo>
                      <a:pt x="14059" y="4763"/>
                    </a:lnTo>
                    <a:lnTo>
                      <a:pt x="30283" y="11340"/>
                    </a:lnTo>
                    <a:lnTo>
                      <a:pt x="35896" y="8095"/>
                    </a:lnTo>
                    <a:lnTo>
                      <a:pt x="43701" y="10200"/>
                    </a:lnTo>
                    <a:lnTo>
                      <a:pt x="47823" y="15286"/>
                    </a:lnTo>
                    <a:lnTo>
                      <a:pt x="55014" y="16952"/>
                    </a:lnTo>
                    <a:lnTo>
                      <a:pt x="60890" y="11691"/>
                    </a:lnTo>
                    <a:lnTo>
                      <a:pt x="67204" y="25196"/>
                    </a:lnTo>
                    <a:lnTo>
                      <a:pt x="76675" y="35194"/>
                    </a:lnTo>
                    <a:lnTo>
                      <a:pt x="88252" y="45805"/>
                    </a:lnTo>
                    <a:lnTo>
                      <a:pt x="78692" y="47998"/>
                    </a:lnTo>
                    <a:lnTo>
                      <a:pt x="78868" y="57908"/>
                    </a:lnTo>
                    <a:lnTo>
                      <a:pt x="83954" y="61591"/>
                    </a:lnTo>
                    <a:lnTo>
                      <a:pt x="80271" y="64573"/>
                    </a:lnTo>
                    <a:lnTo>
                      <a:pt x="81236" y="69045"/>
                    </a:lnTo>
                    <a:lnTo>
                      <a:pt x="79219" y="74044"/>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69" name="Freeform: Shape 1546">
                <a:extLst>
                  <a:ext uri="{FF2B5EF4-FFF2-40B4-BE49-F238E27FC236}">
                    <a16:creationId xmlns:a16="http://schemas.microsoft.com/office/drawing/2014/main" id="{697B39C9-4A11-40AD-8B51-AF8BFD1FD41F}"/>
                  </a:ext>
                </a:extLst>
              </p:cNvPr>
              <p:cNvSpPr/>
              <p:nvPr/>
            </p:nvSpPr>
            <p:spPr>
              <a:xfrm>
                <a:off x="4507100" y="3849164"/>
                <a:ext cx="283243" cy="98806"/>
              </a:xfrm>
              <a:custGeom>
                <a:avLst/>
                <a:gdLst>
                  <a:gd name="connsiteX0" fmla="*/ 71238 w 273050"/>
                  <a:gd name="connsiteY0" fmla="*/ 4763 h 95250"/>
                  <a:gd name="connsiteX1" fmla="*/ 92549 w 273050"/>
                  <a:gd name="connsiteY1" fmla="*/ 6692 h 95250"/>
                  <a:gd name="connsiteX2" fmla="*/ 111843 w 273050"/>
                  <a:gd name="connsiteY2" fmla="*/ 6955 h 95250"/>
                  <a:gd name="connsiteX3" fmla="*/ 134907 w 273050"/>
                  <a:gd name="connsiteY3" fmla="*/ 15988 h 95250"/>
                  <a:gd name="connsiteX4" fmla="*/ 144729 w 273050"/>
                  <a:gd name="connsiteY4" fmla="*/ 25722 h 95250"/>
                  <a:gd name="connsiteX5" fmla="*/ 167706 w 273050"/>
                  <a:gd name="connsiteY5" fmla="*/ 22741 h 95250"/>
                  <a:gd name="connsiteX6" fmla="*/ 176389 w 273050"/>
                  <a:gd name="connsiteY6" fmla="*/ 28880 h 95250"/>
                  <a:gd name="connsiteX7" fmla="*/ 197261 w 273050"/>
                  <a:gd name="connsiteY7" fmla="*/ 45279 h 95250"/>
                  <a:gd name="connsiteX8" fmla="*/ 212520 w 273050"/>
                  <a:gd name="connsiteY8" fmla="*/ 57119 h 95250"/>
                  <a:gd name="connsiteX9" fmla="*/ 220589 w 273050"/>
                  <a:gd name="connsiteY9" fmla="*/ 56768 h 95250"/>
                  <a:gd name="connsiteX10" fmla="*/ 235322 w 273050"/>
                  <a:gd name="connsiteY10" fmla="*/ 62117 h 95250"/>
                  <a:gd name="connsiteX11" fmla="*/ 233480 w 273050"/>
                  <a:gd name="connsiteY11" fmla="*/ 69484 h 95250"/>
                  <a:gd name="connsiteX12" fmla="*/ 251634 w 273050"/>
                  <a:gd name="connsiteY12" fmla="*/ 70536 h 95250"/>
                  <a:gd name="connsiteX13" fmla="*/ 270226 w 273050"/>
                  <a:gd name="connsiteY13" fmla="*/ 81236 h 95250"/>
                  <a:gd name="connsiteX14" fmla="*/ 267332 w 273050"/>
                  <a:gd name="connsiteY14" fmla="*/ 87287 h 95250"/>
                  <a:gd name="connsiteX15" fmla="*/ 250932 w 273050"/>
                  <a:gd name="connsiteY15" fmla="*/ 90619 h 95250"/>
                  <a:gd name="connsiteX16" fmla="*/ 234357 w 273050"/>
                  <a:gd name="connsiteY16" fmla="*/ 91935 h 95250"/>
                  <a:gd name="connsiteX17" fmla="*/ 217432 w 273050"/>
                  <a:gd name="connsiteY17" fmla="*/ 89830 h 95250"/>
                  <a:gd name="connsiteX18" fmla="*/ 182264 w 273050"/>
                  <a:gd name="connsiteY18" fmla="*/ 92373 h 95250"/>
                  <a:gd name="connsiteX19" fmla="*/ 198752 w 273050"/>
                  <a:gd name="connsiteY19" fmla="*/ 77815 h 95250"/>
                  <a:gd name="connsiteX20" fmla="*/ 188754 w 273050"/>
                  <a:gd name="connsiteY20" fmla="*/ 71063 h 95250"/>
                  <a:gd name="connsiteX21" fmla="*/ 172881 w 273050"/>
                  <a:gd name="connsiteY21" fmla="*/ 69309 h 95250"/>
                  <a:gd name="connsiteX22" fmla="*/ 164374 w 273050"/>
                  <a:gd name="connsiteY22" fmla="*/ 61767 h 95250"/>
                  <a:gd name="connsiteX23" fmla="*/ 158498 w 273050"/>
                  <a:gd name="connsiteY23" fmla="*/ 46858 h 95250"/>
                  <a:gd name="connsiteX24" fmla="*/ 144642 w 273050"/>
                  <a:gd name="connsiteY24" fmla="*/ 47823 h 95250"/>
                  <a:gd name="connsiteX25" fmla="*/ 121665 w 273050"/>
                  <a:gd name="connsiteY25" fmla="*/ 40806 h 95250"/>
                  <a:gd name="connsiteX26" fmla="*/ 114298 w 273050"/>
                  <a:gd name="connsiteY26" fmla="*/ 35282 h 95250"/>
                  <a:gd name="connsiteX27" fmla="*/ 82288 w 273050"/>
                  <a:gd name="connsiteY27" fmla="*/ 31160 h 95250"/>
                  <a:gd name="connsiteX28" fmla="*/ 73694 w 273050"/>
                  <a:gd name="connsiteY28" fmla="*/ 25985 h 95250"/>
                  <a:gd name="connsiteX29" fmla="*/ 82902 w 273050"/>
                  <a:gd name="connsiteY29" fmla="*/ 19408 h 95250"/>
                  <a:gd name="connsiteX30" fmla="*/ 58785 w 273050"/>
                  <a:gd name="connsiteY30" fmla="*/ 18093 h 95250"/>
                  <a:gd name="connsiteX31" fmla="*/ 41157 w 273050"/>
                  <a:gd name="connsiteY31" fmla="*/ 31774 h 95250"/>
                  <a:gd name="connsiteX32" fmla="*/ 30897 w 273050"/>
                  <a:gd name="connsiteY32" fmla="*/ 32124 h 95250"/>
                  <a:gd name="connsiteX33" fmla="*/ 27389 w 273050"/>
                  <a:gd name="connsiteY33" fmla="*/ 38614 h 95250"/>
                  <a:gd name="connsiteX34" fmla="*/ 15286 w 273050"/>
                  <a:gd name="connsiteY34" fmla="*/ 41508 h 95250"/>
                  <a:gd name="connsiteX35" fmla="*/ 4763 w 273050"/>
                  <a:gd name="connsiteY35" fmla="*/ 38965 h 95250"/>
                  <a:gd name="connsiteX36" fmla="*/ 17742 w 273050"/>
                  <a:gd name="connsiteY36" fmla="*/ 30809 h 95250"/>
                  <a:gd name="connsiteX37" fmla="*/ 23004 w 273050"/>
                  <a:gd name="connsiteY37" fmla="*/ 21250 h 95250"/>
                  <a:gd name="connsiteX38" fmla="*/ 34142 w 273050"/>
                  <a:gd name="connsiteY38" fmla="*/ 15374 h 95250"/>
                  <a:gd name="connsiteX39" fmla="*/ 46682 w 273050"/>
                  <a:gd name="connsiteY39" fmla="*/ 10200 h 95250"/>
                  <a:gd name="connsiteX40" fmla="*/ 65362 w 273050"/>
                  <a:gd name="connsiteY40" fmla="*/ 765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3050" h="95250">
                    <a:moveTo>
                      <a:pt x="71238" y="4763"/>
                    </a:moveTo>
                    <a:lnTo>
                      <a:pt x="92549" y="6692"/>
                    </a:lnTo>
                    <a:lnTo>
                      <a:pt x="111843" y="6955"/>
                    </a:lnTo>
                    <a:lnTo>
                      <a:pt x="134907" y="15988"/>
                    </a:lnTo>
                    <a:lnTo>
                      <a:pt x="144729" y="25722"/>
                    </a:lnTo>
                    <a:lnTo>
                      <a:pt x="167706" y="22741"/>
                    </a:lnTo>
                    <a:lnTo>
                      <a:pt x="176389" y="28880"/>
                    </a:lnTo>
                    <a:lnTo>
                      <a:pt x="197261" y="45279"/>
                    </a:lnTo>
                    <a:lnTo>
                      <a:pt x="212520" y="57119"/>
                    </a:lnTo>
                    <a:lnTo>
                      <a:pt x="220589" y="56768"/>
                    </a:lnTo>
                    <a:lnTo>
                      <a:pt x="235322" y="62117"/>
                    </a:lnTo>
                    <a:lnTo>
                      <a:pt x="233480" y="69484"/>
                    </a:lnTo>
                    <a:lnTo>
                      <a:pt x="251634" y="70536"/>
                    </a:lnTo>
                    <a:lnTo>
                      <a:pt x="270226" y="81236"/>
                    </a:lnTo>
                    <a:lnTo>
                      <a:pt x="267332" y="87287"/>
                    </a:lnTo>
                    <a:lnTo>
                      <a:pt x="250932" y="90619"/>
                    </a:lnTo>
                    <a:lnTo>
                      <a:pt x="234357" y="91935"/>
                    </a:lnTo>
                    <a:lnTo>
                      <a:pt x="217432" y="89830"/>
                    </a:lnTo>
                    <a:lnTo>
                      <a:pt x="182264" y="92373"/>
                    </a:lnTo>
                    <a:lnTo>
                      <a:pt x="198752" y="77815"/>
                    </a:lnTo>
                    <a:lnTo>
                      <a:pt x="188754" y="71063"/>
                    </a:lnTo>
                    <a:lnTo>
                      <a:pt x="172881" y="69309"/>
                    </a:lnTo>
                    <a:lnTo>
                      <a:pt x="164374" y="61767"/>
                    </a:lnTo>
                    <a:lnTo>
                      <a:pt x="158498" y="46858"/>
                    </a:lnTo>
                    <a:lnTo>
                      <a:pt x="144642" y="47823"/>
                    </a:lnTo>
                    <a:lnTo>
                      <a:pt x="121665" y="40806"/>
                    </a:lnTo>
                    <a:lnTo>
                      <a:pt x="114298" y="35282"/>
                    </a:lnTo>
                    <a:lnTo>
                      <a:pt x="82288" y="31160"/>
                    </a:lnTo>
                    <a:lnTo>
                      <a:pt x="73694" y="25985"/>
                    </a:lnTo>
                    <a:lnTo>
                      <a:pt x="82902" y="19408"/>
                    </a:lnTo>
                    <a:lnTo>
                      <a:pt x="58785" y="18093"/>
                    </a:lnTo>
                    <a:lnTo>
                      <a:pt x="41157" y="31774"/>
                    </a:lnTo>
                    <a:lnTo>
                      <a:pt x="30897" y="32124"/>
                    </a:lnTo>
                    <a:lnTo>
                      <a:pt x="27389" y="38614"/>
                    </a:lnTo>
                    <a:lnTo>
                      <a:pt x="15286" y="41508"/>
                    </a:lnTo>
                    <a:lnTo>
                      <a:pt x="4763" y="38965"/>
                    </a:lnTo>
                    <a:lnTo>
                      <a:pt x="17742" y="30809"/>
                    </a:lnTo>
                    <a:lnTo>
                      <a:pt x="23004" y="21250"/>
                    </a:lnTo>
                    <a:lnTo>
                      <a:pt x="34142" y="15374"/>
                    </a:lnTo>
                    <a:lnTo>
                      <a:pt x="46682" y="10200"/>
                    </a:lnTo>
                    <a:lnTo>
                      <a:pt x="65362" y="7656"/>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70" name="Freeform: Shape 1547">
                <a:extLst>
                  <a:ext uri="{FF2B5EF4-FFF2-40B4-BE49-F238E27FC236}">
                    <a16:creationId xmlns:a16="http://schemas.microsoft.com/office/drawing/2014/main" id="{9A927FD5-D7A6-4C77-94DC-404D3FFB413A}"/>
                  </a:ext>
                </a:extLst>
              </p:cNvPr>
              <p:cNvSpPr/>
              <p:nvPr/>
            </p:nvSpPr>
            <p:spPr>
              <a:xfrm>
                <a:off x="7497362" y="3484273"/>
                <a:ext cx="65870" cy="39522"/>
              </a:xfrm>
              <a:custGeom>
                <a:avLst/>
                <a:gdLst>
                  <a:gd name="connsiteX0" fmla="*/ 45191 w 63500"/>
                  <a:gd name="connsiteY0" fmla="*/ 17567 h 38100"/>
                  <a:gd name="connsiteX1" fmla="*/ 61767 w 63500"/>
                  <a:gd name="connsiteY1" fmla="*/ 4763 h 38100"/>
                  <a:gd name="connsiteX2" fmla="*/ 39404 w 63500"/>
                  <a:gd name="connsiteY2" fmla="*/ 13708 h 38100"/>
                  <a:gd name="connsiteX3" fmla="*/ 21688 w 63500"/>
                  <a:gd name="connsiteY3" fmla="*/ 13269 h 38100"/>
                  <a:gd name="connsiteX4" fmla="*/ 18180 w 63500"/>
                  <a:gd name="connsiteY4" fmla="*/ 20548 h 38100"/>
                  <a:gd name="connsiteX5" fmla="*/ 16427 w 63500"/>
                  <a:gd name="connsiteY5" fmla="*/ 20724 h 38100"/>
                  <a:gd name="connsiteX6" fmla="*/ 4763 w 63500"/>
                  <a:gd name="connsiteY6" fmla="*/ 21776 h 38100"/>
                  <a:gd name="connsiteX7" fmla="*/ 10463 w 63500"/>
                  <a:gd name="connsiteY7" fmla="*/ 33791 h 38100"/>
                  <a:gd name="connsiteX8" fmla="*/ 22477 w 63500"/>
                  <a:gd name="connsiteY8" fmla="*/ 37649 h 38100"/>
                  <a:gd name="connsiteX9" fmla="*/ 47734 w 63500"/>
                  <a:gd name="connsiteY9" fmla="*/ 25547 h 38100"/>
                  <a:gd name="connsiteX10" fmla="*/ 46945 w 63500"/>
                  <a:gd name="connsiteY10" fmla="*/ 2317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38100">
                    <a:moveTo>
                      <a:pt x="45191" y="17567"/>
                    </a:moveTo>
                    <a:lnTo>
                      <a:pt x="61767" y="4763"/>
                    </a:lnTo>
                    <a:lnTo>
                      <a:pt x="39404" y="13708"/>
                    </a:lnTo>
                    <a:lnTo>
                      <a:pt x="21688" y="13269"/>
                    </a:lnTo>
                    <a:lnTo>
                      <a:pt x="18180" y="20548"/>
                    </a:lnTo>
                    <a:lnTo>
                      <a:pt x="16427" y="20724"/>
                    </a:lnTo>
                    <a:lnTo>
                      <a:pt x="4763" y="21776"/>
                    </a:lnTo>
                    <a:lnTo>
                      <a:pt x="10463" y="33791"/>
                    </a:lnTo>
                    <a:lnTo>
                      <a:pt x="22477" y="37649"/>
                    </a:lnTo>
                    <a:lnTo>
                      <a:pt x="47734" y="25547"/>
                    </a:lnTo>
                    <a:lnTo>
                      <a:pt x="46945" y="23179"/>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71" name="Freeform: Shape 1548">
                <a:extLst>
                  <a:ext uri="{FF2B5EF4-FFF2-40B4-BE49-F238E27FC236}">
                    <a16:creationId xmlns:a16="http://schemas.microsoft.com/office/drawing/2014/main" id="{22DF6207-7B5B-43E1-B0B8-861FFE275C41}"/>
                  </a:ext>
                </a:extLst>
              </p:cNvPr>
              <p:cNvSpPr/>
              <p:nvPr/>
            </p:nvSpPr>
            <p:spPr>
              <a:xfrm>
                <a:off x="6986734" y="2939349"/>
                <a:ext cx="177850" cy="105393"/>
              </a:xfrm>
              <a:custGeom>
                <a:avLst/>
                <a:gdLst>
                  <a:gd name="connsiteX0" fmla="*/ 120875 w 171450"/>
                  <a:gd name="connsiteY0" fmla="*/ 100617 h 101600"/>
                  <a:gd name="connsiteX1" fmla="*/ 109475 w 171450"/>
                  <a:gd name="connsiteY1" fmla="*/ 93601 h 101600"/>
                  <a:gd name="connsiteX2" fmla="*/ 97986 w 171450"/>
                  <a:gd name="connsiteY2" fmla="*/ 95531 h 101600"/>
                  <a:gd name="connsiteX3" fmla="*/ 78868 w 171450"/>
                  <a:gd name="connsiteY3" fmla="*/ 84130 h 101600"/>
                  <a:gd name="connsiteX4" fmla="*/ 70186 w 171450"/>
                  <a:gd name="connsiteY4" fmla="*/ 86936 h 101600"/>
                  <a:gd name="connsiteX5" fmla="*/ 56417 w 171450"/>
                  <a:gd name="connsiteY5" fmla="*/ 102196 h 101600"/>
                  <a:gd name="connsiteX6" fmla="*/ 38088 w 171450"/>
                  <a:gd name="connsiteY6" fmla="*/ 90181 h 101600"/>
                  <a:gd name="connsiteX7" fmla="*/ 24232 w 171450"/>
                  <a:gd name="connsiteY7" fmla="*/ 74132 h 101600"/>
                  <a:gd name="connsiteX8" fmla="*/ 11690 w 171450"/>
                  <a:gd name="connsiteY8" fmla="*/ 65011 h 101600"/>
                  <a:gd name="connsiteX9" fmla="*/ 9060 w 171450"/>
                  <a:gd name="connsiteY9" fmla="*/ 49050 h 101600"/>
                  <a:gd name="connsiteX10" fmla="*/ 4763 w 171450"/>
                  <a:gd name="connsiteY10" fmla="*/ 37649 h 101600"/>
                  <a:gd name="connsiteX11" fmla="*/ 22653 w 171450"/>
                  <a:gd name="connsiteY11" fmla="*/ 29318 h 101600"/>
                  <a:gd name="connsiteX12" fmla="*/ 31774 w 171450"/>
                  <a:gd name="connsiteY12" fmla="*/ 19671 h 101600"/>
                  <a:gd name="connsiteX13" fmla="*/ 49401 w 171450"/>
                  <a:gd name="connsiteY13" fmla="*/ 12129 h 101600"/>
                  <a:gd name="connsiteX14" fmla="*/ 55628 w 171450"/>
                  <a:gd name="connsiteY14" fmla="*/ 4763 h 101600"/>
                  <a:gd name="connsiteX15" fmla="*/ 62117 w 171450"/>
                  <a:gd name="connsiteY15" fmla="*/ 9235 h 101600"/>
                  <a:gd name="connsiteX16" fmla="*/ 73079 w 171450"/>
                  <a:gd name="connsiteY16" fmla="*/ 5113 h 101600"/>
                  <a:gd name="connsiteX17" fmla="*/ 84744 w 171450"/>
                  <a:gd name="connsiteY17" fmla="*/ 17654 h 101600"/>
                  <a:gd name="connsiteX18" fmla="*/ 103073 w 171450"/>
                  <a:gd name="connsiteY18" fmla="*/ 21075 h 101600"/>
                  <a:gd name="connsiteX19" fmla="*/ 101582 w 171450"/>
                  <a:gd name="connsiteY19" fmla="*/ 31686 h 101600"/>
                  <a:gd name="connsiteX20" fmla="*/ 114912 w 171450"/>
                  <a:gd name="connsiteY20" fmla="*/ 39579 h 101600"/>
                  <a:gd name="connsiteX21" fmla="*/ 118595 w 171450"/>
                  <a:gd name="connsiteY21" fmla="*/ 29669 h 101600"/>
                  <a:gd name="connsiteX22" fmla="*/ 135433 w 171450"/>
                  <a:gd name="connsiteY22" fmla="*/ 33966 h 101600"/>
                  <a:gd name="connsiteX23" fmla="*/ 137801 w 171450"/>
                  <a:gd name="connsiteY23" fmla="*/ 45981 h 101600"/>
                  <a:gd name="connsiteX24" fmla="*/ 156043 w 171450"/>
                  <a:gd name="connsiteY24" fmla="*/ 48261 h 101600"/>
                  <a:gd name="connsiteX25" fmla="*/ 167355 w 171450"/>
                  <a:gd name="connsiteY25" fmla="*/ 66941 h 101600"/>
                  <a:gd name="connsiteX26" fmla="*/ 160077 w 171450"/>
                  <a:gd name="connsiteY26" fmla="*/ 67029 h 101600"/>
                  <a:gd name="connsiteX27" fmla="*/ 156218 w 171450"/>
                  <a:gd name="connsiteY27" fmla="*/ 73781 h 101600"/>
                  <a:gd name="connsiteX28" fmla="*/ 150605 w 171450"/>
                  <a:gd name="connsiteY28" fmla="*/ 75448 h 101600"/>
                  <a:gd name="connsiteX29" fmla="*/ 149027 w 171450"/>
                  <a:gd name="connsiteY29" fmla="*/ 83954 h 101600"/>
                  <a:gd name="connsiteX30" fmla="*/ 144291 w 171450"/>
                  <a:gd name="connsiteY30" fmla="*/ 85796 h 101600"/>
                  <a:gd name="connsiteX31" fmla="*/ 143589 w 171450"/>
                  <a:gd name="connsiteY31" fmla="*/ 89216 h 101600"/>
                  <a:gd name="connsiteX32" fmla="*/ 135258 w 171450"/>
                  <a:gd name="connsiteY32" fmla="*/ 93075 h 101600"/>
                  <a:gd name="connsiteX33" fmla="*/ 124296 w 171450"/>
                  <a:gd name="connsiteY33" fmla="*/ 92461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450" h="101600">
                    <a:moveTo>
                      <a:pt x="120875" y="100617"/>
                    </a:moveTo>
                    <a:lnTo>
                      <a:pt x="109475" y="93601"/>
                    </a:lnTo>
                    <a:lnTo>
                      <a:pt x="97986" y="95531"/>
                    </a:lnTo>
                    <a:lnTo>
                      <a:pt x="78868" y="84130"/>
                    </a:lnTo>
                    <a:lnTo>
                      <a:pt x="70186" y="86936"/>
                    </a:lnTo>
                    <a:lnTo>
                      <a:pt x="56417" y="102196"/>
                    </a:lnTo>
                    <a:lnTo>
                      <a:pt x="38088" y="90181"/>
                    </a:lnTo>
                    <a:lnTo>
                      <a:pt x="24232" y="74132"/>
                    </a:lnTo>
                    <a:lnTo>
                      <a:pt x="11690" y="65011"/>
                    </a:lnTo>
                    <a:lnTo>
                      <a:pt x="9060" y="49050"/>
                    </a:lnTo>
                    <a:lnTo>
                      <a:pt x="4763" y="37649"/>
                    </a:lnTo>
                    <a:lnTo>
                      <a:pt x="22653" y="29318"/>
                    </a:lnTo>
                    <a:lnTo>
                      <a:pt x="31774" y="19671"/>
                    </a:lnTo>
                    <a:lnTo>
                      <a:pt x="49401" y="12129"/>
                    </a:lnTo>
                    <a:lnTo>
                      <a:pt x="55628" y="4763"/>
                    </a:lnTo>
                    <a:lnTo>
                      <a:pt x="62117" y="9235"/>
                    </a:lnTo>
                    <a:lnTo>
                      <a:pt x="73079" y="5113"/>
                    </a:lnTo>
                    <a:lnTo>
                      <a:pt x="84744" y="17654"/>
                    </a:lnTo>
                    <a:lnTo>
                      <a:pt x="103073" y="21075"/>
                    </a:lnTo>
                    <a:lnTo>
                      <a:pt x="101582" y="31686"/>
                    </a:lnTo>
                    <a:lnTo>
                      <a:pt x="114912" y="39579"/>
                    </a:lnTo>
                    <a:lnTo>
                      <a:pt x="118595" y="29669"/>
                    </a:lnTo>
                    <a:lnTo>
                      <a:pt x="135433" y="33966"/>
                    </a:lnTo>
                    <a:lnTo>
                      <a:pt x="137801" y="45981"/>
                    </a:lnTo>
                    <a:lnTo>
                      <a:pt x="156043" y="48261"/>
                    </a:lnTo>
                    <a:lnTo>
                      <a:pt x="167355" y="66941"/>
                    </a:lnTo>
                    <a:lnTo>
                      <a:pt x="160077" y="67029"/>
                    </a:lnTo>
                    <a:lnTo>
                      <a:pt x="156218" y="73781"/>
                    </a:lnTo>
                    <a:lnTo>
                      <a:pt x="150605" y="75448"/>
                    </a:lnTo>
                    <a:lnTo>
                      <a:pt x="149027" y="83954"/>
                    </a:lnTo>
                    <a:lnTo>
                      <a:pt x="144291" y="85796"/>
                    </a:lnTo>
                    <a:lnTo>
                      <a:pt x="143589" y="89216"/>
                    </a:lnTo>
                    <a:lnTo>
                      <a:pt x="135258" y="93075"/>
                    </a:lnTo>
                    <a:lnTo>
                      <a:pt x="124296" y="92461"/>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72" name="Freeform: Shape 1549">
                <a:extLst>
                  <a:ext uri="{FF2B5EF4-FFF2-40B4-BE49-F238E27FC236}">
                    <a16:creationId xmlns:a16="http://schemas.microsoft.com/office/drawing/2014/main" id="{509ED0ED-CAA6-4B13-A69D-F76CA6900EC4}"/>
                  </a:ext>
                </a:extLst>
              </p:cNvPr>
              <p:cNvSpPr/>
              <p:nvPr/>
            </p:nvSpPr>
            <p:spPr>
              <a:xfrm>
                <a:off x="6827259" y="2775508"/>
                <a:ext cx="237134" cy="316178"/>
              </a:xfrm>
              <a:custGeom>
                <a:avLst/>
                <a:gdLst>
                  <a:gd name="connsiteX0" fmla="*/ 101494 w 228600"/>
                  <a:gd name="connsiteY0" fmla="*/ 4763 h 304800"/>
                  <a:gd name="connsiteX1" fmla="*/ 101932 w 228600"/>
                  <a:gd name="connsiteY1" fmla="*/ 21250 h 304800"/>
                  <a:gd name="connsiteX2" fmla="*/ 126839 w 228600"/>
                  <a:gd name="connsiteY2" fmla="*/ 31072 h 304800"/>
                  <a:gd name="connsiteX3" fmla="*/ 126576 w 228600"/>
                  <a:gd name="connsiteY3" fmla="*/ 45981 h 304800"/>
                  <a:gd name="connsiteX4" fmla="*/ 151570 w 228600"/>
                  <a:gd name="connsiteY4" fmla="*/ 38088 h 304800"/>
                  <a:gd name="connsiteX5" fmla="*/ 165339 w 228600"/>
                  <a:gd name="connsiteY5" fmla="*/ 26599 h 304800"/>
                  <a:gd name="connsiteX6" fmla="*/ 193139 w 228600"/>
                  <a:gd name="connsiteY6" fmla="*/ 43174 h 304800"/>
                  <a:gd name="connsiteX7" fmla="*/ 204715 w 228600"/>
                  <a:gd name="connsiteY7" fmla="*/ 56417 h 304800"/>
                  <a:gd name="connsiteX8" fmla="*/ 210503 w 228600"/>
                  <a:gd name="connsiteY8" fmla="*/ 77377 h 304800"/>
                  <a:gd name="connsiteX9" fmla="*/ 203663 w 228600"/>
                  <a:gd name="connsiteY9" fmla="*/ 88339 h 304800"/>
                  <a:gd name="connsiteX10" fmla="*/ 212520 w 228600"/>
                  <a:gd name="connsiteY10" fmla="*/ 102809 h 304800"/>
                  <a:gd name="connsiteX11" fmla="*/ 218659 w 228600"/>
                  <a:gd name="connsiteY11" fmla="*/ 124295 h 304800"/>
                  <a:gd name="connsiteX12" fmla="*/ 216730 w 228600"/>
                  <a:gd name="connsiteY12" fmla="*/ 137976 h 304800"/>
                  <a:gd name="connsiteX13" fmla="*/ 226815 w 228600"/>
                  <a:gd name="connsiteY13" fmla="*/ 163058 h 304800"/>
                  <a:gd name="connsiteX14" fmla="*/ 215853 w 228600"/>
                  <a:gd name="connsiteY14" fmla="*/ 167180 h 304800"/>
                  <a:gd name="connsiteX15" fmla="*/ 209363 w 228600"/>
                  <a:gd name="connsiteY15" fmla="*/ 162707 h 304800"/>
                  <a:gd name="connsiteX16" fmla="*/ 203136 w 228600"/>
                  <a:gd name="connsiteY16" fmla="*/ 170074 h 304800"/>
                  <a:gd name="connsiteX17" fmla="*/ 185509 w 228600"/>
                  <a:gd name="connsiteY17" fmla="*/ 177616 h 304800"/>
                  <a:gd name="connsiteX18" fmla="*/ 176388 w 228600"/>
                  <a:gd name="connsiteY18" fmla="*/ 187263 h 304800"/>
                  <a:gd name="connsiteX19" fmla="*/ 158498 w 228600"/>
                  <a:gd name="connsiteY19" fmla="*/ 195594 h 304800"/>
                  <a:gd name="connsiteX20" fmla="*/ 162795 w 228600"/>
                  <a:gd name="connsiteY20" fmla="*/ 206995 h 304800"/>
                  <a:gd name="connsiteX21" fmla="*/ 165426 w 228600"/>
                  <a:gd name="connsiteY21" fmla="*/ 222956 h 304800"/>
                  <a:gd name="connsiteX22" fmla="*/ 177967 w 228600"/>
                  <a:gd name="connsiteY22" fmla="*/ 232077 h 304800"/>
                  <a:gd name="connsiteX23" fmla="*/ 191823 w 228600"/>
                  <a:gd name="connsiteY23" fmla="*/ 248126 h 304800"/>
                  <a:gd name="connsiteX24" fmla="*/ 183229 w 228600"/>
                  <a:gd name="connsiteY24" fmla="*/ 265227 h 304800"/>
                  <a:gd name="connsiteX25" fmla="*/ 174371 w 228600"/>
                  <a:gd name="connsiteY25" fmla="*/ 269963 h 304800"/>
                  <a:gd name="connsiteX26" fmla="*/ 177879 w 228600"/>
                  <a:gd name="connsiteY26" fmla="*/ 293817 h 304800"/>
                  <a:gd name="connsiteX27" fmla="*/ 175512 w 228600"/>
                  <a:gd name="connsiteY27" fmla="*/ 299956 h 304800"/>
                  <a:gd name="connsiteX28" fmla="*/ 167882 w 228600"/>
                  <a:gd name="connsiteY28" fmla="*/ 292501 h 304800"/>
                  <a:gd name="connsiteX29" fmla="*/ 156130 w 228600"/>
                  <a:gd name="connsiteY29" fmla="*/ 291449 h 304800"/>
                  <a:gd name="connsiteX30" fmla="*/ 138503 w 228600"/>
                  <a:gd name="connsiteY30" fmla="*/ 297939 h 304800"/>
                  <a:gd name="connsiteX31" fmla="*/ 116841 w 228600"/>
                  <a:gd name="connsiteY31" fmla="*/ 296360 h 304800"/>
                  <a:gd name="connsiteX32" fmla="*/ 113333 w 228600"/>
                  <a:gd name="connsiteY32" fmla="*/ 305919 h 304800"/>
                  <a:gd name="connsiteX33" fmla="*/ 100880 w 228600"/>
                  <a:gd name="connsiteY33" fmla="*/ 295922 h 304800"/>
                  <a:gd name="connsiteX34" fmla="*/ 93426 w 228600"/>
                  <a:gd name="connsiteY34" fmla="*/ 297851 h 304800"/>
                  <a:gd name="connsiteX35" fmla="*/ 67116 w 228600"/>
                  <a:gd name="connsiteY35" fmla="*/ 286801 h 304800"/>
                  <a:gd name="connsiteX36" fmla="*/ 62030 w 228600"/>
                  <a:gd name="connsiteY36" fmla="*/ 294694 h 304800"/>
                  <a:gd name="connsiteX37" fmla="*/ 41157 w 228600"/>
                  <a:gd name="connsiteY37" fmla="*/ 294431 h 304800"/>
                  <a:gd name="connsiteX38" fmla="*/ 44227 w 228600"/>
                  <a:gd name="connsiteY38" fmla="*/ 268297 h 304800"/>
                  <a:gd name="connsiteX39" fmla="*/ 56680 w 228600"/>
                  <a:gd name="connsiteY39" fmla="*/ 242864 h 304800"/>
                  <a:gd name="connsiteX40" fmla="*/ 21250 w 228600"/>
                  <a:gd name="connsiteY40" fmla="*/ 236024 h 304800"/>
                  <a:gd name="connsiteX41" fmla="*/ 9674 w 228600"/>
                  <a:gd name="connsiteY41" fmla="*/ 226114 h 304800"/>
                  <a:gd name="connsiteX42" fmla="*/ 11077 w 228600"/>
                  <a:gd name="connsiteY42" fmla="*/ 209538 h 304800"/>
                  <a:gd name="connsiteX43" fmla="*/ 6166 w 228600"/>
                  <a:gd name="connsiteY43" fmla="*/ 200944 h 304800"/>
                  <a:gd name="connsiteX44" fmla="*/ 8972 w 228600"/>
                  <a:gd name="connsiteY44" fmla="*/ 174898 h 304800"/>
                  <a:gd name="connsiteX45" fmla="*/ 4763 w 228600"/>
                  <a:gd name="connsiteY45" fmla="*/ 133767 h 304800"/>
                  <a:gd name="connsiteX46" fmla="*/ 19584 w 228600"/>
                  <a:gd name="connsiteY46" fmla="*/ 133767 h 304800"/>
                  <a:gd name="connsiteX47" fmla="*/ 25810 w 228600"/>
                  <a:gd name="connsiteY47" fmla="*/ 118771 h 304800"/>
                  <a:gd name="connsiteX48" fmla="*/ 31949 w 228600"/>
                  <a:gd name="connsiteY48" fmla="*/ 81674 h 304800"/>
                  <a:gd name="connsiteX49" fmla="*/ 27301 w 228600"/>
                  <a:gd name="connsiteY49" fmla="*/ 67818 h 304800"/>
                  <a:gd name="connsiteX50" fmla="*/ 32124 w 228600"/>
                  <a:gd name="connsiteY50" fmla="*/ 59048 h 304800"/>
                  <a:gd name="connsiteX51" fmla="*/ 52646 w 228600"/>
                  <a:gd name="connsiteY51" fmla="*/ 56768 h 304800"/>
                  <a:gd name="connsiteX52" fmla="*/ 57206 w 228600"/>
                  <a:gd name="connsiteY52" fmla="*/ 65888 h 304800"/>
                  <a:gd name="connsiteX53" fmla="*/ 73957 w 228600"/>
                  <a:gd name="connsiteY53" fmla="*/ 45454 h 304800"/>
                  <a:gd name="connsiteX54" fmla="*/ 68344 w 228600"/>
                  <a:gd name="connsiteY54" fmla="*/ 29756 h 304800"/>
                  <a:gd name="connsiteX55" fmla="*/ 67204 w 228600"/>
                  <a:gd name="connsiteY55" fmla="*/ 5639 h 304800"/>
                  <a:gd name="connsiteX56" fmla="*/ 85796 w 228600"/>
                  <a:gd name="connsiteY56" fmla="*/ 11252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28600" h="304800">
                    <a:moveTo>
                      <a:pt x="101494" y="4763"/>
                    </a:moveTo>
                    <a:lnTo>
                      <a:pt x="101932" y="21250"/>
                    </a:lnTo>
                    <a:lnTo>
                      <a:pt x="126839" y="31072"/>
                    </a:lnTo>
                    <a:lnTo>
                      <a:pt x="126576" y="45981"/>
                    </a:lnTo>
                    <a:lnTo>
                      <a:pt x="151570" y="38088"/>
                    </a:lnTo>
                    <a:lnTo>
                      <a:pt x="165339" y="26599"/>
                    </a:lnTo>
                    <a:lnTo>
                      <a:pt x="193139" y="43174"/>
                    </a:lnTo>
                    <a:lnTo>
                      <a:pt x="204715" y="56417"/>
                    </a:lnTo>
                    <a:lnTo>
                      <a:pt x="210503" y="77377"/>
                    </a:lnTo>
                    <a:lnTo>
                      <a:pt x="203663" y="88339"/>
                    </a:lnTo>
                    <a:lnTo>
                      <a:pt x="212520" y="102809"/>
                    </a:lnTo>
                    <a:lnTo>
                      <a:pt x="218659" y="124295"/>
                    </a:lnTo>
                    <a:lnTo>
                      <a:pt x="216730" y="137976"/>
                    </a:lnTo>
                    <a:lnTo>
                      <a:pt x="226815" y="163058"/>
                    </a:lnTo>
                    <a:lnTo>
                      <a:pt x="215853" y="167180"/>
                    </a:lnTo>
                    <a:lnTo>
                      <a:pt x="209363" y="162707"/>
                    </a:lnTo>
                    <a:lnTo>
                      <a:pt x="203136" y="170074"/>
                    </a:lnTo>
                    <a:lnTo>
                      <a:pt x="185509" y="177616"/>
                    </a:lnTo>
                    <a:lnTo>
                      <a:pt x="176388" y="187263"/>
                    </a:lnTo>
                    <a:lnTo>
                      <a:pt x="158498" y="195594"/>
                    </a:lnTo>
                    <a:lnTo>
                      <a:pt x="162795" y="206995"/>
                    </a:lnTo>
                    <a:lnTo>
                      <a:pt x="165426" y="222956"/>
                    </a:lnTo>
                    <a:lnTo>
                      <a:pt x="177967" y="232077"/>
                    </a:lnTo>
                    <a:lnTo>
                      <a:pt x="191823" y="248126"/>
                    </a:lnTo>
                    <a:lnTo>
                      <a:pt x="183229" y="265227"/>
                    </a:lnTo>
                    <a:lnTo>
                      <a:pt x="174371" y="269963"/>
                    </a:lnTo>
                    <a:lnTo>
                      <a:pt x="177879" y="293817"/>
                    </a:lnTo>
                    <a:lnTo>
                      <a:pt x="175512" y="299956"/>
                    </a:lnTo>
                    <a:lnTo>
                      <a:pt x="167882" y="292501"/>
                    </a:lnTo>
                    <a:lnTo>
                      <a:pt x="156130" y="291449"/>
                    </a:lnTo>
                    <a:lnTo>
                      <a:pt x="138503" y="297939"/>
                    </a:lnTo>
                    <a:lnTo>
                      <a:pt x="116841" y="296360"/>
                    </a:lnTo>
                    <a:lnTo>
                      <a:pt x="113333" y="305919"/>
                    </a:lnTo>
                    <a:lnTo>
                      <a:pt x="100880" y="295922"/>
                    </a:lnTo>
                    <a:lnTo>
                      <a:pt x="93426" y="297851"/>
                    </a:lnTo>
                    <a:lnTo>
                      <a:pt x="67116" y="286801"/>
                    </a:lnTo>
                    <a:lnTo>
                      <a:pt x="62030" y="294694"/>
                    </a:lnTo>
                    <a:lnTo>
                      <a:pt x="41157" y="294431"/>
                    </a:lnTo>
                    <a:lnTo>
                      <a:pt x="44227" y="268297"/>
                    </a:lnTo>
                    <a:lnTo>
                      <a:pt x="56680" y="242864"/>
                    </a:lnTo>
                    <a:lnTo>
                      <a:pt x="21250" y="236024"/>
                    </a:lnTo>
                    <a:lnTo>
                      <a:pt x="9674" y="226114"/>
                    </a:lnTo>
                    <a:lnTo>
                      <a:pt x="11077" y="209538"/>
                    </a:lnTo>
                    <a:lnTo>
                      <a:pt x="6166" y="200944"/>
                    </a:lnTo>
                    <a:lnTo>
                      <a:pt x="8972" y="174898"/>
                    </a:lnTo>
                    <a:lnTo>
                      <a:pt x="4763" y="133767"/>
                    </a:lnTo>
                    <a:lnTo>
                      <a:pt x="19584" y="133767"/>
                    </a:lnTo>
                    <a:lnTo>
                      <a:pt x="25810" y="118771"/>
                    </a:lnTo>
                    <a:lnTo>
                      <a:pt x="31949" y="81674"/>
                    </a:lnTo>
                    <a:lnTo>
                      <a:pt x="27301" y="67818"/>
                    </a:lnTo>
                    <a:lnTo>
                      <a:pt x="32124" y="59048"/>
                    </a:lnTo>
                    <a:lnTo>
                      <a:pt x="52646" y="56768"/>
                    </a:lnTo>
                    <a:lnTo>
                      <a:pt x="57206" y="65888"/>
                    </a:lnTo>
                    <a:lnTo>
                      <a:pt x="73957" y="45454"/>
                    </a:lnTo>
                    <a:lnTo>
                      <a:pt x="68344" y="29756"/>
                    </a:lnTo>
                    <a:lnTo>
                      <a:pt x="67204" y="5639"/>
                    </a:lnTo>
                    <a:lnTo>
                      <a:pt x="85796" y="11252"/>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73" name="Freeform: Shape 1550">
                <a:extLst>
                  <a:ext uri="{FF2B5EF4-FFF2-40B4-BE49-F238E27FC236}">
                    <a16:creationId xmlns:a16="http://schemas.microsoft.com/office/drawing/2014/main" id="{E98AC97D-1520-4B4E-B807-77D30B780CBA}"/>
                  </a:ext>
                </a:extLst>
              </p:cNvPr>
              <p:cNvSpPr/>
              <p:nvPr/>
            </p:nvSpPr>
            <p:spPr>
              <a:xfrm>
                <a:off x="7737256" y="4129177"/>
                <a:ext cx="46109" cy="52696"/>
              </a:xfrm>
              <a:custGeom>
                <a:avLst/>
                <a:gdLst>
                  <a:gd name="connsiteX0" fmla="*/ 39666 w 44450"/>
                  <a:gd name="connsiteY0" fmla="*/ 4763 h 50800"/>
                  <a:gd name="connsiteX1" fmla="*/ 45455 w 44450"/>
                  <a:gd name="connsiteY1" fmla="*/ 12480 h 50800"/>
                  <a:gd name="connsiteX2" fmla="*/ 44665 w 44450"/>
                  <a:gd name="connsiteY2" fmla="*/ 22916 h 50800"/>
                  <a:gd name="connsiteX3" fmla="*/ 30634 w 44450"/>
                  <a:gd name="connsiteY3" fmla="*/ 28880 h 50800"/>
                  <a:gd name="connsiteX4" fmla="*/ 41245 w 44450"/>
                  <a:gd name="connsiteY4" fmla="*/ 35632 h 50800"/>
                  <a:gd name="connsiteX5" fmla="*/ 32124 w 44450"/>
                  <a:gd name="connsiteY5" fmla="*/ 48963 h 50800"/>
                  <a:gd name="connsiteX6" fmla="*/ 26687 w 44450"/>
                  <a:gd name="connsiteY6" fmla="*/ 44578 h 50800"/>
                  <a:gd name="connsiteX7" fmla="*/ 20811 w 44450"/>
                  <a:gd name="connsiteY7" fmla="*/ 46332 h 50800"/>
                  <a:gd name="connsiteX8" fmla="*/ 7043 w 44450"/>
                  <a:gd name="connsiteY8" fmla="*/ 45893 h 50800"/>
                  <a:gd name="connsiteX9" fmla="*/ 6604 w 44450"/>
                  <a:gd name="connsiteY9" fmla="*/ 38351 h 50800"/>
                  <a:gd name="connsiteX10" fmla="*/ 4763 w 44450"/>
                  <a:gd name="connsiteY10" fmla="*/ 31423 h 50800"/>
                  <a:gd name="connsiteX11" fmla="*/ 13006 w 44450"/>
                  <a:gd name="connsiteY11" fmla="*/ 19759 h 50800"/>
                  <a:gd name="connsiteX12" fmla="*/ 21688 w 44450"/>
                  <a:gd name="connsiteY12" fmla="*/ 8709 h 50800"/>
                  <a:gd name="connsiteX13" fmla="*/ 32212 w 44450"/>
                  <a:gd name="connsiteY13" fmla="*/ 10902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0" h="50800">
                    <a:moveTo>
                      <a:pt x="39666" y="4763"/>
                    </a:moveTo>
                    <a:lnTo>
                      <a:pt x="45455" y="12480"/>
                    </a:lnTo>
                    <a:lnTo>
                      <a:pt x="44665" y="22916"/>
                    </a:lnTo>
                    <a:lnTo>
                      <a:pt x="30634" y="28880"/>
                    </a:lnTo>
                    <a:lnTo>
                      <a:pt x="41245" y="35632"/>
                    </a:lnTo>
                    <a:lnTo>
                      <a:pt x="32124" y="48963"/>
                    </a:lnTo>
                    <a:lnTo>
                      <a:pt x="26687" y="44578"/>
                    </a:lnTo>
                    <a:lnTo>
                      <a:pt x="20811" y="46332"/>
                    </a:lnTo>
                    <a:lnTo>
                      <a:pt x="7043" y="45893"/>
                    </a:lnTo>
                    <a:lnTo>
                      <a:pt x="6604" y="38351"/>
                    </a:lnTo>
                    <a:lnTo>
                      <a:pt x="4763" y="31423"/>
                    </a:lnTo>
                    <a:lnTo>
                      <a:pt x="13006" y="19759"/>
                    </a:lnTo>
                    <a:lnTo>
                      <a:pt x="21688" y="8709"/>
                    </a:lnTo>
                    <a:lnTo>
                      <a:pt x="32212" y="10902"/>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74" name="Freeform: Shape 1551">
                <a:extLst>
                  <a:ext uri="{FF2B5EF4-FFF2-40B4-BE49-F238E27FC236}">
                    <a16:creationId xmlns:a16="http://schemas.microsoft.com/office/drawing/2014/main" id="{9F23E814-FDE7-4EE2-8F90-AD0EBAF04F3A}"/>
                  </a:ext>
                </a:extLst>
              </p:cNvPr>
              <p:cNvSpPr/>
              <p:nvPr/>
            </p:nvSpPr>
            <p:spPr>
              <a:xfrm>
                <a:off x="6880932" y="2649239"/>
                <a:ext cx="125154" cy="138328"/>
              </a:xfrm>
              <a:custGeom>
                <a:avLst/>
                <a:gdLst>
                  <a:gd name="connsiteX0" fmla="*/ 117806 w 120650"/>
                  <a:gd name="connsiteY0" fmla="*/ 99477 h 133350"/>
                  <a:gd name="connsiteX1" fmla="*/ 103073 w 120650"/>
                  <a:gd name="connsiteY1" fmla="*/ 134293 h 133350"/>
                  <a:gd name="connsiteX2" fmla="*/ 77377 w 120650"/>
                  <a:gd name="connsiteY2" fmla="*/ 110088 h 133350"/>
                  <a:gd name="connsiteX3" fmla="*/ 73957 w 120650"/>
                  <a:gd name="connsiteY3" fmla="*/ 92110 h 133350"/>
                  <a:gd name="connsiteX4" fmla="*/ 110001 w 120650"/>
                  <a:gd name="connsiteY4" fmla="*/ 77552 h 133350"/>
                  <a:gd name="connsiteX5" fmla="*/ 117806 w 120650"/>
                  <a:gd name="connsiteY5" fmla="*/ 99477 h 133350"/>
                  <a:gd name="connsiteX6" fmla="*/ 74132 w 120650"/>
                  <a:gd name="connsiteY6" fmla="*/ 62205 h 133350"/>
                  <a:gd name="connsiteX7" fmla="*/ 68081 w 120650"/>
                  <a:gd name="connsiteY7" fmla="*/ 78868 h 133350"/>
                  <a:gd name="connsiteX8" fmla="*/ 60802 w 120650"/>
                  <a:gd name="connsiteY8" fmla="*/ 74044 h 133350"/>
                  <a:gd name="connsiteX9" fmla="*/ 43087 w 120650"/>
                  <a:gd name="connsiteY9" fmla="*/ 105528 h 133350"/>
                  <a:gd name="connsiteX10" fmla="*/ 49752 w 120650"/>
                  <a:gd name="connsiteY10" fmla="*/ 126488 h 133350"/>
                  <a:gd name="connsiteX11" fmla="*/ 34054 w 120650"/>
                  <a:gd name="connsiteY11" fmla="*/ 132978 h 133350"/>
                  <a:gd name="connsiteX12" fmla="*/ 15462 w 120650"/>
                  <a:gd name="connsiteY12" fmla="*/ 127365 h 133350"/>
                  <a:gd name="connsiteX13" fmla="*/ 5464 w 120650"/>
                  <a:gd name="connsiteY13" fmla="*/ 103511 h 133350"/>
                  <a:gd name="connsiteX14" fmla="*/ 4763 w 120650"/>
                  <a:gd name="connsiteY14" fmla="*/ 58609 h 133350"/>
                  <a:gd name="connsiteX15" fmla="*/ 8884 w 120650"/>
                  <a:gd name="connsiteY15" fmla="*/ 46507 h 133350"/>
                  <a:gd name="connsiteX16" fmla="*/ 15900 w 120650"/>
                  <a:gd name="connsiteY16" fmla="*/ 33001 h 133350"/>
                  <a:gd name="connsiteX17" fmla="*/ 37562 w 120650"/>
                  <a:gd name="connsiteY17" fmla="*/ 30195 h 133350"/>
                  <a:gd name="connsiteX18" fmla="*/ 46156 w 120650"/>
                  <a:gd name="connsiteY18" fmla="*/ 17654 h 133350"/>
                  <a:gd name="connsiteX19" fmla="*/ 65976 w 120650"/>
                  <a:gd name="connsiteY19" fmla="*/ 4763 h 133350"/>
                  <a:gd name="connsiteX20" fmla="*/ 65099 w 120650"/>
                  <a:gd name="connsiteY20" fmla="*/ 28266 h 133350"/>
                  <a:gd name="connsiteX21" fmla="*/ 57820 w 120650"/>
                  <a:gd name="connsiteY21" fmla="*/ 42999 h 133350"/>
                  <a:gd name="connsiteX22" fmla="*/ 60802 w 120650"/>
                  <a:gd name="connsiteY22" fmla="*/ 55540 h 133350"/>
                  <a:gd name="connsiteX23" fmla="*/ 74132 w 120650"/>
                  <a:gd name="connsiteY23" fmla="*/ 6220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650" h="133350">
                    <a:moveTo>
                      <a:pt x="117806" y="99477"/>
                    </a:moveTo>
                    <a:lnTo>
                      <a:pt x="103073" y="134293"/>
                    </a:lnTo>
                    <a:lnTo>
                      <a:pt x="77377" y="110088"/>
                    </a:lnTo>
                    <a:lnTo>
                      <a:pt x="73957" y="92110"/>
                    </a:lnTo>
                    <a:lnTo>
                      <a:pt x="110001" y="77552"/>
                    </a:lnTo>
                    <a:lnTo>
                      <a:pt x="117806" y="99477"/>
                    </a:lnTo>
                    <a:close/>
                    <a:moveTo>
                      <a:pt x="74132" y="62205"/>
                    </a:moveTo>
                    <a:lnTo>
                      <a:pt x="68081" y="78868"/>
                    </a:lnTo>
                    <a:lnTo>
                      <a:pt x="60802" y="74044"/>
                    </a:lnTo>
                    <a:lnTo>
                      <a:pt x="43087" y="105528"/>
                    </a:lnTo>
                    <a:lnTo>
                      <a:pt x="49752" y="126488"/>
                    </a:lnTo>
                    <a:lnTo>
                      <a:pt x="34054" y="132978"/>
                    </a:lnTo>
                    <a:lnTo>
                      <a:pt x="15462" y="127365"/>
                    </a:lnTo>
                    <a:lnTo>
                      <a:pt x="5464" y="103511"/>
                    </a:lnTo>
                    <a:lnTo>
                      <a:pt x="4763" y="58609"/>
                    </a:lnTo>
                    <a:lnTo>
                      <a:pt x="8884" y="46507"/>
                    </a:lnTo>
                    <a:lnTo>
                      <a:pt x="15900" y="33001"/>
                    </a:lnTo>
                    <a:lnTo>
                      <a:pt x="37562" y="30195"/>
                    </a:lnTo>
                    <a:lnTo>
                      <a:pt x="46156" y="17654"/>
                    </a:lnTo>
                    <a:lnTo>
                      <a:pt x="65976" y="4763"/>
                    </a:lnTo>
                    <a:lnTo>
                      <a:pt x="65099" y="28266"/>
                    </a:lnTo>
                    <a:lnTo>
                      <a:pt x="57820" y="42999"/>
                    </a:lnTo>
                    <a:lnTo>
                      <a:pt x="60802" y="55540"/>
                    </a:lnTo>
                    <a:lnTo>
                      <a:pt x="74132" y="62205"/>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75" name="Freeform: Shape 1552">
                <a:extLst>
                  <a:ext uri="{FF2B5EF4-FFF2-40B4-BE49-F238E27FC236}">
                    <a16:creationId xmlns:a16="http://schemas.microsoft.com/office/drawing/2014/main" id="{CB82B66B-2885-4970-97F5-435469A121B2}"/>
                  </a:ext>
                </a:extLst>
              </p:cNvPr>
              <p:cNvSpPr/>
              <p:nvPr/>
            </p:nvSpPr>
            <p:spPr>
              <a:xfrm>
                <a:off x="4839422" y="3939226"/>
                <a:ext cx="98806" cy="65870"/>
              </a:xfrm>
              <a:custGeom>
                <a:avLst/>
                <a:gdLst>
                  <a:gd name="connsiteX0" fmla="*/ 10463 w 95250"/>
                  <a:gd name="connsiteY0" fmla="*/ 9235 h 63500"/>
                  <a:gd name="connsiteX1" fmla="*/ 13532 w 95250"/>
                  <a:gd name="connsiteY1" fmla="*/ 4763 h 63500"/>
                  <a:gd name="connsiteX2" fmla="*/ 32738 w 95250"/>
                  <a:gd name="connsiteY2" fmla="*/ 4938 h 63500"/>
                  <a:gd name="connsiteX3" fmla="*/ 47296 w 95250"/>
                  <a:gd name="connsiteY3" fmla="*/ 11603 h 63500"/>
                  <a:gd name="connsiteX4" fmla="*/ 53786 w 95250"/>
                  <a:gd name="connsiteY4" fmla="*/ 10902 h 63500"/>
                  <a:gd name="connsiteX5" fmla="*/ 58259 w 95250"/>
                  <a:gd name="connsiteY5" fmla="*/ 20110 h 63500"/>
                  <a:gd name="connsiteX6" fmla="*/ 71677 w 95250"/>
                  <a:gd name="connsiteY6" fmla="*/ 19584 h 63500"/>
                  <a:gd name="connsiteX7" fmla="*/ 70887 w 95250"/>
                  <a:gd name="connsiteY7" fmla="*/ 27301 h 63500"/>
                  <a:gd name="connsiteX8" fmla="*/ 81850 w 95250"/>
                  <a:gd name="connsiteY8" fmla="*/ 28266 h 63500"/>
                  <a:gd name="connsiteX9" fmla="*/ 93952 w 95250"/>
                  <a:gd name="connsiteY9" fmla="*/ 37737 h 63500"/>
                  <a:gd name="connsiteX10" fmla="*/ 84831 w 95250"/>
                  <a:gd name="connsiteY10" fmla="*/ 48261 h 63500"/>
                  <a:gd name="connsiteX11" fmla="*/ 73080 w 95250"/>
                  <a:gd name="connsiteY11" fmla="*/ 42648 h 63500"/>
                  <a:gd name="connsiteX12" fmla="*/ 61854 w 95250"/>
                  <a:gd name="connsiteY12" fmla="*/ 43701 h 63500"/>
                  <a:gd name="connsiteX13" fmla="*/ 53786 w 95250"/>
                  <a:gd name="connsiteY13" fmla="*/ 42473 h 63500"/>
                  <a:gd name="connsiteX14" fmla="*/ 49313 w 95250"/>
                  <a:gd name="connsiteY14" fmla="*/ 47209 h 63500"/>
                  <a:gd name="connsiteX15" fmla="*/ 39842 w 95250"/>
                  <a:gd name="connsiteY15" fmla="*/ 48787 h 63500"/>
                  <a:gd name="connsiteX16" fmla="*/ 36158 w 95250"/>
                  <a:gd name="connsiteY16" fmla="*/ 42473 h 63500"/>
                  <a:gd name="connsiteX17" fmla="*/ 28003 w 95250"/>
                  <a:gd name="connsiteY17" fmla="*/ 46244 h 63500"/>
                  <a:gd name="connsiteX18" fmla="*/ 18180 w 95250"/>
                  <a:gd name="connsiteY18" fmla="*/ 63784 h 63500"/>
                  <a:gd name="connsiteX19" fmla="*/ 11866 w 95250"/>
                  <a:gd name="connsiteY19" fmla="*/ 59749 h 63500"/>
                  <a:gd name="connsiteX20" fmla="*/ 10551 w 95250"/>
                  <a:gd name="connsiteY20" fmla="*/ 52383 h 63500"/>
                  <a:gd name="connsiteX21" fmla="*/ 11077 w 95250"/>
                  <a:gd name="connsiteY21" fmla="*/ 45367 h 63500"/>
                  <a:gd name="connsiteX22" fmla="*/ 4763 w 95250"/>
                  <a:gd name="connsiteY22" fmla="*/ 37649 h 63500"/>
                  <a:gd name="connsiteX23" fmla="*/ 10726 w 95250"/>
                  <a:gd name="connsiteY23" fmla="*/ 33265 h 63500"/>
                  <a:gd name="connsiteX24" fmla="*/ 12655 w 95250"/>
                  <a:gd name="connsiteY24" fmla="*/ 23355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5250" h="63500">
                    <a:moveTo>
                      <a:pt x="10463" y="9235"/>
                    </a:moveTo>
                    <a:lnTo>
                      <a:pt x="13532" y="4763"/>
                    </a:lnTo>
                    <a:lnTo>
                      <a:pt x="32738" y="4938"/>
                    </a:lnTo>
                    <a:lnTo>
                      <a:pt x="47296" y="11603"/>
                    </a:lnTo>
                    <a:lnTo>
                      <a:pt x="53786" y="10902"/>
                    </a:lnTo>
                    <a:lnTo>
                      <a:pt x="58259" y="20110"/>
                    </a:lnTo>
                    <a:lnTo>
                      <a:pt x="71677" y="19584"/>
                    </a:lnTo>
                    <a:lnTo>
                      <a:pt x="70887" y="27301"/>
                    </a:lnTo>
                    <a:lnTo>
                      <a:pt x="81850" y="28266"/>
                    </a:lnTo>
                    <a:lnTo>
                      <a:pt x="93952" y="37737"/>
                    </a:lnTo>
                    <a:lnTo>
                      <a:pt x="84831" y="48261"/>
                    </a:lnTo>
                    <a:lnTo>
                      <a:pt x="73080" y="42648"/>
                    </a:lnTo>
                    <a:lnTo>
                      <a:pt x="61854" y="43701"/>
                    </a:lnTo>
                    <a:lnTo>
                      <a:pt x="53786" y="42473"/>
                    </a:lnTo>
                    <a:lnTo>
                      <a:pt x="49313" y="47209"/>
                    </a:lnTo>
                    <a:lnTo>
                      <a:pt x="39842" y="48787"/>
                    </a:lnTo>
                    <a:lnTo>
                      <a:pt x="36158" y="42473"/>
                    </a:lnTo>
                    <a:lnTo>
                      <a:pt x="28003" y="46244"/>
                    </a:lnTo>
                    <a:lnTo>
                      <a:pt x="18180" y="63784"/>
                    </a:lnTo>
                    <a:lnTo>
                      <a:pt x="11866" y="59749"/>
                    </a:lnTo>
                    <a:lnTo>
                      <a:pt x="10551" y="52383"/>
                    </a:lnTo>
                    <a:lnTo>
                      <a:pt x="11077" y="45367"/>
                    </a:lnTo>
                    <a:lnTo>
                      <a:pt x="4763" y="37649"/>
                    </a:lnTo>
                    <a:lnTo>
                      <a:pt x="10726" y="33265"/>
                    </a:lnTo>
                    <a:lnTo>
                      <a:pt x="12655" y="23355"/>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76" name="Freeform: Shape 1553">
                <a:extLst>
                  <a:ext uri="{FF2B5EF4-FFF2-40B4-BE49-F238E27FC236}">
                    <a16:creationId xmlns:a16="http://schemas.microsoft.com/office/drawing/2014/main" id="{2C79B560-1C87-4F78-9D34-D9ED65D391F9}"/>
                  </a:ext>
                </a:extLst>
              </p:cNvPr>
              <p:cNvSpPr/>
              <p:nvPr/>
            </p:nvSpPr>
            <p:spPr>
              <a:xfrm>
                <a:off x="6452999" y="3438606"/>
                <a:ext cx="533551" cy="526963"/>
              </a:xfrm>
              <a:custGeom>
                <a:avLst/>
                <a:gdLst>
                  <a:gd name="connsiteX0" fmla="*/ 513414 w 514350"/>
                  <a:gd name="connsiteY0" fmla="*/ 393004 h 508000"/>
                  <a:gd name="connsiteX1" fmla="*/ 429136 w 514350"/>
                  <a:gd name="connsiteY1" fmla="*/ 443431 h 508000"/>
                  <a:gd name="connsiteX2" fmla="*/ 357925 w 514350"/>
                  <a:gd name="connsiteY2" fmla="*/ 494734 h 508000"/>
                  <a:gd name="connsiteX3" fmla="*/ 323284 w 514350"/>
                  <a:gd name="connsiteY3" fmla="*/ 506311 h 508000"/>
                  <a:gd name="connsiteX4" fmla="*/ 296009 w 514350"/>
                  <a:gd name="connsiteY4" fmla="*/ 508854 h 508000"/>
                  <a:gd name="connsiteX5" fmla="*/ 295746 w 514350"/>
                  <a:gd name="connsiteY5" fmla="*/ 492367 h 508000"/>
                  <a:gd name="connsiteX6" fmla="*/ 284346 w 514350"/>
                  <a:gd name="connsiteY6" fmla="*/ 488157 h 508000"/>
                  <a:gd name="connsiteX7" fmla="*/ 268998 w 514350"/>
                  <a:gd name="connsiteY7" fmla="*/ 480702 h 508000"/>
                  <a:gd name="connsiteX8" fmla="*/ 263210 w 514350"/>
                  <a:gd name="connsiteY8" fmla="*/ 468513 h 508000"/>
                  <a:gd name="connsiteX9" fmla="*/ 180247 w 514350"/>
                  <a:gd name="connsiteY9" fmla="*/ 411070 h 508000"/>
                  <a:gd name="connsiteX10" fmla="*/ 97285 w 514350"/>
                  <a:gd name="connsiteY10" fmla="*/ 352750 h 508000"/>
                  <a:gd name="connsiteX11" fmla="*/ 4763 w 514350"/>
                  <a:gd name="connsiteY11" fmla="*/ 286713 h 508000"/>
                  <a:gd name="connsiteX12" fmla="*/ 5289 w 514350"/>
                  <a:gd name="connsiteY12" fmla="*/ 281364 h 508000"/>
                  <a:gd name="connsiteX13" fmla="*/ 5289 w 514350"/>
                  <a:gd name="connsiteY13" fmla="*/ 279522 h 508000"/>
                  <a:gd name="connsiteX14" fmla="*/ 5026 w 514350"/>
                  <a:gd name="connsiteY14" fmla="*/ 246635 h 508000"/>
                  <a:gd name="connsiteX15" fmla="*/ 44753 w 514350"/>
                  <a:gd name="connsiteY15" fmla="*/ 225938 h 508000"/>
                  <a:gd name="connsiteX16" fmla="*/ 69309 w 514350"/>
                  <a:gd name="connsiteY16" fmla="*/ 221641 h 508000"/>
                  <a:gd name="connsiteX17" fmla="*/ 89392 w 514350"/>
                  <a:gd name="connsiteY17" fmla="*/ 214099 h 508000"/>
                  <a:gd name="connsiteX18" fmla="*/ 98863 w 514350"/>
                  <a:gd name="connsiteY18" fmla="*/ 199892 h 508000"/>
                  <a:gd name="connsiteX19" fmla="*/ 127628 w 514350"/>
                  <a:gd name="connsiteY19" fmla="*/ 188579 h 508000"/>
                  <a:gd name="connsiteX20" fmla="*/ 128681 w 514350"/>
                  <a:gd name="connsiteY20" fmla="*/ 167443 h 508000"/>
                  <a:gd name="connsiteX21" fmla="*/ 142888 w 514350"/>
                  <a:gd name="connsiteY21" fmla="*/ 164900 h 508000"/>
                  <a:gd name="connsiteX22" fmla="*/ 154026 w 514350"/>
                  <a:gd name="connsiteY22" fmla="*/ 154288 h 508000"/>
                  <a:gd name="connsiteX23" fmla="*/ 186211 w 514350"/>
                  <a:gd name="connsiteY23" fmla="*/ 149377 h 508000"/>
                  <a:gd name="connsiteX24" fmla="*/ 190684 w 514350"/>
                  <a:gd name="connsiteY24" fmla="*/ 138152 h 508000"/>
                  <a:gd name="connsiteX25" fmla="*/ 184194 w 514350"/>
                  <a:gd name="connsiteY25" fmla="*/ 131925 h 508000"/>
                  <a:gd name="connsiteX26" fmla="*/ 175687 w 514350"/>
                  <a:gd name="connsiteY26" fmla="*/ 100968 h 508000"/>
                  <a:gd name="connsiteX27" fmla="*/ 174284 w 514350"/>
                  <a:gd name="connsiteY27" fmla="*/ 82990 h 508000"/>
                  <a:gd name="connsiteX28" fmla="*/ 164988 w 514350"/>
                  <a:gd name="connsiteY28" fmla="*/ 63871 h 508000"/>
                  <a:gd name="connsiteX29" fmla="*/ 188579 w 514350"/>
                  <a:gd name="connsiteY29" fmla="*/ 47472 h 508000"/>
                  <a:gd name="connsiteX30" fmla="*/ 215239 w 514350"/>
                  <a:gd name="connsiteY30" fmla="*/ 42210 h 508000"/>
                  <a:gd name="connsiteX31" fmla="*/ 230762 w 514350"/>
                  <a:gd name="connsiteY31" fmla="*/ 29669 h 508000"/>
                  <a:gd name="connsiteX32" fmla="*/ 254440 w 514350"/>
                  <a:gd name="connsiteY32" fmla="*/ 20461 h 508000"/>
                  <a:gd name="connsiteX33" fmla="*/ 296097 w 514350"/>
                  <a:gd name="connsiteY33" fmla="*/ 15023 h 508000"/>
                  <a:gd name="connsiteX34" fmla="*/ 336789 w 514350"/>
                  <a:gd name="connsiteY34" fmla="*/ 12480 h 508000"/>
                  <a:gd name="connsiteX35" fmla="*/ 349155 w 514350"/>
                  <a:gd name="connsiteY35" fmla="*/ 17040 h 508000"/>
                  <a:gd name="connsiteX36" fmla="*/ 372307 w 514350"/>
                  <a:gd name="connsiteY36" fmla="*/ 5026 h 508000"/>
                  <a:gd name="connsiteX37" fmla="*/ 398617 w 514350"/>
                  <a:gd name="connsiteY37" fmla="*/ 4763 h 508000"/>
                  <a:gd name="connsiteX38" fmla="*/ 408615 w 514350"/>
                  <a:gd name="connsiteY38" fmla="*/ 11866 h 508000"/>
                  <a:gd name="connsiteX39" fmla="*/ 425365 w 514350"/>
                  <a:gd name="connsiteY39" fmla="*/ 10024 h 508000"/>
                  <a:gd name="connsiteX40" fmla="*/ 420366 w 514350"/>
                  <a:gd name="connsiteY40" fmla="*/ 25723 h 508000"/>
                  <a:gd name="connsiteX41" fmla="*/ 424312 w 514350"/>
                  <a:gd name="connsiteY41" fmla="*/ 54488 h 508000"/>
                  <a:gd name="connsiteX42" fmla="*/ 418524 w 514350"/>
                  <a:gd name="connsiteY42" fmla="*/ 79218 h 508000"/>
                  <a:gd name="connsiteX43" fmla="*/ 403353 w 514350"/>
                  <a:gd name="connsiteY43" fmla="*/ 95706 h 508000"/>
                  <a:gd name="connsiteX44" fmla="*/ 405545 w 514350"/>
                  <a:gd name="connsiteY44" fmla="*/ 117894 h 508000"/>
                  <a:gd name="connsiteX45" fmla="*/ 425628 w 514350"/>
                  <a:gd name="connsiteY45" fmla="*/ 135258 h 508000"/>
                  <a:gd name="connsiteX46" fmla="*/ 425891 w 514350"/>
                  <a:gd name="connsiteY46" fmla="*/ 142362 h 508000"/>
                  <a:gd name="connsiteX47" fmla="*/ 440975 w 514350"/>
                  <a:gd name="connsiteY47" fmla="*/ 154025 h 508000"/>
                  <a:gd name="connsiteX48" fmla="*/ 451499 w 514350"/>
                  <a:gd name="connsiteY48" fmla="*/ 205417 h 508000"/>
                  <a:gd name="connsiteX49" fmla="*/ 459480 w 514350"/>
                  <a:gd name="connsiteY49" fmla="*/ 230323 h 508000"/>
                  <a:gd name="connsiteX50" fmla="*/ 460795 w 514350"/>
                  <a:gd name="connsiteY50" fmla="*/ 243303 h 508000"/>
                  <a:gd name="connsiteX51" fmla="*/ 456498 w 514350"/>
                  <a:gd name="connsiteY51" fmla="*/ 266017 h 508000"/>
                  <a:gd name="connsiteX52" fmla="*/ 458252 w 514350"/>
                  <a:gd name="connsiteY52" fmla="*/ 278645 h 508000"/>
                  <a:gd name="connsiteX53" fmla="*/ 455095 w 514350"/>
                  <a:gd name="connsiteY53" fmla="*/ 293729 h 508000"/>
                  <a:gd name="connsiteX54" fmla="*/ 457287 w 514350"/>
                  <a:gd name="connsiteY54" fmla="*/ 311006 h 508000"/>
                  <a:gd name="connsiteX55" fmla="*/ 447465 w 514350"/>
                  <a:gd name="connsiteY55" fmla="*/ 322319 h 508000"/>
                  <a:gd name="connsiteX56" fmla="*/ 462023 w 514350"/>
                  <a:gd name="connsiteY56" fmla="*/ 342139 h 508000"/>
                  <a:gd name="connsiteX57" fmla="*/ 462987 w 514350"/>
                  <a:gd name="connsiteY57" fmla="*/ 353715 h 508000"/>
                  <a:gd name="connsiteX58" fmla="*/ 471670 w 514350"/>
                  <a:gd name="connsiteY58" fmla="*/ 368712 h 508000"/>
                  <a:gd name="connsiteX59" fmla="*/ 483158 w 514350"/>
                  <a:gd name="connsiteY59" fmla="*/ 363800 h 508000"/>
                  <a:gd name="connsiteX60" fmla="*/ 502627 w 514350"/>
                  <a:gd name="connsiteY60" fmla="*/ 376254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14350" h="508000">
                    <a:moveTo>
                      <a:pt x="513414" y="393004"/>
                    </a:moveTo>
                    <a:lnTo>
                      <a:pt x="429136" y="443431"/>
                    </a:lnTo>
                    <a:lnTo>
                      <a:pt x="357925" y="494734"/>
                    </a:lnTo>
                    <a:lnTo>
                      <a:pt x="323284" y="506311"/>
                    </a:lnTo>
                    <a:lnTo>
                      <a:pt x="296009" y="508854"/>
                    </a:lnTo>
                    <a:lnTo>
                      <a:pt x="295746" y="492367"/>
                    </a:lnTo>
                    <a:lnTo>
                      <a:pt x="284346" y="488157"/>
                    </a:lnTo>
                    <a:lnTo>
                      <a:pt x="268998" y="480702"/>
                    </a:lnTo>
                    <a:lnTo>
                      <a:pt x="263210" y="468513"/>
                    </a:lnTo>
                    <a:lnTo>
                      <a:pt x="180247" y="411070"/>
                    </a:lnTo>
                    <a:lnTo>
                      <a:pt x="97285" y="352750"/>
                    </a:lnTo>
                    <a:lnTo>
                      <a:pt x="4763" y="286713"/>
                    </a:lnTo>
                    <a:lnTo>
                      <a:pt x="5289" y="281364"/>
                    </a:lnTo>
                    <a:lnTo>
                      <a:pt x="5289" y="279522"/>
                    </a:lnTo>
                    <a:lnTo>
                      <a:pt x="5026" y="246635"/>
                    </a:lnTo>
                    <a:lnTo>
                      <a:pt x="44753" y="225938"/>
                    </a:lnTo>
                    <a:lnTo>
                      <a:pt x="69309" y="221641"/>
                    </a:lnTo>
                    <a:lnTo>
                      <a:pt x="89392" y="214099"/>
                    </a:lnTo>
                    <a:lnTo>
                      <a:pt x="98863" y="199892"/>
                    </a:lnTo>
                    <a:lnTo>
                      <a:pt x="127628" y="188579"/>
                    </a:lnTo>
                    <a:lnTo>
                      <a:pt x="128681" y="167443"/>
                    </a:lnTo>
                    <a:lnTo>
                      <a:pt x="142888" y="164900"/>
                    </a:lnTo>
                    <a:lnTo>
                      <a:pt x="154026" y="154288"/>
                    </a:lnTo>
                    <a:lnTo>
                      <a:pt x="186211" y="149377"/>
                    </a:lnTo>
                    <a:lnTo>
                      <a:pt x="190684" y="138152"/>
                    </a:lnTo>
                    <a:lnTo>
                      <a:pt x="184194" y="131925"/>
                    </a:lnTo>
                    <a:lnTo>
                      <a:pt x="175687" y="100968"/>
                    </a:lnTo>
                    <a:lnTo>
                      <a:pt x="174284" y="82990"/>
                    </a:lnTo>
                    <a:lnTo>
                      <a:pt x="164988" y="63871"/>
                    </a:lnTo>
                    <a:lnTo>
                      <a:pt x="188579" y="47472"/>
                    </a:lnTo>
                    <a:lnTo>
                      <a:pt x="215239" y="42210"/>
                    </a:lnTo>
                    <a:lnTo>
                      <a:pt x="230762" y="29669"/>
                    </a:lnTo>
                    <a:lnTo>
                      <a:pt x="254440" y="20461"/>
                    </a:lnTo>
                    <a:lnTo>
                      <a:pt x="296097" y="15023"/>
                    </a:lnTo>
                    <a:lnTo>
                      <a:pt x="336789" y="12480"/>
                    </a:lnTo>
                    <a:lnTo>
                      <a:pt x="349155" y="17040"/>
                    </a:lnTo>
                    <a:lnTo>
                      <a:pt x="372307" y="5026"/>
                    </a:lnTo>
                    <a:lnTo>
                      <a:pt x="398617" y="4763"/>
                    </a:lnTo>
                    <a:lnTo>
                      <a:pt x="408615" y="11866"/>
                    </a:lnTo>
                    <a:lnTo>
                      <a:pt x="425365" y="10024"/>
                    </a:lnTo>
                    <a:lnTo>
                      <a:pt x="420366" y="25723"/>
                    </a:lnTo>
                    <a:lnTo>
                      <a:pt x="424312" y="54488"/>
                    </a:lnTo>
                    <a:lnTo>
                      <a:pt x="418524" y="79218"/>
                    </a:lnTo>
                    <a:lnTo>
                      <a:pt x="403353" y="95706"/>
                    </a:lnTo>
                    <a:lnTo>
                      <a:pt x="405545" y="117894"/>
                    </a:lnTo>
                    <a:lnTo>
                      <a:pt x="425628" y="135258"/>
                    </a:lnTo>
                    <a:lnTo>
                      <a:pt x="425891" y="142362"/>
                    </a:lnTo>
                    <a:lnTo>
                      <a:pt x="440975" y="154025"/>
                    </a:lnTo>
                    <a:lnTo>
                      <a:pt x="451499" y="205417"/>
                    </a:lnTo>
                    <a:lnTo>
                      <a:pt x="459480" y="230323"/>
                    </a:lnTo>
                    <a:lnTo>
                      <a:pt x="460795" y="243303"/>
                    </a:lnTo>
                    <a:lnTo>
                      <a:pt x="456498" y="266017"/>
                    </a:lnTo>
                    <a:lnTo>
                      <a:pt x="458252" y="278645"/>
                    </a:lnTo>
                    <a:lnTo>
                      <a:pt x="455095" y="293729"/>
                    </a:lnTo>
                    <a:lnTo>
                      <a:pt x="457287" y="311006"/>
                    </a:lnTo>
                    <a:lnTo>
                      <a:pt x="447465" y="322319"/>
                    </a:lnTo>
                    <a:lnTo>
                      <a:pt x="462023" y="342139"/>
                    </a:lnTo>
                    <a:lnTo>
                      <a:pt x="462987" y="353715"/>
                    </a:lnTo>
                    <a:lnTo>
                      <a:pt x="471670" y="368712"/>
                    </a:lnTo>
                    <a:lnTo>
                      <a:pt x="483158" y="363800"/>
                    </a:lnTo>
                    <a:lnTo>
                      <a:pt x="502627" y="376254"/>
                    </a:lnTo>
                    <a:close/>
                  </a:path>
                </a:pathLst>
              </a:custGeom>
              <a:solidFill>
                <a:schemeClr val="bg2">
                  <a:lumMod val="95000"/>
                </a:schemeClr>
              </a:solidFill>
              <a:ln w="6350" cap="rnd">
                <a:solidFill>
                  <a:srgbClr val="FFFFFF"/>
                </a:solidFill>
                <a:prstDash val="solid"/>
                <a:round/>
              </a:ln>
            </p:spPr>
            <p:txBody>
              <a:bodyPr rtlCol="0" anchor="ctr"/>
              <a:lstStyle/>
              <a:p>
                <a:endParaRPr lang="fr-FR" dirty="0">
                  <a:latin typeface="Roboto" panose="02000000000000000000" pitchFamily="2" charset="0"/>
                </a:endParaRPr>
              </a:p>
            </p:txBody>
          </p:sp>
          <p:sp>
            <p:nvSpPr>
              <p:cNvPr id="77" name="Freeform: Shape 1554">
                <a:extLst>
                  <a:ext uri="{FF2B5EF4-FFF2-40B4-BE49-F238E27FC236}">
                    <a16:creationId xmlns:a16="http://schemas.microsoft.com/office/drawing/2014/main" id="{1A32DC17-1D93-4FBA-A1B4-33718CAE0828}"/>
                  </a:ext>
                </a:extLst>
              </p:cNvPr>
              <p:cNvSpPr/>
              <p:nvPr/>
            </p:nvSpPr>
            <p:spPr>
              <a:xfrm>
                <a:off x="4609263" y="4418651"/>
                <a:ext cx="151502" cy="164676"/>
              </a:xfrm>
              <a:custGeom>
                <a:avLst/>
                <a:gdLst>
                  <a:gd name="connsiteX0" fmla="*/ 21162 w 146050"/>
                  <a:gd name="connsiteY0" fmla="*/ 121665 h 158750"/>
                  <a:gd name="connsiteX1" fmla="*/ 34229 w 146050"/>
                  <a:gd name="connsiteY1" fmla="*/ 103423 h 158750"/>
                  <a:gd name="connsiteX2" fmla="*/ 28880 w 146050"/>
                  <a:gd name="connsiteY2" fmla="*/ 92724 h 158750"/>
                  <a:gd name="connsiteX3" fmla="*/ 19496 w 146050"/>
                  <a:gd name="connsiteY3" fmla="*/ 104125 h 158750"/>
                  <a:gd name="connsiteX4" fmla="*/ 4763 w 146050"/>
                  <a:gd name="connsiteY4" fmla="*/ 93338 h 158750"/>
                  <a:gd name="connsiteX5" fmla="*/ 9761 w 146050"/>
                  <a:gd name="connsiteY5" fmla="*/ 86497 h 158750"/>
                  <a:gd name="connsiteX6" fmla="*/ 5640 w 146050"/>
                  <a:gd name="connsiteY6" fmla="*/ 64310 h 158750"/>
                  <a:gd name="connsiteX7" fmla="*/ 14234 w 146050"/>
                  <a:gd name="connsiteY7" fmla="*/ 60626 h 158750"/>
                  <a:gd name="connsiteX8" fmla="*/ 18794 w 146050"/>
                  <a:gd name="connsiteY8" fmla="*/ 45454 h 158750"/>
                  <a:gd name="connsiteX9" fmla="*/ 28090 w 146050"/>
                  <a:gd name="connsiteY9" fmla="*/ 29669 h 158750"/>
                  <a:gd name="connsiteX10" fmla="*/ 26336 w 146050"/>
                  <a:gd name="connsiteY10" fmla="*/ 19759 h 158750"/>
                  <a:gd name="connsiteX11" fmla="*/ 39842 w 146050"/>
                  <a:gd name="connsiteY11" fmla="*/ 14497 h 158750"/>
                  <a:gd name="connsiteX12" fmla="*/ 56680 w 146050"/>
                  <a:gd name="connsiteY12" fmla="*/ 4763 h 158750"/>
                  <a:gd name="connsiteX13" fmla="*/ 81323 w 146050"/>
                  <a:gd name="connsiteY13" fmla="*/ 18707 h 158750"/>
                  <a:gd name="connsiteX14" fmla="*/ 85884 w 146050"/>
                  <a:gd name="connsiteY14" fmla="*/ 18268 h 158750"/>
                  <a:gd name="connsiteX15" fmla="*/ 91847 w 146050"/>
                  <a:gd name="connsiteY15" fmla="*/ 28792 h 158750"/>
                  <a:gd name="connsiteX16" fmla="*/ 112720 w 146050"/>
                  <a:gd name="connsiteY16" fmla="*/ 32212 h 158750"/>
                  <a:gd name="connsiteX17" fmla="*/ 119735 w 146050"/>
                  <a:gd name="connsiteY17" fmla="*/ 28353 h 158750"/>
                  <a:gd name="connsiteX18" fmla="*/ 131838 w 146050"/>
                  <a:gd name="connsiteY18" fmla="*/ 36422 h 158750"/>
                  <a:gd name="connsiteX19" fmla="*/ 142362 w 146050"/>
                  <a:gd name="connsiteY19" fmla="*/ 42210 h 158750"/>
                  <a:gd name="connsiteX20" fmla="*/ 145782 w 146050"/>
                  <a:gd name="connsiteY20" fmla="*/ 60714 h 158750"/>
                  <a:gd name="connsiteX21" fmla="*/ 138152 w 146050"/>
                  <a:gd name="connsiteY21" fmla="*/ 76588 h 158750"/>
                  <a:gd name="connsiteX22" fmla="*/ 111316 w 146050"/>
                  <a:gd name="connsiteY22" fmla="*/ 102195 h 158750"/>
                  <a:gd name="connsiteX23" fmla="*/ 81762 w 146050"/>
                  <a:gd name="connsiteY23" fmla="*/ 111842 h 158750"/>
                  <a:gd name="connsiteX24" fmla="*/ 66678 w 146050"/>
                  <a:gd name="connsiteY24" fmla="*/ 133153 h 158750"/>
                  <a:gd name="connsiteX25" fmla="*/ 62030 w 146050"/>
                  <a:gd name="connsiteY25" fmla="*/ 149640 h 158750"/>
                  <a:gd name="connsiteX26" fmla="*/ 48086 w 146050"/>
                  <a:gd name="connsiteY26" fmla="*/ 159726 h 158750"/>
                  <a:gd name="connsiteX27" fmla="*/ 37825 w 146050"/>
                  <a:gd name="connsiteY27" fmla="*/ 147360 h 158750"/>
                  <a:gd name="connsiteX28" fmla="*/ 27827 w 146050"/>
                  <a:gd name="connsiteY28" fmla="*/ 144729 h 158750"/>
                  <a:gd name="connsiteX29" fmla="*/ 17654 w 146050"/>
                  <a:gd name="connsiteY29" fmla="*/ 146659 h 158750"/>
                  <a:gd name="connsiteX30" fmla="*/ 17040 w 146050"/>
                  <a:gd name="connsiteY30" fmla="*/ 137714 h 158750"/>
                  <a:gd name="connsiteX31" fmla="*/ 24056 w 146050"/>
                  <a:gd name="connsiteY31" fmla="*/ 131925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6050" h="158750">
                    <a:moveTo>
                      <a:pt x="21162" y="121665"/>
                    </a:moveTo>
                    <a:lnTo>
                      <a:pt x="34229" y="103423"/>
                    </a:lnTo>
                    <a:lnTo>
                      <a:pt x="28880" y="92724"/>
                    </a:lnTo>
                    <a:lnTo>
                      <a:pt x="19496" y="104125"/>
                    </a:lnTo>
                    <a:lnTo>
                      <a:pt x="4763" y="93338"/>
                    </a:lnTo>
                    <a:lnTo>
                      <a:pt x="9761" y="86497"/>
                    </a:lnTo>
                    <a:lnTo>
                      <a:pt x="5640" y="64310"/>
                    </a:lnTo>
                    <a:lnTo>
                      <a:pt x="14234" y="60626"/>
                    </a:lnTo>
                    <a:lnTo>
                      <a:pt x="18794" y="45454"/>
                    </a:lnTo>
                    <a:lnTo>
                      <a:pt x="28090" y="29669"/>
                    </a:lnTo>
                    <a:lnTo>
                      <a:pt x="26336" y="19759"/>
                    </a:lnTo>
                    <a:lnTo>
                      <a:pt x="39842" y="14497"/>
                    </a:lnTo>
                    <a:lnTo>
                      <a:pt x="56680" y="4763"/>
                    </a:lnTo>
                    <a:lnTo>
                      <a:pt x="81323" y="18707"/>
                    </a:lnTo>
                    <a:lnTo>
                      <a:pt x="85884" y="18268"/>
                    </a:lnTo>
                    <a:lnTo>
                      <a:pt x="91847" y="28792"/>
                    </a:lnTo>
                    <a:lnTo>
                      <a:pt x="112720" y="32212"/>
                    </a:lnTo>
                    <a:lnTo>
                      <a:pt x="119735" y="28353"/>
                    </a:lnTo>
                    <a:lnTo>
                      <a:pt x="131838" y="36422"/>
                    </a:lnTo>
                    <a:lnTo>
                      <a:pt x="142362" y="42210"/>
                    </a:lnTo>
                    <a:lnTo>
                      <a:pt x="145782" y="60714"/>
                    </a:lnTo>
                    <a:lnTo>
                      <a:pt x="138152" y="76588"/>
                    </a:lnTo>
                    <a:lnTo>
                      <a:pt x="111316" y="102195"/>
                    </a:lnTo>
                    <a:lnTo>
                      <a:pt x="81762" y="111842"/>
                    </a:lnTo>
                    <a:lnTo>
                      <a:pt x="66678" y="133153"/>
                    </a:lnTo>
                    <a:lnTo>
                      <a:pt x="62030" y="149640"/>
                    </a:lnTo>
                    <a:lnTo>
                      <a:pt x="48086" y="159726"/>
                    </a:lnTo>
                    <a:lnTo>
                      <a:pt x="37825" y="147360"/>
                    </a:lnTo>
                    <a:lnTo>
                      <a:pt x="27827" y="144729"/>
                    </a:lnTo>
                    <a:lnTo>
                      <a:pt x="17654" y="146659"/>
                    </a:lnTo>
                    <a:lnTo>
                      <a:pt x="17040" y="137714"/>
                    </a:lnTo>
                    <a:lnTo>
                      <a:pt x="24056" y="131925"/>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78" name="Freeform: Shape 1555">
                <a:extLst>
                  <a:ext uri="{FF2B5EF4-FFF2-40B4-BE49-F238E27FC236}">
                    <a16:creationId xmlns:a16="http://schemas.microsoft.com/office/drawing/2014/main" id="{98F6AAEA-817C-4C63-8460-776BAF609269}"/>
                  </a:ext>
                </a:extLst>
              </p:cNvPr>
              <p:cNvSpPr/>
              <p:nvPr/>
            </p:nvSpPr>
            <p:spPr>
              <a:xfrm>
                <a:off x="7269840" y="2557083"/>
                <a:ext cx="131741" cy="111980"/>
              </a:xfrm>
              <a:custGeom>
                <a:avLst/>
                <a:gdLst>
                  <a:gd name="connsiteX0" fmla="*/ 28704 w 127000"/>
                  <a:gd name="connsiteY0" fmla="*/ 90707 h 107950"/>
                  <a:gd name="connsiteX1" fmla="*/ 31598 w 127000"/>
                  <a:gd name="connsiteY1" fmla="*/ 63345 h 107950"/>
                  <a:gd name="connsiteX2" fmla="*/ 22565 w 127000"/>
                  <a:gd name="connsiteY2" fmla="*/ 69221 h 107950"/>
                  <a:gd name="connsiteX3" fmla="*/ 6955 w 127000"/>
                  <a:gd name="connsiteY3" fmla="*/ 52558 h 107950"/>
                  <a:gd name="connsiteX4" fmla="*/ 4763 w 127000"/>
                  <a:gd name="connsiteY4" fmla="*/ 25284 h 107950"/>
                  <a:gd name="connsiteX5" fmla="*/ 35895 w 127000"/>
                  <a:gd name="connsiteY5" fmla="*/ 11866 h 107950"/>
                  <a:gd name="connsiteX6" fmla="*/ 66853 w 127000"/>
                  <a:gd name="connsiteY6" fmla="*/ 4763 h 107950"/>
                  <a:gd name="connsiteX7" fmla="*/ 93513 w 127000"/>
                  <a:gd name="connsiteY7" fmla="*/ 12831 h 107950"/>
                  <a:gd name="connsiteX8" fmla="*/ 118946 w 127000"/>
                  <a:gd name="connsiteY8" fmla="*/ 11340 h 107950"/>
                  <a:gd name="connsiteX9" fmla="*/ 122629 w 127000"/>
                  <a:gd name="connsiteY9" fmla="*/ 19759 h 107950"/>
                  <a:gd name="connsiteX10" fmla="*/ 105177 w 127000"/>
                  <a:gd name="connsiteY10" fmla="*/ 47296 h 107950"/>
                  <a:gd name="connsiteX11" fmla="*/ 112456 w 127000"/>
                  <a:gd name="connsiteY11" fmla="*/ 90795 h 107950"/>
                  <a:gd name="connsiteX12" fmla="*/ 101933 w 127000"/>
                  <a:gd name="connsiteY12" fmla="*/ 105353 h 107950"/>
                  <a:gd name="connsiteX13" fmla="*/ 81587 w 127000"/>
                  <a:gd name="connsiteY13" fmla="*/ 105265 h 107950"/>
                  <a:gd name="connsiteX14" fmla="*/ 60451 w 127000"/>
                  <a:gd name="connsiteY14" fmla="*/ 88251 h 107950"/>
                  <a:gd name="connsiteX15" fmla="*/ 49664 w 127000"/>
                  <a:gd name="connsiteY15" fmla="*/ 82551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000" h="107950">
                    <a:moveTo>
                      <a:pt x="28704" y="90707"/>
                    </a:moveTo>
                    <a:lnTo>
                      <a:pt x="31598" y="63345"/>
                    </a:lnTo>
                    <a:lnTo>
                      <a:pt x="22565" y="69221"/>
                    </a:lnTo>
                    <a:lnTo>
                      <a:pt x="6955" y="52558"/>
                    </a:lnTo>
                    <a:lnTo>
                      <a:pt x="4763" y="25284"/>
                    </a:lnTo>
                    <a:lnTo>
                      <a:pt x="35895" y="11866"/>
                    </a:lnTo>
                    <a:lnTo>
                      <a:pt x="66853" y="4763"/>
                    </a:lnTo>
                    <a:lnTo>
                      <a:pt x="93513" y="12831"/>
                    </a:lnTo>
                    <a:lnTo>
                      <a:pt x="118946" y="11340"/>
                    </a:lnTo>
                    <a:lnTo>
                      <a:pt x="122629" y="19759"/>
                    </a:lnTo>
                    <a:lnTo>
                      <a:pt x="105177" y="47296"/>
                    </a:lnTo>
                    <a:lnTo>
                      <a:pt x="112456" y="90795"/>
                    </a:lnTo>
                    <a:lnTo>
                      <a:pt x="101933" y="105353"/>
                    </a:lnTo>
                    <a:lnTo>
                      <a:pt x="81587" y="105265"/>
                    </a:lnTo>
                    <a:lnTo>
                      <a:pt x="60451" y="88251"/>
                    </a:lnTo>
                    <a:lnTo>
                      <a:pt x="49664" y="82551"/>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79" name="Freeform: Shape 1556">
                <a:extLst>
                  <a:ext uri="{FF2B5EF4-FFF2-40B4-BE49-F238E27FC236}">
                    <a16:creationId xmlns:a16="http://schemas.microsoft.com/office/drawing/2014/main" id="{BD82CB9D-CAE5-4B7B-A822-92B61171F547}"/>
                  </a:ext>
                </a:extLst>
              </p:cNvPr>
              <p:cNvSpPr/>
              <p:nvPr/>
            </p:nvSpPr>
            <p:spPr>
              <a:xfrm>
                <a:off x="7601070" y="3989807"/>
                <a:ext cx="177850" cy="151502"/>
              </a:xfrm>
              <a:custGeom>
                <a:avLst/>
                <a:gdLst>
                  <a:gd name="connsiteX0" fmla="*/ 152973 w 171450"/>
                  <a:gd name="connsiteY0" fmla="*/ 143063 h 146050"/>
                  <a:gd name="connsiteX1" fmla="*/ 144554 w 171450"/>
                  <a:gd name="connsiteY1" fmla="*/ 134907 h 146050"/>
                  <a:gd name="connsiteX2" fmla="*/ 134469 w 171450"/>
                  <a:gd name="connsiteY2" fmla="*/ 120262 h 146050"/>
                  <a:gd name="connsiteX3" fmla="*/ 123594 w 171450"/>
                  <a:gd name="connsiteY3" fmla="*/ 112193 h 146050"/>
                  <a:gd name="connsiteX4" fmla="*/ 117192 w 171450"/>
                  <a:gd name="connsiteY4" fmla="*/ 103423 h 146050"/>
                  <a:gd name="connsiteX5" fmla="*/ 95794 w 171450"/>
                  <a:gd name="connsiteY5" fmla="*/ 93338 h 146050"/>
                  <a:gd name="connsiteX6" fmla="*/ 78956 w 171450"/>
                  <a:gd name="connsiteY6" fmla="*/ 93075 h 146050"/>
                  <a:gd name="connsiteX7" fmla="*/ 72992 w 171450"/>
                  <a:gd name="connsiteY7" fmla="*/ 87725 h 146050"/>
                  <a:gd name="connsiteX8" fmla="*/ 58610 w 171450"/>
                  <a:gd name="connsiteY8" fmla="*/ 93689 h 146050"/>
                  <a:gd name="connsiteX9" fmla="*/ 43701 w 171450"/>
                  <a:gd name="connsiteY9" fmla="*/ 82200 h 146050"/>
                  <a:gd name="connsiteX10" fmla="*/ 35983 w 171450"/>
                  <a:gd name="connsiteY10" fmla="*/ 101056 h 146050"/>
                  <a:gd name="connsiteX11" fmla="*/ 7394 w 171450"/>
                  <a:gd name="connsiteY11" fmla="*/ 95794 h 146050"/>
                  <a:gd name="connsiteX12" fmla="*/ 4763 w 171450"/>
                  <a:gd name="connsiteY12" fmla="*/ 85708 h 146050"/>
                  <a:gd name="connsiteX13" fmla="*/ 15374 w 171450"/>
                  <a:gd name="connsiteY13" fmla="*/ 48436 h 146050"/>
                  <a:gd name="connsiteX14" fmla="*/ 17742 w 171450"/>
                  <a:gd name="connsiteY14" fmla="*/ 31511 h 146050"/>
                  <a:gd name="connsiteX15" fmla="*/ 25460 w 171450"/>
                  <a:gd name="connsiteY15" fmla="*/ 23618 h 146050"/>
                  <a:gd name="connsiteX16" fmla="*/ 43613 w 171450"/>
                  <a:gd name="connsiteY16" fmla="*/ 19408 h 146050"/>
                  <a:gd name="connsiteX17" fmla="*/ 56066 w 171450"/>
                  <a:gd name="connsiteY17" fmla="*/ 4763 h 146050"/>
                  <a:gd name="connsiteX18" fmla="*/ 70361 w 171450"/>
                  <a:gd name="connsiteY18" fmla="*/ 34405 h 146050"/>
                  <a:gd name="connsiteX19" fmla="*/ 77114 w 171450"/>
                  <a:gd name="connsiteY19" fmla="*/ 57820 h 146050"/>
                  <a:gd name="connsiteX20" fmla="*/ 90620 w 171450"/>
                  <a:gd name="connsiteY20" fmla="*/ 70186 h 146050"/>
                  <a:gd name="connsiteX21" fmla="*/ 124121 w 171450"/>
                  <a:gd name="connsiteY21" fmla="*/ 94040 h 146050"/>
                  <a:gd name="connsiteX22" fmla="*/ 137802 w 171450"/>
                  <a:gd name="connsiteY22" fmla="*/ 108422 h 146050"/>
                  <a:gd name="connsiteX23" fmla="*/ 151131 w 171450"/>
                  <a:gd name="connsiteY23" fmla="*/ 122980 h 146050"/>
                  <a:gd name="connsiteX24" fmla="*/ 158849 w 171450"/>
                  <a:gd name="connsiteY24" fmla="*/ 131575 h 146050"/>
                  <a:gd name="connsiteX25" fmla="*/ 170951 w 171450"/>
                  <a:gd name="connsiteY25" fmla="*/ 139117 h 146050"/>
                  <a:gd name="connsiteX26" fmla="*/ 163497 w 171450"/>
                  <a:gd name="connsiteY26" fmla="*/ 145256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450" h="146050">
                    <a:moveTo>
                      <a:pt x="152973" y="143063"/>
                    </a:moveTo>
                    <a:lnTo>
                      <a:pt x="144554" y="134907"/>
                    </a:lnTo>
                    <a:lnTo>
                      <a:pt x="134469" y="120262"/>
                    </a:lnTo>
                    <a:lnTo>
                      <a:pt x="123594" y="112193"/>
                    </a:lnTo>
                    <a:lnTo>
                      <a:pt x="117192" y="103423"/>
                    </a:lnTo>
                    <a:lnTo>
                      <a:pt x="95794" y="93338"/>
                    </a:lnTo>
                    <a:lnTo>
                      <a:pt x="78956" y="93075"/>
                    </a:lnTo>
                    <a:lnTo>
                      <a:pt x="72992" y="87725"/>
                    </a:lnTo>
                    <a:lnTo>
                      <a:pt x="58610" y="93689"/>
                    </a:lnTo>
                    <a:lnTo>
                      <a:pt x="43701" y="82200"/>
                    </a:lnTo>
                    <a:lnTo>
                      <a:pt x="35983" y="101056"/>
                    </a:lnTo>
                    <a:lnTo>
                      <a:pt x="7394" y="95794"/>
                    </a:lnTo>
                    <a:lnTo>
                      <a:pt x="4763" y="85708"/>
                    </a:lnTo>
                    <a:lnTo>
                      <a:pt x="15374" y="48436"/>
                    </a:lnTo>
                    <a:lnTo>
                      <a:pt x="17742" y="31511"/>
                    </a:lnTo>
                    <a:lnTo>
                      <a:pt x="25460" y="23618"/>
                    </a:lnTo>
                    <a:lnTo>
                      <a:pt x="43613" y="19408"/>
                    </a:lnTo>
                    <a:lnTo>
                      <a:pt x="56066" y="4763"/>
                    </a:lnTo>
                    <a:lnTo>
                      <a:pt x="70361" y="34405"/>
                    </a:lnTo>
                    <a:lnTo>
                      <a:pt x="77114" y="57820"/>
                    </a:lnTo>
                    <a:lnTo>
                      <a:pt x="90620" y="70186"/>
                    </a:lnTo>
                    <a:lnTo>
                      <a:pt x="124121" y="94040"/>
                    </a:lnTo>
                    <a:lnTo>
                      <a:pt x="137802" y="108422"/>
                    </a:lnTo>
                    <a:lnTo>
                      <a:pt x="151131" y="122980"/>
                    </a:lnTo>
                    <a:lnTo>
                      <a:pt x="158849" y="131575"/>
                    </a:lnTo>
                    <a:lnTo>
                      <a:pt x="170951" y="139117"/>
                    </a:lnTo>
                    <a:lnTo>
                      <a:pt x="163497" y="145256"/>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80" name="Freeform: Shape 1557">
                <a:extLst>
                  <a:ext uri="{FF2B5EF4-FFF2-40B4-BE49-F238E27FC236}">
                    <a16:creationId xmlns:a16="http://schemas.microsoft.com/office/drawing/2014/main" id="{49FF85CE-5458-4521-AB31-9DEE119A3AFB}"/>
                  </a:ext>
                </a:extLst>
              </p:cNvPr>
              <p:cNvSpPr/>
              <p:nvPr/>
            </p:nvSpPr>
            <p:spPr>
              <a:xfrm>
                <a:off x="6434986" y="3216997"/>
                <a:ext cx="322765" cy="263482"/>
              </a:xfrm>
              <a:custGeom>
                <a:avLst/>
                <a:gdLst>
                  <a:gd name="connsiteX0" fmla="*/ 13532 w 311150"/>
                  <a:gd name="connsiteY0" fmla="*/ 67116 h 254000"/>
                  <a:gd name="connsiteX1" fmla="*/ 14760 w 311150"/>
                  <a:gd name="connsiteY1" fmla="*/ 43613 h 254000"/>
                  <a:gd name="connsiteX2" fmla="*/ 4763 w 311150"/>
                  <a:gd name="connsiteY2" fmla="*/ 29055 h 254000"/>
                  <a:gd name="connsiteX3" fmla="*/ 39491 w 311150"/>
                  <a:gd name="connsiteY3" fmla="*/ 4763 h 254000"/>
                  <a:gd name="connsiteX4" fmla="*/ 69572 w 311150"/>
                  <a:gd name="connsiteY4" fmla="*/ 10901 h 254000"/>
                  <a:gd name="connsiteX5" fmla="*/ 102634 w 311150"/>
                  <a:gd name="connsiteY5" fmla="*/ 10638 h 254000"/>
                  <a:gd name="connsiteX6" fmla="*/ 128768 w 311150"/>
                  <a:gd name="connsiteY6" fmla="*/ 16426 h 254000"/>
                  <a:gd name="connsiteX7" fmla="*/ 149202 w 311150"/>
                  <a:gd name="connsiteY7" fmla="*/ 14672 h 254000"/>
                  <a:gd name="connsiteX8" fmla="*/ 188929 w 311150"/>
                  <a:gd name="connsiteY8" fmla="*/ 15725 h 254000"/>
                  <a:gd name="connsiteX9" fmla="*/ 198752 w 311150"/>
                  <a:gd name="connsiteY9" fmla="*/ 28792 h 254000"/>
                  <a:gd name="connsiteX10" fmla="*/ 244004 w 311150"/>
                  <a:gd name="connsiteY10" fmla="*/ 43964 h 254000"/>
                  <a:gd name="connsiteX11" fmla="*/ 252949 w 311150"/>
                  <a:gd name="connsiteY11" fmla="*/ 36772 h 254000"/>
                  <a:gd name="connsiteX12" fmla="*/ 280662 w 311150"/>
                  <a:gd name="connsiteY12" fmla="*/ 51857 h 254000"/>
                  <a:gd name="connsiteX13" fmla="*/ 309164 w 311150"/>
                  <a:gd name="connsiteY13" fmla="*/ 47559 h 254000"/>
                  <a:gd name="connsiteX14" fmla="*/ 310480 w 311150"/>
                  <a:gd name="connsiteY14" fmla="*/ 66765 h 254000"/>
                  <a:gd name="connsiteX15" fmla="*/ 287152 w 311150"/>
                  <a:gd name="connsiteY15" fmla="*/ 88602 h 254000"/>
                  <a:gd name="connsiteX16" fmla="*/ 255668 w 311150"/>
                  <a:gd name="connsiteY16" fmla="*/ 95443 h 254000"/>
                  <a:gd name="connsiteX17" fmla="*/ 253475 w 311150"/>
                  <a:gd name="connsiteY17" fmla="*/ 106317 h 254000"/>
                  <a:gd name="connsiteX18" fmla="*/ 238304 w 311150"/>
                  <a:gd name="connsiteY18" fmla="*/ 124120 h 254000"/>
                  <a:gd name="connsiteX19" fmla="*/ 228832 w 311150"/>
                  <a:gd name="connsiteY19" fmla="*/ 150079 h 254000"/>
                  <a:gd name="connsiteX20" fmla="*/ 238391 w 311150"/>
                  <a:gd name="connsiteY20" fmla="*/ 168057 h 254000"/>
                  <a:gd name="connsiteX21" fmla="*/ 224184 w 311150"/>
                  <a:gd name="connsiteY21" fmla="*/ 182089 h 254000"/>
                  <a:gd name="connsiteX22" fmla="*/ 218922 w 311150"/>
                  <a:gd name="connsiteY22" fmla="*/ 202260 h 254000"/>
                  <a:gd name="connsiteX23" fmla="*/ 200330 w 311150"/>
                  <a:gd name="connsiteY23" fmla="*/ 208399 h 254000"/>
                  <a:gd name="connsiteX24" fmla="*/ 182878 w 311150"/>
                  <a:gd name="connsiteY24" fmla="*/ 231989 h 254000"/>
                  <a:gd name="connsiteX25" fmla="*/ 151745 w 311150"/>
                  <a:gd name="connsiteY25" fmla="*/ 232428 h 254000"/>
                  <a:gd name="connsiteX26" fmla="*/ 128242 w 311150"/>
                  <a:gd name="connsiteY26" fmla="*/ 231902 h 254000"/>
                  <a:gd name="connsiteX27" fmla="*/ 112895 w 311150"/>
                  <a:gd name="connsiteY27" fmla="*/ 242601 h 254000"/>
                  <a:gd name="connsiteX28" fmla="*/ 103511 w 311150"/>
                  <a:gd name="connsiteY28" fmla="*/ 254089 h 254000"/>
                  <a:gd name="connsiteX29" fmla="*/ 91408 w 311150"/>
                  <a:gd name="connsiteY29" fmla="*/ 251546 h 254000"/>
                  <a:gd name="connsiteX30" fmla="*/ 82376 w 311150"/>
                  <a:gd name="connsiteY30" fmla="*/ 241286 h 254000"/>
                  <a:gd name="connsiteX31" fmla="*/ 75360 w 311150"/>
                  <a:gd name="connsiteY31" fmla="*/ 223746 h 254000"/>
                  <a:gd name="connsiteX32" fmla="*/ 52383 w 311150"/>
                  <a:gd name="connsiteY32" fmla="*/ 219010 h 254000"/>
                  <a:gd name="connsiteX33" fmla="*/ 50366 w 311150"/>
                  <a:gd name="connsiteY33" fmla="*/ 208837 h 254000"/>
                  <a:gd name="connsiteX34" fmla="*/ 59486 w 311150"/>
                  <a:gd name="connsiteY34" fmla="*/ 197261 h 254000"/>
                  <a:gd name="connsiteX35" fmla="*/ 62819 w 311150"/>
                  <a:gd name="connsiteY35" fmla="*/ 188842 h 254000"/>
                  <a:gd name="connsiteX36" fmla="*/ 54400 w 311150"/>
                  <a:gd name="connsiteY36" fmla="*/ 179546 h 254000"/>
                  <a:gd name="connsiteX37" fmla="*/ 61153 w 311150"/>
                  <a:gd name="connsiteY37" fmla="*/ 158936 h 254000"/>
                  <a:gd name="connsiteX38" fmla="*/ 51330 w 311150"/>
                  <a:gd name="connsiteY38" fmla="*/ 139906 h 254000"/>
                  <a:gd name="connsiteX39" fmla="*/ 61942 w 311150"/>
                  <a:gd name="connsiteY39" fmla="*/ 137275 h 254000"/>
                  <a:gd name="connsiteX40" fmla="*/ 62906 w 311150"/>
                  <a:gd name="connsiteY40" fmla="*/ 122191 h 254000"/>
                  <a:gd name="connsiteX41" fmla="*/ 66941 w 311150"/>
                  <a:gd name="connsiteY41" fmla="*/ 117543 h 254000"/>
                  <a:gd name="connsiteX42" fmla="*/ 67204 w 311150"/>
                  <a:gd name="connsiteY42" fmla="*/ 92285 h 254000"/>
                  <a:gd name="connsiteX43" fmla="*/ 78605 w 311150"/>
                  <a:gd name="connsiteY43" fmla="*/ 83516 h 254000"/>
                  <a:gd name="connsiteX44" fmla="*/ 71764 w 311150"/>
                  <a:gd name="connsiteY44" fmla="*/ 67028 h 254000"/>
                  <a:gd name="connsiteX45" fmla="*/ 57382 w 311150"/>
                  <a:gd name="connsiteY45" fmla="*/ 65888 h 254000"/>
                  <a:gd name="connsiteX46" fmla="*/ 53172 w 311150"/>
                  <a:gd name="connsiteY46" fmla="*/ 70010 h 254000"/>
                  <a:gd name="connsiteX47" fmla="*/ 38702 w 311150"/>
                  <a:gd name="connsiteY47" fmla="*/ 70098 h 254000"/>
                  <a:gd name="connsiteX48" fmla="*/ 32475 w 311150"/>
                  <a:gd name="connsiteY48" fmla="*/ 53961 h 254000"/>
                  <a:gd name="connsiteX49" fmla="*/ 22478 w 311150"/>
                  <a:gd name="connsiteY49" fmla="*/ 58785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11150" h="254000">
                    <a:moveTo>
                      <a:pt x="13532" y="67116"/>
                    </a:moveTo>
                    <a:lnTo>
                      <a:pt x="14760" y="43613"/>
                    </a:lnTo>
                    <a:lnTo>
                      <a:pt x="4763" y="29055"/>
                    </a:lnTo>
                    <a:lnTo>
                      <a:pt x="39491" y="4763"/>
                    </a:lnTo>
                    <a:lnTo>
                      <a:pt x="69572" y="10901"/>
                    </a:lnTo>
                    <a:lnTo>
                      <a:pt x="102634" y="10638"/>
                    </a:lnTo>
                    <a:lnTo>
                      <a:pt x="128768" y="16426"/>
                    </a:lnTo>
                    <a:lnTo>
                      <a:pt x="149202" y="14672"/>
                    </a:lnTo>
                    <a:lnTo>
                      <a:pt x="188929" y="15725"/>
                    </a:lnTo>
                    <a:lnTo>
                      <a:pt x="198752" y="28792"/>
                    </a:lnTo>
                    <a:lnTo>
                      <a:pt x="244004" y="43964"/>
                    </a:lnTo>
                    <a:lnTo>
                      <a:pt x="252949" y="36772"/>
                    </a:lnTo>
                    <a:lnTo>
                      <a:pt x="280662" y="51857"/>
                    </a:lnTo>
                    <a:lnTo>
                      <a:pt x="309164" y="47559"/>
                    </a:lnTo>
                    <a:lnTo>
                      <a:pt x="310480" y="66765"/>
                    </a:lnTo>
                    <a:lnTo>
                      <a:pt x="287152" y="88602"/>
                    </a:lnTo>
                    <a:lnTo>
                      <a:pt x="255668" y="95443"/>
                    </a:lnTo>
                    <a:lnTo>
                      <a:pt x="253475" y="106317"/>
                    </a:lnTo>
                    <a:lnTo>
                      <a:pt x="238304" y="124120"/>
                    </a:lnTo>
                    <a:lnTo>
                      <a:pt x="228832" y="150079"/>
                    </a:lnTo>
                    <a:lnTo>
                      <a:pt x="238391" y="168057"/>
                    </a:lnTo>
                    <a:lnTo>
                      <a:pt x="224184" y="182089"/>
                    </a:lnTo>
                    <a:lnTo>
                      <a:pt x="218922" y="202260"/>
                    </a:lnTo>
                    <a:lnTo>
                      <a:pt x="200330" y="208399"/>
                    </a:lnTo>
                    <a:lnTo>
                      <a:pt x="182878" y="231989"/>
                    </a:lnTo>
                    <a:lnTo>
                      <a:pt x="151745" y="232428"/>
                    </a:lnTo>
                    <a:lnTo>
                      <a:pt x="128242" y="231902"/>
                    </a:lnTo>
                    <a:lnTo>
                      <a:pt x="112895" y="242601"/>
                    </a:lnTo>
                    <a:lnTo>
                      <a:pt x="103511" y="254089"/>
                    </a:lnTo>
                    <a:lnTo>
                      <a:pt x="91408" y="251546"/>
                    </a:lnTo>
                    <a:lnTo>
                      <a:pt x="82376" y="241286"/>
                    </a:lnTo>
                    <a:lnTo>
                      <a:pt x="75360" y="223746"/>
                    </a:lnTo>
                    <a:lnTo>
                      <a:pt x="52383" y="219010"/>
                    </a:lnTo>
                    <a:lnTo>
                      <a:pt x="50366" y="208837"/>
                    </a:lnTo>
                    <a:lnTo>
                      <a:pt x="59486" y="197261"/>
                    </a:lnTo>
                    <a:lnTo>
                      <a:pt x="62819" y="188842"/>
                    </a:lnTo>
                    <a:lnTo>
                      <a:pt x="54400" y="179546"/>
                    </a:lnTo>
                    <a:lnTo>
                      <a:pt x="61153" y="158936"/>
                    </a:lnTo>
                    <a:lnTo>
                      <a:pt x="51330" y="139906"/>
                    </a:lnTo>
                    <a:lnTo>
                      <a:pt x="61942" y="137275"/>
                    </a:lnTo>
                    <a:lnTo>
                      <a:pt x="62906" y="122191"/>
                    </a:lnTo>
                    <a:lnTo>
                      <a:pt x="66941" y="117543"/>
                    </a:lnTo>
                    <a:lnTo>
                      <a:pt x="67204" y="92285"/>
                    </a:lnTo>
                    <a:lnTo>
                      <a:pt x="78605" y="83516"/>
                    </a:lnTo>
                    <a:lnTo>
                      <a:pt x="71764" y="67028"/>
                    </a:lnTo>
                    <a:lnTo>
                      <a:pt x="57382" y="65888"/>
                    </a:lnTo>
                    <a:lnTo>
                      <a:pt x="53172" y="70010"/>
                    </a:lnTo>
                    <a:lnTo>
                      <a:pt x="38702" y="70098"/>
                    </a:lnTo>
                    <a:lnTo>
                      <a:pt x="32475" y="53961"/>
                    </a:lnTo>
                    <a:lnTo>
                      <a:pt x="22478" y="58785"/>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81" name="Freeform: Shape 1558">
                <a:extLst>
                  <a:ext uri="{FF2B5EF4-FFF2-40B4-BE49-F238E27FC236}">
                    <a16:creationId xmlns:a16="http://schemas.microsoft.com/office/drawing/2014/main" id="{AFADF813-27E1-439A-9FB7-78D29560B065}"/>
                  </a:ext>
                </a:extLst>
              </p:cNvPr>
              <p:cNvSpPr/>
              <p:nvPr/>
            </p:nvSpPr>
            <p:spPr>
              <a:xfrm>
                <a:off x="7201155" y="1914273"/>
                <a:ext cx="283243" cy="638944"/>
              </a:xfrm>
              <a:custGeom>
                <a:avLst/>
                <a:gdLst>
                  <a:gd name="connsiteX0" fmla="*/ 200155 w 273050"/>
                  <a:gd name="connsiteY0" fmla="*/ 82376 h 615950"/>
                  <a:gd name="connsiteX1" fmla="*/ 196559 w 273050"/>
                  <a:gd name="connsiteY1" fmla="*/ 129733 h 615950"/>
                  <a:gd name="connsiteX2" fmla="*/ 234269 w 273050"/>
                  <a:gd name="connsiteY2" fmla="*/ 173495 h 615950"/>
                  <a:gd name="connsiteX3" fmla="*/ 211555 w 273050"/>
                  <a:gd name="connsiteY3" fmla="*/ 221553 h 615950"/>
                  <a:gd name="connsiteX4" fmla="*/ 240145 w 273050"/>
                  <a:gd name="connsiteY4" fmla="*/ 291361 h 615950"/>
                  <a:gd name="connsiteX5" fmla="*/ 223571 w 273050"/>
                  <a:gd name="connsiteY5" fmla="*/ 341876 h 615950"/>
                  <a:gd name="connsiteX6" fmla="*/ 245758 w 273050"/>
                  <a:gd name="connsiteY6" fmla="*/ 384497 h 615950"/>
                  <a:gd name="connsiteX7" fmla="*/ 235672 w 273050"/>
                  <a:gd name="connsiteY7" fmla="*/ 420804 h 615950"/>
                  <a:gd name="connsiteX8" fmla="*/ 272068 w 273050"/>
                  <a:gd name="connsiteY8" fmla="*/ 458164 h 615950"/>
                  <a:gd name="connsiteX9" fmla="*/ 262772 w 273050"/>
                  <a:gd name="connsiteY9" fmla="*/ 485351 h 615950"/>
                  <a:gd name="connsiteX10" fmla="*/ 239970 w 273050"/>
                  <a:gd name="connsiteY10" fmla="*/ 515607 h 615950"/>
                  <a:gd name="connsiteX11" fmla="*/ 187351 w 273050"/>
                  <a:gd name="connsiteY11" fmla="*/ 580591 h 615950"/>
                  <a:gd name="connsiteX12" fmla="*/ 142712 w 273050"/>
                  <a:gd name="connsiteY12" fmla="*/ 584538 h 615950"/>
                  <a:gd name="connsiteX13" fmla="*/ 99477 w 273050"/>
                  <a:gd name="connsiteY13" fmla="*/ 602691 h 615950"/>
                  <a:gd name="connsiteX14" fmla="*/ 59486 w 273050"/>
                  <a:gd name="connsiteY14" fmla="*/ 613040 h 615950"/>
                  <a:gd name="connsiteX15" fmla="*/ 45191 w 273050"/>
                  <a:gd name="connsiteY15" fmla="*/ 586116 h 615950"/>
                  <a:gd name="connsiteX16" fmla="*/ 21425 w 273050"/>
                  <a:gd name="connsiteY16" fmla="*/ 569717 h 615950"/>
                  <a:gd name="connsiteX17" fmla="*/ 26862 w 273050"/>
                  <a:gd name="connsiteY17" fmla="*/ 519553 h 615950"/>
                  <a:gd name="connsiteX18" fmla="*/ 14935 w 273050"/>
                  <a:gd name="connsiteY18" fmla="*/ 472108 h 615950"/>
                  <a:gd name="connsiteX19" fmla="*/ 26687 w 273050"/>
                  <a:gd name="connsiteY19" fmla="*/ 440712 h 615950"/>
                  <a:gd name="connsiteX20" fmla="*/ 48962 w 273050"/>
                  <a:gd name="connsiteY20" fmla="*/ 406159 h 615950"/>
                  <a:gd name="connsiteX21" fmla="*/ 105177 w 273050"/>
                  <a:gd name="connsiteY21" fmla="*/ 344594 h 615950"/>
                  <a:gd name="connsiteX22" fmla="*/ 121664 w 273050"/>
                  <a:gd name="connsiteY22" fmla="*/ 332404 h 615950"/>
                  <a:gd name="connsiteX23" fmla="*/ 119033 w 273050"/>
                  <a:gd name="connsiteY23" fmla="*/ 307498 h 615950"/>
                  <a:gd name="connsiteX24" fmla="*/ 84831 w 273050"/>
                  <a:gd name="connsiteY24" fmla="*/ 279259 h 615950"/>
                  <a:gd name="connsiteX25" fmla="*/ 76588 w 273050"/>
                  <a:gd name="connsiteY25" fmla="*/ 255580 h 615950"/>
                  <a:gd name="connsiteX26" fmla="*/ 75886 w 273050"/>
                  <a:gd name="connsiteY26" fmla="*/ 158060 h 615950"/>
                  <a:gd name="connsiteX27" fmla="*/ 37562 w 273050"/>
                  <a:gd name="connsiteY27" fmla="*/ 112895 h 615950"/>
                  <a:gd name="connsiteX28" fmla="*/ 4763 w 273050"/>
                  <a:gd name="connsiteY28" fmla="*/ 79482 h 615950"/>
                  <a:gd name="connsiteX29" fmla="*/ 19496 w 273050"/>
                  <a:gd name="connsiteY29" fmla="*/ 61240 h 615950"/>
                  <a:gd name="connsiteX30" fmla="*/ 46858 w 273050"/>
                  <a:gd name="connsiteY30" fmla="*/ 97635 h 615950"/>
                  <a:gd name="connsiteX31" fmla="*/ 78955 w 273050"/>
                  <a:gd name="connsiteY31" fmla="*/ 94215 h 615950"/>
                  <a:gd name="connsiteX32" fmla="*/ 105352 w 273050"/>
                  <a:gd name="connsiteY32" fmla="*/ 110615 h 615950"/>
                  <a:gd name="connsiteX33" fmla="*/ 128768 w 273050"/>
                  <a:gd name="connsiteY33" fmla="*/ 80446 h 615950"/>
                  <a:gd name="connsiteX34" fmla="*/ 140870 w 273050"/>
                  <a:gd name="connsiteY34" fmla="*/ 29143 h 615950"/>
                  <a:gd name="connsiteX35" fmla="*/ 179020 w 273050"/>
                  <a:gd name="connsiteY35" fmla="*/ 4763 h 615950"/>
                  <a:gd name="connsiteX36" fmla="*/ 210591 w 273050"/>
                  <a:gd name="connsiteY36" fmla="*/ 33352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3050" h="615950">
                    <a:moveTo>
                      <a:pt x="200155" y="82376"/>
                    </a:moveTo>
                    <a:lnTo>
                      <a:pt x="196559" y="129733"/>
                    </a:lnTo>
                    <a:lnTo>
                      <a:pt x="234269" y="173495"/>
                    </a:lnTo>
                    <a:lnTo>
                      <a:pt x="211555" y="221553"/>
                    </a:lnTo>
                    <a:lnTo>
                      <a:pt x="240145" y="291361"/>
                    </a:lnTo>
                    <a:lnTo>
                      <a:pt x="223571" y="341876"/>
                    </a:lnTo>
                    <a:lnTo>
                      <a:pt x="245758" y="384497"/>
                    </a:lnTo>
                    <a:lnTo>
                      <a:pt x="235672" y="420804"/>
                    </a:lnTo>
                    <a:lnTo>
                      <a:pt x="272068" y="458164"/>
                    </a:lnTo>
                    <a:lnTo>
                      <a:pt x="262772" y="485351"/>
                    </a:lnTo>
                    <a:lnTo>
                      <a:pt x="239970" y="515607"/>
                    </a:lnTo>
                    <a:lnTo>
                      <a:pt x="187351" y="580591"/>
                    </a:lnTo>
                    <a:lnTo>
                      <a:pt x="142712" y="584538"/>
                    </a:lnTo>
                    <a:lnTo>
                      <a:pt x="99477" y="602691"/>
                    </a:lnTo>
                    <a:lnTo>
                      <a:pt x="59486" y="613040"/>
                    </a:lnTo>
                    <a:lnTo>
                      <a:pt x="45191" y="586116"/>
                    </a:lnTo>
                    <a:lnTo>
                      <a:pt x="21425" y="569717"/>
                    </a:lnTo>
                    <a:lnTo>
                      <a:pt x="26862" y="519553"/>
                    </a:lnTo>
                    <a:lnTo>
                      <a:pt x="14935" y="472108"/>
                    </a:lnTo>
                    <a:lnTo>
                      <a:pt x="26687" y="440712"/>
                    </a:lnTo>
                    <a:lnTo>
                      <a:pt x="48962" y="406159"/>
                    </a:lnTo>
                    <a:lnTo>
                      <a:pt x="105177" y="344594"/>
                    </a:lnTo>
                    <a:lnTo>
                      <a:pt x="121664" y="332404"/>
                    </a:lnTo>
                    <a:lnTo>
                      <a:pt x="119033" y="307498"/>
                    </a:lnTo>
                    <a:lnTo>
                      <a:pt x="84831" y="279259"/>
                    </a:lnTo>
                    <a:lnTo>
                      <a:pt x="76588" y="255580"/>
                    </a:lnTo>
                    <a:lnTo>
                      <a:pt x="75886" y="158060"/>
                    </a:lnTo>
                    <a:lnTo>
                      <a:pt x="37562" y="112895"/>
                    </a:lnTo>
                    <a:lnTo>
                      <a:pt x="4763" y="79482"/>
                    </a:lnTo>
                    <a:lnTo>
                      <a:pt x="19496" y="61240"/>
                    </a:lnTo>
                    <a:lnTo>
                      <a:pt x="46858" y="97635"/>
                    </a:lnTo>
                    <a:lnTo>
                      <a:pt x="78955" y="94215"/>
                    </a:lnTo>
                    <a:lnTo>
                      <a:pt x="105352" y="110615"/>
                    </a:lnTo>
                    <a:lnTo>
                      <a:pt x="128768" y="80446"/>
                    </a:lnTo>
                    <a:lnTo>
                      <a:pt x="140870" y="29143"/>
                    </a:lnTo>
                    <a:lnTo>
                      <a:pt x="179020" y="4763"/>
                    </a:lnTo>
                    <a:lnTo>
                      <a:pt x="210591" y="33352"/>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82" name="Freeform: Shape 1559">
                <a:extLst>
                  <a:ext uri="{FF2B5EF4-FFF2-40B4-BE49-F238E27FC236}">
                    <a16:creationId xmlns:a16="http://schemas.microsoft.com/office/drawing/2014/main" id="{2F516265-AE6B-4634-9BCE-BE59508B3BF7}"/>
                  </a:ext>
                </a:extLst>
              </p:cNvPr>
              <p:cNvSpPr/>
              <p:nvPr/>
            </p:nvSpPr>
            <p:spPr>
              <a:xfrm>
                <a:off x="11196661" y="4865052"/>
                <a:ext cx="79045" cy="65870"/>
              </a:xfrm>
              <a:custGeom>
                <a:avLst/>
                <a:gdLst>
                  <a:gd name="connsiteX0" fmla="*/ 76588 w 76200"/>
                  <a:gd name="connsiteY0" fmla="*/ 4763 h 63500"/>
                  <a:gd name="connsiteX1" fmla="*/ 73518 w 76200"/>
                  <a:gd name="connsiteY1" fmla="*/ 17041 h 63500"/>
                  <a:gd name="connsiteX2" fmla="*/ 71501 w 76200"/>
                  <a:gd name="connsiteY2" fmla="*/ 18444 h 63500"/>
                  <a:gd name="connsiteX3" fmla="*/ 55890 w 76200"/>
                  <a:gd name="connsiteY3" fmla="*/ 24758 h 63500"/>
                  <a:gd name="connsiteX4" fmla="*/ 40193 w 76200"/>
                  <a:gd name="connsiteY4" fmla="*/ 30108 h 63500"/>
                  <a:gd name="connsiteX5" fmla="*/ 37036 w 76200"/>
                  <a:gd name="connsiteY5" fmla="*/ 20548 h 63500"/>
                  <a:gd name="connsiteX6" fmla="*/ 49313 w 76200"/>
                  <a:gd name="connsiteY6" fmla="*/ 15286 h 63500"/>
                  <a:gd name="connsiteX7" fmla="*/ 57118 w 76200"/>
                  <a:gd name="connsiteY7" fmla="*/ 13883 h 63500"/>
                  <a:gd name="connsiteX8" fmla="*/ 71501 w 76200"/>
                  <a:gd name="connsiteY8" fmla="*/ 5903 h 63500"/>
                  <a:gd name="connsiteX9" fmla="*/ 76588 w 76200"/>
                  <a:gd name="connsiteY9" fmla="*/ 4763 h 63500"/>
                  <a:gd name="connsiteX10" fmla="*/ 25371 w 76200"/>
                  <a:gd name="connsiteY10" fmla="*/ 42561 h 63500"/>
                  <a:gd name="connsiteX11" fmla="*/ 14234 w 76200"/>
                  <a:gd name="connsiteY11" fmla="*/ 39404 h 63500"/>
                  <a:gd name="connsiteX12" fmla="*/ 4763 w 76200"/>
                  <a:gd name="connsiteY12" fmla="*/ 48173 h 63500"/>
                  <a:gd name="connsiteX13" fmla="*/ 7130 w 76200"/>
                  <a:gd name="connsiteY13" fmla="*/ 59486 h 63500"/>
                  <a:gd name="connsiteX14" fmla="*/ 20723 w 76200"/>
                  <a:gd name="connsiteY14" fmla="*/ 62644 h 63500"/>
                  <a:gd name="connsiteX15" fmla="*/ 35983 w 76200"/>
                  <a:gd name="connsiteY15" fmla="*/ 59136 h 63500"/>
                  <a:gd name="connsiteX16" fmla="*/ 40017 w 76200"/>
                  <a:gd name="connsiteY16" fmla="*/ 45718 h 63500"/>
                  <a:gd name="connsiteX17" fmla="*/ 31598 w 76200"/>
                  <a:gd name="connsiteY17" fmla="*/ 38351 h 63500"/>
                  <a:gd name="connsiteX18" fmla="*/ 25371 w 76200"/>
                  <a:gd name="connsiteY18" fmla="*/ 42561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 h="63500">
                    <a:moveTo>
                      <a:pt x="76588" y="4763"/>
                    </a:moveTo>
                    <a:lnTo>
                      <a:pt x="73518" y="17041"/>
                    </a:lnTo>
                    <a:lnTo>
                      <a:pt x="71501" y="18444"/>
                    </a:lnTo>
                    <a:lnTo>
                      <a:pt x="55890" y="24758"/>
                    </a:lnTo>
                    <a:lnTo>
                      <a:pt x="40193" y="30108"/>
                    </a:lnTo>
                    <a:lnTo>
                      <a:pt x="37036" y="20548"/>
                    </a:lnTo>
                    <a:lnTo>
                      <a:pt x="49313" y="15286"/>
                    </a:lnTo>
                    <a:lnTo>
                      <a:pt x="57118" y="13883"/>
                    </a:lnTo>
                    <a:lnTo>
                      <a:pt x="71501" y="5903"/>
                    </a:lnTo>
                    <a:lnTo>
                      <a:pt x="76588" y="4763"/>
                    </a:lnTo>
                    <a:close/>
                    <a:moveTo>
                      <a:pt x="25371" y="42561"/>
                    </a:moveTo>
                    <a:lnTo>
                      <a:pt x="14234" y="39404"/>
                    </a:lnTo>
                    <a:lnTo>
                      <a:pt x="4763" y="48173"/>
                    </a:lnTo>
                    <a:lnTo>
                      <a:pt x="7130" y="59486"/>
                    </a:lnTo>
                    <a:lnTo>
                      <a:pt x="20723" y="62644"/>
                    </a:lnTo>
                    <a:lnTo>
                      <a:pt x="35983" y="59136"/>
                    </a:lnTo>
                    <a:lnTo>
                      <a:pt x="40017" y="45718"/>
                    </a:lnTo>
                    <a:lnTo>
                      <a:pt x="31598" y="38351"/>
                    </a:lnTo>
                    <a:lnTo>
                      <a:pt x="25371" y="42561"/>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83" name="Freeform: Shape 1561">
                <a:extLst>
                  <a:ext uri="{FF2B5EF4-FFF2-40B4-BE49-F238E27FC236}">
                    <a16:creationId xmlns:a16="http://schemas.microsoft.com/office/drawing/2014/main" id="{6AFC09B9-ABD8-4E15-88F0-F9DD72521034}"/>
                  </a:ext>
                </a:extLst>
              </p:cNvPr>
              <p:cNvSpPr/>
              <p:nvPr/>
            </p:nvSpPr>
            <p:spPr>
              <a:xfrm>
                <a:off x="6898946" y="4394634"/>
                <a:ext cx="151502" cy="164676"/>
              </a:xfrm>
              <a:custGeom>
                <a:avLst/>
                <a:gdLst>
                  <a:gd name="connsiteX0" fmla="*/ 61240 w 146050"/>
                  <a:gd name="connsiteY0" fmla="*/ 158937 h 158750"/>
                  <a:gd name="connsiteX1" fmla="*/ 35983 w 146050"/>
                  <a:gd name="connsiteY1" fmla="*/ 134206 h 158750"/>
                  <a:gd name="connsiteX2" fmla="*/ 19671 w 146050"/>
                  <a:gd name="connsiteY2" fmla="*/ 114035 h 158750"/>
                  <a:gd name="connsiteX3" fmla="*/ 4763 w 146050"/>
                  <a:gd name="connsiteY3" fmla="*/ 88778 h 158750"/>
                  <a:gd name="connsiteX4" fmla="*/ 5552 w 146050"/>
                  <a:gd name="connsiteY4" fmla="*/ 80709 h 158750"/>
                  <a:gd name="connsiteX5" fmla="*/ 10901 w 146050"/>
                  <a:gd name="connsiteY5" fmla="*/ 72817 h 158750"/>
                  <a:gd name="connsiteX6" fmla="*/ 16865 w 146050"/>
                  <a:gd name="connsiteY6" fmla="*/ 55102 h 158750"/>
                  <a:gd name="connsiteX7" fmla="*/ 21864 w 146050"/>
                  <a:gd name="connsiteY7" fmla="*/ 36948 h 158750"/>
                  <a:gd name="connsiteX8" fmla="*/ 30195 w 146050"/>
                  <a:gd name="connsiteY8" fmla="*/ 35545 h 158750"/>
                  <a:gd name="connsiteX9" fmla="*/ 65888 w 146050"/>
                  <a:gd name="connsiteY9" fmla="*/ 35808 h 158750"/>
                  <a:gd name="connsiteX10" fmla="*/ 65713 w 146050"/>
                  <a:gd name="connsiteY10" fmla="*/ 6429 h 158750"/>
                  <a:gd name="connsiteX11" fmla="*/ 77377 w 146050"/>
                  <a:gd name="connsiteY11" fmla="*/ 4763 h 158750"/>
                  <a:gd name="connsiteX12" fmla="*/ 92373 w 146050"/>
                  <a:gd name="connsiteY12" fmla="*/ 8095 h 158750"/>
                  <a:gd name="connsiteX13" fmla="*/ 106931 w 146050"/>
                  <a:gd name="connsiteY13" fmla="*/ 4938 h 158750"/>
                  <a:gd name="connsiteX14" fmla="*/ 110001 w 146050"/>
                  <a:gd name="connsiteY14" fmla="*/ 6253 h 158750"/>
                  <a:gd name="connsiteX15" fmla="*/ 108159 w 146050"/>
                  <a:gd name="connsiteY15" fmla="*/ 16953 h 158750"/>
                  <a:gd name="connsiteX16" fmla="*/ 115087 w 146050"/>
                  <a:gd name="connsiteY16" fmla="*/ 29494 h 158750"/>
                  <a:gd name="connsiteX17" fmla="*/ 133329 w 146050"/>
                  <a:gd name="connsiteY17" fmla="*/ 27564 h 158750"/>
                  <a:gd name="connsiteX18" fmla="*/ 139468 w 146050"/>
                  <a:gd name="connsiteY18" fmla="*/ 32387 h 158750"/>
                  <a:gd name="connsiteX19" fmla="*/ 128856 w 146050"/>
                  <a:gd name="connsiteY19" fmla="*/ 60714 h 158750"/>
                  <a:gd name="connsiteX20" fmla="*/ 140432 w 146050"/>
                  <a:gd name="connsiteY20" fmla="*/ 75097 h 158750"/>
                  <a:gd name="connsiteX21" fmla="*/ 143151 w 146050"/>
                  <a:gd name="connsiteY21" fmla="*/ 94215 h 158750"/>
                  <a:gd name="connsiteX22" fmla="*/ 140081 w 146050"/>
                  <a:gd name="connsiteY22" fmla="*/ 110439 h 158750"/>
                  <a:gd name="connsiteX23" fmla="*/ 132539 w 146050"/>
                  <a:gd name="connsiteY23" fmla="*/ 122015 h 158750"/>
                  <a:gd name="connsiteX24" fmla="*/ 110790 w 146050"/>
                  <a:gd name="connsiteY24" fmla="*/ 120963 h 158750"/>
                  <a:gd name="connsiteX25" fmla="*/ 97635 w 146050"/>
                  <a:gd name="connsiteY25" fmla="*/ 109212 h 158750"/>
                  <a:gd name="connsiteX26" fmla="*/ 95706 w 146050"/>
                  <a:gd name="connsiteY26" fmla="*/ 120086 h 158750"/>
                  <a:gd name="connsiteX27" fmla="*/ 79131 w 146050"/>
                  <a:gd name="connsiteY27" fmla="*/ 123068 h 158750"/>
                  <a:gd name="connsiteX28" fmla="*/ 70712 w 146050"/>
                  <a:gd name="connsiteY28" fmla="*/ 129207 h 158750"/>
                  <a:gd name="connsiteX29" fmla="*/ 79920 w 146050"/>
                  <a:gd name="connsiteY29" fmla="*/ 145431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050" h="158750">
                    <a:moveTo>
                      <a:pt x="61240" y="158937"/>
                    </a:moveTo>
                    <a:lnTo>
                      <a:pt x="35983" y="134206"/>
                    </a:lnTo>
                    <a:lnTo>
                      <a:pt x="19671" y="114035"/>
                    </a:lnTo>
                    <a:lnTo>
                      <a:pt x="4763" y="88778"/>
                    </a:lnTo>
                    <a:lnTo>
                      <a:pt x="5552" y="80709"/>
                    </a:lnTo>
                    <a:lnTo>
                      <a:pt x="10901" y="72817"/>
                    </a:lnTo>
                    <a:lnTo>
                      <a:pt x="16865" y="55102"/>
                    </a:lnTo>
                    <a:lnTo>
                      <a:pt x="21864" y="36948"/>
                    </a:lnTo>
                    <a:lnTo>
                      <a:pt x="30195" y="35545"/>
                    </a:lnTo>
                    <a:lnTo>
                      <a:pt x="65888" y="35808"/>
                    </a:lnTo>
                    <a:lnTo>
                      <a:pt x="65713" y="6429"/>
                    </a:lnTo>
                    <a:lnTo>
                      <a:pt x="77377" y="4763"/>
                    </a:lnTo>
                    <a:lnTo>
                      <a:pt x="92373" y="8095"/>
                    </a:lnTo>
                    <a:lnTo>
                      <a:pt x="106931" y="4938"/>
                    </a:lnTo>
                    <a:lnTo>
                      <a:pt x="110001" y="6253"/>
                    </a:lnTo>
                    <a:lnTo>
                      <a:pt x="108159" y="16953"/>
                    </a:lnTo>
                    <a:lnTo>
                      <a:pt x="115087" y="29494"/>
                    </a:lnTo>
                    <a:lnTo>
                      <a:pt x="133329" y="27564"/>
                    </a:lnTo>
                    <a:lnTo>
                      <a:pt x="139468" y="32387"/>
                    </a:lnTo>
                    <a:lnTo>
                      <a:pt x="128856" y="60714"/>
                    </a:lnTo>
                    <a:lnTo>
                      <a:pt x="140432" y="75097"/>
                    </a:lnTo>
                    <a:lnTo>
                      <a:pt x="143151" y="94215"/>
                    </a:lnTo>
                    <a:lnTo>
                      <a:pt x="140081" y="110439"/>
                    </a:lnTo>
                    <a:lnTo>
                      <a:pt x="132539" y="122015"/>
                    </a:lnTo>
                    <a:lnTo>
                      <a:pt x="110790" y="120963"/>
                    </a:lnTo>
                    <a:lnTo>
                      <a:pt x="97635" y="109212"/>
                    </a:lnTo>
                    <a:lnTo>
                      <a:pt x="95706" y="120086"/>
                    </a:lnTo>
                    <a:lnTo>
                      <a:pt x="79131" y="123068"/>
                    </a:lnTo>
                    <a:lnTo>
                      <a:pt x="70712" y="129207"/>
                    </a:lnTo>
                    <a:lnTo>
                      <a:pt x="79920" y="145431"/>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84" name="Freeform: Shape 1562">
                <a:extLst>
                  <a:ext uri="{FF2B5EF4-FFF2-40B4-BE49-F238E27FC236}">
                    <a16:creationId xmlns:a16="http://schemas.microsoft.com/office/drawing/2014/main" id="{AE21808A-401E-481F-9D99-B5269A63A0EE}"/>
                  </a:ext>
                </a:extLst>
              </p:cNvPr>
              <p:cNvSpPr/>
              <p:nvPr/>
            </p:nvSpPr>
            <p:spPr>
              <a:xfrm>
                <a:off x="6481473" y="2605481"/>
                <a:ext cx="243721" cy="388636"/>
              </a:xfrm>
              <a:custGeom>
                <a:avLst/>
                <a:gdLst>
                  <a:gd name="connsiteX0" fmla="*/ 51681 w 234950"/>
                  <a:gd name="connsiteY0" fmla="*/ 186912 h 374650"/>
                  <a:gd name="connsiteX1" fmla="*/ 38527 w 234950"/>
                  <a:gd name="connsiteY1" fmla="*/ 215765 h 374650"/>
                  <a:gd name="connsiteX2" fmla="*/ 19934 w 234950"/>
                  <a:gd name="connsiteY2" fmla="*/ 207171 h 374650"/>
                  <a:gd name="connsiteX3" fmla="*/ 4763 w 234950"/>
                  <a:gd name="connsiteY3" fmla="*/ 207785 h 374650"/>
                  <a:gd name="connsiteX4" fmla="*/ 9849 w 234950"/>
                  <a:gd name="connsiteY4" fmla="*/ 185246 h 374650"/>
                  <a:gd name="connsiteX5" fmla="*/ 4763 w 234950"/>
                  <a:gd name="connsiteY5" fmla="*/ 162444 h 374650"/>
                  <a:gd name="connsiteX6" fmla="*/ 25372 w 234950"/>
                  <a:gd name="connsiteY6" fmla="*/ 160691 h 374650"/>
                  <a:gd name="connsiteX7" fmla="*/ 51681 w 234950"/>
                  <a:gd name="connsiteY7" fmla="*/ 186912 h 374650"/>
                  <a:gd name="connsiteX8" fmla="*/ 117017 w 234950"/>
                  <a:gd name="connsiteY8" fmla="*/ 4850 h 374650"/>
                  <a:gd name="connsiteX9" fmla="*/ 90707 w 234950"/>
                  <a:gd name="connsiteY9" fmla="*/ 55101 h 374650"/>
                  <a:gd name="connsiteX10" fmla="*/ 115789 w 234950"/>
                  <a:gd name="connsiteY10" fmla="*/ 48787 h 374650"/>
                  <a:gd name="connsiteX11" fmla="*/ 142712 w 234950"/>
                  <a:gd name="connsiteY11" fmla="*/ 49050 h 374650"/>
                  <a:gd name="connsiteX12" fmla="*/ 136310 w 234950"/>
                  <a:gd name="connsiteY12" fmla="*/ 86059 h 374650"/>
                  <a:gd name="connsiteX13" fmla="*/ 114210 w 234950"/>
                  <a:gd name="connsiteY13" fmla="*/ 125786 h 374650"/>
                  <a:gd name="connsiteX14" fmla="*/ 139643 w 234950"/>
                  <a:gd name="connsiteY14" fmla="*/ 128593 h 374650"/>
                  <a:gd name="connsiteX15" fmla="*/ 141572 w 234950"/>
                  <a:gd name="connsiteY15" fmla="*/ 133153 h 374650"/>
                  <a:gd name="connsiteX16" fmla="*/ 163497 w 234950"/>
                  <a:gd name="connsiteY16" fmla="*/ 183931 h 374650"/>
                  <a:gd name="connsiteX17" fmla="*/ 180335 w 234950"/>
                  <a:gd name="connsiteY17" fmla="*/ 190683 h 374650"/>
                  <a:gd name="connsiteX18" fmla="*/ 195507 w 234950"/>
                  <a:gd name="connsiteY18" fmla="*/ 238128 h 374650"/>
                  <a:gd name="connsiteX19" fmla="*/ 202523 w 234950"/>
                  <a:gd name="connsiteY19" fmla="*/ 254265 h 374650"/>
                  <a:gd name="connsiteX20" fmla="*/ 232340 w 234950"/>
                  <a:gd name="connsiteY20" fmla="*/ 261982 h 374650"/>
                  <a:gd name="connsiteX21" fmla="*/ 229359 w 234950"/>
                  <a:gd name="connsiteY21" fmla="*/ 287678 h 374650"/>
                  <a:gd name="connsiteX22" fmla="*/ 216818 w 234950"/>
                  <a:gd name="connsiteY22" fmla="*/ 299342 h 374650"/>
                  <a:gd name="connsiteX23" fmla="*/ 226640 w 234950"/>
                  <a:gd name="connsiteY23" fmla="*/ 319776 h 374650"/>
                  <a:gd name="connsiteX24" fmla="*/ 204540 w 234950"/>
                  <a:gd name="connsiteY24" fmla="*/ 340210 h 374650"/>
                  <a:gd name="connsiteX25" fmla="*/ 171653 w 234950"/>
                  <a:gd name="connsiteY25" fmla="*/ 339859 h 374650"/>
                  <a:gd name="connsiteX26" fmla="*/ 129821 w 234950"/>
                  <a:gd name="connsiteY26" fmla="*/ 350470 h 374650"/>
                  <a:gd name="connsiteX27" fmla="*/ 118332 w 234950"/>
                  <a:gd name="connsiteY27" fmla="*/ 342840 h 374650"/>
                  <a:gd name="connsiteX28" fmla="*/ 102108 w 234950"/>
                  <a:gd name="connsiteY28" fmla="*/ 360906 h 374650"/>
                  <a:gd name="connsiteX29" fmla="*/ 79394 w 234950"/>
                  <a:gd name="connsiteY29" fmla="*/ 356521 h 374650"/>
                  <a:gd name="connsiteX30" fmla="*/ 62117 w 234950"/>
                  <a:gd name="connsiteY30" fmla="*/ 371167 h 374650"/>
                  <a:gd name="connsiteX31" fmla="*/ 49050 w 234950"/>
                  <a:gd name="connsiteY31" fmla="*/ 363537 h 374650"/>
                  <a:gd name="connsiteX32" fmla="*/ 85094 w 234950"/>
                  <a:gd name="connsiteY32" fmla="*/ 322845 h 374650"/>
                  <a:gd name="connsiteX33" fmla="*/ 107107 w 234950"/>
                  <a:gd name="connsiteY33" fmla="*/ 314338 h 374650"/>
                  <a:gd name="connsiteX34" fmla="*/ 106931 w 234950"/>
                  <a:gd name="connsiteY34" fmla="*/ 314338 h 374650"/>
                  <a:gd name="connsiteX35" fmla="*/ 68519 w 234950"/>
                  <a:gd name="connsiteY35" fmla="*/ 307761 h 374650"/>
                  <a:gd name="connsiteX36" fmla="*/ 61591 w 234950"/>
                  <a:gd name="connsiteY36" fmla="*/ 291975 h 374650"/>
                  <a:gd name="connsiteX37" fmla="*/ 87287 w 234950"/>
                  <a:gd name="connsiteY37" fmla="*/ 279610 h 374650"/>
                  <a:gd name="connsiteX38" fmla="*/ 73781 w 234950"/>
                  <a:gd name="connsiteY38" fmla="*/ 257860 h 374650"/>
                  <a:gd name="connsiteX39" fmla="*/ 78429 w 234950"/>
                  <a:gd name="connsiteY39" fmla="*/ 231025 h 374650"/>
                  <a:gd name="connsiteX40" fmla="*/ 115000 w 234950"/>
                  <a:gd name="connsiteY40" fmla="*/ 234708 h 374650"/>
                  <a:gd name="connsiteX41" fmla="*/ 115000 w 234950"/>
                  <a:gd name="connsiteY41" fmla="*/ 234708 h 374650"/>
                  <a:gd name="connsiteX42" fmla="*/ 118595 w 234950"/>
                  <a:gd name="connsiteY42" fmla="*/ 210679 h 374650"/>
                  <a:gd name="connsiteX43" fmla="*/ 102108 w 234950"/>
                  <a:gd name="connsiteY43" fmla="*/ 184808 h 374650"/>
                  <a:gd name="connsiteX44" fmla="*/ 101757 w 234950"/>
                  <a:gd name="connsiteY44" fmla="*/ 184194 h 374650"/>
                  <a:gd name="connsiteX45" fmla="*/ 71940 w 234950"/>
                  <a:gd name="connsiteY45" fmla="*/ 176739 h 374650"/>
                  <a:gd name="connsiteX46" fmla="*/ 66064 w 234950"/>
                  <a:gd name="connsiteY46" fmla="*/ 165163 h 374650"/>
                  <a:gd name="connsiteX47" fmla="*/ 75009 w 234950"/>
                  <a:gd name="connsiteY47" fmla="*/ 145869 h 374650"/>
                  <a:gd name="connsiteX48" fmla="*/ 66941 w 234950"/>
                  <a:gd name="connsiteY48" fmla="*/ 133855 h 374650"/>
                  <a:gd name="connsiteX49" fmla="*/ 53698 w 234950"/>
                  <a:gd name="connsiteY49" fmla="*/ 154376 h 374650"/>
                  <a:gd name="connsiteX50" fmla="*/ 52295 w 234950"/>
                  <a:gd name="connsiteY50" fmla="*/ 112281 h 374650"/>
                  <a:gd name="connsiteX51" fmla="*/ 39842 w 234950"/>
                  <a:gd name="connsiteY51" fmla="*/ 89567 h 374650"/>
                  <a:gd name="connsiteX52" fmla="*/ 48787 w 234950"/>
                  <a:gd name="connsiteY52" fmla="*/ 42561 h 374650"/>
                  <a:gd name="connsiteX53" fmla="*/ 67906 w 234950"/>
                  <a:gd name="connsiteY53" fmla="*/ 4763 h 374650"/>
                  <a:gd name="connsiteX54" fmla="*/ 87550 w 234950"/>
                  <a:gd name="connsiteY54" fmla="*/ 8446 h 374650"/>
                  <a:gd name="connsiteX55" fmla="*/ 117017 w 234950"/>
                  <a:gd name="connsiteY55" fmla="*/ 4850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950" h="374650">
                    <a:moveTo>
                      <a:pt x="51681" y="186912"/>
                    </a:moveTo>
                    <a:lnTo>
                      <a:pt x="38527" y="215765"/>
                    </a:lnTo>
                    <a:lnTo>
                      <a:pt x="19934" y="207171"/>
                    </a:lnTo>
                    <a:lnTo>
                      <a:pt x="4763" y="207785"/>
                    </a:lnTo>
                    <a:lnTo>
                      <a:pt x="9849" y="185246"/>
                    </a:lnTo>
                    <a:lnTo>
                      <a:pt x="4763" y="162444"/>
                    </a:lnTo>
                    <a:lnTo>
                      <a:pt x="25372" y="160691"/>
                    </a:lnTo>
                    <a:lnTo>
                      <a:pt x="51681" y="186912"/>
                    </a:lnTo>
                    <a:close/>
                    <a:moveTo>
                      <a:pt x="117017" y="4850"/>
                    </a:moveTo>
                    <a:lnTo>
                      <a:pt x="90707" y="55101"/>
                    </a:lnTo>
                    <a:lnTo>
                      <a:pt x="115789" y="48787"/>
                    </a:lnTo>
                    <a:lnTo>
                      <a:pt x="142712" y="49050"/>
                    </a:lnTo>
                    <a:lnTo>
                      <a:pt x="136310" y="86059"/>
                    </a:lnTo>
                    <a:lnTo>
                      <a:pt x="114210" y="125786"/>
                    </a:lnTo>
                    <a:lnTo>
                      <a:pt x="139643" y="128593"/>
                    </a:lnTo>
                    <a:lnTo>
                      <a:pt x="141572" y="133153"/>
                    </a:lnTo>
                    <a:lnTo>
                      <a:pt x="163497" y="183931"/>
                    </a:lnTo>
                    <a:lnTo>
                      <a:pt x="180335" y="190683"/>
                    </a:lnTo>
                    <a:lnTo>
                      <a:pt x="195507" y="238128"/>
                    </a:lnTo>
                    <a:lnTo>
                      <a:pt x="202523" y="254265"/>
                    </a:lnTo>
                    <a:lnTo>
                      <a:pt x="232340" y="261982"/>
                    </a:lnTo>
                    <a:lnTo>
                      <a:pt x="229359" y="287678"/>
                    </a:lnTo>
                    <a:lnTo>
                      <a:pt x="216818" y="299342"/>
                    </a:lnTo>
                    <a:lnTo>
                      <a:pt x="226640" y="319776"/>
                    </a:lnTo>
                    <a:lnTo>
                      <a:pt x="204540" y="340210"/>
                    </a:lnTo>
                    <a:lnTo>
                      <a:pt x="171653" y="339859"/>
                    </a:lnTo>
                    <a:lnTo>
                      <a:pt x="129821" y="350470"/>
                    </a:lnTo>
                    <a:lnTo>
                      <a:pt x="118332" y="342840"/>
                    </a:lnTo>
                    <a:lnTo>
                      <a:pt x="102108" y="360906"/>
                    </a:lnTo>
                    <a:lnTo>
                      <a:pt x="79394" y="356521"/>
                    </a:lnTo>
                    <a:lnTo>
                      <a:pt x="62117" y="371167"/>
                    </a:lnTo>
                    <a:lnTo>
                      <a:pt x="49050" y="363537"/>
                    </a:lnTo>
                    <a:lnTo>
                      <a:pt x="85094" y="322845"/>
                    </a:lnTo>
                    <a:lnTo>
                      <a:pt x="107107" y="314338"/>
                    </a:lnTo>
                    <a:lnTo>
                      <a:pt x="106931" y="314338"/>
                    </a:lnTo>
                    <a:lnTo>
                      <a:pt x="68519" y="307761"/>
                    </a:lnTo>
                    <a:lnTo>
                      <a:pt x="61591" y="291975"/>
                    </a:lnTo>
                    <a:lnTo>
                      <a:pt x="87287" y="279610"/>
                    </a:lnTo>
                    <a:lnTo>
                      <a:pt x="73781" y="257860"/>
                    </a:lnTo>
                    <a:lnTo>
                      <a:pt x="78429" y="231025"/>
                    </a:lnTo>
                    <a:lnTo>
                      <a:pt x="115000" y="234708"/>
                    </a:lnTo>
                    <a:lnTo>
                      <a:pt x="115000" y="234708"/>
                    </a:lnTo>
                    <a:lnTo>
                      <a:pt x="118595" y="210679"/>
                    </a:lnTo>
                    <a:lnTo>
                      <a:pt x="102108" y="184808"/>
                    </a:lnTo>
                    <a:lnTo>
                      <a:pt x="101757" y="184194"/>
                    </a:lnTo>
                    <a:lnTo>
                      <a:pt x="71940" y="176739"/>
                    </a:lnTo>
                    <a:lnTo>
                      <a:pt x="66064" y="165163"/>
                    </a:lnTo>
                    <a:lnTo>
                      <a:pt x="75009" y="145869"/>
                    </a:lnTo>
                    <a:lnTo>
                      <a:pt x="66941" y="133855"/>
                    </a:lnTo>
                    <a:lnTo>
                      <a:pt x="53698" y="154376"/>
                    </a:lnTo>
                    <a:lnTo>
                      <a:pt x="52295" y="112281"/>
                    </a:lnTo>
                    <a:lnTo>
                      <a:pt x="39842" y="89567"/>
                    </a:lnTo>
                    <a:lnTo>
                      <a:pt x="48787" y="42561"/>
                    </a:lnTo>
                    <a:lnTo>
                      <a:pt x="67906" y="4763"/>
                    </a:lnTo>
                    <a:lnTo>
                      <a:pt x="87550" y="8446"/>
                    </a:lnTo>
                    <a:lnTo>
                      <a:pt x="117017" y="4850"/>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85" name="Freeform: Shape 1563">
                <a:extLst>
                  <a:ext uri="{FF2B5EF4-FFF2-40B4-BE49-F238E27FC236}">
                    <a16:creationId xmlns:a16="http://schemas.microsoft.com/office/drawing/2014/main" id="{36CBCFEB-033F-4440-A1CA-2986DFBA4433}"/>
                  </a:ext>
                </a:extLst>
              </p:cNvPr>
              <p:cNvSpPr/>
              <p:nvPr/>
            </p:nvSpPr>
            <p:spPr>
              <a:xfrm>
                <a:off x="7693681" y="3223820"/>
                <a:ext cx="177850" cy="92219"/>
              </a:xfrm>
              <a:custGeom>
                <a:avLst/>
                <a:gdLst>
                  <a:gd name="connsiteX0" fmla="*/ 44051 w 171450"/>
                  <a:gd name="connsiteY0" fmla="*/ 71852 h 88900"/>
                  <a:gd name="connsiteX1" fmla="*/ 47734 w 171450"/>
                  <a:gd name="connsiteY1" fmla="*/ 57820 h 88900"/>
                  <a:gd name="connsiteX2" fmla="*/ 41595 w 171450"/>
                  <a:gd name="connsiteY2" fmla="*/ 35281 h 88900"/>
                  <a:gd name="connsiteX3" fmla="*/ 27388 w 171450"/>
                  <a:gd name="connsiteY3" fmla="*/ 22916 h 88900"/>
                  <a:gd name="connsiteX4" fmla="*/ 13795 w 171450"/>
                  <a:gd name="connsiteY4" fmla="*/ 19057 h 88900"/>
                  <a:gd name="connsiteX5" fmla="*/ 4763 w 171450"/>
                  <a:gd name="connsiteY5" fmla="*/ 8797 h 88900"/>
                  <a:gd name="connsiteX6" fmla="*/ 7744 w 171450"/>
                  <a:gd name="connsiteY6" fmla="*/ 4763 h 88900"/>
                  <a:gd name="connsiteX7" fmla="*/ 28528 w 171450"/>
                  <a:gd name="connsiteY7" fmla="*/ 10550 h 88900"/>
                  <a:gd name="connsiteX8" fmla="*/ 64748 w 171450"/>
                  <a:gd name="connsiteY8" fmla="*/ 15988 h 88900"/>
                  <a:gd name="connsiteX9" fmla="*/ 98249 w 171450"/>
                  <a:gd name="connsiteY9" fmla="*/ 32037 h 88900"/>
                  <a:gd name="connsiteX10" fmla="*/ 102546 w 171450"/>
                  <a:gd name="connsiteY10" fmla="*/ 38263 h 88900"/>
                  <a:gd name="connsiteX11" fmla="*/ 117455 w 171450"/>
                  <a:gd name="connsiteY11" fmla="*/ 33001 h 88900"/>
                  <a:gd name="connsiteX12" fmla="*/ 140432 w 171450"/>
                  <a:gd name="connsiteY12" fmla="*/ 40017 h 88900"/>
                  <a:gd name="connsiteX13" fmla="*/ 147886 w 171450"/>
                  <a:gd name="connsiteY13" fmla="*/ 53610 h 88900"/>
                  <a:gd name="connsiteX14" fmla="*/ 163409 w 171450"/>
                  <a:gd name="connsiteY14" fmla="*/ 61240 h 88900"/>
                  <a:gd name="connsiteX15" fmla="*/ 157007 w 171450"/>
                  <a:gd name="connsiteY15" fmla="*/ 65713 h 88900"/>
                  <a:gd name="connsiteX16" fmla="*/ 169110 w 171450"/>
                  <a:gd name="connsiteY16" fmla="*/ 83428 h 88900"/>
                  <a:gd name="connsiteX17" fmla="*/ 165777 w 171450"/>
                  <a:gd name="connsiteY17" fmla="*/ 87199 h 88900"/>
                  <a:gd name="connsiteX18" fmla="*/ 152534 w 171450"/>
                  <a:gd name="connsiteY18" fmla="*/ 85270 h 88900"/>
                  <a:gd name="connsiteX19" fmla="*/ 134205 w 171450"/>
                  <a:gd name="connsiteY19" fmla="*/ 75974 h 88900"/>
                  <a:gd name="connsiteX20" fmla="*/ 128154 w 171450"/>
                  <a:gd name="connsiteY20" fmla="*/ 81236 h 88900"/>
                  <a:gd name="connsiteX21" fmla="*/ 93952 w 171450"/>
                  <a:gd name="connsiteY21" fmla="*/ 86322 h 88900"/>
                  <a:gd name="connsiteX22" fmla="*/ 70273 w 171450"/>
                  <a:gd name="connsiteY22" fmla="*/ 70361 h 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1450" h="88900">
                    <a:moveTo>
                      <a:pt x="44051" y="71852"/>
                    </a:moveTo>
                    <a:lnTo>
                      <a:pt x="47734" y="57820"/>
                    </a:lnTo>
                    <a:lnTo>
                      <a:pt x="41595" y="35281"/>
                    </a:lnTo>
                    <a:lnTo>
                      <a:pt x="27388" y="22916"/>
                    </a:lnTo>
                    <a:lnTo>
                      <a:pt x="13795" y="19057"/>
                    </a:lnTo>
                    <a:lnTo>
                      <a:pt x="4763" y="8797"/>
                    </a:lnTo>
                    <a:lnTo>
                      <a:pt x="7744" y="4763"/>
                    </a:lnTo>
                    <a:lnTo>
                      <a:pt x="28528" y="10550"/>
                    </a:lnTo>
                    <a:lnTo>
                      <a:pt x="64748" y="15988"/>
                    </a:lnTo>
                    <a:lnTo>
                      <a:pt x="98249" y="32037"/>
                    </a:lnTo>
                    <a:lnTo>
                      <a:pt x="102546" y="38263"/>
                    </a:lnTo>
                    <a:lnTo>
                      <a:pt x="117455" y="33001"/>
                    </a:lnTo>
                    <a:lnTo>
                      <a:pt x="140432" y="40017"/>
                    </a:lnTo>
                    <a:lnTo>
                      <a:pt x="147886" y="53610"/>
                    </a:lnTo>
                    <a:lnTo>
                      <a:pt x="163409" y="61240"/>
                    </a:lnTo>
                    <a:lnTo>
                      <a:pt x="157007" y="65713"/>
                    </a:lnTo>
                    <a:lnTo>
                      <a:pt x="169110" y="83428"/>
                    </a:lnTo>
                    <a:lnTo>
                      <a:pt x="165777" y="87199"/>
                    </a:lnTo>
                    <a:lnTo>
                      <a:pt x="152534" y="85270"/>
                    </a:lnTo>
                    <a:lnTo>
                      <a:pt x="134205" y="75974"/>
                    </a:lnTo>
                    <a:lnTo>
                      <a:pt x="128154" y="81236"/>
                    </a:lnTo>
                    <a:lnTo>
                      <a:pt x="93952" y="86322"/>
                    </a:lnTo>
                    <a:lnTo>
                      <a:pt x="70273" y="70361"/>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86" name="Freeform: Shape 1564">
                <a:extLst>
                  <a:ext uri="{FF2B5EF4-FFF2-40B4-BE49-F238E27FC236}">
                    <a16:creationId xmlns:a16="http://schemas.microsoft.com/office/drawing/2014/main" id="{48771648-2E8F-4EA0-9B24-AD9266EAC175}"/>
                  </a:ext>
                </a:extLst>
              </p:cNvPr>
              <p:cNvSpPr/>
              <p:nvPr/>
            </p:nvSpPr>
            <p:spPr>
              <a:xfrm>
                <a:off x="5283823" y="4307573"/>
                <a:ext cx="79045" cy="98806"/>
              </a:xfrm>
              <a:custGeom>
                <a:avLst/>
                <a:gdLst>
                  <a:gd name="connsiteX0" fmla="*/ 53084 w 76200"/>
                  <a:gd name="connsiteY0" fmla="*/ 84393 h 95250"/>
                  <a:gd name="connsiteX1" fmla="*/ 43701 w 76200"/>
                  <a:gd name="connsiteY1" fmla="*/ 93689 h 95250"/>
                  <a:gd name="connsiteX2" fmla="*/ 31949 w 76200"/>
                  <a:gd name="connsiteY2" fmla="*/ 95443 h 95250"/>
                  <a:gd name="connsiteX3" fmla="*/ 28617 w 76200"/>
                  <a:gd name="connsiteY3" fmla="*/ 88603 h 95250"/>
                  <a:gd name="connsiteX4" fmla="*/ 23091 w 76200"/>
                  <a:gd name="connsiteY4" fmla="*/ 87550 h 95250"/>
                  <a:gd name="connsiteX5" fmla="*/ 15462 w 76200"/>
                  <a:gd name="connsiteY5" fmla="*/ 94215 h 95250"/>
                  <a:gd name="connsiteX6" fmla="*/ 4763 w 76200"/>
                  <a:gd name="connsiteY6" fmla="*/ 89216 h 95250"/>
                  <a:gd name="connsiteX7" fmla="*/ 10989 w 76200"/>
                  <a:gd name="connsiteY7" fmla="*/ 78780 h 95250"/>
                  <a:gd name="connsiteX8" fmla="*/ 13094 w 76200"/>
                  <a:gd name="connsiteY8" fmla="*/ 67642 h 95250"/>
                  <a:gd name="connsiteX9" fmla="*/ 17303 w 76200"/>
                  <a:gd name="connsiteY9" fmla="*/ 57119 h 95250"/>
                  <a:gd name="connsiteX10" fmla="*/ 7744 w 76200"/>
                  <a:gd name="connsiteY10" fmla="*/ 42648 h 95250"/>
                  <a:gd name="connsiteX11" fmla="*/ 5815 w 76200"/>
                  <a:gd name="connsiteY11" fmla="*/ 25898 h 95250"/>
                  <a:gd name="connsiteX12" fmla="*/ 18619 w 76200"/>
                  <a:gd name="connsiteY12" fmla="*/ 4763 h 95250"/>
                  <a:gd name="connsiteX13" fmla="*/ 26950 w 76200"/>
                  <a:gd name="connsiteY13" fmla="*/ 7481 h 95250"/>
                  <a:gd name="connsiteX14" fmla="*/ 45016 w 76200"/>
                  <a:gd name="connsiteY14" fmla="*/ 13269 h 95250"/>
                  <a:gd name="connsiteX15" fmla="*/ 71063 w 76200"/>
                  <a:gd name="connsiteY15" fmla="*/ 33966 h 95250"/>
                  <a:gd name="connsiteX16" fmla="*/ 75097 w 76200"/>
                  <a:gd name="connsiteY16" fmla="*/ 43964 h 95250"/>
                  <a:gd name="connsiteX17" fmla="*/ 60539 w 76200"/>
                  <a:gd name="connsiteY17" fmla="*/ 66327 h 95250"/>
                  <a:gd name="connsiteX18" fmla="*/ 53084 w 76200"/>
                  <a:gd name="connsiteY18" fmla="*/ 8439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 h="95250">
                    <a:moveTo>
                      <a:pt x="53084" y="84393"/>
                    </a:moveTo>
                    <a:lnTo>
                      <a:pt x="43701" y="93689"/>
                    </a:lnTo>
                    <a:lnTo>
                      <a:pt x="31949" y="95443"/>
                    </a:lnTo>
                    <a:lnTo>
                      <a:pt x="28617" y="88603"/>
                    </a:lnTo>
                    <a:lnTo>
                      <a:pt x="23091" y="87550"/>
                    </a:lnTo>
                    <a:lnTo>
                      <a:pt x="15462" y="94215"/>
                    </a:lnTo>
                    <a:lnTo>
                      <a:pt x="4763" y="89216"/>
                    </a:lnTo>
                    <a:lnTo>
                      <a:pt x="10989" y="78780"/>
                    </a:lnTo>
                    <a:lnTo>
                      <a:pt x="13094" y="67642"/>
                    </a:lnTo>
                    <a:lnTo>
                      <a:pt x="17303" y="57119"/>
                    </a:lnTo>
                    <a:lnTo>
                      <a:pt x="7744" y="42648"/>
                    </a:lnTo>
                    <a:lnTo>
                      <a:pt x="5815" y="25898"/>
                    </a:lnTo>
                    <a:lnTo>
                      <a:pt x="18619" y="4763"/>
                    </a:lnTo>
                    <a:lnTo>
                      <a:pt x="26950" y="7481"/>
                    </a:lnTo>
                    <a:lnTo>
                      <a:pt x="45016" y="13269"/>
                    </a:lnTo>
                    <a:lnTo>
                      <a:pt x="71063" y="33966"/>
                    </a:lnTo>
                    <a:lnTo>
                      <a:pt x="75097" y="43964"/>
                    </a:lnTo>
                    <a:lnTo>
                      <a:pt x="60539" y="66327"/>
                    </a:lnTo>
                    <a:lnTo>
                      <a:pt x="53084" y="84393"/>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87" name="Freeform: Shape 1565">
                <a:extLst>
                  <a:ext uri="{FF2B5EF4-FFF2-40B4-BE49-F238E27FC236}">
                    <a16:creationId xmlns:a16="http://schemas.microsoft.com/office/drawing/2014/main" id="{44CE47E8-0172-40A7-B4D4-038B06E35A95}"/>
                  </a:ext>
                </a:extLst>
              </p:cNvPr>
              <p:cNvSpPr/>
              <p:nvPr/>
            </p:nvSpPr>
            <p:spPr>
              <a:xfrm>
                <a:off x="6591822" y="4170660"/>
                <a:ext cx="118567" cy="171263"/>
              </a:xfrm>
              <a:custGeom>
                <a:avLst/>
                <a:gdLst>
                  <a:gd name="connsiteX0" fmla="*/ 110615 w 114300"/>
                  <a:gd name="connsiteY0" fmla="*/ 132452 h 165100"/>
                  <a:gd name="connsiteX1" fmla="*/ 72027 w 114300"/>
                  <a:gd name="connsiteY1" fmla="*/ 146834 h 165100"/>
                  <a:gd name="connsiteX2" fmla="*/ 58346 w 114300"/>
                  <a:gd name="connsiteY2" fmla="*/ 155253 h 165100"/>
                  <a:gd name="connsiteX3" fmla="*/ 36158 w 114300"/>
                  <a:gd name="connsiteY3" fmla="*/ 162357 h 165100"/>
                  <a:gd name="connsiteX4" fmla="*/ 14234 w 114300"/>
                  <a:gd name="connsiteY4" fmla="*/ 155429 h 165100"/>
                  <a:gd name="connsiteX5" fmla="*/ 15374 w 114300"/>
                  <a:gd name="connsiteY5" fmla="*/ 145694 h 165100"/>
                  <a:gd name="connsiteX6" fmla="*/ 4763 w 114300"/>
                  <a:gd name="connsiteY6" fmla="*/ 124559 h 165100"/>
                  <a:gd name="connsiteX7" fmla="*/ 11165 w 114300"/>
                  <a:gd name="connsiteY7" fmla="*/ 96758 h 165100"/>
                  <a:gd name="connsiteX8" fmla="*/ 21513 w 114300"/>
                  <a:gd name="connsiteY8" fmla="*/ 76061 h 165100"/>
                  <a:gd name="connsiteX9" fmla="*/ 15023 w 114300"/>
                  <a:gd name="connsiteY9" fmla="*/ 40894 h 165100"/>
                  <a:gd name="connsiteX10" fmla="*/ 11603 w 114300"/>
                  <a:gd name="connsiteY10" fmla="*/ 22214 h 165100"/>
                  <a:gd name="connsiteX11" fmla="*/ 12217 w 114300"/>
                  <a:gd name="connsiteY11" fmla="*/ 8095 h 165100"/>
                  <a:gd name="connsiteX12" fmla="*/ 54926 w 114300"/>
                  <a:gd name="connsiteY12" fmla="*/ 6955 h 165100"/>
                  <a:gd name="connsiteX13" fmla="*/ 65801 w 114300"/>
                  <a:gd name="connsiteY13" fmla="*/ 8797 h 165100"/>
                  <a:gd name="connsiteX14" fmla="*/ 73693 w 114300"/>
                  <a:gd name="connsiteY14" fmla="*/ 4763 h 165100"/>
                  <a:gd name="connsiteX15" fmla="*/ 85094 w 114300"/>
                  <a:gd name="connsiteY15" fmla="*/ 6692 h 165100"/>
                  <a:gd name="connsiteX16" fmla="*/ 83253 w 114300"/>
                  <a:gd name="connsiteY16" fmla="*/ 14497 h 165100"/>
                  <a:gd name="connsiteX17" fmla="*/ 93513 w 114300"/>
                  <a:gd name="connsiteY17" fmla="*/ 27301 h 165100"/>
                  <a:gd name="connsiteX18" fmla="*/ 93513 w 114300"/>
                  <a:gd name="connsiteY18" fmla="*/ 45279 h 165100"/>
                  <a:gd name="connsiteX19" fmla="*/ 95881 w 114300"/>
                  <a:gd name="connsiteY19" fmla="*/ 64748 h 165100"/>
                  <a:gd name="connsiteX20" fmla="*/ 102020 w 114300"/>
                  <a:gd name="connsiteY20" fmla="*/ 73781 h 165100"/>
                  <a:gd name="connsiteX21" fmla="*/ 96583 w 114300"/>
                  <a:gd name="connsiteY21" fmla="*/ 95969 h 165100"/>
                  <a:gd name="connsiteX22" fmla="*/ 98512 w 114300"/>
                  <a:gd name="connsiteY22" fmla="*/ 108247 h 165100"/>
                  <a:gd name="connsiteX23" fmla="*/ 105090 w 114300"/>
                  <a:gd name="connsiteY23" fmla="*/ 123857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300" h="165100">
                    <a:moveTo>
                      <a:pt x="110615" y="132452"/>
                    </a:moveTo>
                    <a:lnTo>
                      <a:pt x="72027" y="146834"/>
                    </a:lnTo>
                    <a:lnTo>
                      <a:pt x="58346" y="155253"/>
                    </a:lnTo>
                    <a:lnTo>
                      <a:pt x="36158" y="162357"/>
                    </a:lnTo>
                    <a:lnTo>
                      <a:pt x="14234" y="155429"/>
                    </a:lnTo>
                    <a:lnTo>
                      <a:pt x="15374" y="145694"/>
                    </a:lnTo>
                    <a:lnTo>
                      <a:pt x="4763" y="124559"/>
                    </a:lnTo>
                    <a:lnTo>
                      <a:pt x="11165" y="96758"/>
                    </a:lnTo>
                    <a:lnTo>
                      <a:pt x="21513" y="76061"/>
                    </a:lnTo>
                    <a:lnTo>
                      <a:pt x="15023" y="40894"/>
                    </a:lnTo>
                    <a:lnTo>
                      <a:pt x="11603" y="22214"/>
                    </a:lnTo>
                    <a:lnTo>
                      <a:pt x="12217" y="8095"/>
                    </a:lnTo>
                    <a:lnTo>
                      <a:pt x="54926" y="6955"/>
                    </a:lnTo>
                    <a:lnTo>
                      <a:pt x="65801" y="8797"/>
                    </a:lnTo>
                    <a:lnTo>
                      <a:pt x="73693" y="4763"/>
                    </a:lnTo>
                    <a:lnTo>
                      <a:pt x="85094" y="6692"/>
                    </a:lnTo>
                    <a:lnTo>
                      <a:pt x="83253" y="14497"/>
                    </a:lnTo>
                    <a:lnTo>
                      <a:pt x="93513" y="27301"/>
                    </a:lnTo>
                    <a:lnTo>
                      <a:pt x="93513" y="45279"/>
                    </a:lnTo>
                    <a:lnTo>
                      <a:pt x="95881" y="64748"/>
                    </a:lnTo>
                    <a:lnTo>
                      <a:pt x="102020" y="73781"/>
                    </a:lnTo>
                    <a:lnTo>
                      <a:pt x="96583" y="95969"/>
                    </a:lnTo>
                    <a:lnTo>
                      <a:pt x="98512" y="108247"/>
                    </a:lnTo>
                    <a:lnTo>
                      <a:pt x="105090" y="123857"/>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88" name="Freeform: Shape 1566">
                <a:extLst>
                  <a:ext uri="{FF2B5EF4-FFF2-40B4-BE49-F238E27FC236}">
                    <a16:creationId xmlns:a16="http://schemas.microsoft.com/office/drawing/2014/main" id="{7CD18504-7AF3-4FFF-BB8B-00C4ACF557F6}"/>
                  </a:ext>
                </a:extLst>
              </p:cNvPr>
              <p:cNvSpPr/>
              <p:nvPr/>
            </p:nvSpPr>
            <p:spPr>
              <a:xfrm>
                <a:off x="4804943" y="238107"/>
                <a:ext cx="1567717" cy="2305466"/>
              </a:xfrm>
              <a:custGeom>
                <a:avLst/>
                <a:gdLst>
                  <a:gd name="connsiteX0" fmla="*/ 657152 w 1511300"/>
                  <a:gd name="connsiteY0" fmla="*/ 214450 h 2222500"/>
                  <a:gd name="connsiteX1" fmla="*/ 739764 w 1511300"/>
                  <a:gd name="connsiteY1" fmla="*/ 95092 h 2222500"/>
                  <a:gd name="connsiteX2" fmla="*/ 826060 w 1511300"/>
                  <a:gd name="connsiteY2" fmla="*/ 104476 h 2222500"/>
                  <a:gd name="connsiteX3" fmla="*/ 857368 w 1511300"/>
                  <a:gd name="connsiteY3" fmla="*/ 25986 h 2222500"/>
                  <a:gd name="connsiteX4" fmla="*/ 944277 w 1511300"/>
                  <a:gd name="connsiteY4" fmla="*/ 4763 h 2222500"/>
                  <a:gd name="connsiteX5" fmla="*/ 1140722 w 1511300"/>
                  <a:gd name="connsiteY5" fmla="*/ 32388 h 2222500"/>
                  <a:gd name="connsiteX6" fmla="*/ 1294545 w 1511300"/>
                  <a:gd name="connsiteY6" fmla="*/ 195419 h 2222500"/>
                  <a:gd name="connsiteX7" fmla="*/ 1249118 w 1511300"/>
                  <a:gd name="connsiteY7" fmla="*/ 268209 h 2222500"/>
                  <a:gd name="connsiteX8" fmla="*/ 1155017 w 1511300"/>
                  <a:gd name="connsiteY8" fmla="*/ 276365 h 2222500"/>
                  <a:gd name="connsiteX9" fmla="*/ 1022680 w 1511300"/>
                  <a:gd name="connsiteY9" fmla="*/ 294168 h 2222500"/>
                  <a:gd name="connsiteX10" fmla="*/ 1035045 w 1511300"/>
                  <a:gd name="connsiteY10" fmla="*/ 326090 h 2222500"/>
                  <a:gd name="connsiteX11" fmla="*/ 1122130 w 1511300"/>
                  <a:gd name="connsiteY11" fmla="*/ 306446 h 2222500"/>
                  <a:gd name="connsiteX12" fmla="*/ 1196148 w 1511300"/>
                  <a:gd name="connsiteY12" fmla="*/ 367045 h 2222500"/>
                  <a:gd name="connsiteX13" fmla="*/ 1243943 w 1511300"/>
                  <a:gd name="connsiteY13" fmla="*/ 313374 h 2222500"/>
                  <a:gd name="connsiteX14" fmla="*/ 1264377 w 1511300"/>
                  <a:gd name="connsiteY14" fmla="*/ 376078 h 2222500"/>
                  <a:gd name="connsiteX15" fmla="*/ 1237366 w 1511300"/>
                  <a:gd name="connsiteY15" fmla="*/ 472284 h 2222500"/>
                  <a:gd name="connsiteX16" fmla="*/ 1299983 w 1511300"/>
                  <a:gd name="connsiteY16" fmla="*/ 411508 h 2222500"/>
                  <a:gd name="connsiteX17" fmla="*/ 1419340 w 1511300"/>
                  <a:gd name="connsiteY17" fmla="*/ 345296 h 2222500"/>
                  <a:gd name="connsiteX18" fmla="*/ 1493095 w 1511300"/>
                  <a:gd name="connsiteY18" fmla="*/ 378709 h 2222500"/>
                  <a:gd name="connsiteX19" fmla="*/ 1506863 w 1511300"/>
                  <a:gd name="connsiteY19" fmla="*/ 449920 h 2222500"/>
                  <a:gd name="connsiteX20" fmla="*/ 1406624 w 1511300"/>
                  <a:gd name="connsiteY20" fmla="*/ 560947 h 2222500"/>
                  <a:gd name="connsiteX21" fmla="*/ 1392768 w 1511300"/>
                  <a:gd name="connsiteY21" fmla="*/ 595149 h 2222500"/>
                  <a:gd name="connsiteX22" fmla="*/ 1314190 w 1511300"/>
                  <a:gd name="connsiteY22" fmla="*/ 620231 h 2222500"/>
                  <a:gd name="connsiteX23" fmla="*/ 1371106 w 1511300"/>
                  <a:gd name="connsiteY23" fmla="*/ 627159 h 2222500"/>
                  <a:gd name="connsiteX24" fmla="*/ 1342341 w 1511300"/>
                  <a:gd name="connsiteY24" fmla="*/ 728100 h 2222500"/>
                  <a:gd name="connsiteX25" fmla="*/ 1322521 w 1511300"/>
                  <a:gd name="connsiteY25" fmla="*/ 812203 h 2222500"/>
                  <a:gd name="connsiteX26" fmla="*/ 1323310 w 1511300"/>
                  <a:gd name="connsiteY26" fmla="*/ 946031 h 2222500"/>
                  <a:gd name="connsiteX27" fmla="*/ 1352865 w 1511300"/>
                  <a:gd name="connsiteY27" fmla="*/ 1019172 h 2222500"/>
                  <a:gd name="connsiteX28" fmla="*/ 1314453 w 1511300"/>
                  <a:gd name="connsiteY28" fmla="*/ 1023644 h 2222500"/>
                  <a:gd name="connsiteX29" fmla="*/ 1274024 w 1511300"/>
                  <a:gd name="connsiteY29" fmla="*/ 1057671 h 2222500"/>
                  <a:gd name="connsiteX30" fmla="*/ 1319364 w 1511300"/>
                  <a:gd name="connsiteY30" fmla="*/ 1112922 h 2222500"/>
                  <a:gd name="connsiteX31" fmla="*/ 1325152 w 1511300"/>
                  <a:gd name="connsiteY31" fmla="*/ 1197288 h 2222500"/>
                  <a:gd name="connsiteX32" fmla="*/ 1298842 w 1511300"/>
                  <a:gd name="connsiteY32" fmla="*/ 1206233 h 2222500"/>
                  <a:gd name="connsiteX33" fmla="*/ 1330677 w 1511300"/>
                  <a:gd name="connsiteY33" fmla="*/ 1286477 h 2222500"/>
                  <a:gd name="connsiteX34" fmla="*/ 1276129 w 1511300"/>
                  <a:gd name="connsiteY34" fmla="*/ 1293054 h 2222500"/>
                  <a:gd name="connsiteX35" fmla="*/ 1304631 w 1511300"/>
                  <a:gd name="connsiteY35" fmla="*/ 1329362 h 2222500"/>
                  <a:gd name="connsiteX36" fmla="*/ 1296562 w 1511300"/>
                  <a:gd name="connsiteY36" fmla="*/ 1360144 h 2222500"/>
                  <a:gd name="connsiteX37" fmla="*/ 1261921 w 1511300"/>
                  <a:gd name="connsiteY37" fmla="*/ 1373386 h 2222500"/>
                  <a:gd name="connsiteX38" fmla="*/ 1227631 w 1511300"/>
                  <a:gd name="connsiteY38" fmla="*/ 1373649 h 2222500"/>
                  <a:gd name="connsiteX39" fmla="*/ 1258414 w 1511300"/>
                  <a:gd name="connsiteY39" fmla="*/ 1430478 h 2222500"/>
                  <a:gd name="connsiteX40" fmla="*/ 1258764 w 1511300"/>
                  <a:gd name="connsiteY40" fmla="*/ 1466698 h 2222500"/>
                  <a:gd name="connsiteX41" fmla="*/ 1210092 w 1511300"/>
                  <a:gd name="connsiteY41" fmla="*/ 1433109 h 2222500"/>
                  <a:gd name="connsiteX42" fmla="*/ 1197463 w 1511300"/>
                  <a:gd name="connsiteY42" fmla="*/ 1454946 h 2222500"/>
                  <a:gd name="connsiteX43" fmla="*/ 1230613 w 1511300"/>
                  <a:gd name="connsiteY43" fmla="*/ 1475029 h 2222500"/>
                  <a:gd name="connsiteX44" fmla="*/ 1262886 w 1511300"/>
                  <a:gd name="connsiteY44" fmla="*/ 1523088 h 2222500"/>
                  <a:gd name="connsiteX45" fmla="*/ 1272182 w 1511300"/>
                  <a:gd name="connsiteY45" fmla="*/ 1584038 h 2222500"/>
                  <a:gd name="connsiteX46" fmla="*/ 1228333 w 1511300"/>
                  <a:gd name="connsiteY46" fmla="*/ 1598245 h 2222500"/>
                  <a:gd name="connsiteX47" fmla="*/ 1209390 w 1511300"/>
                  <a:gd name="connsiteY47" fmla="*/ 1569656 h 2222500"/>
                  <a:gd name="connsiteX48" fmla="*/ 1178959 w 1511300"/>
                  <a:gd name="connsiteY48" fmla="*/ 1525982 h 2222500"/>
                  <a:gd name="connsiteX49" fmla="*/ 1187378 w 1511300"/>
                  <a:gd name="connsiteY49" fmla="*/ 1577461 h 2222500"/>
                  <a:gd name="connsiteX50" fmla="*/ 1158876 w 1511300"/>
                  <a:gd name="connsiteY50" fmla="*/ 1616136 h 2222500"/>
                  <a:gd name="connsiteX51" fmla="*/ 1223597 w 1511300"/>
                  <a:gd name="connsiteY51" fmla="*/ 1619205 h 2222500"/>
                  <a:gd name="connsiteX52" fmla="*/ 1257537 w 1511300"/>
                  <a:gd name="connsiteY52" fmla="*/ 1623152 h 2222500"/>
                  <a:gd name="connsiteX53" fmla="*/ 1191587 w 1511300"/>
                  <a:gd name="connsiteY53" fmla="*/ 1684804 h 2222500"/>
                  <a:gd name="connsiteX54" fmla="*/ 1124761 w 1511300"/>
                  <a:gd name="connsiteY54" fmla="*/ 1738563 h 2222500"/>
                  <a:gd name="connsiteX55" fmla="*/ 1052848 w 1511300"/>
                  <a:gd name="connsiteY55" fmla="*/ 1761452 h 2222500"/>
                  <a:gd name="connsiteX56" fmla="*/ 1025749 w 1511300"/>
                  <a:gd name="connsiteY56" fmla="*/ 1761803 h 2222500"/>
                  <a:gd name="connsiteX57" fmla="*/ 1000317 w 1511300"/>
                  <a:gd name="connsiteY57" fmla="*/ 1786973 h 2222500"/>
                  <a:gd name="connsiteX58" fmla="*/ 966114 w 1511300"/>
                  <a:gd name="connsiteY58" fmla="*/ 1853887 h 2222500"/>
                  <a:gd name="connsiteX59" fmla="*/ 913232 w 1511300"/>
                  <a:gd name="connsiteY59" fmla="*/ 1896771 h 2222500"/>
                  <a:gd name="connsiteX60" fmla="*/ 896219 w 1511300"/>
                  <a:gd name="connsiteY60" fmla="*/ 1899315 h 2222500"/>
                  <a:gd name="connsiteX61" fmla="*/ 863419 w 1511300"/>
                  <a:gd name="connsiteY61" fmla="*/ 1913960 h 2222500"/>
                  <a:gd name="connsiteX62" fmla="*/ 828164 w 1511300"/>
                  <a:gd name="connsiteY62" fmla="*/ 1927904 h 2222500"/>
                  <a:gd name="connsiteX63" fmla="*/ 807029 w 1511300"/>
                  <a:gd name="connsiteY63" fmla="*/ 1964036 h 2222500"/>
                  <a:gd name="connsiteX64" fmla="*/ 806678 w 1511300"/>
                  <a:gd name="connsiteY64" fmla="*/ 2004027 h 2222500"/>
                  <a:gd name="connsiteX65" fmla="*/ 794313 w 1511300"/>
                  <a:gd name="connsiteY65" fmla="*/ 2040509 h 2222500"/>
                  <a:gd name="connsiteX66" fmla="*/ 754147 w 1511300"/>
                  <a:gd name="connsiteY66" fmla="*/ 2083920 h 2222500"/>
                  <a:gd name="connsiteX67" fmla="*/ 764057 w 1511300"/>
                  <a:gd name="connsiteY67" fmla="*/ 2125226 h 2222500"/>
                  <a:gd name="connsiteX68" fmla="*/ 753007 w 1511300"/>
                  <a:gd name="connsiteY68" fmla="*/ 2167760 h 2222500"/>
                  <a:gd name="connsiteX69" fmla="*/ 740466 w 1511300"/>
                  <a:gd name="connsiteY69" fmla="*/ 2216520 h 2222500"/>
                  <a:gd name="connsiteX70" fmla="*/ 705825 w 1511300"/>
                  <a:gd name="connsiteY70" fmla="*/ 2219502 h 2222500"/>
                  <a:gd name="connsiteX71" fmla="*/ 669518 w 1511300"/>
                  <a:gd name="connsiteY71" fmla="*/ 2178898 h 2222500"/>
                  <a:gd name="connsiteX72" fmla="*/ 620319 w 1511300"/>
                  <a:gd name="connsiteY72" fmla="*/ 2178635 h 2222500"/>
                  <a:gd name="connsiteX73" fmla="*/ 596465 w 1511300"/>
                  <a:gd name="connsiteY73" fmla="*/ 2150746 h 2222500"/>
                  <a:gd name="connsiteX74" fmla="*/ 580065 w 1511300"/>
                  <a:gd name="connsiteY74" fmla="*/ 2099881 h 2222500"/>
                  <a:gd name="connsiteX75" fmla="*/ 537444 w 1511300"/>
                  <a:gd name="connsiteY75" fmla="*/ 2032529 h 2222500"/>
                  <a:gd name="connsiteX76" fmla="*/ 524990 w 1511300"/>
                  <a:gd name="connsiteY76" fmla="*/ 1996134 h 2222500"/>
                  <a:gd name="connsiteX77" fmla="*/ 521658 w 1511300"/>
                  <a:gd name="connsiteY77" fmla="*/ 1944479 h 2222500"/>
                  <a:gd name="connsiteX78" fmla="*/ 487543 w 1511300"/>
                  <a:gd name="connsiteY78" fmla="*/ 1889492 h 2222500"/>
                  <a:gd name="connsiteX79" fmla="*/ 496401 w 1511300"/>
                  <a:gd name="connsiteY79" fmla="*/ 1844152 h 2222500"/>
                  <a:gd name="connsiteX80" fmla="*/ 480001 w 1511300"/>
                  <a:gd name="connsiteY80" fmla="*/ 1821964 h 2222500"/>
                  <a:gd name="connsiteX81" fmla="*/ 504294 w 1511300"/>
                  <a:gd name="connsiteY81" fmla="*/ 1746105 h 2222500"/>
                  <a:gd name="connsiteX82" fmla="*/ 541303 w 1511300"/>
                  <a:gd name="connsiteY82" fmla="*/ 1721111 h 2222500"/>
                  <a:gd name="connsiteX83" fmla="*/ 551037 w 1511300"/>
                  <a:gd name="connsiteY83" fmla="*/ 1692521 h 2222500"/>
                  <a:gd name="connsiteX84" fmla="*/ 556211 w 1511300"/>
                  <a:gd name="connsiteY84" fmla="*/ 1637622 h 2222500"/>
                  <a:gd name="connsiteX85" fmla="*/ 528060 w 1511300"/>
                  <a:gd name="connsiteY85" fmla="*/ 1662704 h 2222500"/>
                  <a:gd name="connsiteX86" fmla="*/ 514730 w 1511300"/>
                  <a:gd name="connsiteY86" fmla="*/ 1673140 h 2222500"/>
                  <a:gd name="connsiteX87" fmla="*/ 492630 w 1511300"/>
                  <a:gd name="connsiteY87" fmla="*/ 1683138 h 2222500"/>
                  <a:gd name="connsiteX88" fmla="*/ 462461 w 1511300"/>
                  <a:gd name="connsiteY88" fmla="*/ 1660248 h 2222500"/>
                  <a:gd name="connsiteX89" fmla="*/ 460795 w 1511300"/>
                  <a:gd name="connsiteY89" fmla="*/ 1611576 h 2222500"/>
                  <a:gd name="connsiteX90" fmla="*/ 470442 w 1511300"/>
                  <a:gd name="connsiteY90" fmla="*/ 1572287 h 2222500"/>
                  <a:gd name="connsiteX91" fmla="*/ 493244 w 1511300"/>
                  <a:gd name="connsiteY91" fmla="*/ 1571234 h 2222500"/>
                  <a:gd name="connsiteX92" fmla="*/ 543407 w 1511300"/>
                  <a:gd name="connsiteY92" fmla="*/ 1590966 h 2222500"/>
                  <a:gd name="connsiteX93" fmla="*/ 501136 w 1511300"/>
                  <a:gd name="connsiteY93" fmla="*/ 1543346 h 2222500"/>
                  <a:gd name="connsiteX94" fmla="*/ 479124 w 1511300"/>
                  <a:gd name="connsiteY94" fmla="*/ 1516949 h 2222500"/>
                  <a:gd name="connsiteX95" fmla="*/ 454656 w 1511300"/>
                  <a:gd name="connsiteY95" fmla="*/ 1527823 h 2222500"/>
                  <a:gd name="connsiteX96" fmla="*/ 434135 w 1511300"/>
                  <a:gd name="connsiteY96" fmla="*/ 1508617 h 2222500"/>
                  <a:gd name="connsiteX97" fmla="*/ 461584 w 1511300"/>
                  <a:gd name="connsiteY97" fmla="*/ 1434074 h 2222500"/>
                  <a:gd name="connsiteX98" fmla="*/ 446676 w 1511300"/>
                  <a:gd name="connsiteY98" fmla="*/ 1403116 h 2222500"/>
                  <a:gd name="connsiteX99" fmla="*/ 427119 w 1511300"/>
                  <a:gd name="connsiteY99" fmla="*/ 1344007 h 2222500"/>
                  <a:gd name="connsiteX100" fmla="*/ 397564 w 1511300"/>
                  <a:gd name="connsiteY100" fmla="*/ 1248328 h 2222500"/>
                  <a:gd name="connsiteX101" fmla="*/ 366256 w 1511300"/>
                  <a:gd name="connsiteY101" fmla="*/ 1211758 h 2222500"/>
                  <a:gd name="connsiteX102" fmla="*/ 366519 w 1511300"/>
                  <a:gd name="connsiteY102" fmla="*/ 1171153 h 2222500"/>
                  <a:gd name="connsiteX103" fmla="*/ 300482 w 1511300"/>
                  <a:gd name="connsiteY103" fmla="*/ 1112483 h 2222500"/>
                  <a:gd name="connsiteX104" fmla="*/ 248302 w 1511300"/>
                  <a:gd name="connsiteY104" fmla="*/ 1105029 h 2222500"/>
                  <a:gd name="connsiteX105" fmla="*/ 182615 w 1511300"/>
                  <a:gd name="connsiteY105" fmla="*/ 1109151 h 2222500"/>
                  <a:gd name="connsiteX106" fmla="*/ 122629 w 1511300"/>
                  <a:gd name="connsiteY106" fmla="*/ 1116693 h 2222500"/>
                  <a:gd name="connsiteX107" fmla="*/ 94040 w 1511300"/>
                  <a:gd name="connsiteY107" fmla="*/ 1083806 h 2222500"/>
                  <a:gd name="connsiteX108" fmla="*/ 51330 w 1511300"/>
                  <a:gd name="connsiteY108" fmla="*/ 1016628 h 2222500"/>
                  <a:gd name="connsiteX109" fmla="*/ 115877 w 1511300"/>
                  <a:gd name="connsiteY109" fmla="*/ 981812 h 2222500"/>
                  <a:gd name="connsiteX110" fmla="*/ 165426 w 1511300"/>
                  <a:gd name="connsiteY110" fmla="*/ 975849 h 2222500"/>
                  <a:gd name="connsiteX111" fmla="*/ 60188 w 1511300"/>
                  <a:gd name="connsiteY111" fmla="*/ 946382 h 2222500"/>
                  <a:gd name="connsiteX112" fmla="*/ 4763 w 1511300"/>
                  <a:gd name="connsiteY112" fmla="*/ 898674 h 2222500"/>
                  <a:gd name="connsiteX113" fmla="*/ 8183 w 1511300"/>
                  <a:gd name="connsiteY113" fmla="*/ 851843 h 2222500"/>
                  <a:gd name="connsiteX114" fmla="*/ 101231 w 1511300"/>
                  <a:gd name="connsiteY114" fmla="*/ 791594 h 2222500"/>
                  <a:gd name="connsiteX115" fmla="*/ 191298 w 1511300"/>
                  <a:gd name="connsiteY115" fmla="*/ 728802 h 2222500"/>
                  <a:gd name="connsiteX116" fmla="*/ 200769 w 1511300"/>
                  <a:gd name="connsiteY116" fmla="*/ 679340 h 2222500"/>
                  <a:gd name="connsiteX117" fmla="*/ 134469 w 1511300"/>
                  <a:gd name="connsiteY117" fmla="*/ 628826 h 2222500"/>
                  <a:gd name="connsiteX118" fmla="*/ 155867 w 1511300"/>
                  <a:gd name="connsiteY118" fmla="*/ 570594 h 2222500"/>
                  <a:gd name="connsiteX119" fmla="*/ 241022 w 1511300"/>
                  <a:gd name="connsiteY119" fmla="*/ 462461 h 2222500"/>
                  <a:gd name="connsiteX120" fmla="*/ 276804 w 1511300"/>
                  <a:gd name="connsiteY120" fmla="*/ 445097 h 2222500"/>
                  <a:gd name="connsiteX121" fmla="*/ 266543 w 1511300"/>
                  <a:gd name="connsiteY121" fmla="*/ 369939 h 2222500"/>
                  <a:gd name="connsiteX122" fmla="*/ 324775 w 1511300"/>
                  <a:gd name="connsiteY122" fmla="*/ 323985 h 2222500"/>
                  <a:gd name="connsiteX123" fmla="*/ 400371 w 1511300"/>
                  <a:gd name="connsiteY123" fmla="*/ 295834 h 2222500"/>
                  <a:gd name="connsiteX124" fmla="*/ 475967 w 1511300"/>
                  <a:gd name="connsiteY124" fmla="*/ 294255 h 2222500"/>
                  <a:gd name="connsiteX125" fmla="*/ 502803 w 1511300"/>
                  <a:gd name="connsiteY125" fmla="*/ 349506 h 2222500"/>
                  <a:gd name="connsiteX126" fmla="*/ 568050 w 1511300"/>
                  <a:gd name="connsiteY126" fmla="*/ 250231 h 2222500"/>
                  <a:gd name="connsiteX127" fmla="*/ 626721 w 1511300"/>
                  <a:gd name="connsiteY127" fmla="*/ 318460 h 2222500"/>
                  <a:gd name="connsiteX128" fmla="*/ 661186 w 1511300"/>
                  <a:gd name="connsiteY128" fmla="*/ 332404 h 2222500"/>
                  <a:gd name="connsiteX129" fmla="*/ 712315 w 1511300"/>
                  <a:gd name="connsiteY129" fmla="*/ 388619 h 2222500"/>
                  <a:gd name="connsiteX130" fmla="*/ 653820 w 1511300"/>
                  <a:gd name="connsiteY130" fmla="*/ 294168 h 222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511300" h="2222500">
                    <a:moveTo>
                      <a:pt x="657152" y="214450"/>
                    </a:moveTo>
                    <a:lnTo>
                      <a:pt x="739764" y="95092"/>
                    </a:lnTo>
                    <a:lnTo>
                      <a:pt x="826060" y="104476"/>
                    </a:lnTo>
                    <a:lnTo>
                      <a:pt x="857368" y="25986"/>
                    </a:lnTo>
                    <a:lnTo>
                      <a:pt x="944277" y="4763"/>
                    </a:lnTo>
                    <a:lnTo>
                      <a:pt x="1140722" y="32388"/>
                    </a:lnTo>
                    <a:lnTo>
                      <a:pt x="1294545" y="195419"/>
                    </a:lnTo>
                    <a:lnTo>
                      <a:pt x="1249118" y="268209"/>
                    </a:lnTo>
                    <a:lnTo>
                      <a:pt x="1155017" y="276365"/>
                    </a:lnTo>
                    <a:lnTo>
                      <a:pt x="1022680" y="294168"/>
                    </a:lnTo>
                    <a:lnTo>
                      <a:pt x="1035045" y="326090"/>
                    </a:lnTo>
                    <a:lnTo>
                      <a:pt x="1122130" y="306446"/>
                    </a:lnTo>
                    <a:lnTo>
                      <a:pt x="1196148" y="367045"/>
                    </a:lnTo>
                    <a:lnTo>
                      <a:pt x="1243943" y="313374"/>
                    </a:lnTo>
                    <a:lnTo>
                      <a:pt x="1264377" y="376078"/>
                    </a:lnTo>
                    <a:lnTo>
                      <a:pt x="1237366" y="472284"/>
                    </a:lnTo>
                    <a:lnTo>
                      <a:pt x="1299983" y="411508"/>
                    </a:lnTo>
                    <a:lnTo>
                      <a:pt x="1419340" y="345296"/>
                    </a:lnTo>
                    <a:lnTo>
                      <a:pt x="1493095" y="378709"/>
                    </a:lnTo>
                    <a:lnTo>
                      <a:pt x="1506863" y="449920"/>
                    </a:lnTo>
                    <a:lnTo>
                      <a:pt x="1406624" y="560947"/>
                    </a:lnTo>
                    <a:lnTo>
                      <a:pt x="1392768" y="595149"/>
                    </a:lnTo>
                    <a:lnTo>
                      <a:pt x="1314190" y="620231"/>
                    </a:lnTo>
                    <a:lnTo>
                      <a:pt x="1371106" y="627159"/>
                    </a:lnTo>
                    <a:lnTo>
                      <a:pt x="1342341" y="728100"/>
                    </a:lnTo>
                    <a:lnTo>
                      <a:pt x="1322521" y="812203"/>
                    </a:lnTo>
                    <a:lnTo>
                      <a:pt x="1323310" y="946031"/>
                    </a:lnTo>
                    <a:lnTo>
                      <a:pt x="1352865" y="1019172"/>
                    </a:lnTo>
                    <a:lnTo>
                      <a:pt x="1314453" y="1023644"/>
                    </a:lnTo>
                    <a:lnTo>
                      <a:pt x="1274024" y="1057671"/>
                    </a:lnTo>
                    <a:lnTo>
                      <a:pt x="1319364" y="1112922"/>
                    </a:lnTo>
                    <a:lnTo>
                      <a:pt x="1325152" y="1197288"/>
                    </a:lnTo>
                    <a:lnTo>
                      <a:pt x="1298842" y="1206233"/>
                    </a:lnTo>
                    <a:lnTo>
                      <a:pt x="1330677" y="1286477"/>
                    </a:lnTo>
                    <a:lnTo>
                      <a:pt x="1276129" y="1293054"/>
                    </a:lnTo>
                    <a:lnTo>
                      <a:pt x="1304631" y="1329362"/>
                    </a:lnTo>
                    <a:lnTo>
                      <a:pt x="1296562" y="1360144"/>
                    </a:lnTo>
                    <a:lnTo>
                      <a:pt x="1261921" y="1373386"/>
                    </a:lnTo>
                    <a:lnTo>
                      <a:pt x="1227631" y="1373649"/>
                    </a:lnTo>
                    <a:lnTo>
                      <a:pt x="1258414" y="1430478"/>
                    </a:lnTo>
                    <a:lnTo>
                      <a:pt x="1258764" y="1466698"/>
                    </a:lnTo>
                    <a:lnTo>
                      <a:pt x="1210092" y="1433109"/>
                    </a:lnTo>
                    <a:lnTo>
                      <a:pt x="1197463" y="1454946"/>
                    </a:lnTo>
                    <a:lnTo>
                      <a:pt x="1230613" y="1475029"/>
                    </a:lnTo>
                    <a:lnTo>
                      <a:pt x="1262886" y="1523088"/>
                    </a:lnTo>
                    <a:lnTo>
                      <a:pt x="1272182" y="1584038"/>
                    </a:lnTo>
                    <a:lnTo>
                      <a:pt x="1228333" y="1598245"/>
                    </a:lnTo>
                    <a:lnTo>
                      <a:pt x="1209390" y="1569656"/>
                    </a:lnTo>
                    <a:lnTo>
                      <a:pt x="1178959" y="1525982"/>
                    </a:lnTo>
                    <a:lnTo>
                      <a:pt x="1187378" y="1577461"/>
                    </a:lnTo>
                    <a:lnTo>
                      <a:pt x="1158876" y="1616136"/>
                    </a:lnTo>
                    <a:lnTo>
                      <a:pt x="1223597" y="1619205"/>
                    </a:lnTo>
                    <a:lnTo>
                      <a:pt x="1257537" y="1623152"/>
                    </a:lnTo>
                    <a:lnTo>
                      <a:pt x="1191587" y="1684804"/>
                    </a:lnTo>
                    <a:lnTo>
                      <a:pt x="1124761" y="1738563"/>
                    </a:lnTo>
                    <a:lnTo>
                      <a:pt x="1052848" y="1761452"/>
                    </a:lnTo>
                    <a:lnTo>
                      <a:pt x="1025749" y="1761803"/>
                    </a:lnTo>
                    <a:lnTo>
                      <a:pt x="1000317" y="1786973"/>
                    </a:lnTo>
                    <a:lnTo>
                      <a:pt x="966114" y="1853887"/>
                    </a:lnTo>
                    <a:lnTo>
                      <a:pt x="913232" y="1896771"/>
                    </a:lnTo>
                    <a:lnTo>
                      <a:pt x="896219" y="1899315"/>
                    </a:lnTo>
                    <a:lnTo>
                      <a:pt x="863419" y="1913960"/>
                    </a:lnTo>
                    <a:lnTo>
                      <a:pt x="828164" y="1927904"/>
                    </a:lnTo>
                    <a:lnTo>
                      <a:pt x="807029" y="1964036"/>
                    </a:lnTo>
                    <a:lnTo>
                      <a:pt x="806678" y="2004027"/>
                    </a:lnTo>
                    <a:lnTo>
                      <a:pt x="794313" y="2040509"/>
                    </a:lnTo>
                    <a:lnTo>
                      <a:pt x="754147" y="2083920"/>
                    </a:lnTo>
                    <a:lnTo>
                      <a:pt x="764057" y="2125226"/>
                    </a:lnTo>
                    <a:lnTo>
                      <a:pt x="753007" y="2167760"/>
                    </a:lnTo>
                    <a:lnTo>
                      <a:pt x="740466" y="2216520"/>
                    </a:lnTo>
                    <a:lnTo>
                      <a:pt x="705825" y="2219502"/>
                    </a:lnTo>
                    <a:lnTo>
                      <a:pt x="669518" y="2178898"/>
                    </a:lnTo>
                    <a:lnTo>
                      <a:pt x="620319" y="2178635"/>
                    </a:lnTo>
                    <a:lnTo>
                      <a:pt x="596465" y="2150746"/>
                    </a:lnTo>
                    <a:lnTo>
                      <a:pt x="580065" y="2099881"/>
                    </a:lnTo>
                    <a:lnTo>
                      <a:pt x="537444" y="2032529"/>
                    </a:lnTo>
                    <a:lnTo>
                      <a:pt x="524990" y="1996134"/>
                    </a:lnTo>
                    <a:lnTo>
                      <a:pt x="521658" y="1944479"/>
                    </a:lnTo>
                    <a:lnTo>
                      <a:pt x="487543" y="1889492"/>
                    </a:lnTo>
                    <a:lnTo>
                      <a:pt x="496401" y="1844152"/>
                    </a:lnTo>
                    <a:lnTo>
                      <a:pt x="480001" y="1821964"/>
                    </a:lnTo>
                    <a:lnTo>
                      <a:pt x="504294" y="1746105"/>
                    </a:lnTo>
                    <a:lnTo>
                      <a:pt x="541303" y="1721111"/>
                    </a:lnTo>
                    <a:lnTo>
                      <a:pt x="551037" y="1692521"/>
                    </a:lnTo>
                    <a:lnTo>
                      <a:pt x="556211" y="1637622"/>
                    </a:lnTo>
                    <a:lnTo>
                      <a:pt x="528060" y="1662704"/>
                    </a:lnTo>
                    <a:lnTo>
                      <a:pt x="514730" y="1673140"/>
                    </a:lnTo>
                    <a:lnTo>
                      <a:pt x="492630" y="1683138"/>
                    </a:lnTo>
                    <a:lnTo>
                      <a:pt x="462461" y="1660248"/>
                    </a:lnTo>
                    <a:lnTo>
                      <a:pt x="460795" y="1611576"/>
                    </a:lnTo>
                    <a:lnTo>
                      <a:pt x="470442" y="1572287"/>
                    </a:lnTo>
                    <a:lnTo>
                      <a:pt x="493244" y="1571234"/>
                    </a:lnTo>
                    <a:lnTo>
                      <a:pt x="543407" y="1590966"/>
                    </a:lnTo>
                    <a:lnTo>
                      <a:pt x="501136" y="1543346"/>
                    </a:lnTo>
                    <a:lnTo>
                      <a:pt x="479124" y="1516949"/>
                    </a:lnTo>
                    <a:lnTo>
                      <a:pt x="454656" y="1527823"/>
                    </a:lnTo>
                    <a:lnTo>
                      <a:pt x="434135" y="1508617"/>
                    </a:lnTo>
                    <a:lnTo>
                      <a:pt x="461584" y="1434074"/>
                    </a:lnTo>
                    <a:lnTo>
                      <a:pt x="446676" y="1403116"/>
                    </a:lnTo>
                    <a:lnTo>
                      <a:pt x="427119" y="1344007"/>
                    </a:lnTo>
                    <a:lnTo>
                      <a:pt x="397564" y="1248328"/>
                    </a:lnTo>
                    <a:lnTo>
                      <a:pt x="366256" y="1211758"/>
                    </a:lnTo>
                    <a:lnTo>
                      <a:pt x="366519" y="1171153"/>
                    </a:lnTo>
                    <a:lnTo>
                      <a:pt x="300482" y="1112483"/>
                    </a:lnTo>
                    <a:lnTo>
                      <a:pt x="248302" y="1105029"/>
                    </a:lnTo>
                    <a:lnTo>
                      <a:pt x="182615" y="1109151"/>
                    </a:lnTo>
                    <a:lnTo>
                      <a:pt x="122629" y="1116693"/>
                    </a:lnTo>
                    <a:lnTo>
                      <a:pt x="94040" y="1083806"/>
                    </a:lnTo>
                    <a:lnTo>
                      <a:pt x="51330" y="1016628"/>
                    </a:lnTo>
                    <a:lnTo>
                      <a:pt x="115877" y="981812"/>
                    </a:lnTo>
                    <a:lnTo>
                      <a:pt x="165426" y="975849"/>
                    </a:lnTo>
                    <a:lnTo>
                      <a:pt x="60188" y="946382"/>
                    </a:lnTo>
                    <a:lnTo>
                      <a:pt x="4763" y="898674"/>
                    </a:lnTo>
                    <a:lnTo>
                      <a:pt x="8183" y="851843"/>
                    </a:lnTo>
                    <a:lnTo>
                      <a:pt x="101231" y="791594"/>
                    </a:lnTo>
                    <a:lnTo>
                      <a:pt x="191298" y="728802"/>
                    </a:lnTo>
                    <a:lnTo>
                      <a:pt x="200769" y="679340"/>
                    </a:lnTo>
                    <a:lnTo>
                      <a:pt x="134469" y="628826"/>
                    </a:lnTo>
                    <a:lnTo>
                      <a:pt x="155867" y="570594"/>
                    </a:lnTo>
                    <a:lnTo>
                      <a:pt x="241022" y="462461"/>
                    </a:lnTo>
                    <a:lnTo>
                      <a:pt x="276804" y="445097"/>
                    </a:lnTo>
                    <a:lnTo>
                      <a:pt x="266543" y="369939"/>
                    </a:lnTo>
                    <a:lnTo>
                      <a:pt x="324775" y="323985"/>
                    </a:lnTo>
                    <a:lnTo>
                      <a:pt x="400371" y="295834"/>
                    </a:lnTo>
                    <a:lnTo>
                      <a:pt x="475967" y="294255"/>
                    </a:lnTo>
                    <a:lnTo>
                      <a:pt x="502803" y="349506"/>
                    </a:lnTo>
                    <a:lnTo>
                      <a:pt x="568050" y="250231"/>
                    </a:lnTo>
                    <a:lnTo>
                      <a:pt x="626721" y="318460"/>
                    </a:lnTo>
                    <a:lnTo>
                      <a:pt x="661186" y="332404"/>
                    </a:lnTo>
                    <a:lnTo>
                      <a:pt x="712315" y="388619"/>
                    </a:lnTo>
                    <a:lnTo>
                      <a:pt x="653820" y="294168"/>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89" name="Freeform: Shape 1567">
                <a:extLst>
                  <a:ext uri="{FF2B5EF4-FFF2-40B4-BE49-F238E27FC236}">
                    <a16:creationId xmlns:a16="http://schemas.microsoft.com/office/drawing/2014/main" id="{49538B2D-00D4-4F9D-9B08-BEABA80EE40E}"/>
                  </a:ext>
                </a:extLst>
              </p:cNvPr>
              <p:cNvSpPr/>
              <p:nvPr/>
            </p:nvSpPr>
            <p:spPr>
              <a:xfrm>
                <a:off x="6244945" y="4098519"/>
                <a:ext cx="85632" cy="26348"/>
              </a:xfrm>
              <a:custGeom>
                <a:avLst/>
                <a:gdLst>
                  <a:gd name="connsiteX0" fmla="*/ 4763 w 82550"/>
                  <a:gd name="connsiteY0" fmla="*/ 23004 h 25400"/>
                  <a:gd name="connsiteX1" fmla="*/ 7920 w 82550"/>
                  <a:gd name="connsiteY1" fmla="*/ 11866 h 25400"/>
                  <a:gd name="connsiteX2" fmla="*/ 34668 w 82550"/>
                  <a:gd name="connsiteY2" fmla="*/ 11077 h 25400"/>
                  <a:gd name="connsiteX3" fmla="*/ 40280 w 82550"/>
                  <a:gd name="connsiteY3" fmla="*/ 5201 h 25400"/>
                  <a:gd name="connsiteX4" fmla="*/ 48086 w 82550"/>
                  <a:gd name="connsiteY4" fmla="*/ 4763 h 25400"/>
                  <a:gd name="connsiteX5" fmla="*/ 57733 w 82550"/>
                  <a:gd name="connsiteY5" fmla="*/ 10989 h 25400"/>
                  <a:gd name="connsiteX6" fmla="*/ 65362 w 82550"/>
                  <a:gd name="connsiteY6" fmla="*/ 11077 h 25400"/>
                  <a:gd name="connsiteX7" fmla="*/ 73518 w 82550"/>
                  <a:gd name="connsiteY7" fmla="*/ 6867 h 25400"/>
                  <a:gd name="connsiteX8" fmla="*/ 78429 w 82550"/>
                  <a:gd name="connsiteY8" fmla="*/ 14059 h 25400"/>
                  <a:gd name="connsiteX9" fmla="*/ 67818 w 82550"/>
                  <a:gd name="connsiteY9" fmla="*/ 19759 h 25400"/>
                  <a:gd name="connsiteX10" fmla="*/ 57119 w 82550"/>
                  <a:gd name="connsiteY10" fmla="*/ 19320 h 25400"/>
                  <a:gd name="connsiteX11" fmla="*/ 46595 w 82550"/>
                  <a:gd name="connsiteY11" fmla="*/ 13971 h 25400"/>
                  <a:gd name="connsiteX12" fmla="*/ 37474 w 82550"/>
                  <a:gd name="connsiteY12" fmla="*/ 19759 h 25400"/>
                  <a:gd name="connsiteX13" fmla="*/ 33089 w 82550"/>
                  <a:gd name="connsiteY13" fmla="*/ 20022 h 25400"/>
                  <a:gd name="connsiteX14" fmla="*/ 27126 w 82550"/>
                  <a:gd name="connsiteY14" fmla="*/ 2353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50" h="25400">
                    <a:moveTo>
                      <a:pt x="4763" y="23004"/>
                    </a:moveTo>
                    <a:lnTo>
                      <a:pt x="7920" y="11866"/>
                    </a:lnTo>
                    <a:lnTo>
                      <a:pt x="34668" y="11077"/>
                    </a:lnTo>
                    <a:lnTo>
                      <a:pt x="40280" y="5201"/>
                    </a:lnTo>
                    <a:lnTo>
                      <a:pt x="48086" y="4763"/>
                    </a:lnTo>
                    <a:lnTo>
                      <a:pt x="57733" y="10989"/>
                    </a:lnTo>
                    <a:lnTo>
                      <a:pt x="65362" y="11077"/>
                    </a:lnTo>
                    <a:lnTo>
                      <a:pt x="73518" y="6867"/>
                    </a:lnTo>
                    <a:lnTo>
                      <a:pt x="78429" y="14059"/>
                    </a:lnTo>
                    <a:lnTo>
                      <a:pt x="67818" y="19759"/>
                    </a:lnTo>
                    <a:lnTo>
                      <a:pt x="57119" y="19320"/>
                    </a:lnTo>
                    <a:lnTo>
                      <a:pt x="46595" y="13971"/>
                    </a:lnTo>
                    <a:lnTo>
                      <a:pt x="37474" y="19759"/>
                    </a:lnTo>
                    <a:lnTo>
                      <a:pt x="33089" y="20022"/>
                    </a:lnTo>
                    <a:lnTo>
                      <a:pt x="27126" y="23530"/>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90" name="Freeform: Shape 1568">
                <a:extLst>
                  <a:ext uri="{FF2B5EF4-FFF2-40B4-BE49-F238E27FC236}">
                    <a16:creationId xmlns:a16="http://schemas.microsoft.com/office/drawing/2014/main" id="{22DD72BF-463F-4D2E-84A5-B8F048FB956B}"/>
                  </a:ext>
                </a:extLst>
              </p:cNvPr>
              <p:cNvSpPr/>
              <p:nvPr/>
            </p:nvSpPr>
            <p:spPr>
              <a:xfrm>
                <a:off x="6288612" y="4132088"/>
                <a:ext cx="191024" cy="144915"/>
              </a:xfrm>
              <a:custGeom>
                <a:avLst/>
                <a:gdLst>
                  <a:gd name="connsiteX0" fmla="*/ 169285 w 184150"/>
                  <a:gd name="connsiteY0" fmla="*/ 126400 h 139700"/>
                  <a:gd name="connsiteX1" fmla="*/ 162357 w 184150"/>
                  <a:gd name="connsiteY1" fmla="*/ 125786 h 139700"/>
                  <a:gd name="connsiteX2" fmla="*/ 157358 w 184150"/>
                  <a:gd name="connsiteY2" fmla="*/ 135696 h 139700"/>
                  <a:gd name="connsiteX3" fmla="*/ 150342 w 184150"/>
                  <a:gd name="connsiteY3" fmla="*/ 135609 h 139700"/>
                  <a:gd name="connsiteX4" fmla="*/ 145607 w 184150"/>
                  <a:gd name="connsiteY4" fmla="*/ 130347 h 139700"/>
                  <a:gd name="connsiteX5" fmla="*/ 147185 w 184150"/>
                  <a:gd name="connsiteY5" fmla="*/ 120437 h 139700"/>
                  <a:gd name="connsiteX6" fmla="*/ 136924 w 184150"/>
                  <a:gd name="connsiteY6" fmla="*/ 105353 h 139700"/>
                  <a:gd name="connsiteX7" fmla="*/ 130522 w 184150"/>
                  <a:gd name="connsiteY7" fmla="*/ 108071 h 139700"/>
                  <a:gd name="connsiteX8" fmla="*/ 125261 w 184150"/>
                  <a:gd name="connsiteY8" fmla="*/ 108685 h 139700"/>
                  <a:gd name="connsiteX9" fmla="*/ 118508 w 184150"/>
                  <a:gd name="connsiteY9" fmla="*/ 110088 h 139700"/>
                  <a:gd name="connsiteX10" fmla="*/ 118771 w 184150"/>
                  <a:gd name="connsiteY10" fmla="*/ 101055 h 139700"/>
                  <a:gd name="connsiteX11" fmla="*/ 114824 w 184150"/>
                  <a:gd name="connsiteY11" fmla="*/ 94566 h 139700"/>
                  <a:gd name="connsiteX12" fmla="*/ 115614 w 184150"/>
                  <a:gd name="connsiteY12" fmla="*/ 87374 h 139700"/>
                  <a:gd name="connsiteX13" fmla="*/ 110264 w 184150"/>
                  <a:gd name="connsiteY13" fmla="*/ 76938 h 139700"/>
                  <a:gd name="connsiteX14" fmla="*/ 103423 w 184150"/>
                  <a:gd name="connsiteY14" fmla="*/ 68081 h 139700"/>
                  <a:gd name="connsiteX15" fmla="*/ 83779 w 184150"/>
                  <a:gd name="connsiteY15" fmla="*/ 68081 h 139700"/>
                  <a:gd name="connsiteX16" fmla="*/ 78079 w 184150"/>
                  <a:gd name="connsiteY16" fmla="*/ 72729 h 139700"/>
                  <a:gd name="connsiteX17" fmla="*/ 71238 w 184150"/>
                  <a:gd name="connsiteY17" fmla="*/ 73255 h 139700"/>
                  <a:gd name="connsiteX18" fmla="*/ 67029 w 184150"/>
                  <a:gd name="connsiteY18" fmla="*/ 78605 h 139700"/>
                  <a:gd name="connsiteX19" fmla="*/ 64222 w 184150"/>
                  <a:gd name="connsiteY19" fmla="*/ 85533 h 139700"/>
                  <a:gd name="connsiteX20" fmla="*/ 51067 w 184150"/>
                  <a:gd name="connsiteY20" fmla="*/ 96407 h 139700"/>
                  <a:gd name="connsiteX21" fmla="*/ 40281 w 184150"/>
                  <a:gd name="connsiteY21" fmla="*/ 81762 h 139700"/>
                  <a:gd name="connsiteX22" fmla="*/ 30721 w 184150"/>
                  <a:gd name="connsiteY22" fmla="*/ 72027 h 139700"/>
                  <a:gd name="connsiteX23" fmla="*/ 24407 w 184150"/>
                  <a:gd name="connsiteY23" fmla="*/ 68870 h 139700"/>
                  <a:gd name="connsiteX24" fmla="*/ 18268 w 184150"/>
                  <a:gd name="connsiteY24" fmla="*/ 63871 h 139700"/>
                  <a:gd name="connsiteX25" fmla="*/ 15550 w 184150"/>
                  <a:gd name="connsiteY25" fmla="*/ 52909 h 139700"/>
                  <a:gd name="connsiteX26" fmla="*/ 11954 w 184150"/>
                  <a:gd name="connsiteY26" fmla="*/ 47472 h 139700"/>
                  <a:gd name="connsiteX27" fmla="*/ 4763 w 184150"/>
                  <a:gd name="connsiteY27" fmla="*/ 43350 h 139700"/>
                  <a:gd name="connsiteX28" fmla="*/ 15725 w 184150"/>
                  <a:gd name="connsiteY28" fmla="*/ 31247 h 139700"/>
                  <a:gd name="connsiteX29" fmla="*/ 23179 w 184150"/>
                  <a:gd name="connsiteY29" fmla="*/ 31686 h 139700"/>
                  <a:gd name="connsiteX30" fmla="*/ 29581 w 184150"/>
                  <a:gd name="connsiteY30" fmla="*/ 27476 h 139700"/>
                  <a:gd name="connsiteX31" fmla="*/ 35019 w 184150"/>
                  <a:gd name="connsiteY31" fmla="*/ 27476 h 139700"/>
                  <a:gd name="connsiteX32" fmla="*/ 38877 w 184150"/>
                  <a:gd name="connsiteY32" fmla="*/ 24144 h 139700"/>
                  <a:gd name="connsiteX33" fmla="*/ 36773 w 184150"/>
                  <a:gd name="connsiteY33" fmla="*/ 15900 h 139700"/>
                  <a:gd name="connsiteX34" fmla="*/ 39491 w 184150"/>
                  <a:gd name="connsiteY34" fmla="*/ 13269 h 139700"/>
                  <a:gd name="connsiteX35" fmla="*/ 39930 w 184150"/>
                  <a:gd name="connsiteY35" fmla="*/ 4763 h 139700"/>
                  <a:gd name="connsiteX36" fmla="*/ 51769 w 184150"/>
                  <a:gd name="connsiteY36" fmla="*/ 5026 h 139700"/>
                  <a:gd name="connsiteX37" fmla="*/ 69484 w 184150"/>
                  <a:gd name="connsiteY37" fmla="*/ 11164 h 139700"/>
                  <a:gd name="connsiteX38" fmla="*/ 74921 w 184150"/>
                  <a:gd name="connsiteY38" fmla="*/ 10551 h 139700"/>
                  <a:gd name="connsiteX39" fmla="*/ 76763 w 184150"/>
                  <a:gd name="connsiteY39" fmla="*/ 7832 h 139700"/>
                  <a:gd name="connsiteX40" fmla="*/ 90093 w 184150"/>
                  <a:gd name="connsiteY40" fmla="*/ 9761 h 139700"/>
                  <a:gd name="connsiteX41" fmla="*/ 93689 w 184150"/>
                  <a:gd name="connsiteY41" fmla="*/ 8358 h 139700"/>
                  <a:gd name="connsiteX42" fmla="*/ 95092 w 184150"/>
                  <a:gd name="connsiteY42" fmla="*/ 17566 h 139700"/>
                  <a:gd name="connsiteX43" fmla="*/ 99038 w 184150"/>
                  <a:gd name="connsiteY43" fmla="*/ 17479 h 139700"/>
                  <a:gd name="connsiteX44" fmla="*/ 105441 w 184150"/>
                  <a:gd name="connsiteY44" fmla="*/ 14146 h 139700"/>
                  <a:gd name="connsiteX45" fmla="*/ 109475 w 184150"/>
                  <a:gd name="connsiteY45" fmla="*/ 15023 h 139700"/>
                  <a:gd name="connsiteX46" fmla="*/ 116315 w 184150"/>
                  <a:gd name="connsiteY46" fmla="*/ 21337 h 139700"/>
                  <a:gd name="connsiteX47" fmla="*/ 126839 w 184150"/>
                  <a:gd name="connsiteY47" fmla="*/ 23355 h 139700"/>
                  <a:gd name="connsiteX48" fmla="*/ 133592 w 184150"/>
                  <a:gd name="connsiteY48" fmla="*/ 17917 h 139700"/>
                  <a:gd name="connsiteX49" fmla="*/ 141572 w 184150"/>
                  <a:gd name="connsiteY49" fmla="*/ 14585 h 139700"/>
                  <a:gd name="connsiteX50" fmla="*/ 147448 w 184150"/>
                  <a:gd name="connsiteY50" fmla="*/ 11077 h 139700"/>
                  <a:gd name="connsiteX51" fmla="*/ 152359 w 184150"/>
                  <a:gd name="connsiteY51" fmla="*/ 11778 h 139700"/>
                  <a:gd name="connsiteX52" fmla="*/ 157797 w 184150"/>
                  <a:gd name="connsiteY52" fmla="*/ 17216 h 139700"/>
                  <a:gd name="connsiteX53" fmla="*/ 160778 w 184150"/>
                  <a:gd name="connsiteY53" fmla="*/ 24144 h 139700"/>
                  <a:gd name="connsiteX54" fmla="*/ 170864 w 184150"/>
                  <a:gd name="connsiteY54" fmla="*/ 34580 h 139700"/>
                  <a:gd name="connsiteX55" fmla="*/ 165777 w 184150"/>
                  <a:gd name="connsiteY55" fmla="*/ 40982 h 139700"/>
                  <a:gd name="connsiteX56" fmla="*/ 164812 w 184150"/>
                  <a:gd name="connsiteY56" fmla="*/ 49050 h 139700"/>
                  <a:gd name="connsiteX57" fmla="*/ 170074 w 184150"/>
                  <a:gd name="connsiteY57" fmla="*/ 46595 h 139700"/>
                  <a:gd name="connsiteX58" fmla="*/ 173144 w 184150"/>
                  <a:gd name="connsiteY58" fmla="*/ 49576 h 139700"/>
                  <a:gd name="connsiteX59" fmla="*/ 171828 w 184150"/>
                  <a:gd name="connsiteY59" fmla="*/ 56943 h 139700"/>
                  <a:gd name="connsiteX60" fmla="*/ 179370 w 184150"/>
                  <a:gd name="connsiteY60" fmla="*/ 64134 h 139700"/>
                  <a:gd name="connsiteX61" fmla="*/ 174459 w 184150"/>
                  <a:gd name="connsiteY61" fmla="*/ 65976 h 139700"/>
                  <a:gd name="connsiteX62" fmla="*/ 172442 w 184150"/>
                  <a:gd name="connsiteY62" fmla="*/ 74483 h 139700"/>
                  <a:gd name="connsiteX63" fmla="*/ 178143 w 184150"/>
                  <a:gd name="connsiteY63" fmla="*/ 84656 h 139700"/>
                  <a:gd name="connsiteX64" fmla="*/ 184194 w 184150"/>
                  <a:gd name="connsiteY64" fmla="*/ 104476 h 139700"/>
                  <a:gd name="connsiteX65" fmla="*/ 175073 w 184150"/>
                  <a:gd name="connsiteY65" fmla="*/ 107457 h 139700"/>
                  <a:gd name="connsiteX66" fmla="*/ 172705 w 184150"/>
                  <a:gd name="connsiteY66" fmla="*/ 110878 h 139700"/>
                  <a:gd name="connsiteX67" fmla="*/ 174635 w 184150"/>
                  <a:gd name="connsiteY67" fmla="*/ 115613 h 139700"/>
                  <a:gd name="connsiteX68" fmla="*/ 173232 w 184150"/>
                  <a:gd name="connsiteY68" fmla="*/ 1264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84150" h="139700">
                    <a:moveTo>
                      <a:pt x="169285" y="126400"/>
                    </a:moveTo>
                    <a:lnTo>
                      <a:pt x="162357" y="125786"/>
                    </a:lnTo>
                    <a:lnTo>
                      <a:pt x="157358" y="135696"/>
                    </a:lnTo>
                    <a:lnTo>
                      <a:pt x="150342" y="135609"/>
                    </a:lnTo>
                    <a:lnTo>
                      <a:pt x="145607" y="130347"/>
                    </a:lnTo>
                    <a:lnTo>
                      <a:pt x="147185" y="120437"/>
                    </a:lnTo>
                    <a:lnTo>
                      <a:pt x="136924" y="105353"/>
                    </a:lnTo>
                    <a:lnTo>
                      <a:pt x="130522" y="108071"/>
                    </a:lnTo>
                    <a:lnTo>
                      <a:pt x="125261" y="108685"/>
                    </a:lnTo>
                    <a:lnTo>
                      <a:pt x="118508" y="110088"/>
                    </a:lnTo>
                    <a:lnTo>
                      <a:pt x="118771" y="101055"/>
                    </a:lnTo>
                    <a:lnTo>
                      <a:pt x="114824" y="94566"/>
                    </a:lnTo>
                    <a:lnTo>
                      <a:pt x="115614" y="87374"/>
                    </a:lnTo>
                    <a:lnTo>
                      <a:pt x="110264" y="76938"/>
                    </a:lnTo>
                    <a:lnTo>
                      <a:pt x="103423" y="68081"/>
                    </a:lnTo>
                    <a:lnTo>
                      <a:pt x="83779" y="68081"/>
                    </a:lnTo>
                    <a:lnTo>
                      <a:pt x="78079" y="72729"/>
                    </a:lnTo>
                    <a:lnTo>
                      <a:pt x="71238" y="73255"/>
                    </a:lnTo>
                    <a:lnTo>
                      <a:pt x="67029" y="78605"/>
                    </a:lnTo>
                    <a:lnTo>
                      <a:pt x="64222" y="85533"/>
                    </a:lnTo>
                    <a:lnTo>
                      <a:pt x="51067" y="96407"/>
                    </a:lnTo>
                    <a:lnTo>
                      <a:pt x="40281" y="81762"/>
                    </a:lnTo>
                    <a:lnTo>
                      <a:pt x="30721" y="72027"/>
                    </a:lnTo>
                    <a:lnTo>
                      <a:pt x="24407" y="68870"/>
                    </a:lnTo>
                    <a:lnTo>
                      <a:pt x="18268" y="63871"/>
                    </a:lnTo>
                    <a:lnTo>
                      <a:pt x="15550" y="52909"/>
                    </a:lnTo>
                    <a:lnTo>
                      <a:pt x="11954" y="47472"/>
                    </a:lnTo>
                    <a:lnTo>
                      <a:pt x="4763" y="43350"/>
                    </a:lnTo>
                    <a:lnTo>
                      <a:pt x="15725" y="31247"/>
                    </a:lnTo>
                    <a:lnTo>
                      <a:pt x="23179" y="31686"/>
                    </a:lnTo>
                    <a:lnTo>
                      <a:pt x="29581" y="27476"/>
                    </a:lnTo>
                    <a:lnTo>
                      <a:pt x="35019" y="27476"/>
                    </a:lnTo>
                    <a:lnTo>
                      <a:pt x="38877" y="24144"/>
                    </a:lnTo>
                    <a:lnTo>
                      <a:pt x="36773" y="15900"/>
                    </a:lnTo>
                    <a:lnTo>
                      <a:pt x="39491" y="13269"/>
                    </a:lnTo>
                    <a:lnTo>
                      <a:pt x="39930" y="4763"/>
                    </a:lnTo>
                    <a:lnTo>
                      <a:pt x="51769" y="5026"/>
                    </a:lnTo>
                    <a:lnTo>
                      <a:pt x="69484" y="11164"/>
                    </a:lnTo>
                    <a:lnTo>
                      <a:pt x="74921" y="10551"/>
                    </a:lnTo>
                    <a:lnTo>
                      <a:pt x="76763" y="7832"/>
                    </a:lnTo>
                    <a:lnTo>
                      <a:pt x="90093" y="9761"/>
                    </a:lnTo>
                    <a:lnTo>
                      <a:pt x="93689" y="8358"/>
                    </a:lnTo>
                    <a:lnTo>
                      <a:pt x="95092" y="17566"/>
                    </a:lnTo>
                    <a:lnTo>
                      <a:pt x="99038" y="17479"/>
                    </a:lnTo>
                    <a:lnTo>
                      <a:pt x="105441" y="14146"/>
                    </a:lnTo>
                    <a:lnTo>
                      <a:pt x="109475" y="15023"/>
                    </a:lnTo>
                    <a:lnTo>
                      <a:pt x="116315" y="21337"/>
                    </a:lnTo>
                    <a:lnTo>
                      <a:pt x="126839" y="23355"/>
                    </a:lnTo>
                    <a:lnTo>
                      <a:pt x="133592" y="17917"/>
                    </a:lnTo>
                    <a:lnTo>
                      <a:pt x="141572" y="14585"/>
                    </a:lnTo>
                    <a:lnTo>
                      <a:pt x="147448" y="11077"/>
                    </a:lnTo>
                    <a:lnTo>
                      <a:pt x="152359" y="11778"/>
                    </a:lnTo>
                    <a:lnTo>
                      <a:pt x="157797" y="17216"/>
                    </a:lnTo>
                    <a:lnTo>
                      <a:pt x="160778" y="24144"/>
                    </a:lnTo>
                    <a:lnTo>
                      <a:pt x="170864" y="34580"/>
                    </a:lnTo>
                    <a:lnTo>
                      <a:pt x="165777" y="40982"/>
                    </a:lnTo>
                    <a:lnTo>
                      <a:pt x="164812" y="49050"/>
                    </a:lnTo>
                    <a:lnTo>
                      <a:pt x="170074" y="46595"/>
                    </a:lnTo>
                    <a:lnTo>
                      <a:pt x="173144" y="49576"/>
                    </a:lnTo>
                    <a:lnTo>
                      <a:pt x="171828" y="56943"/>
                    </a:lnTo>
                    <a:lnTo>
                      <a:pt x="179370" y="64134"/>
                    </a:lnTo>
                    <a:lnTo>
                      <a:pt x="174459" y="65976"/>
                    </a:lnTo>
                    <a:lnTo>
                      <a:pt x="172442" y="74483"/>
                    </a:lnTo>
                    <a:lnTo>
                      <a:pt x="178143" y="84656"/>
                    </a:lnTo>
                    <a:lnTo>
                      <a:pt x="184194" y="104476"/>
                    </a:lnTo>
                    <a:lnTo>
                      <a:pt x="175073" y="107457"/>
                    </a:lnTo>
                    <a:lnTo>
                      <a:pt x="172705" y="110878"/>
                    </a:lnTo>
                    <a:lnTo>
                      <a:pt x="174635" y="115613"/>
                    </a:lnTo>
                    <a:lnTo>
                      <a:pt x="173232" y="126400"/>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91" name="Freeform: Shape 1569">
                <a:extLst>
                  <a:ext uri="{FF2B5EF4-FFF2-40B4-BE49-F238E27FC236}">
                    <a16:creationId xmlns:a16="http://schemas.microsoft.com/office/drawing/2014/main" id="{8E3F0104-0C8D-41AD-ABA3-7A3CAF92B8DE}"/>
                  </a:ext>
                </a:extLst>
              </p:cNvPr>
              <p:cNvSpPr/>
              <p:nvPr/>
            </p:nvSpPr>
            <p:spPr>
              <a:xfrm>
                <a:off x="6911864" y="4395725"/>
                <a:ext cx="59283" cy="39522"/>
              </a:xfrm>
              <a:custGeom>
                <a:avLst/>
                <a:gdLst>
                  <a:gd name="connsiteX0" fmla="*/ 9411 w 57150"/>
                  <a:gd name="connsiteY0" fmla="*/ 35896 h 38100"/>
                  <a:gd name="connsiteX1" fmla="*/ 4763 w 57150"/>
                  <a:gd name="connsiteY1" fmla="*/ 32212 h 38100"/>
                  <a:gd name="connsiteX2" fmla="*/ 13269 w 57150"/>
                  <a:gd name="connsiteY2" fmla="*/ 4763 h 38100"/>
                  <a:gd name="connsiteX3" fmla="*/ 53260 w 57150"/>
                  <a:gd name="connsiteY3" fmla="*/ 5376 h 38100"/>
                  <a:gd name="connsiteX4" fmla="*/ 53435 w 57150"/>
                  <a:gd name="connsiteY4" fmla="*/ 34756 h 38100"/>
                  <a:gd name="connsiteX5" fmla="*/ 17742 w 57150"/>
                  <a:gd name="connsiteY5" fmla="*/ 3449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38100">
                    <a:moveTo>
                      <a:pt x="9411" y="35896"/>
                    </a:moveTo>
                    <a:lnTo>
                      <a:pt x="4763" y="32212"/>
                    </a:lnTo>
                    <a:lnTo>
                      <a:pt x="13269" y="4763"/>
                    </a:lnTo>
                    <a:lnTo>
                      <a:pt x="53260" y="5376"/>
                    </a:lnTo>
                    <a:lnTo>
                      <a:pt x="53435" y="34756"/>
                    </a:lnTo>
                    <a:lnTo>
                      <a:pt x="17742" y="34492"/>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92" name="Freeform: Shape 1570">
                <a:extLst>
                  <a:ext uri="{FF2B5EF4-FFF2-40B4-BE49-F238E27FC236}">
                    <a16:creationId xmlns:a16="http://schemas.microsoft.com/office/drawing/2014/main" id="{7420CB10-132B-4C1E-9D6E-630D9A0B46A1}"/>
                  </a:ext>
                </a:extLst>
              </p:cNvPr>
              <p:cNvSpPr/>
              <p:nvPr/>
            </p:nvSpPr>
            <p:spPr>
              <a:xfrm>
                <a:off x="6249130" y="4130997"/>
                <a:ext cx="85632" cy="46109"/>
              </a:xfrm>
              <a:custGeom>
                <a:avLst/>
                <a:gdLst>
                  <a:gd name="connsiteX0" fmla="*/ 42824 w 82550"/>
                  <a:gd name="connsiteY0" fmla="*/ 44402 h 44450"/>
                  <a:gd name="connsiteX1" fmla="*/ 29669 w 82550"/>
                  <a:gd name="connsiteY1" fmla="*/ 33966 h 44450"/>
                  <a:gd name="connsiteX2" fmla="*/ 19320 w 82550"/>
                  <a:gd name="connsiteY2" fmla="*/ 32387 h 44450"/>
                  <a:gd name="connsiteX3" fmla="*/ 13708 w 82550"/>
                  <a:gd name="connsiteY3" fmla="*/ 25284 h 44450"/>
                  <a:gd name="connsiteX4" fmla="*/ 13795 w 82550"/>
                  <a:gd name="connsiteY4" fmla="*/ 21513 h 44450"/>
                  <a:gd name="connsiteX5" fmla="*/ 6341 w 82550"/>
                  <a:gd name="connsiteY5" fmla="*/ 16251 h 44450"/>
                  <a:gd name="connsiteX6" fmla="*/ 4763 w 82550"/>
                  <a:gd name="connsiteY6" fmla="*/ 10901 h 44450"/>
                  <a:gd name="connsiteX7" fmla="*/ 17830 w 82550"/>
                  <a:gd name="connsiteY7" fmla="*/ 6779 h 44450"/>
                  <a:gd name="connsiteX8" fmla="*/ 25986 w 82550"/>
                  <a:gd name="connsiteY8" fmla="*/ 7569 h 44450"/>
                  <a:gd name="connsiteX9" fmla="*/ 32563 w 82550"/>
                  <a:gd name="connsiteY9" fmla="*/ 4763 h 44450"/>
                  <a:gd name="connsiteX10" fmla="*/ 77991 w 82550"/>
                  <a:gd name="connsiteY10" fmla="*/ 5815 h 44450"/>
                  <a:gd name="connsiteX11" fmla="*/ 77552 w 82550"/>
                  <a:gd name="connsiteY11" fmla="*/ 14322 h 44450"/>
                  <a:gd name="connsiteX12" fmla="*/ 74834 w 82550"/>
                  <a:gd name="connsiteY12" fmla="*/ 16952 h 44450"/>
                  <a:gd name="connsiteX13" fmla="*/ 76939 w 82550"/>
                  <a:gd name="connsiteY13" fmla="*/ 25196 h 44450"/>
                  <a:gd name="connsiteX14" fmla="*/ 73080 w 82550"/>
                  <a:gd name="connsiteY14" fmla="*/ 28529 h 44450"/>
                  <a:gd name="connsiteX15" fmla="*/ 67642 w 82550"/>
                  <a:gd name="connsiteY15" fmla="*/ 28529 h 44450"/>
                  <a:gd name="connsiteX16" fmla="*/ 61240 w 82550"/>
                  <a:gd name="connsiteY16" fmla="*/ 32738 h 44450"/>
                  <a:gd name="connsiteX17" fmla="*/ 53786 w 82550"/>
                  <a:gd name="connsiteY17" fmla="*/ 32300 h 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550" h="44450">
                    <a:moveTo>
                      <a:pt x="42824" y="44402"/>
                    </a:moveTo>
                    <a:lnTo>
                      <a:pt x="29669" y="33966"/>
                    </a:lnTo>
                    <a:lnTo>
                      <a:pt x="19320" y="32387"/>
                    </a:lnTo>
                    <a:lnTo>
                      <a:pt x="13708" y="25284"/>
                    </a:lnTo>
                    <a:lnTo>
                      <a:pt x="13795" y="21513"/>
                    </a:lnTo>
                    <a:lnTo>
                      <a:pt x="6341" y="16251"/>
                    </a:lnTo>
                    <a:lnTo>
                      <a:pt x="4763" y="10901"/>
                    </a:lnTo>
                    <a:lnTo>
                      <a:pt x="17830" y="6779"/>
                    </a:lnTo>
                    <a:lnTo>
                      <a:pt x="25986" y="7569"/>
                    </a:lnTo>
                    <a:lnTo>
                      <a:pt x="32563" y="4763"/>
                    </a:lnTo>
                    <a:lnTo>
                      <a:pt x="77991" y="5815"/>
                    </a:lnTo>
                    <a:lnTo>
                      <a:pt x="77552" y="14322"/>
                    </a:lnTo>
                    <a:lnTo>
                      <a:pt x="74834" y="16952"/>
                    </a:lnTo>
                    <a:lnTo>
                      <a:pt x="76939" y="25196"/>
                    </a:lnTo>
                    <a:lnTo>
                      <a:pt x="73080" y="28529"/>
                    </a:lnTo>
                    <a:lnTo>
                      <a:pt x="67642" y="28529"/>
                    </a:lnTo>
                    <a:lnTo>
                      <a:pt x="61240" y="32738"/>
                    </a:lnTo>
                    <a:lnTo>
                      <a:pt x="53786" y="32300"/>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93" name="Freeform: Shape 1571">
                <a:extLst>
                  <a:ext uri="{FF2B5EF4-FFF2-40B4-BE49-F238E27FC236}">
                    <a16:creationId xmlns:a16="http://schemas.microsoft.com/office/drawing/2014/main" id="{FB3D5C6B-7FC6-4BFF-B667-854A47F773E0}"/>
                  </a:ext>
                </a:extLst>
              </p:cNvPr>
              <p:cNvSpPr/>
              <p:nvPr/>
            </p:nvSpPr>
            <p:spPr>
              <a:xfrm>
                <a:off x="5108155" y="4240891"/>
                <a:ext cx="131741" cy="184437"/>
              </a:xfrm>
              <a:custGeom>
                <a:avLst/>
                <a:gdLst>
                  <a:gd name="connsiteX0" fmla="*/ 45367 w 127000"/>
                  <a:gd name="connsiteY0" fmla="*/ 4763 h 177800"/>
                  <a:gd name="connsiteX1" fmla="*/ 61503 w 127000"/>
                  <a:gd name="connsiteY1" fmla="*/ 13795 h 177800"/>
                  <a:gd name="connsiteX2" fmla="*/ 76763 w 127000"/>
                  <a:gd name="connsiteY2" fmla="*/ 29844 h 177800"/>
                  <a:gd name="connsiteX3" fmla="*/ 77377 w 127000"/>
                  <a:gd name="connsiteY3" fmla="*/ 42561 h 177800"/>
                  <a:gd name="connsiteX4" fmla="*/ 86673 w 127000"/>
                  <a:gd name="connsiteY4" fmla="*/ 43175 h 177800"/>
                  <a:gd name="connsiteX5" fmla="*/ 99828 w 127000"/>
                  <a:gd name="connsiteY5" fmla="*/ 55101 h 177800"/>
                  <a:gd name="connsiteX6" fmla="*/ 109562 w 127000"/>
                  <a:gd name="connsiteY6" fmla="*/ 63696 h 177800"/>
                  <a:gd name="connsiteX7" fmla="*/ 105616 w 127000"/>
                  <a:gd name="connsiteY7" fmla="*/ 85796 h 177800"/>
                  <a:gd name="connsiteX8" fmla="*/ 90707 w 127000"/>
                  <a:gd name="connsiteY8" fmla="*/ 92198 h 177800"/>
                  <a:gd name="connsiteX9" fmla="*/ 92022 w 127000"/>
                  <a:gd name="connsiteY9" fmla="*/ 97898 h 177800"/>
                  <a:gd name="connsiteX10" fmla="*/ 87462 w 127000"/>
                  <a:gd name="connsiteY10" fmla="*/ 110615 h 177800"/>
                  <a:gd name="connsiteX11" fmla="*/ 98425 w 127000"/>
                  <a:gd name="connsiteY11" fmla="*/ 128330 h 177800"/>
                  <a:gd name="connsiteX12" fmla="*/ 106230 w 127000"/>
                  <a:gd name="connsiteY12" fmla="*/ 128418 h 177800"/>
                  <a:gd name="connsiteX13" fmla="*/ 109475 w 127000"/>
                  <a:gd name="connsiteY13" fmla="*/ 142186 h 177800"/>
                  <a:gd name="connsiteX14" fmla="*/ 124471 w 127000"/>
                  <a:gd name="connsiteY14" fmla="*/ 163409 h 177800"/>
                  <a:gd name="connsiteX15" fmla="*/ 118508 w 127000"/>
                  <a:gd name="connsiteY15" fmla="*/ 164286 h 177800"/>
                  <a:gd name="connsiteX16" fmla="*/ 104914 w 127000"/>
                  <a:gd name="connsiteY16" fmla="*/ 162269 h 177800"/>
                  <a:gd name="connsiteX17" fmla="*/ 96934 w 127000"/>
                  <a:gd name="connsiteY17" fmla="*/ 168759 h 177800"/>
                  <a:gd name="connsiteX18" fmla="*/ 85796 w 127000"/>
                  <a:gd name="connsiteY18" fmla="*/ 173056 h 177800"/>
                  <a:gd name="connsiteX19" fmla="*/ 78078 w 127000"/>
                  <a:gd name="connsiteY19" fmla="*/ 174108 h 177800"/>
                  <a:gd name="connsiteX20" fmla="*/ 75360 w 127000"/>
                  <a:gd name="connsiteY20" fmla="*/ 178844 h 177800"/>
                  <a:gd name="connsiteX21" fmla="*/ 63257 w 127000"/>
                  <a:gd name="connsiteY21" fmla="*/ 177616 h 177800"/>
                  <a:gd name="connsiteX22" fmla="*/ 48086 w 127000"/>
                  <a:gd name="connsiteY22" fmla="*/ 166216 h 177800"/>
                  <a:gd name="connsiteX23" fmla="*/ 46332 w 127000"/>
                  <a:gd name="connsiteY23" fmla="*/ 154902 h 177800"/>
                  <a:gd name="connsiteX24" fmla="*/ 40017 w 127000"/>
                  <a:gd name="connsiteY24" fmla="*/ 142537 h 177800"/>
                  <a:gd name="connsiteX25" fmla="*/ 43964 w 127000"/>
                  <a:gd name="connsiteY25" fmla="*/ 121665 h 177800"/>
                  <a:gd name="connsiteX26" fmla="*/ 50804 w 127000"/>
                  <a:gd name="connsiteY26" fmla="*/ 113070 h 177800"/>
                  <a:gd name="connsiteX27" fmla="*/ 45104 w 127000"/>
                  <a:gd name="connsiteY27" fmla="*/ 101669 h 177800"/>
                  <a:gd name="connsiteX28" fmla="*/ 36685 w 127000"/>
                  <a:gd name="connsiteY28" fmla="*/ 97986 h 177800"/>
                  <a:gd name="connsiteX29" fmla="*/ 39929 w 127000"/>
                  <a:gd name="connsiteY29" fmla="*/ 87199 h 177800"/>
                  <a:gd name="connsiteX30" fmla="*/ 34142 w 127000"/>
                  <a:gd name="connsiteY30" fmla="*/ 81587 h 177800"/>
                  <a:gd name="connsiteX31" fmla="*/ 21337 w 127000"/>
                  <a:gd name="connsiteY31" fmla="*/ 82639 h 177800"/>
                  <a:gd name="connsiteX32" fmla="*/ 4763 w 127000"/>
                  <a:gd name="connsiteY32" fmla="*/ 64047 h 177800"/>
                  <a:gd name="connsiteX33" fmla="*/ 11427 w 127000"/>
                  <a:gd name="connsiteY33" fmla="*/ 57294 h 177800"/>
                  <a:gd name="connsiteX34" fmla="*/ 10901 w 127000"/>
                  <a:gd name="connsiteY34" fmla="*/ 45893 h 177800"/>
                  <a:gd name="connsiteX35" fmla="*/ 26073 w 127000"/>
                  <a:gd name="connsiteY35" fmla="*/ 41947 h 177800"/>
                  <a:gd name="connsiteX36" fmla="*/ 32124 w 127000"/>
                  <a:gd name="connsiteY36" fmla="*/ 37386 h 177800"/>
                  <a:gd name="connsiteX37" fmla="*/ 23705 w 127000"/>
                  <a:gd name="connsiteY37" fmla="*/ 28266 h 177800"/>
                  <a:gd name="connsiteX38" fmla="*/ 25898 w 127000"/>
                  <a:gd name="connsiteY38" fmla="*/ 19233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7000" h="177800">
                    <a:moveTo>
                      <a:pt x="45367" y="4763"/>
                    </a:moveTo>
                    <a:lnTo>
                      <a:pt x="61503" y="13795"/>
                    </a:lnTo>
                    <a:lnTo>
                      <a:pt x="76763" y="29844"/>
                    </a:lnTo>
                    <a:lnTo>
                      <a:pt x="77377" y="42561"/>
                    </a:lnTo>
                    <a:lnTo>
                      <a:pt x="86673" y="43175"/>
                    </a:lnTo>
                    <a:lnTo>
                      <a:pt x="99828" y="55101"/>
                    </a:lnTo>
                    <a:lnTo>
                      <a:pt x="109562" y="63696"/>
                    </a:lnTo>
                    <a:lnTo>
                      <a:pt x="105616" y="85796"/>
                    </a:lnTo>
                    <a:lnTo>
                      <a:pt x="90707" y="92198"/>
                    </a:lnTo>
                    <a:lnTo>
                      <a:pt x="92022" y="97898"/>
                    </a:lnTo>
                    <a:lnTo>
                      <a:pt x="87462" y="110615"/>
                    </a:lnTo>
                    <a:lnTo>
                      <a:pt x="98425" y="128330"/>
                    </a:lnTo>
                    <a:lnTo>
                      <a:pt x="106230" y="128418"/>
                    </a:lnTo>
                    <a:lnTo>
                      <a:pt x="109475" y="142186"/>
                    </a:lnTo>
                    <a:lnTo>
                      <a:pt x="124471" y="163409"/>
                    </a:lnTo>
                    <a:lnTo>
                      <a:pt x="118508" y="164286"/>
                    </a:lnTo>
                    <a:lnTo>
                      <a:pt x="104914" y="162269"/>
                    </a:lnTo>
                    <a:lnTo>
                      <a:pt x="96934" y="168759"/>
                    </a:lnTo>
                    <a:lnTo>
                      <a:pt x="85796" y="173056"/>
                    </a:lnTo>
                    <a:lnTo>
                      <a:pt x="78078" y="174108"/>
                    </a:lnTo>
                    <a:lnTo>
                      <a:pt x="75360" y="178844"/>
                    </a:lnTo>
                    <a:lnTo>
                      <a:pt x="63257" y="177616"/>
                    </a:lnTo>
                    <a:lnTo>
                      <a:pt x="48086" y="166216"/>
                    </a:lnTo>
                    <a:lnTo>
                      <a:pt x="46332" y="154902"/>
                    </a:lnTo>
                    <a:lnTo>
                      <a:pt x="40017" y="142537"/>
                    </a:lnTo>
                    <a:lnTo>
                      <a:pt x="43964" y="121665"/>
                    </a:lnTo>
                    <a:lnTo>
                      <a:pt x="50804" y="113070"/>
                    </a:lnTo>
                    <a:lnTo>
                      <a:pt x="45104" y="101669"/>
                    </a:lnTo>
                    <a:lnTo>
                      <a:pt x="36685" y="97986"/>
                    </a:lnTo>
                    <a:lnTo>
                      <a:pt x="39929" y="87199"/>
                    </a:lnTo>
                    <a:lnTo>
                      <a:pt x="34142" y="81587"/>
                    </a:lnTo>
                    <a:lnTo>
                      <a:pt x="21337" y="82639"/>
                    </a:lnTo>
                    <a:lnTo>
                      <a:pt x="4763" y="64047"/>
                    </a:lnTo>
                    <a:lnTo>
                      <a:pt x="11427" y="57294"/>
                    </a:lnTo>
                    <a:lnTo>
                      <a:pt x="10901" y="45893"/>
                    </a:lnTo>
                    <a:lnTo>
                      <a:pt x="26073" y="41947"/>
                    </a:lnTo>
                    <a:lnTo>
                      <a:pt x="32124" y="37386"/>
                    </a:lnTo>
                    <a:lnTo>
                      <a:pt x="23705" y="28266"/>
                    </a:lnTo>
                    <a:lnTo>
                      <a:pt x="25898" y="19233"/>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94" name="Freeform: Shape 1572">
                <a:extLst>
                  <a:ext uri="{FF2B5EF4-FFF2-40B4-BE49-F238E27FC236}">
                    <a16:creationId xmlns:a16="http://schemas.microsoft.com/office/drawing/2014/main" id="{AF7A3B0C-3B3F-4EA2-853A-AB708A041126}"/>
                  </a:ext>
                </a:extLst>
              </p:cNvPr>
              <p:cNvSpPr/>
              <p:nvPr/>
            </p:nvSpPr>
            <p:spPr>
              <a:xfrm>
                <a:off x="4395386" y="4042662"/>
                <a:ext cx="164676" cy="85632"/>
              </a:xfrm>
              <a:custGeom>
                <a:avLst/>
                <a:gdLst>
                  <a:gd name="connsiteX0" fmla="*/ 54838 w 158750"/>
                  <a:gd name="connsiteY0" fmla="*/ 80973 h 82550"/>
                  <a:gd name="connsiteX1" fmla="*/ 50629 w 158750"/>
                  <a:gd name="connsiteY1" fmla="*/ 73168 h 82550"/>
                  <a:gd name="connsiteX2" fmla="*/ 43087 w 158750"/>
                  <a:gd name="connsiteY2" fmla="*/ 70975 h 82550"/>
                  <a:gd name="connsiteX3" fmla="*/ 44841 w 158750"/>
                  <a:gd name="connsiteY3" fmla="*/ 60890 h 82550"/>
                  <a:gd name="connsiteX4" fmla="*/ 41508 w 158750"/>
                  <a:gd name="connsiteY4" fmla="*/ 58171 h 82550"/>
                  <a:gd name="connsiteX5" fmla="*/ 36422 w 158750"/>
                  <a:gd name="connsiteY5" fmla="*/ 56417 h 82550"/>
                  <a:gd name="connsiteX6" fmla="*/ 25635 w 158750"/>
                  <a:gd name="connsiteY6" fmla="*/ 59399 h 82550"/>
                  <a:gd name="connsiteX7" fmla="*/ 24758 w 158750"/>
                  <a:gd name="connsiteY7" fmla="*/ 55978 h 82550"/>
                  <a:gd name="connsiteX8" fmla="*/ 17303 w 158750"/>
                  <a:gd name="connsiteY8" fmla="*/ 51944 h 82550"/>
                  <a:gd name="connsiteX9" fmla="*/ 12041 w 158750"/>
                  <a:gd name="connsiteY9" fmla="*/ 46945 h 82550"/>
                  <a:gd name="connsiteX10" fmla="*/ 4763 w 158750"/>
                  <a:gd name="connsiteY10" fmla="*/ 44841 h 82550"/>
                  <a:gd name="connsiteX11" fmla="*/ 9849 w 158750"/>
                  <a:gd name="connsiteY11" fmla="*/ 38351 h 82550"/>
                  <a:gd name="connsiteX12" fmla="*/ 7920 w 158750"/>
                  <a:gd name="connsiteY12" fmla="*/ 33440 h 82550"/>
                  <a:gd name="connsiteX13" fmla="*/ 9674 w 158750"/>
                  <a:gd name="connsiteY13" fmla="*/ 28617 h 82550"/>
                  <a:gd name="connsiteX14" fmla="*/ 21338 w 158750"/>
                  <a:gd name="connsiteY14" fmla="*/ 21513 h 82550"/>
                  <a:gd name="connsiteX15" fmla="*/ 32475 w 158750"/>
                  <a:gd name="connsiteY15" fmla="*/ 11779 h 82550"/>
                  <a:gd name="connsiteX16" fmla="*/ 35018 w 158750"/>
                  <a:gd name="connsiteY16" fmla="*/ 12831 h 82550"/>
                  <a:gd name="connsiteX17" fmla="*/ 40456 w 158750"/>
                  <a:gd name="connsiteY17" fmla="*/ 8358 h 82550"/>
                  <a:gd name="connsiteX18" fmla="*/ 47472 w 158750"/>
                  <a:gd name="connsiteY18" fmla="*/ 8007 h 82550"/>
                  <a:gd name="connsiteX19" fmla="*/ 49752 w 158750"/>
                  <a:gd name="connsiteY19" fmla="*/ 10024 h 82550"/>
                  <a:gd name="connsiteX20" fmla="*/ 53611 w 158750"/>
                  <a:gd name="connsiteY20" fmla="*/ 8797 h 82550"/>
                  <a:gd name="connsiteX21" fmla="*/ 65011 w 158750"/>
                  <a:gd name="connsiteY21" fmla="*/ 11077 h 82550"/>
                  <a:gd name="connsiteX22" fmla="*/ 76412 w 158750"/>
                  <a:gd name="connsiteY22" fmla="*/ 10375 h 82550"/>
                  <a:gd name="connsiteX23" fmla="*/ 84305 w 158750"/>
                  <a:gd name="connsiteY23" fmla="*/ 7569 h 82550"/>
                  <a:gd name="connsiteX24" fmla="*/ 87199 w 158750"/>
                  <a:gd name="connsiteY24" fmla="*/ 4763 h 82550"/>
                  <a:gd name="connsiteX25" fmla="*/ 95004 w 158750"/>
                  <a:gd name="connsiteY25" fmla="*/ 6078 h 82550"/>
                  <a:gd name="connsiteX26" fmla="*/ 100880 w 158750"/>
                  <a:gd name="connsiteY26" fmla="*/ 7832 h 82550"/>
                  <a:gd name="connsiteX27" fmla="*/ 107282 w 158750"/>
                  <a:gd name="connsiteY27" fmla="*/ 7218 h 82550"/>
                  <a:gd name="connsiteX28" fmla="*/ 112193 w 158750"/>
                  <a:gd name="connsiteY28" fmla="*/ 5026 h 82550"/>
                  <a:gd name="connsiteX29" fmla="*/ 123419 w 158750"/>
                  <a:gd name="connsiteY29" fmla="*/ 8534 h 82550"/>
                  <a:gd name="connsiteX30" fmla="*/ 127365 w 158750"/>
                  <a:gd name="connsiteY30" fmla="*/ 9060 h 82550"/>
                  <a:gd name="connsiteX31" fmla="*/ 134819 w 158750"/>
                  <a:gd name="connsiteY31" fmla="*/ 13795 h 82550"/>
                  <a:gd name="connsiteX32" fmla="*/ 141923 w 158750"/>
                  <a:gd name="connsiteY32" fmla="*/ 19496 h 82550"/>
                  <a:gd name="connsiteX33" fmla="*/ 150868 w 158750"/>
                  <a:gd name="connsiteY33" fmla="*/ 23355 h 82550"/>
                  <a:gd name="connsiteX34" fmla="*/ 157358 w 158750"/>
                  <a:gd name="connsiteY34" fmla="*/ 30371 h 82550"/>
                  <a:gd name="connsiteX35" fmla="*/ 148939 w 158750"/>
                  <a:gd name="connsiteY35" fmla="*/ 29844 h 82550"/>
                  <a:gd name="connsiteX36" fmla="*/ 145519 w 158750"/>
                  <a:gd name="connsiteY36" fmla="*/ 33265 h 82550"/>
                  <a:gd name="connsiteX37" fmla="*/ 137012 w 158750"/>
                  <a:gd name="connsiteY37" fmla="*/ 36597 h 82550"/>
                  <a:gd name="connsiteX38" fmla="*/ 130785 w 158750"/>
                  <a:gd name="connsiteY38" fmla="*/ 36597 h 82550"/>
                  <a:gd name="connsiteX39" fmla="*/ 125348 w 158750"/>
                  <a:gd name="connsiteY39" fmla="*/ 39842 h 82550"/>
                  <a:gd name="connsiteX40" fmla="*/ 120437 w 158750"/>
                  <a:gd name="connsiteY40" fmla="*/ 38702 h 82550"/>
                  <a:gd name="connsiteX41" fmla="*/ 116227 w 158750"/>
                  <a:gd name="connsiteY41" fmla="*/ 34843 h 82550"/>
                  <a:gd name="connsiteX42" fmla="*/ 113684 w 158750"/>
                  <a:gd name="connsiteY42" fmla="*/ 35545 h 82550"/>
                  <a:gd name="connsiteX43" fmla="*/ 110527 w 158750"/>
                  <a:gd name="connsiteY43" fmla="*/ 41596 h 82550"/>
                  <a:gd name="connsiteX44" fmla="*/ 108159 w 158750"/>
                  <a:gd name="connsiteY44" fmla="*/ 41333 h 82550"/>
                  <a:gd name="connsiteX45" fmla="*/ 107721 w 158750"/>
                  <a:gd name="connsiteY45" fmla="*/ 46595 h 82550"/>
                  <a:gd name="connsiteX46" fmla="*/ 99126 w 158750"/>
                  <a:gd name="connsiteY46" fmla="*/ 53523 h 82550"/>
                  <a:gd name="connsiteX47" fmla="*/ 94654 w 158750"/>
                  <a:gd name="connsiteY47" fmla="*/ 56505 h 82550"/>
                  <a:gd name="connsiteX48" fmla="*/ 92110 w 158750"/>
                  <a:gd name="connsiteY48" fmla="*/ 59662 h 82550"/>
                  <a:gd name="connsiteX49" fmla="*/ 84831 w 158750"/>
                  <a:gd name="connsiteY49" fmla="*/ 54575 h 82550"/>
                  <a:gd name="connsiteX50" fmla="*/ 79569 w 158750"/>
                  <a:gd name="connsiteY50" fmla="*/ 61240 h 82550"/>
                  <a:gd name="connsiteX51" fmla="*/ 74395 w 158750"/>
                  <a:gd name="connsiteY51" fmla="*/ 61065 h 82550"/>
                  <a:gd name="connsiteX52" fmla="*/ 68607 w 158750"/>
                  <a:gd name="connsiteY52" fmla="*/ 61679 h 82550"/>
                  <a:gd name="connsiteX53" fmla="*/ 69133 w 158750"/>
                  <a:gd name="connsiteY53" fmla="*/ 74044 h 82550"/>
                  <a:gd name="connsiteX54" fmla="*/ 65538 w 158750"/>
                  <a:gd name="connsiteY54" fmla="*/ 74220 h 82550"/>
                  <a:gd name="connsiteX55" fmla="*/ 62468 w 158750"/>
                  <a:gd name="connsiteY55" fmla="*/ 80008 h 8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8750" h="82550">
                    <a:moveTo>
                      <a:pt x="54838" y="80973"/>
                    </a:moveTo>
                    <a:lnTo>
                      <a:pt x="50629" y="73168"/>
                    </a:lnTo>
                    <a:lnTo>
                      <a:pt x="43087" y="70975"/>
                    </a:lnTo>
                    <a:lnTo>
                      <a:pt x="44841" y="60890"/>
                    </a:lnTo>
                    <a:lnTo>
                      <a:pt x="41508" y="58171"/>
                    </a:lnTo>
                    <a:lnTo>
                      <a:pt x="36422" y="56417"/>
                    </a:lnTo>
                    <a:lnTo>
                      <a:pt x="25635" y="59399"/>
                    </a:lnTo>
                    <a:lnTo>
                      <a:pt x="24758" y="55978"/>
                    </a:lnTo>
                    <a:lnTo>
                      <a:pt x="17303" y="51944"/>
                    </a:lnTo>
                    <a:lnTo>
                      <a:pt x="12041" y="46945"/>
                    </a:lnTo>
                    <a:lnTo>
                      <a:pt x="4763" y="44841"/>
                    </a:lnTo>
                    <a:lnTo>
                      <a:pt x="9849" y="38351"/>
                    </a:lnTo>
                    <a:lnTo>
                      <a:pt x="7920" y="33440"/>
                    </a:lnTo>
                    <a:lnTo>
                      <a:pt x="9674" y="28617"/>
                    </a:lnTo>
                    <a:lnTo>
                      <a:pt x="21338" y="21513"/>
                    </a:lnTo>
                    <a:lnTo>
                      <a:pt x="32475" y="11779"/>
                    </a:lnTo>
                    <a:lnTo>
                      <a:pt x="35018" y="12831"/>
                    </a:lnTo>
                    <a:lnTo>
                      <a:pt x="40456" y="8358"/>
                    </a:lnTo>
                    <a:lnTo>
                      <a:pt x="47472" y="8007"/>
                    </a:lnTo>
                    <a:lnTo>
                      <a:pt x="49752" y="10024"/>
                    </a:lnTo>
                    <a:lnTo>
                      <a:pt x="53611" y="8797"/>
                    </a:lnTo>
                    <a:lnTo>
                      <a:pt x="65011" y="11077"/>
                    </a:lnTo>
                    <a:lnTo>
                      <a:pt x="76412" y="10375"/>
                    </a:lnTo>
                    <a:lnTo>
                      <a:pt x="84305" y="7569"/>
                    </a:lnTo>
                    <a:lnTo>
                      <a:pt x="87199" y="4763"/>
                    </a:lnTo>
                    <a:lnTo>
                      <a:pt x="95004" y="6078"/>
                    </a:lnTo>
                    <a:lnTo>
                      <a:pt x="100880" y="7832"/>
                    </a:lnTo>
                    <a:lnTo>
                      <a:pt x="107282" y="7218"/>
                    </a:lnTo>
                    <a:lnTo>
                      <a:pt x="112193" y="5026"/>
                    </a:lnTo>
                    <a:lnTo>
                      <a:pt x="123419" y="8534"/>
                    </a:lnTo>
                    <a:lnTo>
                      <a:pt x="127365" y="9060"/>
                    </a:lnTo>
                    <a:lnTo>
                      <a:pt x="134819" y="13795"/>
                    </a:lnTo>
                    <a:lnTo>
                      <a:pt x="141923" y="19496"/>
                    </a:lnTo>
                    <a:lnTo>
                      <a:pt x="150868" y="23355"/>
                    </a:lnTo>
                    <a:lnTo>
                      <a:pt x="157358" y="30371"/>
                    </a:lnTo>
                    <a:lnTo>
                      <a:pt x="148939" y="29844"/>
                    </a:lnTo>
                    <a:lnTo>
                      <a:pt x="145519" y="33265"/>
                    </a:lnTo>
                    <a:lnTo>
                      <a:pt x="137012" y="36597"/>
                    </a:lnTo>
                    <a:lnTo>
                      <a:pt x="130785" y="36597"/>
                    </a:lnTo>
                    <a:lnTo>
                      <a:pt x="125348" y="39842"/>
                    </a:lnTo>
                    <a:lnTo>
                      <a:pt x="120437" y="38702"/>
                    </a:lnTo>
                    <a:lnTo>
                      <a:pt x="116227" y="34843"/>
                    </a:lnTo>
                    <a:lnTo>
                      <a:pt x="113684" y="35545"/>
                    </a:lnTo>
                    <a:lnTo>
                      <a:pt x="110527" y="41596"/>
                    </a:lnTo>
                    <a:lnTo>
                      <a:pt x="108159" y="41333"/>
                    </a:lnTo>
                    <a:lnTo>
                      <a:pt x="107721" y="46595"/>
                    </a:lnTo>
                    <a:lnTo>
                      <a:pt x="99126" y="53523"/>
                    </a:lnTo>
                    <a:lnTo>
                      <a:pt x="94654" y="56505"/>
                    </a:lnTo>
                    <a:lnTo>
                      <a:pt x="92110" y="59662"/>
                    </a:lnTo>
                    <a:lnTo>
                      <a:pt x="84831" y="54575"/>
                    </a:lnTo>
                    <a:lnTo>
                      <a:pt x="79569" y="61240"/>
                    </a:lnTo>
                    <a:lnTo>
                      <a:pt x="74395" y="61065"/>
                    </a:lnTo>
                    <a:lnTo>
                      <a:pt x="68607" y="61679"/>
                    </a:lnTo>
                    <a:lnTo>
                      <a:pt x="69133" y="74044"/>
                    </a:lnTo>
                    <a:lnTo>
                      <a:pt x="65538" y="74220"/>
                    </a:lnTo>
                    <a:lnTo>
                      <a:pt x="62468" y="80008"/>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95" name="Freeform: Shape 1573">
                <a:extLst>
                  <a:ext uri="{FF2B5EF4-FFF2-40B4-BE49-F238E27FC236}">
                    <a16:creationId xmlns:a16="http://schemas.microsoft.com/office/drawing/2014/main" id="{156F1A09-004F-4119-9DF6-D7D504D0E2FD}"/>
                  </a:ext>
                </a:extLst>
              </p:cNvPr>
              <p:cNvSpPr/>
              <p:nvPr/>
            </p:nvSpPr>
            <p:spPr>
              <a:xfrm>
                <a:off x="7022850" y="3117655"/>
                <a:ext cx="151502" cy="151502"/>
              </a:xfrm>
              <a:custGeom>
                <a:avLst/>
                <a:gdLst>
                  <a:gd name="connsiteX0" fmla="*/ 132013 w 146050"/>
                  <a:gd name="connsiteY0" fmla="*/ 25810 h 146050"/>
                  <a:gd name="connsiteX1" fmla="*/ 137977 w 146050"/>
                  <a:gd name="connsiteY1" fmla="*/ 39404 h 146050"/>
                  <a:gd name="connsiteX2" fmla="*/ 145782 w 146050"/>
                  <a:gd name="connsiteY2" fmla="*/ 49401 h 146050"/>
                  <a:gd name="connsiteX3" fmla="*/ 136310 w 146050"/>
                  <a:gd name="connsiteY3" fmla="*/ 62468 h 146050"/>
                  <a:gd name="connsiteX4" fmla="*/ 125173 w 146050"/>
                  <a:gd name="connsiteY4" fmla="*/ 54751 h 146050"/>
                  <a:gd name="connsiteX5" fmla="*/ 108159 w 146050"/>
                  <a:gd name="connsiteY5" fmla="*/ 55277 h 146050"/>
                  <a:gd name="connsiteX6" fmla="*/ 87024 w 146050"/>
                  <a:gd name="connsiteY6" fmla="*/ 49489 h 146050"/>
                  <a:gd name="connsiteX7" fmla="*/ 75535 w 146050"/>
                  <a:gd name="connsiteY7" fmla="*/ 50278 h 146050"/>
                  <a:gd name="connsiteX8" fmla="*/ 70274 w 146050"/>
                  <a:gd name="connsiteY8" fmla="*/ 57469 h 146050"/>
                  <a:gd name="connsiteX9" fmla="*/ 61416 w 146050"/>
                  <a:gd name="connsiteY9" fmla="*/ 49489 h 146050"/>
                  <a:gd name="connsiteX10" fmla="*/ 56242 w 146050"/>
                  <a:gd name="connsiteY10" fmla="*/ 63871 h 146050"/>
                  <a:gd name="connsiteX11" fmla="*/ 68344 w 146050"/>
                  <a:gd name="connsiteY11" fmla="*/ 79920 h 146050"/>
                  <a:gd name="connsiteX12" fmla="*/ 73606 w 146050"/>
                  <a:gd name="connsiteY12" fmla="*/ 90532 h 146050"/>
                  <a:gd name="connsiteX13" fmla="*/ 84919 w 146050"/>
                  <a:gd name="connsiteY13" fmla="*/ 103248 h 146050"/>
                  <a:gd name="connsiteX14" fmla="*/ 94303 w 146050"/>
                  <a:gd name="connsiteY14" fmla="*/ 110702 h 146050"/>
                  <a:gd name="connsiteX15" fmla="*/ 103599 w 146050"/>
                  <a:gd name="connsiteY15" fmla="*/ 124822 h 146050"/>
                  <a:gd name="connsiteX16" fmla="*/ 125348 w 146050"/>
                  <a:gd name="connsiteY16" fmla="*/ 137450 h 146050"/>
                  <a:gd name="connsiteX17" fmla="*/ 122629 w 146050"/>
                  <a:gd name="connsiteY17" fmla="*/ 143063 h 146050"/>
                  <a:gd name="connsiteX18" fmla="*/ 99565 w 146050"/>
                  <a:gd name="connsiteY18" fmla="*/ 130785 h 146050"/>
                  <a:gd name="connsiteX19" fmla="*/ 85270 w 146050"/>
                  <a:gd name="connsiteY19" fmla="*/ 118683 h 146050"/>
                  <a:gd name="connsiteX20" fmla="*/ 62819 w 146050"/>
                  <a:gd name="connsiteY20" fmla="*/ 108685 h 146050"/>
                  <a:gd name="connsiteX21" fmla="*/ 42122 w 146050"/>
                  <a:gd name="connsiteY21" fmla="*/ 83691 h 146050"/>
                  <a:gd name="connsiteX22" fmla="*/ 47121 w 146050"/>
                  <a:gd name="connsiteY22" fmla="*/ 81060 h 146050"/>
                  <a:gd name="connsiteX23" fmla="*/ 35896 w 146050"/>
                  <a:gd name="connsiteY23" fmla="*/ 66678 h 146050"/>
                  <a:gd name="connsiteX24" fmla="*/ 35370 w 146050"/>
                  <a:gd name="connsiteY24" fmla="*/ 54926 h 146050"/>
                  <a:gd name="connsiteX25" fmla="*/ 19584 w 146050"/>
                  <a:gd name="connsiteY25" fmla="*/ 49489 h 146050"/>
                  <a:gd name="connsiteX26" fmla="*/ 12042 w 146050"/>
                  <a:gd name="connsiteY26" fmla="*/ 64485 h 146050"/>
                  <a:gd name="connsiteX27" fmla="*/ 4763 w 146050"/>
                  <a:gd name="connsiteY27" fmla="*/ 52821 h 146050"/>
                  <a:gd name="connsiteX28" fmla="*/ 5376 w 146050"/>
                  <a:gd name="connsiteY28" fmla="*/ 40719 h 146050"/>
                  <a:gd name="connsiteX29" fmla="*/ 6254 w 146050"/>
                  <a:gd name="connsiteY29" fmla="*/ 40193 h 146050"/>
                  <a:gd name="connsiteX30" fmla="*/ 23355 w 146050"/>
                  <a:gd name="connsiteY30" fmla="*/ 41420 h 146050"/>
                  <a:gd name="connsiteX31" fmla="*/ 27915 w 146050"/>
                  <a:gd name="connsiteY31" fmla="*/ 35457 h 146050"/>
                  <a:gd name="connsiteX32" fmla="*/ 36247 w 146050"/>
                  <a:gd name="connsiteY32" fmla="*/ 41157 h 146050"/>
                  <a:gd name="connsiteX33" fmla="*/ 45893 w 146050"/>
                  <a:gd name="connsiteY33" fmla="*/ 41859 h 146050"/>
                  <a:gd name="connsiteX34" fmla="*/ 45805 w 146050"/>
                  <a:gd name="connsiteY34" fmla="*/ 32037 h 146050"/>
                  <a:gd name="connsiteX35" fmla="*/ 54312 w 146050"/>
                  <a:gd name="connsiteY35" fmla="*/ 28441 h 146050"/>
                  <a:gd name="connsiteX36" fmla="*/ 56768 w 146050"/>
                  <a:gd name="connsiteY36" fmla="*/ 14234 h 146050"/>
                  <a:gd name="connsiteX37" fmla="*/ 76325 w 146050"/>
                  <a:gd name="connsiteY37" fmla="*/ 4763 h 146050"/>
                  <a:gd name="connsiteX38" fmla="*/ 84130 w 146050"/>
                  <a:gd name="connsiteY38" fmla="*/ 9147 h 146050"/>
                  <a:gd name="connsiteX39" fmla="*/ 102547 w 146050"/>
                  <a:gd name="connsiteY39" fmla="*/ 24319 h 146050"/>
                  <a:gd name="connsiteX40" fmla="*/ 122805 w 146050"/>
                  <a:gd name="connsiteY40" fmla="*/ 31072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6050" h="146050">
                    <a:moveTo>
                      <a:pt x="132013" y="25810"/>
                    </a:moveTo>
                    <a:lnTo>
                      <a:pt x="137977" y="39404"/>
                    </a:lnTo>
                    <a:lnTo>
                      <a:pt x="145782" y="49401"/>
                    </a:lnTo>
                    <a:lnTo>
                      <a:pt x="136310" y="62468"/>
                    </a:lnTo>
                    <a:lnTo>
                      <a:pt x="125173" y="54751"/>
                    </a:lnTo>
                    <a:lnTo>
                      <a:pt x="108159" y="55277"/>
                    </a:lnTo>
                    <a:lnTo>
                      <a:pt x="87024" y="49489"/>
                    </a:lnTo>
                    <a:lnTo>
                      <a:pt x="75535" y="50278"/>
                    </a:lnTo>
                    <a:lnTo>
                      <a:pt x="70274" y="57469"/>
                    </a:lnTo>
                    <a:lnTo>
                      <a:pt x="61416" y="49489"/>
                    </a:lnTo>
                    <a:lnTo>
                      <a:pt x="56242" y="63871"/>
                    </a:lnTo>
                    <a:lnTo>
                      <a:pt x="68344" y="79920"/>
                    </a:lnTo>
                    <a:lnTo>
                      <a:pt x="73606" y="90532"/>
                    </a:lnTo>
                    <a:lnTo>
                      <a:pt x="84919" y="103248"/>
                    </a:lnTo>
                    <a:lnTo>
                      <a:pt x="94303" y="110702"/>
                    </a:lnTo>
                    <a:lnTo>
                      <a:pt x="103599" y="124822"/>
                    </a:lnTo>
                    <a:lnTo>
                      <a:pt x="125348" y="137450"/>
                    </a:lnTo>
                    <a:lnTo>
                      <a:pt x="122629" y="143063"/>
                    </a:lnTo>
                    <a:lnTo>
                      <a:pt x="99565" y="130785"/>
                    </a:lnTo>
                    <a:lnTo>
                      <a:pt x="85270" y="118683"/>
                    </a:lnTo>
                    <a:lnTo>
                      <a:pt x="62819" y="108685"/>
                    </a:lnTo>
                    <a:lnTo>
                      <a:pt x="42122" y="83691"/>
                    </a:lnTo>
                    <a:lnTo>
                      <a:pt x="47121" y="81060"/>
                    </a:lnTo>
                    <a:lnTo>
                      <a:pt x="35896" y="66678"/>
                    </a:lnTo>
                    <a:lnTo>
                      <a:pt x="35370" y="54926"/>
                    </a:lnTo>
                    <a:lnTo>
                      <a:pt x="19584" y="49489"/>
                    </a:lnTo>
                    <a:lnTo>
                      <a:pt x="12042" y="64485"/>
                    </a:lnTo>
                    <a:lnTo>
                      <a:pt x="4763" y="52821"/>
                    </a:lnTo>
                    <a:lnTo>
                      <a:pt x="5376" y="40719"/>
                    </a:lnTo>
                    <a:lnTo>
                      <a:pt x="6254" y="40193"/>
                    </a:lnTo>
                    <a:lnTo>
                      <a:pt x="23355" y="41420"/>
                    </a:lnTo>
                    <a:lnTo>
                      <a:pt x="27915" y="35457"/>
                    </a:lnTo>
                    <a:lnTo>
                      <a:pt x="36247" y="41157"/>
                    </a:lnTo>
                    <a:lnTo>
                      <a:pt x="45893" y="41859"/>
                    </a:lnTo>
                    <a:lnTo>
                      <a:pt x="45805" y="32037"/>
                    </a:lnTo>
                    <a:lnTo>
                      <a:pt x="54312" y="28441"/>
                    </a:lnTo>
                    <a:lnTo>
                      <a:pt x="56768" y="14234"/>
                    </a:lnTo>
                    <a:lnTo>
                      <a:pt x="76325" y="4763"/>
                    </a:lnTo>
                    <a:lnTo>
                      <a:pt x="84130" y="9147"/>
                    </a:lnTo>
                    <a:lnTo>
                      <a:pt x="102547" y="24319"/>
                    </a:lnTo>
                    <a:lnTo>
                      <a:pt x="122805" y="31072"/>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96" name="Freeform: Shape 1574">
                <a:extLst>
                  <a:ext uri="{FF2B5EF4-FFF2-40B4-BE49-F238E27FC236}">
                    <a16:creationId xmlns:a16="http://schemas.microsoft.com/office/drawing/2014/main" id="{E0934BE0-819E-43E0-B48C-BBDF0548DD13}"/>
                  </a:ext>
                </a:extLst>
              </p:cNvPr>
              <p:cNvSpPr/>
              <p:nvPr/>
            </p:nvSpPr>
            <p:spPr>
              <a:xfrm>
                <a:off x="4775287" y="3938408"/>
                <a:ext cx="79045" cy="59283"/>
              </a:xfrm>
              <a:custGeom>
                <a:avLst/>
                <a:gdLst>
                  <a:gd name="connsiteX0" fmla="*/ 35983 w 76200"/>
                  <a:gd name="connsiteY0" fmla="*/ 4763 h 57150"/>
                  <a:gd name="connsiteX1" fmla="*/ 50980 w 76200"/>
                  <a:gd name="connsiteY1" fmla="*/ 5903 h 57150"/>
                  <a:gd name="connsiteX2" fmla="*/ 72290 w 76200"/>
                  <a:gd name="connsiteY2" fmla="*/ 10024 h 57150"/>
                  <a:gd name="connsiteX3" fmla="*/ 74483 w 76200"/>
                  <a:gd name="connsiteY3" fmla="*/ 24144 h 57150"/>
                  <a:gd name="connsiteX4" fmla="*/ 72553 w 76200"/>
                  <a:gd name="connsiteY4" fmla="*/ 34054 h 57150"/>
                  <a:gd name="connsiteX5" fmla="*/ 66590 w 76200"/>
                  <a:gd name="connsiteY5" fmla="*/ 38439 h 57150"/>
                  <a:gd name="connsiteX6" fmla="*/ 72904 w 76200"/>
                  <a:gd name="connsiteY6" fmla="*/ 46156 h 57150"/>
                  <a:gd name="connsiteX7" fmla="*/ 72378 w 76200"/>
                  <a:gd name="connsiteY7" fmla="*/ 53172 h 57150"/>
                  <a:gd name="connsiteX8" fmla="*/ 56066 w 76200"/>
                  <a:gd name="connsiteY8" fmla="*/ 48787 h 57150"/>
                  <a:gd name="connsiteX9" fmla="*/ 44490 w 76200"/>
                  <a:gd name="connsiteY9" fmla="*/ 50541 h 57150"/>
                  <a:gd name="connsiteX10" fmla="*/ 29493 w 76200"/>
                  <a:gd name="connsiteY10" fmla="*/ 48700 h 57150"/>
                  <a:gd name="connsiteX11" fmla="*/ 18005 w 76200"/>
                  <a:gd name="connsiteY11" fmla="*/ 53523 h 57150"/>
                  <a:gd name="connsiteX12" fmla="*/ 4763 w 76200"/>
                  <a:gd name="connsiteY12" fmla="*/ 45455 h 57150"/>
                  <a:gd name="connsiteX13" fmla="*/ 6955 w 76200"/>
                  <a:gd name="connsiteY13" fmla="*/ 37123 h 57150"/>
                  <a:gd name="connsiteX14" fmla="*/ 29581 w 76200"/>
                  <a:gd name="connsiteY14" fmla="*/ 40719 h 57150"/>
                  <a:gd name="connsiteX15" fmla="*/ 48173 w 76200"/>
                  <a:gd name="connsiteY15" fmla="*/ 42824 h 57150"/>
                  <a:gd name="connsiteX16" fmla="*/ 57031 w 76200"/>
                  <a:gd name="connsiteY16" fmla="*/ 37036 h 57150"/>
                  <a:gd name="connsiteX17" fmla="*/ 45805 w 76200"/>
                  <a:gd name="connsiteY17" fmla="*/ 25898 h 57150"/>
                  <a:gd name="connsiteX18" fmla="*/ 45981 w 76200"/>
                  <a:gd name="connsiteY18" fmla="*/ 15988 h 57150"/>
                  <a:gd name="connsiteX19" fmla="*/ 30458 w 76200"/>
                  <a:gd name="connsiteY19" fmla="*/ 1195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200" h="57150">
                    <a:moveTo>
                      <a:pt x="35983" y="4763"/>
                    </a:moveTo>
                    <a:lnTo>
                      <a:pt x="50980" y="5903"/>
                    </a:lnTo>
                    <a:lnTo>
                      <a:pt x="72290" y="10024"/>
                    </a:lnTo>
                    <a:lnTo>
                      <a:pt x="74483" y="24144"/>
                    </a:lnTo>
                    <a:lnTo>
                      <a:pt x="72553" y="34054"/>
                    </a:lnTo>
                    <a:lnTo>
                      <a:pt x="66590" y="38439"/>
                    </a:lnTo>
                    <a:lnTo>
                      <a:pt x="72904" y="46156"/>
                    </a:lnTo>
                    <a:lnTo>
                      <a:pt x="72378" y="53172"/>
                    </a:lnTo>
                    <a:lnTo>
                      <a:pt x="56066" y="48787"/>
                    </a:lnTo>
                    <a:lnTo>
                      <a:pt x="44490" y="50541"/>
                    </a:lnTo>
                    <a:lnTo>
                      <a:pt x="29493" y="48700"/>
                    </a:lnTo>
                    <a:lnTo>
                      <a:pt x="18005" y="53523"/>
                    </a:lnTo>
                    <a:lnTo>
                      <a:pt x="4763" y="45455"/>
                    </a:lnTo>
                    <a:lnTo>
                      <a:pt x="6955" y="37123"/>
                    </a:lnTo>
                    <a:lnTo>
                      <a:pt x="29581" y="40719"/>
                    </a:lnTo>
                    <a:lnTo>
                      <a:pt x="48173" y="42824"/>
                    </a:lnTo>
                    <a:lnTo>
                      <a:pt x="57031" y="37036"/>
                    </a:lnTo>
                    <a:lnTo>
                      <a:pt x="45805" y="25898"/>
                    </a:lnTo>
                    <a:lnTo>
                      <a:pt x="45981" y="15988"/>
                    </a:lnTo>
                    <a:lnTo>
                      <a:pt x="30458" y="11954"/>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97" name="Freeform: Shape 1575">
                <a:extLst>
                  <a:ext uri="{FF2B5EF4-FFF2-40B4-BE49-F238E27FC236}">
                    <a16:creationId xmlns:a16="http://schemas.microsoft.com/office/drawing/2014/main" id="{6D97EB96-4BE8-4409-9F7C-627782D0F875}"/>
                  </a:ext>
                </a:extLst>
              </p:cNvPr>
              <p:cNvSpPr/>
              <p:nvPr/>
            </p:nvSpPr>
            <p:spPr>
              <a:xfrm>
                <a:off x="7087804" y="3037781"/>
                <a:ext cx="171263" cy="111980"/>
              </a:xfrm>
              <a:custGeom>
                <a:avLst/>
                <a:gdLst>
                  <a:gd name="connsiteX0" fmla="*/ 4763 w 165100"/>
                  <a:gd name="connsiteY0" fmla="*/ 69309 h 107950"/>
                  <a:gd name="connsiteX1" fmla="*/ 12918 w 165100"/>
                  <a:gd name="connsiteY1" fmla="*/ 46068 h 107950"/>
                  <a:gd name="connsiteX2" fmla="*/ 8183 w 165100"/>
                  <a:gd name="connsiteY2" fmla="*/ 38263 h 107950"/>
                  <a:gd name="connsiteX3" fmla="*/ 22039 w 165100"/>
                  <a:gd name="connsiteY3" fmla="*/ 38176 h 107950"/>
                  <a:gd name="connsiteX4" fmla="*/ 23881 w 165100"/>
                  <a:gd name="connsiteY4" fmla="*/ 23179 h 107950"/>
                  <a:gd name="connsiteX5" fmla="*/ 36422 w 165100"/>
                  <a:gd name="connsiteY5" fmla="*/ 32563 h 107950"/>
                  <a:gd name="connsiteX6" fmla="*/ 45455 w 165100"/>
                  <a:gd name="connsiteY6" fmla="*/ 36597 h 107950"/>
                  <a:gd name="connsiteX7" fmla="*/ 66151 w 165100"/>
                  <a:gd name="connsiteY7" fmla="*/ 32124 h 107950"/>
                  <a:gd name="connsiteX8" fmla="*/ 68081 w 165100"/>
                  <a:gd name="connsiteY8" fmla="*/ 24758 h 107950"/>
                  <a:gd name="connsiteX9" fmla="*/ 77903 w 165100"/>
                  <a:gd name="connsiteY9" fmla="*/ 23618 h 107950"/>
                  <a:gd name="connsiteX10" fmla="*/ 89830 w 165100"/>
                  <a:gd name="connsiteY10" fmla="*/ 17917 h 107950"/>
                  <a:gd name="connsiteX11" fmla="*/ 92461 w 165100"/>
                  <a:gd name="connsiteY11" fmla="*/ 20285 h 107950"/>
                  <a:gd name="connsiteX12" fmla="*/ 104037 w 165100"/>
                  <a:gd name="connsiteY12" fmla="*/ 15725 h 107950"/>
                  <a:gd name="connsiteX13" fmla="*/ 109825 w 165100"/>
                  <a:gd name="connsiteY13" fmla="*/ 6955 h 107950"/>
                  <a:gd name="connsiteX14" fmla="*/ 117894 w 165100"/>
                  <a:gd name="connsiteY14" fmla="*/ 4763 h 107950"/>
                  <a:gd name="connsiteX15" fmla="*/ 144203 w 165100"/>
                  <a:gd name="connsiteY15" fmla="*/ 15988 h 107950"/>
                  <a:gd name="connsiteX16" fmla="*/ 149465 w 165100"/>
                  <a:gd name="connsiteY16" fmla="*/ 12217 h 107950"/>
                  <a:gd name="connsiteX17" fmla="*/ 163058 w 165100"/>
                  <a:gd name="connsiteY17" fmla="*/ 22214 h 107950"/>
                  <a:gd name="connsiteX18" fmla="*/ 164812 w 165100"/>
                  <a:gd name="connsiteY18" fmla="*/ 32037 h 107950"/>
                  <a:gd name="connsiteX19" fmla="*/ 149816 w 165100"/>
                  <a:gd name="connsiteY19" fmla="*/ 39667 h 107950"/>
                  <a:gd name="connsiteX20" fmla="*/ 138152 w 165100"/>
                  <a:gd name="connsiteY20" fmla="*/ 64222 h 107950"/>
                  <a:gd name="connsiteX21" fmla="*/ 123331 w 165100"/>
                  <a:gd name="connsiteY21" fmla="*/ 88427 h 107950"/>
                  <a:gd name="connsiteX22" fmla="*/ 103599 w 165100"/>
                  <a:gd name="connsiteY22" fmla="*/ 95092 h 107950"/>
                  <a:gd name="connsiteX23" fmla="*/ 88252 w 165100"/>
                  <a:gd name="connsiteY23" fmla="*/ 93601 h 107950"/>
                  <a:gd name="connsiteX24" fmla="*/ 69396 w 165100"/>
                  <a:gd name="connsiteY24" fmla="*/ 102809 h 107950"/>
                  <a:gd name="connsiteX25" fmla="*/ 60188 w 165100"/>
                  <a:gd name="connsiteY25" fmla="*/ 108071 h 107950"/>
                  <a:gd name="connsiteX26" fmla="*/ 39930 w 165100"/>
                  <a:gd name="connsiteY26" fmla="*/ 101319 h 107950"/>
                  <a:gd name="connsiteX27" fmla="*/ 21513 w 165100"/>
                  <a:gd name="connsiteY27" fmla="*/ 86147 h 107950"/>
                  <a:gd name="connsiteX28" fmla="*/ 13708 w 165100"/>
                  <a:gd name="connsiteY28" fmla="*/ 81762 h 107950"/>
                  <a:gd name="connsiteX29" fmla="*/ 8885 w 165100"/>
                  <a:gd name="connsiteY29" fmla="*/ 69747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100" h="107950">
                    <a:moveTo>
                      <a:pt x="4763" y="69309"/>
                    </a:moveTo>
                    <a:lnTo>
                      <a:pt x="12918" y="46068"/>
                    </a:lnTo>
                    <a:lnTo>
                      <a:pt x="8183" y="38263"/>
                    </a:lnTo>
                    <a:lnTo>
                      <a:pt x="22039" y="38176"/>
                    </a:lnTo>
                    <a:lnTo>
                      <a:pt x="23881" y="23179"/>
                    </a:lnTo>
                    <a:lnTo>
                      <a:pt x="36422" y="32563"/>
                    </a:lnTo>
                    <a:lnTo>
                      <a:pt x="45455" y="36597"/>
                    </a:lnTo>
                    <a:lnTo>
                      <a:pt x="66151" y="32124"/>
                    </a:lnTo>
                    <a:lnTo>
                      <a:pt x="68081" y="24758"/>
                    </a:lnTo>
                    <a:lnTo>
                      <a:pt x="77903" y="23618"/>
                    </a:lnTo>
                    <a:lnTo>
                      <a:pt x="89830" y="17917"/>
                    </a:lnTo>
                    <a:lnTo>
                      <a:pt x="92461" y="20285"/>
                    </a:lnTo>
                    <a:lnTo>
                      <a:pt x="104037" y="15725"/>
                    </a:lnTo>
                    <a:lnTo>
                      <a:pt x="109825" y="6955"/>
                    </a:lnTo>
                    <a:lnTo>
                      <a:pt x="117894" y="4763"/>
                    </a:lnTo>
                    <a:lnTo>
                      <a:pt x="144203" y="15988"/>
                    </a:lnTo>
                    <a:lnTo>
                      <a:pt x="149465" y="12217"/>
                    </a:lnTo>
                    <a:lnTo>
                      <a:pt x="163058" y="22214"/>
                    </a:lnTo>
                    <a:lnTo>
                      <a:pt x="164812" y="32037"/>
                    </a:lnTo>
                    <a:lnTo>
                      <a:pt x="149816" y="39667"/>
                    </a:lnTo>
                    <a:lnTo>
                      <a:pt x="138152" y="64222"/>
                    </a:lnTo>
                    <a:lnTo>
                      <a:pt x="123331" y="88427"/>
                    </a:lnTo>
                    <a:lnTo>
                      <a:pt x="103599" y="95092"/>
                    </a:lnTo>
                    <a:lnTo>
                      <a:pt x="88252" y="93601"/>
                    </a:lnTo>
                    <a:lnTo>
                      <a:pt x="69396" y="102809"/>
                    </a:lnTo>
                    <a:lnTo>
                      <a:pt x="60188" y="108071"/>
                    </a:lnTo>
                    <a:lnTo>
                      <a:pt x="39930" y="101319"/>
                    </a:lnTo>
                    <a:lnTo>
                      <a:pt x="21513" y="86147"/>
                    </a:lnTo>
                    <a:lnTo>
                      <a:pt x="13708" y="81762"/>
                    </a:lnTo>
                    <a:lnTo>
                      <a:pt x="8885" y="69747"/>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98" name="Freeform: Shape 1576">
                <a:extLst>
                  <a:ext uri="{FF2B5EF4-FFF2-40B4-BE49-F238E27FC236}">
                    <a16:creationId xmlns:a16="http://schemas.microsoft.com/office/drawing/2014/main" id="{E8460880-E050-42D4-8CA6-1D6B653304F1}"/>
                  </a:ext>
                </a:extLst>
              </p:cNvPr>
              <p:cNvSpPr/>
              <p:nvPr/>
            </p:nvSpPr>
            <p:spPr>
              <a:xfrm>
                <a:off x="9105389" y="4314761"/>
                <a:ext cx="1172494" cy="408397"/>
              </a:xfrm>
              <a:custGeom>
                <a:avLst/>
                <a:gdLst>
                  <a:gd name="connsiteX0" fmla="*/ 629702 w 1130300"/>
                  <a:gd name="connsiteY0" fmla="*/ 390110 h 393700"/>
                  <a:gd name="connsiteX1" fmla="*/ 619354 w 1130300"/>
                  <a:gd name="connsiteY1" fmla="*/ 390548 h 393700"/>
                  <a:gd name="connsiteX2" fmla="*/ 586730 w 1130300"/>
                  <a:gd name="connsiteY2" fmla="*/ 373184 h 393700"/>
                  <a:gd name="connsiteX3" fmla="*/ 609619 w 1130300"/>
                  <a:gd name="connsiteY3" fmla="*/ 368273 h 393700"/>
                  <a:gd name="connsiteX4" fmla="*/ 622511 w 1130300"/>
                  <a:gd name="connsiteY4" fmla="*/ 375815 h 393700"/>
                  <a:gd name="connsiteX5" fmla="*/ 631105 w 1130300"/>
                  <a:gd name="connsiteY5" fmla="*/ 383357 h 393700"/>
                  <a:gd name="connsiteX6" fmla="*/ 629702 w 1130300"/>
                  <a:gd name="connsiteY6" fmla="*/ 390110 h 393700"/>
                  <a:gd name="connsiteX7" fmla="*/ 721172 w 1130300"/>
                  <a:gd name="connsiteY7" fmla="*/ 387654 h 393700"/>
                  <a:gd name="connsiteX8" fmla="*/ 700124 w 1130300"/>
                  <a:gd name="connsiteY8" fmla="*/ 393092 h 393700"/>
                  <a:gd name="connsiteX9" fmla="*/ 697142 w 1130300"/>
                  <a:gd name="connsiteY9" fmla="*/ 390110 h 393700"/>
                  <a:gd name="connsiteX10" fmla="*/ 699335 w 1130300"/>
                  <a:gd name="connsiteY10" fmla="*/ 381691 h 393700"/>
                  <a:gd name="connsiteX11" fmla="*/ 709946 w 1130300"/>
                  <a:gd name="connsiteY11" fmla="*/ 366607 h 393700"/>
                  <a:gd name="connsiteX12" fmla="*/ 734239 w 1130300"/>
                  <a:gd name="connsiteY12" fmla="*/ 356785 h 393700"/>
                  <a:gd name="connsiteX13" fmla="*/ 736694 w 1130300"/>
                  <a:gd name="connsiteY13" fmla="*/ 361696 h 393700"/>
                  <a:gd name="connsiteX14" fmla="*/ 737133 w 1130300"/>
                  <a:gd name="connsiteY14" fmla="*/ 369238 h 393700"/>
                  <a:gd name="connsiteX15" fmla="*/ 721172 w 1130300"/>
                  <a:gd name="connsiteY15" fmla="*/ 387654 h 393700"/>
                  <a:gd name="connsiteX16" fmla="*/ 560508 w 1130300"/>
                  <a:gd name="connsiteY16" fmla="*/ 337052 h 393700"/>
                  <a:gd name="connsiteX17" fmla="*/ 569366 w 1130300"/>
                  <a:gd name="connsiteY17" fmla="*/ 343630 h 393700"/>
                  <a:gd name="connsiteX18" fmla="*/ 584538 w 1130300"/>
                  <a:gd name="connsiteY18" fmla="*/ 341613 h 393700"/>
                  <a:gd name="connsiteX19" fmla="*/ 590677 w 1130300"/>
                  <a:gd name="connsiteY19" fmla="*/ 352137 h 393700"/>
                  <a:gd name="connsiteX20" fmla="*/ 562262 w 1130300"/>
                  <a:gd name="connsiteY20" fmla="*/ 357135 h 393700"/>
                  <a:gd name="connsiteX21" fmla="*/ 545249 w 1130300"/>
                  <a:gd name="connsiteY21" fmla="*/ 360468 h 393700"/>
                  <a:gd name="connsiteX22" fmla="*/ 532006 w 1130300"/>
                  <a:gd name="connsiteY22" fmla="*/ 360293 h 393700"/>
                  <a:gd name="connsiteX23" fmla="*/ 540425 w 1130300"/>
                  <a:gd name="connsiteY23" fmla="*/ 346085 h 393700"/>
                  <a:gd name="connsiteX24" fmla="*/ 553931 w 1130300"/>
                  <a:gd name="connsiteY24" fmla="*/ 345910 h 393700"/>
                  <a:gd name="connsiteX25" fmla="*/ 560508 w 1130300"/>
                  <a:gd name="connsiteY25" fmla="*/ 337052 h 393700"/>
                  <a:gd name="connsiteX26" fmla="*/ 683549 w 1130300"/>
                  <a:gd name="connsiteY26" fmla="*/ 336965 h 393700"/>
                  <a:gd name="connsiteX27" fmla="*/ 679954 w 1130300"/>
                  <a:gd name="connsiteY27" fmla="*/ 350646 h 393700"/>
                  <a:gd name="connsiteX28" fmla="*/ 643032 w 1130300"/>
                  <a:gd name="connsiteY28" fmla="*/ 357661 h 393700"/>
                  <a:gd name="connsiteX29" fmla="*/ 610321 w 1130300"/>
                  <a:gd name="connsiteY29" fmla="*/ 354592 h 393700"/>
                  <a:gd name="connsiteX30" fmla="*/ 610233 w 1130300"/>
                  <a:gd name="connsiteY30" fmla="*/ 345559 h 393700"/>
                  <a:gd name="connsiteX31" fmla="*/ 629790 w 1130300"/>
                  <a:gd name="connsiteY31" fmla="*/ 340385 h 393700"/>
                  <a:gd name="connsiteX32" fmla="*/ 645225 w 1130300"/>
                  <a:gd name="connsiteY32" fmla="*/ 347752 h 393700"/>
                  <a:gd name="connsiteX33" fmla="*/ 661624 w 1130300"/>
                  <a:gd name="connsiteY33" fmla="*/ 345910 h 393700"/>
                  <a:gd name="connsiteX34" fmla="*/ 683549 w 1130300"/>
                  <a:gd name="connsiteY34" fmla="*/ 336965 h 393700"/>
                  <a:gd name="connsiteX35" fmla="*/ 332404 w 1130300"/>
                  <a:gd name="connsiteY35" fmla="*/ 304604 h 393700"/>
                  <a:gd name="connsiteX36" fmla="*/ 379498 w 1130300"/>
                  <a:gd name="connsiteY36" fmla="*/ 307059 h 393700"/>
                  <a:gd name="connsiteX37" fmla="*/ 384936 w 1130300"/>
                  <a:gd name="connsiteY37" fmla="*/ 296886 h 393700"/>
                  <a:gd name="connsiteX38" fmla="*/ 430539 w 1130300"/>
                  <a:gd name="connsiteY38" fmla="*/ 308726 h 393700"/>
                  <a:gd name="connsiteX39" fmla="*/ 439484 w 1130300"/>
                  <a:gd name="connsiteY39" fmla="*/ 324687 h 393700"/>
                  <a:gd name="connsiteX40" fmla="*/ 476405 w 1130300"/>
                  <a:gd name="connsiteY40" fmla="*/ 329159 h 393700"/>
                  <a:gd name="connsiteX41" fmla="*/ 506573 w 1130300"/>
                  <a:gd name="connsiteY41" fmla="*/ 343805 h 393700"/>
                  <a:gd name="connsiteX42" fmla="*/ 478510 w 1130300"/>
                  <a:gd name="connsiteY42" fmla="*/ 353189 h 393700"/>
                  <a:gd name="connsiteX43" fmla="*/ 451499 w 1130300"/>
                  <a:gd name="connsiteY43" fmla="*/ 343279 h 393700"/>
                  <a:gd name="connsiteX44" fmla="*/ 429223 w 1130300"/>
                  <a:gd name="connsiteY44" fmla="*/ 343980 h 393700"/>
                  <a:gd name="connsiteX45" fmla="*/ 403703 w 1130300"/>
                  <a:gd name="connsiteY45" fmla="*/ 342139 h 393700"/>
                  <a:gd name="connsiteX46" fmla="*/ 380726 w 1130300"/>
                  <a:gd name="connsiteY46" fmla="*/ 337666 h 393700"/>
                  <a:gd name="connsiteX47" fmla="*/ 352224 w 1130300"/>
                  <a:gd name="connsiteY47" fmla="*/ 328283 h 393700"/>
                  <a:gd name="connsiteX48" fmla="*/ 334158 w 1130300"/>
                  <a:gd name="connsiteY48" fmla="*/ 325827 h 393700"/>
                  <a:gd name="connsiteX49" fmla="*/ 323897 w 1130300"/>
                  <a:gd name="connsiteY49" fmla="*/ 328896 h 393700"/>
                  <a:gd name="connsiteX50" fmla="*/ 279083 w 1130300"/>
                  <a:gd name="connsiteY50" fmla="*/ 318724 h 393700"/>
                  <a:gd name="connsiteX51" fmla="*/ 274786 w 1130300"/>
                  <a:gd name="connsiteY51" fmla="*/ 308112 h 393700"/>
                  <a:gd name="connsiteX52" fmla="*/ 252248 w 1130300"/>
                  <a:gd name="connsiteY52" fmla="*/ 306270 h 393700"/>
                  <a:gd name="connsiteX53" fmla="*/ 269086 w 1130300"/>
                  <a:gd name="connsiteY53" fmla="*/ 282767 h 393700"/>
                  <a:gd name="connsiteX54" fmla="*/ 298903 w 1130300"/>
                  <a:gd name="connsiteY54" fmla="*/ 284258 h 393700"/>
                  <a:gd name="connsiteX55" fmla="*/ 318723 w 1130300"/>
                  <a:gd name="connsiteY55" fmla="*/ 293817 h 393700"/>
                  <a:gd name="connsiteX56" fmla="*/ 328896 w 1130300"/>
                  <a:gd name="connsiteY56" fmla="*/ 295659 h 393700"/>
                  <a:gd name="connsiteX57" fmla="*/ 332404 w 1130300"/>
                  <a:gd name="connsiteY57" fmla="*/ 304604 h 393700"/>
                  <a:gd name="connsiteX58" fmla="*/ 974182 w 1130300"/>
                  <a:gd name="connsiteY58" fmla="*/ 290748 h 393700"/>
                  <a:gd name="connsiteX59" fmla="*/ 961554 w 1130300"/>
                  <a:gd name="connsiteY59" fmla="*/ 307498 h 393700"/>
                  <a:gd name="connsiteX60" fmla="*/ 959186 w 1130300"/>
                  <a:gd name="connsiteY60" fmla="*/ 288994 h 393700"/>
                  <a:gd name="connsiteX61" fmla="*/ 963570 w 1130300"/>
                  <a:gd name="connsiteY61" fmla="*/ 280136 h 393700"/>
                  <a:gd name="connsiteX62" fmla="*/ 968745 w 1130300"/>
                  <a:gd name="connsiteY62" fmla="*/ 271805 h 393700"/>
                  <a:gd name="connsiteX63" fmla="*/ 974358 w 1130300"/>
                  <a:gd name="connsiteY63" fmla="*/ 278996 h 393700"/>
                  <a:gd name="connsiteX64" fmla="*/ 974182 w 1130300"/>
                  <a:gd name="connsiteY64" fmla="*/ 290748 h 393700"/>
                  <a:gd name="connsiteX65" fmla="*/ 790366 w 1130300"/>
                  <a:gd name="connsiteY65" fmla="*/ 223132 h 393700"/>
                  <a:gd name="connsiteX66" fmla="*/ 781158 w 1130300"/>
                  <a:gd name="connsiteY66" fmla="*/ 231288 h 393700"/>
                  <a:gd name="connsiteX67" fmla="*/ 764144 w 1130300"/>
                  <a:gd name="connsiteY67" fmla="*/ 226815 h 393700"/>
                  <a:gd name="connsiteX68" fmla="*/ 759321 w 1130300"/>
                  <a:gd name="connsiteY68" fmla="*/ 216291 h 393700"/>
                  <a:gd name="connsiteX69" fmla="*/ 784227 w 1130300"/>
                  <a:gd name="connsiteY69" fmla="*/ 215151 h 393700"/>
                  <a:gd name="connsiteX70" fmla="*/ 790366 w 1130300"/>
                  <a:gd name="connsiteY70" fmla="*/ 223132 h 393700"/>
                  <a:gd name="connsiteX71" fmla="*/ 869646 w 1130300"/>
                  <a:gd name="connsiteY71" fmla="*/ 214274 h 393700"/>
                  <a:gd name="connsiteX72" fmla="*/ 878591 w 1130300"/>
                  <a:gd name="connsiteY72" fmla="*/ 232954 h 393700"/>
                  <a:gd name="connsiteX73" fmla="*/ 857806 w 1130300"/>
                  <a:gd name="connsiteY73" fmla="*/ 222869 h 393700"/>
                  <a:gd name="connsiteX74" fmla="*/ 837285 w 1130300"/>
                  <a:gd name="connsiteY74" fmla="*/ 220852 h 393700"/>
                  <a:gd name="connsiteX75" fmla="*/ 823428 w 1130300"/>
                  <a:gd name="connsiteY75" fmla="*/ 222430 h 393700"/>
                  <a:gd name="connsiteX76" fmla="*/ 806415 w 1130300"/>
                  <a:gd name="connsiteY76" fmla="*/ 221553 h 393700"/>
                  <a:gd name="connsiteX77" fmla="*/ 812290 w 1130300"/>
                  <a:gd name="connsiteY77" fmla="*/ 208135 h 393700"/>
                  <a:gd name="connsiteX78" fmla="*/ 842634 w 1130300"/>
                  <a:gd name="connsiteY78" fmla="*/ 207083 h 393700"/>
                  <a:gd name="connsiteX79" fmla="*/ 869646 w 1130300"/>
                  <a:gd name="connsiteY79" fmla="*/ 214274 h 393700"/>
                  <a:gd name="connsiteX80" fmla="*/ 959887 w 1130300"/>
                  <a:gd name="connsiteY80" fmla="*/ 166742 h 393700"/>
                  <a:gd name="connsiteX81" fmla="*/ 966728 w 1130300"/>
                  <a:gd name="connsiteY81" fmla="*/ 206294 h 393700"/>
                  <a:gd name="connsiteX82" fmla="*/ 992160 w 1130300"/>
                  <a:gd name="connsiteY82" fmla="*/ 220939 h 393700"/>
                  <a:gd name="connsiteX83" fmla="*/ 1012682 w 1130300"/>
                  <a:gd name="connsiteY83" fmla="*/ 194981 h 393700"/>
                  <a:gd name="connsiteX84" fmla="*/ 1040921 w 1130300"/>
                  <a:gd name="connsiteY84" fmla="*/ 180247 h 393700"/>
                  <a:gd name="connsiteX85" fmla="*/ 1062758 w 1130300"/>
                  <a:gd name="connsiteY85" fmla="*/ 180247 h 393700"/>
                  <a:gd name="connsiteX86" fmla="*/ 1083805 w 1130300"/>
                  <a:gd name="connsiteY86" fmla="*/ 188754 h 393700"/>
                  <a:gd name="connsiteX87" fmla="*/ 1102047 w 1130300"/>
                  <a:gd name="connsiteY87" fmla="*/ 197524 h 393700"/>
                  <a:gd name="connsiteX88" fmla="*/ 1128444 w 1130300"/>
                  <a:gd name="connsiteY88" fmla="*/ 202172 h 393700"/>
                  <a:gd name="connsiteX89" fmla="*/ 1128883 w 1130300"/>
                  <a:gd name="connsiteY89" fmla="*/ 281978 h 393700"/>
                  <a:gd name="connsiteX90" fmla="*/ 1129321 w 1130300"/>
                  <a:gd name="connsiteY90" fmla="*/ 362310 h 393700"/>
                  <a:gd name="connsiteX91" fmla="*/ 1107396 w 1130300"/>
                  <a:gd name="connsiteY91" fmla="*/ 342051 h 393700"/>
                  <a:gd name="connsiteX92" fmla="*/ 1082402 w 1130300"/>
                  <a:gd name="connsiteY92" fmla="*/ 337052 h 393700"/>
                  <a:gd name="connsiteX93" fmla="*/ 1076351 w 1130300"/>
                  <a:gd name="connsiteY93" fmla="*/ 344068 h 393700"/>
                  <a:gd name="connsiteX94" fmla="*/ 1045218 w 1130300"/>
                  <a:gd name="connsiteY94" fmla="*/ 344858 h 393700"/>
                  <a:gd name="connsiteX95" fmla="*/ 1055654 w 1130300"/>
                  <a:gd name="connsiteY95" fmla="*/ 324774 h 393700"/>
                  <a:gd name="connsiteX96" fmla="*/ 1071177 w 1130300"/>
                  <a:gd name="connsiteY96" fmla="*/ 317934 h 393700"/>
                  <a:gd name="connsiteX97" fmla="*/ 1064775 w 1130300"/>
                  <a:gd name="connsiteY97" fmla="*/ 291186 h 393700"/>
                  <a:gd name="connsiteX98" fmla="*/ 1052935 w 1130300"/>
                  <a:gd name="connsiteY98" fmla="*/ 270577 h 393700"/>
                  <a:gd name="connsiteX99" fmla="*/ 1005227 w 1130300"/>
                  <a:gd name="connsiteY99" fmla="*/ 249792 h 393700"/>
                  <a:gd name="connsiteX100" fmla="*/ 984969 w 1130300"/>
                  <a:gd name="connsiteY100" fmla="*/ 247775 h 393700"/>
                  <a:gd name="connsiteX101" fmla="*/ 948048 w 1130300"/>
                  <a:gd name="connsiteY101" fmla="*/ 225149 h 393700"/>
                  <a:gd name="connsiteX102" fmla="*/ 940769 w 1130300"/>
                  <a:gd name="connsiteY102" fmla="*/ 237076 h 393700"/>
                  <a:gd name="connsiteX103" fmla="*/ 931297 w 1130300"/>
                  <a:gd name="connsiteY103" fmla="*/ 239268 h 393700"/>
                  <a:gd name="connsiteX104" fmla="*/ 925685 w 1130300"/>
                  <a:gd name="connsiteY104" fmla="*/ 230323 h 393700"/>
                  <a:gd name="connsiteX105" fmla="*/ 925597 w 1130300"/>
                  <a:gd name="connsiteY105" fmla="*/ 219712 h 393700"/>
                  <a:gd name="connsiteX106" fmla="*/ 906830 w 1130300"/>
                  <a:gd name="connsiteY106" fmla="*/ 207697 h 393700"/>
                  <a:gd name="connsiteX107" fmla="*/ 933315 w 1130300"/>
                  <a:gd name="connsiteY107" fmla="*/ 198927 h 393700"/>
                  <a:gd name="connsiteX108" fmla="*/ 950855 w 1130300"/>
                  <a:gd name="connsiteY108" fmla="*/ 199366 h 393700"/>
                  <a:gd name="connsiteX109" fmla="*/ 948749 w 1130300"/>
                  <a:gd name="connsiteY109" fmla="*/ 192876 h 393700"/>
                  <a:gd name="connsiteX110" fmla="*/ 912793 w 1130300"/>
                  <a:gd name="connsiteY110" fmla="*/ 192788 h 393700"/>
                  <a:gd name="connsiteX111" fmla="*/ 903059 w 1130300"/>
                  <a:gd name="connsiteY111" fmla="*/ 178230 h 393700"/>
                  <a:gd name="connsiteX112" fmla="*/ 881134 w 1130300"/>
                  <a:gd name="connsiteY112" fmla="*/ 173758 h 393700"/>
                  <a:gd name="connsiteX113" fmla="*/ 870698 w 1130300"/>
                  <a:gd name="connsiteY113" fmla="*/ 161655 h 393700"/>
                  <a:gd name="connsiteX114" fmla="*/ 903848 w 1130300"/>
                  <a:gd name="connsiteY114" fmla="*/ 155779 h 393700"/>
                  <a:gd name="connsiteX115" fmla="*/ 916476 w 1130300"/>
                  <a:gd name="connsiteY115" fmla="*/ 147799 h 393700"/>
                  <a:gd name="connsiteX116" fmla="*/ 955941 w 1130300"/>
                  <a:gd name="connsiteY116" fmla="*/ 157797 h 393700"/>
                  <a:gd name="connsiteX117" fmla="*/ 959887 w 1130300"/>
                  <a:gd name="connsiteY117" fmla="*/ 166742 h 393700"/>
                  <a:gd name="connsiteX118" fmla="*/ 740992 w 1130300"/>
                  <a:gd name="connsiteY118" fmla="*/ 103950 h 393700"/>
                  <a:gd name="connsiteX119" fmla="*/ 721259 w 1130300"/>
                  <a:gd name="connsiteY119" fmla="*/ 128154 h 393700"/>
                  <a:gd name="connsiteX120" fmla="*/ 702755 w 1130300"/>
                  <a:gd name="connsiteY120" fmla="*/ 132890 h 393700"/>
                  <a:gd name="connsiteX121" fmla="*/ 679076 w 1130300"/>
                  <a:gd name="connsiteY121" fmla="*/ 128154 h 393700"/>
                  <a:gd name="connsiteX122" fmla="*/ 638121 w 1130300"/>
                  <a:gd name="connsiteY122" fmla="*/ 129382 h 393700"/>
                  <a:gd name="connsiteX123" fmla="*/ 616635 w 1130300"/>
                  <a:gd name="connsiteY123" fmla="*/ 132890 h 393700"/>
                  <a:gd name="connsiteX124" fmla="*/ 613127 w 1130300"/>
                  <a:gd name="connsiteY124" fmla="*/ 151395 h 393700"/>
                  <a:gd name="connsiteX125" fmla="*/ 635140 w 1130300"/>
                  <a:gd name="connsiteY125" fmla="*/ 173144 h 393700"/>
                  <a:gd name="connsiteX126" fmla="*/ 648382 w 1130300"/>
                  <a:gd name="connsiteY126" fmla="*/ 162094 h 393700"/>
                  <a:gd name="connsiteX127" fmla="*/ 694249 w 1130300"/>
                  <a:gd name="connsiteY127" fmla="*/ 153762 h 393700"/>
                  <a:gd name="connsiteX128" fmla="*/ 692231 w 1130300"/>
                  <a:gd name="connsiteY128" fmla="*/ 164988 h 393700"/>
                  <a:gd name="connsiteX129" fmla="*/ 681532 w 1130300"/>
                  <a:gd name="connsiteY129" fmla="*/ 161480 h 393700"/>
                  <a:gd name="connsiteX130" fmla="*/ 670833 w 1130300"/>
                  <a:gd name="connsiteY130" fmla="*/ 175775 h 393700"/>
                  <a:gd name="connsiteX131" fmla="*/ 649171 w 1130300"/>
                  <a:gd name="connsiteY131" fmla="*/ 185246 h 393700"/>
                  <a:gd name="connsiteX132" fmla="*/ 672412 w 1130300"/>
                  <a:gd name="connsiteY132" fmla="*/ 216554 h 393700"/>
                  <a:gd name="connsiteX133" fmla="*/ 667939 w 1130300"/>
                  <a:gd name="connsiteY133" fmla="*/ 224974 h 393700"/>
                  <a:gd name="connsiteX134" fmla="*/ 690039 w 1130300"/>
                  <a:gd name="connsiteY134" fmla="*/ 253213 h 393700"/>
                  <a:gd name="connsiteX135" fmla="*/ 689864 w 1130300"/>
                  <a:gd name="connsiteY135" fmla="*/ 269349 h 393700"/>
                  <a:gd name="connsiteX136" fmla="*/ 676709 w 1130300"/>
                  <a:gd name="connsiteY136" fmla="*/ 276540 h 393700"/>
                  <a:gd name="connsiteX137" fmla="*/ 667062 w 1130300"/>
                  <a:gd name="connsiteY137" fmla="*/ 267946 h 393700"/>
                  <a:gd name="connsiteX138" fmla="*/ 678989 w 1130300"/>
                  <a:gd name="connsiteY138" fmla="*/ 247863 h 393700"/>
                  <a:gd name="connsiteX139" fmla="*/ 654872 w 1130300"/>
                  <a:gd name="connsiteY139" fmla="*/ 257335 h 393700"/>
                  <a:gd name="connsiteX140" fmla="*/ 648733 w 1130300"/>
                  <a:gd name="connsiteY140" fmla="*/ 250582 h 393700"/>
                  <a:gd name="connsiteX141" fmla="*/ 651890 w 1130300"/>
                  <a:gd name="connsiteY141" fmla="*/ 241110 h 393700"/>
                  <a:gd name="connsiteX142" fmla="*/ 634175 w 1130300"/>
                  <a:gd name="connsiteY142" fmla="*/ 226728 h 393700"/>
                  <a:gd name="connsiteX143" fmla="*/ 636017 w 1130300"/>
                  <a:gd name="connsiteY143" fmla="*/ 202874 h 393700"/>
                  <a:gd name="connsiteX144" fmla="*/ 619617 w 1130300"/>
                  <a:gd name="connsiteY144" fmla="*/ 210328 h 393700"/>
                  <a:gd name="connsiteX145" fmla="*/ 621722 w 1130300"/>
                  <a:gd name="connsiteY145" fmla="*/ 238830 h 393700"/>
                  <a:gd name="connsiteX146" fmla="*/ 622686 w 1130300"/>
                  <a:gd name="connsiteY146" fmla="*/ 273909 h 393700"/>
                  <a:gd name="connsiteX147" fmla="*/ 607076 w 1130300"/>
                  <a:gd name="connsiteY147" fmla="*/ 277505 h 393700"/>
                  <a:gd name="connsiteX148" fmla="*/ 596552 w 1130300"/>
                  <a:gd name="connsiteY148" fmla="*/ 270314 h 393700"/>
                  <a:gd name="connsiteX149" fmla="*/ 603568 w 1130300"/>
                  <a:gd name="connsiteY149" fmla="*/ 247775 h 393700"/>
                  <a:gd name="connsiteX150" fmla="*/ 599797 w 1130300"/>
                  <a:gd name="connsiteY150" fmla="*/ 224184 h 393700"/>
                  <a:gd name="connsiteX151" fmla="*/ 589449 w 1130300"/>
                  <a:gd name="connsiteY151" fmla="*/ 224009 h 393700"/>
                  <a:gd name="connsiteX152" fmla="*/ 581819 w 1130300"/>
                  <a:gd name="connsiteY152" fmla="*/ 207258 h 393700"/>
                  <a:gd name="connsiteX153" fmla="*/ 591992 w 1130300"/>
                  <a:gd name="connsiteY153" fmla="*/ 191210 h 393700"/>
                  <a:gd name="connsiteX154" fmla="*/ 595500 w 1130300"/>
                  <a:gd name="connsiteY154" fmla="*/ 171828 h 393700"/>
                  <a:gd name="connsiteX155" fmla="*/ 607865 w 1130300"/>
                  <a:gd name="connsiteY155" fmla="*/ 134995 h 393700"/>
                  <a:gd name="connsiteX156" fmla="*/ 613040 w 1130300"/>
                  <a:gd name="connsiteY156" fmla="*/ 124910 h 393700"/>
                  <a:gd name="connsiteX157" fmla="*/ 633912 w 1130300"/>
                  <a:gd name="connsiteY157" fmla="*/ 106756 h 393700"/>
                  <a:gd name="connsiteX158" fmla="*/ 653118 w 1130300"/>
                  <a:gd name="connsiteY158" fmla="*/ 113947 h 393700"/>
                  <a:gd name="connsiteX159" fmla="*/ 684163 w 1130300"/>
                  <a:gd name="connsiteY159" fmla="*/ 117367 h 393700"/>
                  <a:gd name="connsiteX160" fmla="*/ 712402 w 1130300"/>
                  <a:gd name="connsiteY160" fmla="*/ 116315 h 393700"/>
                  <a:gd name="connsiteX161" fmla="*/ 736694 w 1130300"/>
                  <a:gd name="connsiteY161" fmla="*/ 98600 h 393700"/>
                  <a:gd name="connsiteX162" fmla="*/ 740992 w 1130300"/>
                  <a:gd name="connsiteY162" fmla="*/ 103950 h 393700"/>
                  <a:gd name="connsiteX163" fmla="*/ 825796 w 1130300"/>
                  <a:gd name="connsiteY163" fmla="*/ 110966 h 393700"/>
                  <a:gd name="connsiteX164" fmla="*/ 824481 w 1130300"/>
                  <a:gd name="connsiteY164" fmla="*/ 132276 h 393700"/>
                  <a:gd name="connsiteX165" fmla="*/ 811764 w 1130300"/>
                  <a:gd name="connsiteY165" fmla="*/ 129909 h 393700"/>
                  <a:gd name="connsiteX166" fmla="*/ 807993 w 1130300"/>
                  <a:gd name="connsiteY166" fmla="*/ 144729 h 393700"/>
                  <a:gd name="connsiteX167" fmla="*/ 818167 w 1130300"/>
                  <a:gd name="connsiteY167" fmla="*/ 157621 h 393700"/>
                  <a:gd name="connsiteX168" fmla="*/ 811238 w 1130300"/>
                  <a:gd name="connsiteY168" fmla="*/ 160515 h 393700"/>
                  <a:gd name="connsiteX169" fmla="*/ 801328 w 1130300"/>
                  <a:gd name="connsiteY169" fmla="*/ 145080 h 393700"/>
                  <a:gd name="connsiteX170" fmla="*/ 794050 w 1130300"/>
                  <a:gd name="connsiteY170" fmla="*/ 113860 h 393700"/>
                  <a:gd name="connsiteX171" fmla="*/ 798961 w 1130300"/>
                  <a:gd name="connsiteY171" fmla="*/ 94303 h 393700"/>
                  <a:gd name="connsiteX172" fmla="*/ 807117 w 1130300"/>
                  <a:gd name="connsiteY172" fmla="*/ 85445 h 393700"/>
                  <a:gd name="connsiteX173" fmla="*/ 808871 w 1130300"/>
                  <a:gd name="connsiteY173" fmla="*/ 98775 h 393700"/>
                  <a:gd name="connsiteX174" fmla="*/ 823428 w 1130300"/>
                  <a:gd name="connsiteY174" fmla="*/ 100880 h 393700"/>
                  <a:gd name="connsiteX175" fmla="*/ 825796 w 1130300"/>
                  <a:gd name="connsiteY175" fmla="*/ 110966 h 393700"/>
                  <a:gd name="connsiteX176" fmla="*/ 559894 w 1130300"/>
                  <a:gd name="connsiteY176" fmla="*/ 93952 h 393700"/>
                  <a:gd name="connsiteX177" fmla="*/ 587432 w 1130300"/>
                  <a:gd name="connsiteY177" fmla="*/ 116578 h 393700"/>
                  <a:gd name="connsiteX178" fmla="*/ 558316 w 1130300"/>
                  <a:gd name="connsiteY178" fmla="*/ 119472 h 393700"/>
                  <a:gd name="connsiteX179" fmla="*/ 550072 w 1130300"/>
                  <a:gd name="connsiteY179" fmla="*/ 136135 h 393700"/>
                  <a:gd name="connsiteX180" fmla="*/ 551124 w 1130300"/>
                  <a:gd name="connsiteY180" fmla="*/ 158235 h 393700"/>
                  <a:gd name="connsiteX181" fmla="*/ 527446 w 1130300"/>
                  <a:gd name="connsiteY181" fmla="*/ 174985 h 393700"/>
                  <a:gd name="connsiteX182" fmla="*/ 526920 w 1130300"/>
                  <a:gd name="connsiteY182" fmla="*/ 199278 h 393700"/>
                  <a:gd name="connsiteX183" fmla="*/ 517448 w 1130300"/>
                  <a:gd name="connsiteY183" fmla="*/ 236725 h 393700"/>
                  <a:gd name="connsiteX184" fmla="*/ 513853 w 1130300"/>
                  <a:gd name="connsiteY184" fmla="*/ 228043 h 393700"/>
                  <a:gd name="connsiteX185" fmla="*/ 485877 w 1130300"/>
                  <a:gd name="connsiteY185" fmla="*/ 239093 h 393700"/>
                  <a:gd name="connsiteX186" fmla="*/ 476142 w 1130300"/>
                  <a:gd name="connsiteY186" fmla="*/ 224097 h 393700"/>
                  <a:gd name="connsiteX187" fmla="*/ 458603 w 1130300"/>
                  <a:gd name="connsiteY187" fmla="*/ 222693 h 393700"/>
                  <a:gd name="connsiteX188" fmla="*/ 446325 w 1130300"/>
                  <a:gd name="connsiteY188" fmla="*/ 214888 h 393700"/>
                  <a:gd name="connsiteX189" fmla="*/ 417121 w 1130300"/>
                  <a:gd name="connsiteY189" fmla="*/ 223658 h 393700"/>
                  <a:gd name="connsiteX190" fmla="*/ 408176 w 1130300"/>
                  <a:gd name="connsiteY190" fmla="*/ 211819 h 393700"/>
                  <a:gd name="connsiteX191" fmla="*/ 392039 w 1130300"/>
                  <a:gd name="connsiteY191" fmla="*/ 213134 h 393700"/>
                  <a:gd name="connsiteX192" fmla="*/ 371781 w 1130300"/>
                  <a:gd name="connsiteY192" fmla="*/ 210328 h 393700"/>
                  <a:gd name="connsiteX193" fmla="*/ 368010 w 1130300"/>
                  <a:gd name="connsiteY193" fmla="*/ 177529 h 393700"/>
                  <a:gd name="connsiteX194" fmla="*/ 355732 w 1130300"/>
                  <a:gd name="connsiteY194" fmla="*/ 170776 h 393700"/>
                  <a:gd name="connsiteX195" fmla="*/ 343893 w 1130300"/>
                  <a:gd name="connsiteY195" fmla="*/ 149904 h 393700"/>
                  <a:gd name="connsiteX196" fmla="*/ 340472 w 1130300"/>
                  <a:gd name="connsiteY196" fmla="*/ 128505 h 393700"/>
                  <a:gd name="connsiteX197" fmla="*/ 343367 w 1130300"/>
                  <a:gd name="connsiteY197" fmla="*/ 105879 h 393700"/>
                  <a:gd name="connsiteX198" fmla="*/ 358012 w 1130300"/>
                  <a:gd name="connsiteY198" fmla="*/ 89655 h 393700"/>
                  <a:gd name="connsiteX199" fmla="*/ 362134 w 1130300"/>
                  <a:gd name="connsiteY199" fmla="*/ 105967 h 393700"/>
                  <a:gd name="connsiteX200" fmla="*/ 378972 w 1130300"/>
                  <a:gd name="connsiteY200" fmla="*/ 119735 h 393700"/>
                  <a:gd name="connsiteX201" fmla="*/ 394846 w 1130300"/>
                  <a:gd name="connsiteY201" fmla="*/ 114737 h 393700"/>
                  <a:gd name="connsiteX202" fmla="*/ 410543 w 1130300"/>
                  <a:gd name="connsiteY202" fmla="*/ 116490 h 393700"/>
                  <a:gd name="connsiteX203" fmla="*/ 424838 w 1130300"/>
                  <a:gd name="connsiteY203" fmla="*/ 104125 h 393700"/>
                  <a:gd name="connsiteX204" fmla="*/ 436590 w 1130300"/>
                  <a:gd name="connsiteY204" fmla="*/ 102020 h 393700"/>
                  <a:gd name="connsiteX205" fmla="*/ 459830 w 1130300"/>
                  <a:gd name="connsiteY205" fmla="*/ 108861 h 393700"/>
                  <a:gd name="connsiteX206" fmla="*/ 479913 w 1130300"/>
                  <a:gd name="connsiteY206" fmla="*/ 103686 h 393700"/>
                  <a:gd name="connsiteX207" fmla="*/ 492542 w 1130300"/>
                  <a:gd name="connsiteY207" fmla="*/ 69659 h 393700"/>
                  <a:gd name="connsiteX208" fmla="*/ 502013 w 1130300"/>
                  <a:gd name="connsiteY208" fmla="*/ 61153 h 393700"/>
                  <a:gd name="connsiteX209" fmla="*/ 510520 w 1130300"/>
                  <a:gd name="connsiteY209" fmla="*/ 33352 h 393700"/>
                  <a:gd name="connsiteX210" fmla="*/ 538759 w 1130300"/>
                  <a:gd name="connsiteY210" fmla="*/ 33352 h 393700"/>
                  <a:gd name="connsiteX211" fmla="*/ 560070 w 1130300"/>
                  <a:gd name="connsiteY211" fmla="*/ 37474 h 393700"/>
                  <a:gd name="connsiteX212" fmla="*/ 546126 w 1130300"/>
                  <a:gd name="connsiteY212" fmla="*/ 59574 h 393700"/>
                  <a:gd name="connsiteX213" fmla="*/ 564191 w 1130300"/>
                  <a:gd name="connsiteY213" fmla="*/ 82727 h 393700"/>
                  <a:gd name="connsiteX214" fmla="*/ 559894 w 1130300"/>
                  <a:gd name="connsiteY214" fmla="*/ 93952 h 393700"/>
                  <a:gd name="connsiteX215" fmla="*/ 263385 w 1130300"/>
                  <a:gd name="connsiteY215" fmla="*/ 281802 h 393700"/>
                  <a:gd name="connsiteX216" fmla="*/ 236199 w 1130300"/>
                  <a:gd name="connsiteY216" fmla="*/ 282328 h 393700"/>
                  <a:gd name="connsiteX217" fmla="*/ 215502 w 1130300"/>
                  <a:gd name="connsiteY217" fmla="*/ 261807 h 393700"/>
                  <a:gd name="connsiteX218" fmla="*/ 183931 w 1130300"/>
                  <a:gd name="connsiteY218" fmla="*/ 241812 h 393700"/>
                  <a:gd name="connsiteX219" fmla="*/ 173407 w 1130300"/>
                  <a:gd name="connsiteY219" fmla="*/ 226991 h 393700"/>
                  <a:gd name="connsiteX220" fmla="*/ 154815 w 1130300"/>
                  <a:gd name="connsiteY220" fmla="*/ 207083 h 393700"/>
                  <a:gd name="connsiteX221" fmla="*/ 142624 w 1130300"/>
                  <a:gd name="connsiteY221" fmla="*/ 188754 h 393700"/>
                  <a:gd name="connsiteX222" fmla="*/ 123945 w 1130300"/>
                  <a:gd name="connsiteY222" fmla="*/ 154552 h 393700"/>
                  <a:gd name="connsiteX223" fmla="*/ 102371 w 1130300"/>
                  <a:gd name="connsiteY223" fmla="*/ 134206 h 393700"/>
                  <a:gd name="connsiteX224" fmla="*/ 95180 w 1130300"/>
                  <a:gd name="connsiteY224" fmla="*/ 113246 h 393700"/>
                  <a:gd name="connsiteX225" fmla="*/ 86146 w 1130300"/>
                  <a:gd name="connsiteY225" fmla="*/ 94215 h 393700"/>
                  <a:gd name="connsiteX226" fmla="*/ 63959 w 1130300"/>
                  <a:gd name="connsiteY226" fmla="*/ 78868 h 393700"/>
                  <a:gd name="connsiteX227" fmla="*/ 51067 w 1130300"/>
                  <a:gd name="connsiteY227" fmla="*/ 57908 h 393700"/>
                  <a:gd name="connsiteX228" fmla="*/ 32563 w 1130300"/>
                  <a:gd name="connsiteY228" fmla="*/ 44227 h 393700"/>
                  <a:gd name="connsiteX229" fmla="*/ 6955 w 1130300"/>
                  <a:gd name="connsiteY229" fmla="*/ 17216 h 393700"/>
                  <a:gd name="connsiteX230" fmla="*/ 4763 w 1130300"/>
                  <a:gd name="connsiteY230" fmla="*/ 4763 h 393700"/>
                  <a:gd name="connsiteX231" fmla="*/ 20636 w 1130300"/>
                  <a:gd name="connsiteY231" fmla="*/ 5727 h 393700"/>
                  <a:gd name="connsiteX232" fmla="*/ 58697 w 1130300"/>
                  <a:gd name="connsiteY232" fmla="*/ 10463 h 393700"/>
                  <a:gd name="connsiteX233" fmla="*/ 80446 w 1130300"/>
                  <a:gd name="connsiteY233" fmla="*/ 34405 h 393700"/>
                  <a:gd name="connsiteX234" fmla="*/ 99477 w 1130300"/>
                  <a:gd name="connsiteY234" fmla="*/ 50980 h 393700"/>
                  <a:gd name="connsiteX235" fmla="*/ 113070 w 1130300"/>
                  <a:gd name="connsiteY235" fmla="*/ 61153 h 393700"/>
                  <a:gd name="connsiteX236" fmla="*/ 136398 w 1130300"/>
                  <a:gd name="connsiteY236" fmla="*/ 87462 h 393700"/>
                  <a:gd name="connsiteX237" fmla="*/ 161392 w 1130300"/>
                  <a:gd name="connsiteY237" fmla="*/ 87813 h 393700"/>
                  <a:gd name="connsiteX238" fmla="*/ 182089 w 1130300"/>
                  <a:gd name="connsiteY238" fmla="*/ 104564 h 393700"/>
                  <a:gd name="connsiteX239" fmla="*/ 196296 w 1130300"/>
                  <a:gd name="connsiteY239" fmla="*/ 124997 h 393700"/>
                  <a:gd name="connsiteX240" fmla="*/ 214976 w 1130300"/>
                  <a:gd name="connsiteY240" fmla="*/ 136135 h 393700"/>
                  <a:gd name="connsiteX241" fmla="*/ 205154 w 1130300"/>
                  <a:gd name="connsiteY241" fmla="*/ 156043 h 393700"/>
                  <a:gd name="connsiteX242" fmla="*/ 219273 w 1130300"/>
                  <a:gd name="connsiteY242" fmla="*/ 164549 h 393700"/>
                  <a:gd name="connsiteX243" fmla="*/ 228130 w 1130300"/>
                  <a:gd name="connsiteY243" fmla="*/ 165163 h 393700"/>
                  <a:gd name="connsiteX244" fmla="*/ 232340 w 1130300"/>
                  <a:gd name="connsiteY244" fmla="*/ 182177 h 393700"/>
                  <a:gd name="connsiteX245" fmla="*/ 240935 w 1130300"/>
                  <a:gd name="connsiteY245" fmla="*/ 195858 h 393700"/>
                  <a:gd name="connsiteX246" fmla="*/ 259001 w 1130300"/>
                  <a:gd name="connsiteY246" fmla="*/ 198050 h 393700"/>
                  <a:gd name="connsiteX247" fmla="*/ 270927 w 1130300"/>
                  <a:gd name="connsiteY247" fmla="*/ 213485 h 393700"/>
                  <a:gd name="connsiteX248" fmla="*/ 264788 w 1130300"/>
                  <a:gd name="connsiteY248" fmla="*/ 243917 h 393700"/>
                  <a:gd name="connsiteX249" fmla="*/ 263385 w 1130300"/>
                  <a:gd name="connsiteY249" fmla="*/ 281802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130300" h="393700">
                    <a:moveTo>
                      <a:pt x="629702" y="390110"/>
                    </a:moveTo>
                    <a:lnTo>
                      <a:pt x="619354" y="390548"/>
                    </a:lnTo>
                    <a:lnTo>
                      <a:pt x="586730" y="373184"/>
                    </a:lnTo>
                    <a:lnTo>
                      <a:pt x="609619" y="368273"/>
                    </a:lnTo>
                    <a:lnTo>
                      <a:pt x="622511" y="375815"/>
                    </a:lnTo>
                    <a:lnTo>
                      <a:pt x="631105" y="383357"/>
                    </a:lnTo>
                    <a:lnTo>
                      <a:pt x="629702" y="390110"/>
                    </a:lnTo>
                    <a:close/>
                    <a:moveTo>
                      <a:pt x="721172" y="387654"/>
                    </a:moveTo>
                    <a:lnTo>
                      <a:pt x="700124" y="393092"/>
                    </a:lnTo>
                    <a:lnTo>
                      <a:pt x="697142" y="390110"/>
                    </a:lnTo>
                    <a:lnTo>
                      <a:pt x="699335" y="381691"/>
                    </a:lnTo>
                    <a:lnTo>
                      <a:pt x="709946" y="366607"/>
                    </a:lnTo>
                    <a:lnTo>
                      <a:pt x="734239" y="356785"/>
                    </a:lnTo>
                    <a:lnTo>
                      <a:pt x="736694" y="361696"/>
                    </a:lnTo>
                    <a:lnTo>
                      <a:pt x="737133" y="369238"/>
                    </a:lnTo>
                    <a:lnTo>
                      <a:pt x="721172" y="387654"/>
                    </a:lnTo>
                    <a:close/>
                    <a:moveTo>
                      <a:pt x="560508" y="337052"/>
                    </a:moveTo>
                    <a:lnTo>
                      <a:pt x="569366" y="343630"/>
                    </a:lnTo>
                    <a:lnTo>
                      <a:pt x="584538" y="341613"/>
                    </a:lnTo>
                    <a:lnTo>
                      <a:pt x="590677" y="352137"/>
                    </a:lnTo>
                    <a:lnTo>
                      <a:pt x="562262" y="357135"/>
                    </a:lnTo>
                    <a:lnTo>
                      <a:pt x="545249" y="360468"/>
                    </a:lnTo>
                    <a:lnTo>
                      <a:pt x="532006" y="360293"/>
                    </a:lnTo>
                    <a:lnTo>
                      <a:pt x="540425" y="346085"/>
                    </a:lnTo>
                    <a:lnTo>
                      <a:pt x="553931" y="345910"/>
                    </a:lnTo>
                    <a:lnTo>
                      <a:pt x="560508" y="337052"/>
                    </a:lnTo>
                    <a:close/>
                    <a:moveTo>
                      <a:pt x="683549" y="336965"/>
                    </a:moveTo>
                    <a:lnTo>
                      <a:pt x="679954" y="350646"/>
                    </a:lnTo>
                    <a:lnTo>
                      <a:pt x="643032" y="357661"/>
                    </a:lnTo>
                    <a:lnTo>
                      <a:pt x="610321" y="354592"/>
                    </a:lnTo>
                    <a:lnTo>
                      <a:pt x="610233" y="345559"/>
                    </a:lnTo>
                    <a:lnTo>
                      <a:pt x="629790" y="340385"/>
                    </a:lnTo>
                    <a:lnTo>
                      <a:pt x="645225" y="347752"/>
                    </a:lnTo>
                    <a:lnTo>
                      <a:pt x="661624" y="345910"/>
                    </a:lnTo>
                    <a:lnTo>
                      <a:pt x="683549" y="336965"/>
                    </a:lnTo>
                    <a:close/>
                    <a:moveTo>
                      <a:pt x="332404" y="304604"/>
                    </a:moveTo>
                    <a:lnTo>
                      <a:pt x="379498" y="307059"/>
                    </a:lnTo>
                    <a:lnTo>
                      <a:pt x="384936" y="296886"/>
                    </a:lnTo>
                    <a:lnTo>
                      <a:pt x="430539" y="308726"/>
                    </a:lnTo>
                    <a:lnTo>
                      <a:pt x="439484" y="324687"/>
                    </a:lnTo>
                    <a:lnTo>
                      <a:pt x="476405" y="329159"/>
                    </a:lnTo>
                    <a:lnTo>
                      <a:pt x="506573" y="343805"/>
                    </a:lnTo>
                    <a:lnTo>
                      <a:pt x="478510" y="353189"/>
                    </a:lnTo>
                    <a:lnTo>
                      <a:pt x="451499" y="343279"/>
                    </a:lnTo>
                    <a:lnTo>
                      <a:pt x="429223" y="343980"/>
                    </a:lnTo>
                    <a:lnTo>
                      <a:pt x="403703" y="342139"/>
                    </a:lnTo>
                    <a:lnTo>
                      <a:pt x="380726" y="337666"/>
                    </a:lnTo>
                    <a:lnTo>
                      <a:pt x="352224" y="328283"/>
                    </a:lnTo>
                    <a:lnTo>
                      <a:pt x="334158" y="325827"/>
                    </a:lnTo>
                    <a:lnTo>
                      <a:pt x="323897" y="328896"/>
                    </a:lnTo>
                    <a:lnTo>
                      <a:pt x="279083" y="318724"/>
                    </a:lnTo>
                    <a:lnTo>
                      <a:pt x="274786" y="308112"/>
                    </a:lnTo>
                    <a:lnTo>
                      <a:pt x="252248" y="306270"/>
                    </a:lnTo>
                    <a:lnTo>
                      <a:pt x="269086" y="282767"/>
                    </a:lnTo>
                    <a:lnTo>
                      <a:pt x="298903" y="284258"/>
                    </a:lnTo>
                    <a:lnTo>
                      <a:pt x="318723" y="293817"/>
                    </a:lnTo>
                    <a:lnTo>
                      <a:pt x="328896" y="295659"/>
                    </a:lnTo>
                    <a:lnTo>
                      <a:pt x="332404" y="304604"/>
                    </a:lnTo>
                    <a:close/>
                    <a:moveTo>
                      <a:pt x="974182" y="290748"/>
                    </a:moveTo>
                    <a:lnTo>
                      <a:pt x="961554" y="307498"/>
                    </a:lnTo>
                    <a:lnTo>
                      <a:pt x="959186" y="288994"/>
                    </a:lnTo>
                    <a:lnTo>
                      <a:pt x="963570" y="280136"/>
                    </a:lnTo>
                    <a:lnTo>
                      <a:pt x="968745" y="271805"/>
                    </a:lnTo>
                    <a:lnTo>
                      <a:pt x="974358" y="278996"/>
                    </a:lnTo>
                    <a:lnTo>
                      <a:pt x="974182" y="290748"/>
                    </a:lnTo>
                    <a:close/>
                    <a:moveTo>
                      <a:pt x="790366" y="223132"/>
                    </a:moveTo>
                    <a:lnTo>
                      <a:pt x="781158" y="231288"/>
                    </a:lnTo>
                    <a:lnTo>
                      <a:pt x="764144" y="226815"/>
                    </a:lnTo>
                    <a:lnTo>
                      <a:pt x="759321" y="216291"/>
                    </a:lnTo>
                    <a:lnTo>
                      <a:pt x="784227" y="215151"/>
                    </a:lnTo>
                    <a:lnTo>
                      <a:pt x="790366" y="223132"/>
                    </a:lnTo>
                    <a:close/>
                    <a:moveTo>
                      <a:pt x="869646" y="214274"/>
                    </a:moveTo>
                    <a:lnTo>
                      <a:pt x="878591" y="232954"/>
                    </a:lnTo>
                    <a:lnTo>
                      <a:pt x="857806" y="222869"/>
                    </a:lnTo>
                    <a:lnTo>
                      <a:pt x="837285" y="220852"/>
                    </a:lnTo>
                    <a:lnTo>
                      <a:pt x="823428" y="222430"/>
                    </a:lnTo>
                    <a:lnTo>
                      <a:pt x="806415" y="221553"/>
                    </a:lnTo>
                    <a:lnTo>
                      <a:pt x="812290" y="208135"/>
                    </a:lnTo>
                    <a:lnTo>
                      <a:pt x="842634" y="207083"/>
                    </a:lnTo>
                    <a:lnTo>
                      <a:pt x="869646" y="214274"/>
                    </a:lnTo>
                    <a:close/>
                    <a:moveTo>
                      <a:pt x="959887" y="166742"/>
                    </a:moveTo>
                    <a:lnTo>
                      <a:pt x="966728" y="206294"/>
                    </a:lnTo>
                    <a:lnTo>
                      <a:pt x="992160" y="220939"/>
                    </a:lnTo>
                    <a:lnTo>
                      <a:pt x="1012682" y="194981"/>
                    </a:lnTo>
                    <a:lnTo>
                      <a:pt x="1040921" y="180247"/>
                    </a:lnTo>
                    <a:lnTo>
                      <a:pt x="1062758" y="180247"/>
                    </a:lnTo>
                    <a:lnTo>
                      <a:pt x="1083805" y="188754"/>
                    </a:lnTo>
                    <a:lnTo>
                      <a:pt x="1102047" y="197524"/>
                    </a:lnTo>
                    <a:lnTo>
                      <a:pt x="1128444" y="202172"/>
                    </a:lnTo>
                    <a:lnTo>
                      <a:pt x="1128883" y="281978"/>
                    </a:lnTo>
                    <a:lnTo>
                      <a:pt x="1129321" y="362310"/>
                    </a:lnTo>
                    <a:lnTo>
                      <a:pt x="1107396" y="342051"/>
                    </a:lnTo>
                    <a:lnTo>
                      <a:pt x="1082402" y="337052"/>
                    </a:lnTo>
                    <a:lnTo>
                      <a:pt x="1076351" y="344068"/>
                    </a:lnTo>
                    <a:lnTo>
                      <a:pt x="1045218" y="344858"/>
                    </a:lnTo>
                    <a:lnTo>
                      <a:pt x="1055654" y="324774"/>
                    </a:lnTo>
                    <a:lnTo>
                      <a:pt x="1071177" y="317934"/>
                    </a:lnTo>
                    <a:lnTo>
                      <a:pt x="1064775" y="291186"/>
                    </a:lnTo>
                    <a:lnTo>
                      <a:pt x="1052935" y="270577"/>
                    </a:lnTo>
                    <a:lnTo>
                      <a:pt x="1005227" y="249792"/>
                    </a:lnTo>
                    <a:lnTo>
                      <a:pt x="984969" y="247775"/>
                    </a:lnTo>
                    <a:lnTo>
                      <a:pt x="948048" y="225149"/>
                    </a:lnTo>
                    <a:lnTo>
                      <a:pt x="940769" y="237076"/>
                    </a:lnTo>
                    <a:lnTo>
                      <a:pt x="931297" y="239268"/>
                    </a:lnTo>
                    <a:lnTo>
                      <a:pt x="925685" y="230323"/>
                    </a:lnTo>
                    <a:lnTo>
                      <a:pt x="925597" y="219712"/>
                    </a:lnTo>
                    <a:lnTo>
                      <a:pt x="906830" y="207697"/>
                    </a:lnTo>
                    <a:lnTo>
                      <a:pt x="933315" y="198927"/>
                    </a:lnTo>
                    <a:lnTo>
                      <a:pt x="950855" y="199366"/>
                    </a:lnTo>
                    <a:lnTo>
                      <a:pt x="948749" y="192876"/>
                    </a:lnTo>
                    <a:lnTo>
                      <a:pt x="912793" y="192788"/>
                    </a:lnTo>
                    <a:lnTo>
                      <a:pt x="903059" y="178230"/>
                    </a:lnTo>
                    <a:lnTo>
                      <a:pt x="881134" y="173758"/>
                    </a:lnTo>
                    <a:lnTo>
                      <a:pt x="870698" y="161655"/>
                    </a:lnTo>
                    <a:lnTo>
                      <a:pt x="903848" y="155779"/>
                    </a:lnTo>
                    <a:lnTo>
                      <a:pt x="916476" y="147799"/>
                    </a:lnTo>
                    <a:lnTo>
                      <a:pt x="955941" y="157797"/>
                    </a:lnTo>
                    <a:lnTo>
                      <a:pt x="959887" y="166742"/>
                    </a:lnTo>
                    <a:close/>
                    <a:moveTo>
                      <a:pt x="740992" y="103950"/>
                    </a:moveTo>
                    <a:lnTo>
                      <a:pt x="721259" y="128154"/>
                    </a:lnTo>
                    <a:lnTo>
                      <a:pt x="702755" y="132890"/>
                    </a:lnTo>
                    <a:lnTo>
                      <a:pt x="679076" y="128154"/>
                    </a:lnTo>
                    <a:lnTo>
                      <a:pt x="638121" y="129382"/>
                    </a:lnTo>
                    <a:lnTo>
                      <a:pt x="616635" y="132890"/>
                    </a:lnTo>
                    <a:lnTo>
                      <a:pt x="613127" y="151395"/>
                    </a:lnTo>
                    <a:lnTo>
                      <a:pt x="635140" y="173144"/>
                    </a:lnTo>
                    <a:lnTo>
                      <a:pt x="648382" y="162094"/>
                    </a:lnTo>
                    <a:lnTo>
                      <a:pt x="694249" y="153762"/>
                    </a:lnTo>
                    <a:lnTo>
                      <a:pt x="692231" y="164988"/>
                    </a:lnTo>
                    <a:lnTo>
                      <a:pt x="681532" y="161480"/>
                    </a:lnTo>
                    <a:lnTo>
                      <a:pt x="670833" y="175775"/>
                    </a:lnTo>
                    <a:lnTo>
                      <a:pt x="649171" y="185246"/>
                    </a:lnTo>
                    <a:lnTo>
                      <a:pt x="672412" y="216554"/>
                    </a:lnTo>
                    <a:lnTo>
                      <a:pt x="667939" y="224974"/>
                    </a:lnTo>
                    <a:lnTo>
                      <a:pt x="690039" y="253213"/>
                    </a:lnTo>
                    <a:lnTo>
                      <a:pt x="689864" y="269349"/>
                    </a:lnTo>
                    <a:lnTo>
                      <a:pt x="676709" y="276540"/>
                    </a:lnTo>
                    <a:lnTo>
                      <a:pt x="667062" y="267946"/>
                    </a:lnTo>
                    <a:lnTo>
                      <a:pt x="678989" y="247863"/>
                    </a:lnTo>
                    <a:lnTo>
                      <a:pt x="654872" y="257335"/>
                    </a:lnTo>
                    <a:lnTo>
                      <a:pt x="648733" y="250582"/>
                    </a:lnTo>
                    <a:lnTo>
                      <a:pt x="651890" y="241110"/>
                    </a:lnTo>
                    <a:lnTo>
                      <a:pt x="634175" y="226728"/>
                    </a:lnTo>
                    <a:lnTo>
                      <a:pt x="636017" y="202874"/>
                    </a:lnTo>
                    <a:lnTo>
                      <a:pt x="619617" y="210328"/>
                    </a:lnTo>
                    <a:lnTo>
                      <a:pt x="621722" y="238830"/>
                    </a:lnTo>
                    <a:lnTo>
                      <a:pt x="622686" y="273909"/>
                    </a:lnTo>
                    <a:lnTo>
                      <a:pt x="607076" y="277505"/>
                    </a:lnTo>
                    <a:lnTo>
                      <a:pt x="596552" y="270314"/>
                    </a:lnTo>
                    <a:lnTo>
                      <a:pt x="603568" y="247775"/>
                    </a:lnTo>
                    <a:lnTo>
                      <a:pt x="599797" y="224184"/>
                    </a:lnTo>
                    <a:lnTo>
                      <a:pt x="589449" y="224009"/>
                    </a:lnTo>
                    <a:lnTo>
                      <a:pt x="581819" y="207258"/>
                    </a:lnTo>
                    <a:lnTo>
                      <a:pt x="591992" y="191210"/>
                    </a:lnTo>
                    <a:lnTo>
                      <a:pt x="595500" y="171828"/>
                    </a:lnTo>
                    <a:lnTo>
                      <a:pt x="607865" y="134995"/>
                    </a:lnTo>
                    <a:lnTo>
                      <a:pt x="613040" y="124910"/>
                    </a:lnTo>
                    <a:lnTo>
                      <a:pt x="633912" y="106756"/>
                    </a:lnTo>
                    <a:lnTo>
                      <a:pt x="653118" y="113947"/>
                    </a:lnTo>
                    <a:lnTo>
                      <a:pt x="684163" y="117367"/>
                    </a:lnTo>
                    <a:lnTo>
                      <a:pt x="712402" y="116315"/>
                    </a:lnTo>
                    <a:lnTo>
                      <a:pt x="736694" y="98600"/>
                    </a:lnTo>
                    <a:lnTo>
                      <a:pt x="740992" y="103950"/>
                    </a:lnTo>
                    <a:close/>
                    <a:moveTo>
                      <a:pt x="825796" y="110966"/>
                    </a:moveTo>
                    <a:lnTo>
                      <a:pt x="824481" y="132276"/>
                    </a:lnTo>
                    <a:lnTo>
                      <a:pt x="811764" y="129909"/>
                    </a:lnTo>
                    <a:lnTo>
                      <a:pt x="807993" y="144729"/>
                    </a:lnTo>
                    <a:lnTo>
                      <a:pt x="818167" y="157621"/>
                    </a:lnTo>
                    <a:lnTo>
                      <a:pt x="811238" y="160515"/>
                    </a:lnTo>
                    <a:lnTo>
                      <a:pt x="801328" y="145080"/>
                    </a:lnTo>
                    <a:lnTo>
                      <a:pt x="794050" y="113860"/>
                    </a:lnTo>
                    <a:lnTo>
                      <a:pt x="798961" y="94303"/>
                    </a:lnTo>
                    <a:lnTo>
                      <a:pt x="807117" y="85445"/>
                    </a:lnTo>
                    <a:lnTo>
                      <a:pt x="808871" y="98775"/>
                    </a:lnTo>
                    <a:lnTo>
                      <a:pt x="823428" y="100880"/>
                    </a:lnTo>
                    <a:lnTo>
                      <a:pt x="825796" y="110966"/>
                    </a:lnTo>
                    <a:close/>
                    <a:moveTo>
                      <a:pt x="559894" y="93952"/>
                    </a:moveTo>
                    <a:lnTo>
                      <a:pt x="587432" y="116578"/>
                    </a:lnTo>
                    <a:lnTo>
                      <a:pt x="558316" y="119472"/>
                    </a:lnTo>
                    <a:lnTo>
                      <a:pt x="550072" y="136135"/>
                    </a:lnTo>
                    <a:lnTo>
                      <a:pt x="551124" y="158235"/>
                    </a:lnTo>
                    <a:lnTo>
                      <a:pt x="527446" y="174985"/>
                    </a:lnTo>
                    <a:lnTo>
                      <a:pt x="526920" y="199278"/>
                    </a:lnTo>
                    <a:lnTo>
                      <a:pt x="517448" y="236725"/>
                    </a:lnTo>
                    <a:lnTo>
                      <a:pt x="513853" y="228043"/>
                    </a:lnTo>
                    <a:lnTo>
                      <a:pt x="485877" y="239093"/>
                    </a:lnTo>
                    <a:lnTo>
                      <a:pt x="476142" y="224097"/>
                    </a:lnTo>
                    <a:lnTo>
                      <a:pt x="458603" y="222693"/>
                    </a:lnTo>
                    <a:lnTo>
                      <a:pt x="446325" y="214888"/>
                    </a:lnTo>
                    <a:lnTo>
                      <a:pt x="417121" y="223658"/>
                    </a:lnTo>
                    <a:lnTo>
                      <a:pt x="408176" y="211819"/>
                    </a:lnTo>
                    <a:lnTo>
                      <a:pt x="392039" y="213134"/>
                    </a:lnTo>
                    <a:lnTo>
                      <a:pt x="371781" y="210328"/>
                    </a:lnTo>
                    <a:lnTo>
                      <a:pt x="368010" y="177529"/>
                    </a:lnTo>
                    <a:lnTo>
                      <a:pt x="355732" y="170776"/>
                    </a:lnTo>
                    <a:lnTo>
                      <a:pt x="343893" y="149904"/>
                    </a:lnTo>
                    <a:lnTo>
                      <a:pt x="340472" y="128505"/>
                    </a:lnTo>
                    <a:lnTo>
                      <a:pt x="343367" y="105879"/>
                    </a:lnTo>
                    <a:lnTo>
                      <a:pt x="358012" y="89655"/>
                    </a:lnTo>
                    <a:lnTo>
                      <a:pt x="362134" y="105967"/>
                    </a:lnTo>
                    <a:lnTo>
                      <a:pt x="378972" y="119735"/>
                    </a:lnTo>
                    <a:lnTo>
                      <a:pt x="394846" y="114737"/>
                    </a:lnTo>
                    <a:lnTo>
                      <a:pt x="410543" y="116490"/>
                    </a:lnTo>
                    <a:lnTo>
                      <a:pt x="424838" y="104125"/>
                    </a:lnTo>
                    <a:lnTo>
                      <a:pt x="436590" y="102020"/>
                    </a:lnTo>
                    <a:lnTo>
                      <a:pt x="459830" y="108861"/>
                    </a:lnTo>
                    <a:lnTo>
                      <a:pt x="479913" y="103686"/>
                    </a:lnTo>
                    <a:lnTo>
                      <a:pt x="492542" y="69659"/>
                    </a:lnTo>
                    <a:lnTo>
                      <a:pt x="502013" y="61153"/>
                    </a:lnTo>
                    <a:lnTo>
                      <a:pt x="510520" y="33352"/>
                    </a:lnTo>
                    <a:lnTo>
                      <a:pt x="538759" y="33352"/>
                    </a:lnTo>
                    <a:lnTo>
                      <a:pt x="560070" y="37474"/>
                    </a:lnTo>
                    <a:lnTo>
                      <a:pt x="546126" y="59574"/>
                    </a:lnTo>
                    <a:lnTo>
                      <a:pt x="564191" y="82727"/>
                    </a:lnTo>
                    <a:lnTo>
                      <a:pt x="559894" y="93952"/>
                    </a:lnTo>
                    <a:close/>
                    <a:moveTo>
                      <a:pt x="263385" y="281802"/>
                    </a:moveTo>
                    <a:lnTo>
                      <a:pt x="236199" y="282328"/>
                    </a:lnTo>
                    <a:lnTo>
                      <a:pt x="215502" y="261807"/>
                    </a:lnTo>
                    <a:lnTo>
                      <a:pt x="183931" y="241812"/>
                    </a:lnTo>
                    <a:lnTo>
                      <a:pt x="173407" y="226991"/>
                    </a:lnTo>
                    <a:lnTo>
                      <a:pt x="154815" y="207083"/>
                    </a:lnTo>
                    <a:lnTo>
                      <a:pt x="142624" y="188754"/>
                    </a:lnTo>
                    <a:lnTo>
                      <a:pt x="123945" y="154552"/>
                    </a:lnTo>
                    <a:lnTo>
                      <a:pt x="102371" y="134206"/>
                    </a:lnTo>
                    <a:lnTo>
                      <a:pt x="95180" y="113246"/>
                    </a:lnTo>
                    <a:lnTo>
                      <a:pt x="86146" y="94215"/>
                    </a:lnTo>
                    <a:lnTo>
                      <a:pt x="63959" y="78868"/>
                    </a:lnTo>
                    <a:lnTo>
                      <a:pt x="51067" y="57908"/>
                    </a:lnTo>
                    <a:lnTo>
                      <a:pt x="32563" y="44227"/>
                    </a:lnTo>
                    <a:lnTo>
                      <a:pt x="6955" y="17216"/>
                    </a:lnTo>
                    <a:lnTo>
                      <a:pt x="4763" y="4763"/>
                    </a:lnTo>
                    <a:lnTo>
                      <a:pt x="20636" y="5727"/>
                    </a:lnTo>
                    <a:lnTo>
                      <a:pt x="58697" y="10463"/>
                    </a:lnTo>
                    <a:lnTo>
                      <a:pt x="80446" y="34405"/>
                    </a:lnTo>
                    <a:lnTo>
                      <a:pt x="99477" y="50980"/>
                    </a:lnTo>
                    <a:lnTo>
                      <a:pt x="113070" y="61153"/>
                    </a:lnTo>
                    <a:lnTo>
                      <a:pt x="136398" y="87462"/>
                    </a:lnTo>
                    <a:lnTo>
                      <a:pt x="161392" y="87813"/>
                    </a:lnTo>
                    <a:lnTo>
                      <a:pt x="182089" y="104564"/>
                    </a:lnTo>
                    <a:lnTo>
                      <a:pt x="196296" y="124997"/>
                    </a:lnTo>
                    <a:lnTo>
                      <a:pt x="214976" y="136135"/>
                    </a:lnTo>
                    <a:lnTo>
                      <a:pt x="205154" y="156043"/>
                    </a:lnTo>
                    <a:lnTo>
                      <a:pt x="219273" y="164549"/>
                    </a:lnTo>
                    <a:lnTo>
                      <a:pt x="228130" y="165163"/>
                    </a:lnTo>
                    <a:lnTo>
                      <a:pt x="232340" y="182177"/>
                    </a:lnTo>
                    <a:lnTo>
                      <a:pt x="240935" y="195858"/>
                    </a:lnTo>
                    <a:lnTo>
                      <a:pt x="259001" y="198050"/>
                    </a:lnTo>
                    <a:lnTo>
                      <a:pt x="270927" y="213485"/>
                    </a:lnTo>
                    <a:lnTo>
                      <a:pt x="264788" y="243917"/>
                    </a:lnTo>
                    <a:lnTo>
                      <a:pt x="263385" y="281802"/>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99" name="Freeform: Shape 1577">
                <a:extLst>
                  <a:ext uri="{FF2B5EF4-FFF2-40B4-BE49-F238E27FC236}">
                    <a16:creationId xmlns:a16="http://schemas.microsoft.com/office/drawing/2014/main" id="{3EB44A55-2A0A-4230-AE53-75806C281245}"/>
                  </a:ext>
                </a:extLst>
              </p:cNvPr>
              <p:cNvSpPr/>
              <p:nvPr/>
            </p:nvSpPr>
            <p:spPr>
              <a:xfrm>
                <a:off x="6420066" y="2768958"/>
                <a:ext cx="105393" cy="151502"/>
              </a:xfrm>
              <a:custGeom>
                <a:avLst/>
                <a:gdLst>
                  <a:gd name="connsiteX0" fmla="*/ 97723 w 101600"/>
                  <a:gd name="connsiteY0" fmla="*/ 58171 h 146050"/>
                  <a:gd name="connsiteX1" fmla="*/ 101757 w 101600"/>
                  <a:gd name="connsiteY1" fmla="*/ 87637 h 146050"/>
                  <a:gd name="connsiteX2" fmla="*/ 83165 w 101600"/>
                  <a:gd name="connsiteY2" fmla="*/ 123769 h 146050"/>
                  <a:gd name="connsiteX3" fmla="*/ 39579 w 101600"/>
                  <a:gd name="connsiteY3" fmla="*/ 147273 h 146050"/>
                  <a:gd name="connsiteX4" fmla="*/ 4763 w 101600"/>
                  <a:gd name="connsiteY4" fmla="*/ 141309 h 146050"/>
                  <a:gd name="connsiteX5" fmla="*/ 24670 w 101600"/>
                  <a:gd name="connsiteY5" fmla="*/ 99389 h 146050"/>
                  <a:gd name="connsiteX6" fmla="*/ 11866 w 101600"/>
                  <a:gd name="connsiteY6" fmla="*/ 57557 h 146050"/>
                  <a:gd name="connsiteX7" fmla="*/ 45279 w 101600"/>
                  <a:gd name="connsiteY7" fmla="*/ 24670 h 146050"/>
                  <a:gd name="connsiteX8" fmla="*/ 63871 w 101600"/>
                  <a:gd name="connsiteY8" fmla="*/ 4763 h 146050"/>
                  <a:gd name="connsiteX9" fmla="*/ 68958 w 101600"/>
                  <a:gd name="connsiteY9" fmla="*/ 27564 h 146050"/>
                  <a:gd name="connsiteX10" fmla="*/ 63871 w 101600"/>
                  <a:gd name="connsiteY10" fmla="*/ 50103 h 146050"/>
                  <a:gd name="connsiteX11" fmla="*/ 79131 w 101600"/>
                  <a:gd name="connsiteY11" fmla="*/ 49576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600" h="146050">
                    <a:moveTo>
                      <a:pt x="97723" y="58171"/>
                    </a:moveTo>
                    <a:lnTo>
                      <a:pt x="101757" y="87637"/>
                    </a:lnTo>
                    <a:lnTo>
                      <a:pt x="83165" y="123769"/>
                    </a:lnTo>
                    <a:lnTo>
                      <a:pt x="39579" y="147273"/>
                    </a:lnTo>
                    <a:lnTo>
                      <a:pt x="4763" y="141309"/>
                    </a:lnTo>
                    <a:lnTo>
                      <a:pt x="24670" y="99389"/>
                    </a:lnTo>
                    <a:lnTo>
                      <a:pt x="11866" y="57557"/>
                    </a:lnTo>
                    <a:lnTo>
                      <a:pt x="45279" y="24670"/>
                    </a:lnTo>
                    <a:lnTo>
                      <a:pt x="63871" y="4763"/>
                    </a:lnTo>
                    <a:lnTo>
                      <a:pt x="68958" y="27564"/>
                    </a:lnTo>
                    <a:lnTo>
                      <a:pt x="63871" y="50103"/>
                    </a:lnTo>
                    <a:lnTo>
                      <a:pt x="79131" y="49576"/>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00" name="Freeform: Shape 1578">
                <a:extLst>
                  <a:ext uri="{FF2B5EF4-FFF2-40B4-BE49-F238E27FC236}">
                    <a16:creationId xmlns:a16="http://schemas.microsoft.com/office/drawing/2014/main" id="{193A50E1-6A7C-4777-BEF6-E4ED6012456C}"/>
                  </a:ext>
                </a:extLst>
              </p:cNvPr>
              <p:cNvSpPr/>
              <p:nvPr/>
            </p:nvSpPr>
            <p:spPr>
              <a:xfrm>
                <a:off x="7548579" y="3557961"/>
                <a:ext cx="46109" cy="118567"/>
              </a:xfrm>
              <a:custGeom>
                <a:avLst/>
                <a:gdLst>
                  <a:gd name="connsiteX0" fmla="*/ 40543 w 44450"/>
                  <a:gd name="connsiteY0" fmla="*/ 21338 h 114300"/>
                  <a:gd name="connsiteX1" fmla="*/ 36246 w 44450"/>
                  <a:gd name="connsiteY1" fmla="*/ 30546 h 114300"/>
                  <a:gd name="connsiteX2" fmla="*/ 27301 w 44450"/>
                  <a:gd name="connsiteY2" fmla="*/ 26512 h 114300"/>
                  <a:gd name="connsiteX3" fmla="*/ 22214 w 44450"/>
                  <a:gd name="connsiteY3" fmla="*/ 45805 h 114300"/>
                  <a:gd name="connsiteX4" fmla="*/ 28353 w 44450"/>
                  <a:gd name="connsiteY4" fmla="*/ 48963 h 114300"/>
                  <a:gd name="connsiteX5" fmla="*/ 22127 w 44450"/>
                  <a:gd name="connsiteY5" fmla="*/ 52997 h 114300"/>
                  <a:gd name="connsiteX6" fmla="*/ 20987 w 44450"/>
                  <a:gd name="connsiteY6" fmla="*/ 60539 h 114300"/>
                  <a:gd name="connsiteX7" fmla="*/ 32563 w 44450"/>
                  <a:gd name="connsiteY7" fmla="*/ 56592 h 114300"/>
                  <a:gd name="connsiteX8" fmla="*/ 33177 w 44450"/>
                  <a:gd name="connsiteY8" fmla="*/ 67730 h 114300"/>
                  <a:gd name="connsiteX9" fmla="*/ 20899 w 44450"/>
                  <a:gd name="connsiteY9" fmla="*/ 113070 h 114300"/>
                  <a:gd name="connsiteX10" fmla="*/ 4763 w 44450"/>
                  <a:gd name="connsiteY10" fmla="*/ 64398 h 114300"/>
                  <a:gd name="connsiteX11" fmla="*/ 11866 w 44450"/>
                  <a:gd name="connsiteY11" fmla="*/ 54926 h 114300"/>
                  <a:gd name="connsiteX12" fmla="*/ 10200 w 44450"/>
                  <a:gd name="connsiteY12" fmla="*/ 53260 h 114300"/>
                  <a:gd name="connsiteX13" fmla="*/ 16689 w 44450"/>
                  <a:gd name="connsiteY13" fmla="*/ 39842 h 114300"/>
                  <a:gd name="connsiteX14" fmla="*/ 21688 w 44450"/>
                  <a:gd name="connsiteY14" fmla="*/ 17917 h 114300"/>
                  <a:gd name="connsiteX15" fmla="*/ 25196 w 44450"/>
                  <a:gd name="connsiteY15" fmla="*/ 10551 h 114300"/>
                  <a:gd name="connsiteX16" fmla="*/ 25898 w 44450"/>
                  <a:gd name="connsiteY16" fmla="*/ 10288 h 114300"/>
                  <a:gd name="connsiteX17" fmla="*/ 34141 w 44450"/>
                  <a:gd name="connsiteY17" fmla="*/ 10288 h 114300"/>
                  <a:gd name="connsiteX18" fmla="*/ 36422 w 44450"/>
                  <a:gd name="connsiteY18" fmla="*/ 5201 h 114300"/>
                  <a:gd name="connsiteX19" fmla="*/ 42999 w 44450"/>
                  <a:gd name="connsiteY19" fmla="*/ 4763 h 114300"/>
                  <a:gd name="connsiteX20" fmla="*/ 43350 w 44450"/>
                  <a:gd name="connsiteY20" fmla="*/ 16777 h 114300"/>
                  <a:gd name="connsiteX21" fmla="*/ 40017 w 44450"/>
                  <a:gd name="connsiteY21" fmla="*/ 21162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450" h="114300">
                    <a:moveTo>
                      <a:pt x="40543" y="21338"/>
                    </a:moveTo>
                    <a:lnTo>
                      <a:pt x="36246" y="30546"/>
                    </a:lnTo>
                    <a:lnTo>
                      <a:pt x="27301" y="26512"/>
                    </a:lnTo>
                    <a:lnTo>
                      <a:pt x="22214" y="45805"/>
                    </a:lnTo>
                    <a:lnTo>
                      <a:pt x="28353" y="48963"/>
                    </a:lnTo>
                    <a:lnTo>
                      <a:pt x="22127" y="52997"/>
                    </a:lnTo>
                    <a:lnTo>
                      <a:pt x="20987" y="60539"/>
                    </a:lnTo>
                    <a:lnTo>
                      <a:pt x="32563" y="56592"/>
                    </a:lnTo>
                    <a:lnTo>
                      <a:pt x="33177" y="67730"/>
                    </a:lnTo>
                    <a:lnTo>
                      <a:pt x="20899" y="113070"/>
                    </a:lnTo>
                    <a:lnTo>
                      <a:pt x="4763" y="64398"/>
                    </a:lnTo>
                    <a:lnTo>
                      <a:pt x="11866" y="54926"/>
                    </a:lnTo>
                    <a:lnTo>
                      <a:pt x="10200" y="53260"/>
                    </a:lnTo>
                    <a:lnTo>
                      <a:pt x="16689" y="39842"/>
                    </a:lnTo>
                    <a:lnTo>
                      <a:pt x="21688" y="17917"/>
                    </a:lnTo>
                    <a:lnTo>
                      <a:pt x="25196" y="10551"/>
                    </a:lnTo>
                    <a:lnTo>
                      <a:pt x="25898" y="10288"/>
                    </a:lnTo>
                    <a:lnTo>
                      <a:pt x="34141" y="10288"/>
                    </a:lnTo>
                    <a:lnTo>
                      <a:pt x="36422" y="5201"/>
                    </a:lnTo>
                    <a:lnTo>
                      <a:pt x="42999" y="4763"/>
                    </a:lnTo>
                    <a:lnTo>
                      <a:pt x="43350" y="16777"/>
                    </a:lnTo>
                    <a:lnTo>
                      <a:pt x="40017" y="21162"/>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01" name="Freeform: Shape 1579">
                <a:extLst>
                  <a:ext uri="{FF2B5EF4-FFF2-40B4-BE49-F238E27FC236}">
                    <a16:creationId xmlns:a16="http://schemas.microsoft.com/office/drawing/2014/main" id="{34791715-7E0D-4A28-AAA9-377807366D2C}"/>
                  </a:ext>
                </a:extLst>
              </p:cNvPr>
              <p:cNvSpPr/>
              <p:nvPr/>
            </p:nvSpPr>
            <p:spPr>
              <a:xfrm>
                <a:off x="8413544" y="3489823"/>
                <a:ext cx="750923" cy="770684"/>
              </a:xfrm>
              <a:custGeom>
                <a:avLst/>
                <a:gdLst>
                  <a:gd name="connsiteX0" fmla="*/ 242338 w 723900"/>
                  <a:gd name="connsiteY0" fmla="*/ 4763 h 742950"/>
                  <a:gd name="connsiteX1" fmla="*/ 268735 w 723900"/>
                  <a:gd name="connsiteY1" fmla="*/ 39754 h 742950"/>
                  <a:gd name="connsiteX2" fmla="*/ 266280 w 723900"/>
                  <a:gd name="connsiteY2" fmla="*/ 63784 h 742950"/>
                  <a:gd name="connsiteX3" fmla="*/ 276015 w 723900"/>
                  <a:gd name="connsiteY3" fmla="*/ 78780 h 742950"/>
                  <a:gd name="connsiteX4" fmla="*/ 275225 w 723900"/>
                  <a:gd name="connsiteY4" fmla="*/ 93601 h 742950"/>
                  <a:gd name="connsiteX5" fmla="*/ 257598 w 723900"/>
                  <a:gd name="connsiteY5" fmla="*/ 89742 h 742950"/>
                  <a:gd name="connsiteX6" fmla="*/ 264526 w 723900"/>
                  <a:gd name="connsiteY6" fmla="*/ 121577 h 742950"/>
                  <a:gd name="connsiteX7" fmla="*/ 288643 w 723900"/>
                  <a:gd name="connsiteY7" fmla="*/ 139643 h 742950"/>
                  <a:gd name="connsiteX8" fmla="*/ 322845 w 723900"/>
                  <a:gd name="connsiteY8" fmla="*/ 159550 h 742950"/>
                  <a:gd name="connsiteX9" fmla="*/ 307235 w 723900"/>
                  <a:gd name="connsiteY9" fmla="*/ 172354 h 742950"/>
                  <a:gd name="connsiteX10" fmla="*/ 297676 w 723900"/>
                  <a:gd name="connsiteY10" fmla="*/ 198576 h 742950"/>
                  <a:gd name="connsiteX11" fmla="*/ 321530 w 723900"/>
                  <a:gd name="connsiteY11" fmla="*/ 209100 h 742950"/>
                  <a:gd name="connsiteX12" fmla="*/ 344682 w 723900"/>
                  <a:gd name="connsiteY12" fmla="*/ 222693 h 742950"/>
                  <a:gd name="connsiteX13" fmla="*/ 376780 w 723900"/>
                  <a:gd name="connsiteY13" fmla="*/ 238216 h 742950"/>
                  <a:gd name="connsiteX14" fmla="*/ 410456 w 723900"/>
                  <a:gd name="connsiteY14" fmla="*/ 241812 h 742950"/>
                  <a:gd name="connsiteX15" fmla="*/ 424663 w 723900"/>
                  <a:gd name="connsiteY15" fmla="*/ 255756 h 742950"/>
                  <a:gd name="connsiteX16" fmla="*/ 443606 w 723900"/>
                  <a:gd name="connsiteY16" fmla="*/ 258299 h 742950"/>
                  <a:gd name="connsiteX17" fmla="*/ 473249 w 723900"/>
                  <a:gd name="connsiteY17" fmla="*/ 264701 h 742950"/>
                  <a:gd name="connsiteX18" fmla="*/ 493682 w 723900"/>
                  <a:gd name="connsiteY18" fmla="*/ 264263 h 742950"/>
                  <a:gd name="connsiteX19" fmla="*/ 496488 w 723900"/>
                  <a:gd name="connsiteY19" fmla="*/ 253388 h 742950"/>
                  <a:gd name="connsiteX20" fmla="*/ 493244 w 723900"/>
                  <a:gd name="connsiteY20" fmla="*/ 235936 h 742950"/>
                  <a:gd name="connsiteX21" fmla="*/ 495173 w 723900"/>
                  <a:gd name="connsiteY21" fmla="*/ 224097 h 742950"/>
                  <a:gd name="connsiteX22" fmla="*/ 510169 w 723900"/>
                  <a:gd name="connsiteY22" fmla="*/ 218221 h 742950"/>
                  <a:gd name="connsiteX23" fmla="*/ 512275 w 723900"/>
                  <a:gd name="connsiteY23" fmla="*/ 239970 h 742950"/>
                  <a:gd name="connsiteX24" fmla="*/ 512713 w 723900"/>
                  <a:gd name="connsiteY24" fmla="*/ 245495 h 742950"/>
                  <a:gd name="connsiteX25" fmla="*/ 535076 w 723900"/>
                  <a:gd name="connsiteY25" fmla="*/ 255931 h 742950"/>
                  <a:gd name="connsiteX26" fmla="*/ 550599 w 723900"/>
                  <a:gd name="connsiteY26" fmla="*/ 251634 h 742950"/>
                  <a:gd name="connsiteX27" fmla="*/ 571296 w 723900"/>
                  <a:gd name="connsiteY27" fmla="*/ 253475 h 742950"/>
                  <a:gd name="connsiteX28" fmla="*/ 591378 w 723900"/>
                  <a:gd name="connsiteY28" fmla="*/ 252686 h 742950"/>
                  <a:gd name="connsiteX29" fmla="*/ 593132 w 723900"/>
                  <a:gd name="connsiteY29" fmla="*/ 235760 h 742950"/>
                  <a:gd name="connsiteX30" fmla="*/ 583135 w 723900"/>
                  <a:gd name="connsiteY30" fmla="*/ 226991 h 742950"/>
                  <a:gd name="connsiteX31" fmla="*/ 602955 w 723900"/>
                  <a:gd name="connsiteY31" fmla="*/ 223483 h 742950"/>
                  <a:gd name="connsiteX32" fmla="*/ 625318 w 723900"/>
                  <a:gd name="connsiteY32" fmla="*/ 202874 h 742950"/>
                  <a:gd name="connsiteX33" fmla="*/ 653645 w 723900"/>
                  <a:gd name="connsiteY33" fmla="*/ 185071 h 742950"/>
                  <a:gd name="connsiteX34" fmla="*/ 674254 w 723900"/>
                  <a:gd name="connsiteY34" fmla="*/ 191911 h 742950"/>
                  <a:gd name="connsiteX35" fmla="*/ 691793 w 723900"/>
                  <a:gd name="connsiteY35" fmla="*/ 180160 h 742950"/>
                  <a:gd name="connsiteX36" fmla="*/ 703370 w 723900"/>
                  <a:gd name="connsiteY36" fmla="*/ 197524 h 742950"/>
                  <a:gd name="connsiteX37" fmla="*/ 695038 w 723900"/>
                  <a:gd name="connsiteY37" fmla="*/ 209276 h 742950"/>
                  <a:gd name="connsiteX38" fmla="*/ 721523 w 723900"/>
                  <a:gd name="connsiteY38" fmla="*/ 213397 h 742950"/>
                  <a:gd name="connsiteX39" fmla="*/ 723452 w 723900"/>
                  <a:gd name="connsiteY39" fmla="*/ 223921 h 742950"/>
                  <a:gd name="connsiteX40" fmla="*/ 714770 w 723900"/>
                  <a:gd name="connsiteY40" fmla="*/ 229008 h 742950"/>
                  <a:gd name="connsiteX41" fmla="*/ 716787 w 723900"/>
                  <a:gd name="connsiteY41" fmla="*/ 245934 h 742950"/>
                  <a:gd name="connsiteX42" fmla="*/ 699247 w 723900"/>
                  <a:gd name="connsiteY42" fmla="*/ 240935 h 742950"/>
                  <a:gd name="connsiteX43" fmla="*/ 667413 w 723900"/>
                  <a:gd name="connsiteY43" fmla="*/ 259878 h 742950"/>
                  <a:gd name="connsiteX44" fmla="*/ 668115 w 723900"/>
                  <a:gd name="connsiteY44" fmla="*/ 275488 h 742950"/>
                  <a:gd name="connsiteX45" fmla="*/ 654609 w 723900"/>
                  <a:gd name="connsiteY45" fmla="*/ 298290 h 742950"/>
                  <a:gd name="connsiteX46" fmla="*/ 653293 w 723900"/>
                  <a:gd name="connsiteY46" fmla="*/ 311444 h 742950"/>
                  <a:gd name="connsiteX47" fmla="*/ 642331 w 723900"/>
                  <a:gd name="connsiteY47" fmla="*/ 333544 h 742950"/>
                  <a:gd name="connsiteX48" fmla="*/ 623125 w 723900"/>
                  <a:gd name="connsiteY48" fmla="*/ 327406 h 742950"/>
                  <a:gd name="connsiteX49" fmla="*/ 622161 w 723900"/>
                  <a:gd name="connsiteY49" fmla="*/ 355031 h 742950"/>
                  <a:gd name="connsiteX50" fmla="*/ 616636 w 723900"/>
                  <a:gd name="connsiteY50" fmla="*/ 364064 h 742950"/>
                  <a:gd name="connsiteX51" fmla="*/ 619266 w 723900"/>
                  <a:gd name="connsiteY51" fmla="*/ 375289 h 742950"/>
                  <a:gd name="connsiteX52" fmla="*/ 607077 w 723900"/>
                  <a:gd name="connsiteY52" fmla="*/ 381603 h 742950"/>
                  <a:gd name="connsiteX53" fmla="*/ 594185 w 723900"/>
                  <a:gd name="connsiteY53" fmla="*/ 339508 h 742950"/>
                  <a:gd name="connsiteX54" fmla="*/ 587345 w 723900"/>
                  <a:gd name="connsiteY54" fmla="*/ 339596 h 742950"/>
                  <a:gd name="connsiteX55" fmla="*/ 583310 w 723900"/>
                  <a:gd name="connsiteY55" fmla="*/ 356609 h 742950"/>
                  <a:gd name="connsiteX56" fmla="*/ 569892 w 723900"/>
                  <a:gd name="connsiteY56" fmla="*/ 342753 h 742950"/>
                  <a:gd name="connsiteX57" fmla="*/ 577435 w 723900"/>
                  <a:gd name="connsiteY57" fmla="*/ 327581 h 742950"/>
                  <a:gd name="connsiteX58" fmla="*/ 588484 w 723900"/>
                  <a:gd name="connsiteY58" fmla="*/ 326002 h 742950"/>
                  <a:gd name="connsiteX59" fmla="*/ 599798 w 723900"/>
                  <a:gd name="connsiteY59" fmla="*/ 303288 h 742950"/>
                  <a:gd name="connsiteX60" fmla="*/ 585678 w 723900"/>
                  <a:gd name="connsiteY60" fmla="*/ 298640 h 742950"/>
                  <a:gd name="connsiteX61" fmla="*/ 562789 w 723900"/>
                  <a:gd name="connsiteY61" fmla="*/ 299079 h 742950"/>
                  <a:gd name="connsiteX62" fmla="*/ 539461 w 723900"/>
                  <a:gd name="connsiteY62" fmla="*/ 295395 h 742950"/>
                  <a:gd name="connsiteX63" fmla="*/ 537268 w 723900"/>
                  <a:gd name="connsiteY63" fmla="*/ 276540 h 742950"/>
                  <a:gd name="connsiteX64" fmla="*/ 525517 w 723900"/>
                  <a:gd name="connsiteY64" fmla="*/ 275137 h 742950"/>
                  <a:gd name="connsiteX65" fmla="*/ 506048 w 723900"/>
                  <a:gd name="connsiteY65" fmla="*/ 263385 h 742950"/>
                  <a:gd name="connsiteX66" fmla="*/ 497366 w 723900"/>
                  <a:gd name="connsiteY66" fmla="*/ 281890 h 742950"/>
                  <a:gd name="connsiteX67" fmla="*/ 515080 w 723900"/>
                  <a:gd name="connsiteY67" fmla="*/ 296185 h 742950"/>
                  <a:gd name="connsiteX68" fmla="*/ 499733 w 723900"/>
                  <a:gd name="connsiteY68" fmla="*/ 306270 h 742950"/>
                  <a:gd name="connsiteX69" fmla="*/ 494296 w 723900"/>
                  <a:gd name="connsiteY69" fmla="*/ 316092 h 742950"/>
                  <a:gd name="connsiteX70" fmla="*/ 509380 w 723900"/>
                  <a:gd name="connsiteY70" fmla="*/ 323284 h 742950"/>
                  <a:gd name="connsiteX71" fmla="*/ 505258 w 723900"/>
                  <a:gd name="connsiteY71" fmla="*/ 339420 h 742950"/>
                  <a:gd name="connsiteX72" fmla="*/ 513765 w 723900"/>
                  <a:gd name="connsiteY72" fmla="*/ 359416 h 742950"/>
                  <a:gd name="connsiteX73" fmla="*/ 517624 w 723900"/>
                  <a:gd name="connsiteY73" fmla="*/ 381165 h 742950"/>
                  <a:gd name="connsiteX74" fmla="*/ 514028 w 723900"/>
                  <a:gd name="connsiteY74" fmla="*/ 390811 h 742950"/>
                  <a:gd name="connsiteX75" fmla="*/ 497366 w 723900"/>
                  <a:gd name="connsiteY75" fmla="*/ 390461 h 742950"/>
                  <a:gd name="connsiteX76" fmla="*/ 467022 w 723900"/>
                  <a:gd name="connsiteY76" fmla="*/ 395898 h 742950"/>
                  <a:gd name="connsiteX77" fmla="*/ 468425 w 723900"/>
                  <a:gd name="connsiteY77" fmla="*/ 415630 h 742950"/>
                  <a:gd name="connsiteX78" fmla="*/ 455271 w 723900"/>
                  <a:gd name="connsiteY78" fmla="*/ 431065 h 742950"/>
                  <a:gd name="connsiteX79" fmla="*/ 419928 w 723900"/>
                  <a:gd name="connsiteY79" fmla="*/ 448605 h 742950"/>
                  <a:gd name="connsiteX80" fmla="*/ 392390 w 723900"/>
                  <a:gd name="connsiteY80" fmla="*/ 478949 h 742950"/>
                  <a:gd name="connsiteX81" fmla="*/ 373886 w 723900"/>
                  <a:gd name="connsiteY81" fmla="*/ 495173 h 742950"/>
                  <a:gd name="connsiteX82" fmla="*/ 349418 w 723900"/>
                  <a:gd name="connsiteY82" fmla="*/ 511923 h 742950"/>
                  <a:gd name="connsiteX83" fmla="*/ 349418 w 723900"/>
                  <a:gd name="connsiteY83" fmla="*/ 523675 h 742950"/>
                  <a:gd name="connsiteX84" fmla="*/ 337140 w 723900"/>
                  <a:gd name="connsiteY84" fmla="*/ 529989 h 742950"/>
                  <a:gd name="connsiteX85" fmla="*/ 314953 w 723900"/>
                  <a:gd name="connsiteY85" fmla="*/ 539022 h 742950"/>
                  <a:gd name="connsiteX86" fmla="*/ 303464 w 723900"/>
                  <a:gd name="connsiteY86" fmla="*/ 540425 h 742950"/>
                  <a:gd name="connsiteX87" fmla="*/ 296097 w 723900"/>
                  <a:gd name="connsiteY87" fmla="*/ 559719 h 742950"/>
                  <a:gd name="connsiteX88" fmla="*/ 301184 w 723900"/>
                  <a:gd name="connsiteY88" fmla="*/ 592606 h 742950"/>
                  <a:gd name="connsiteX89" fmla="*/ 302499 w 723900"/>
                  <a:gd name="connsiteY89" fmla="*/ 613390 h 742950"/>
                  <a:gd name="connsiteX90" fmla="*/ 292151 w 723900"/>
                  <a:gd name="connsiteY90" fmla="*/ 637157 h 742950"/>
                  <a:gd name="connsiteX91" fmla="*/ 291975 w 723900"/>
                  <a:gd name="connsiteY91" fmla="*/ 679515 h 742950"/>
                  <a:gd name="connsiteX92" fmla="*/ 279259 w 723900"/>
                  <a:gd name="connsiteY92" fmla="*/ 680743 h 742950"/>
                  <a:gd name="connsiteX93" fmla="*/ 268122 w 723900"/>
                  <a:gd name="connsiteY93" fmla="*/ 699598 h 742950"/>
                  <a:gd name="connsiteX94" fmla="*/ 275576 w 723900"/>
                  <a:gd name="connsiteY94" fmla="*/ 707754 h 742950"/>
                  <a:gd name="connsiteX95" fmla="*/ 253125 w 723900"/>
                  <a:gd name="connsiteY95" fmla="*/ 714770 h 742950"/>
                  <a:gd name="connsiteX96" fmla="*/ 244881 w 723900"/>
                  <a:gd name="connsiteY96" fmla="*/ 731608 h 742950"/>
                  <a:gd name="connsiteX97" fmla="*/ 234971 w 723900"/>
                  <a:gd name="connsiteY97" fmla="*/ 738712 h 742950"/>
                  <a:gd name="connsiteX98" fmla="*/ 211731 w 723900"/>
                  <a:gd name="connsiteY98" fmla="*/ 715647 h 742950"/>
                  <a:gd name="connsiteX99" fmla="*/ 200331 w 723900"/>
                  <a:gd name="connsiteY99" fmla="*/ 680918 h 742950"/>
                  <a:gd name="connsiteX100" fmla="*/ 190859 w 723900"/>
                  <a:gd name="connsiteY100" fmla="*/ 655837 h 742950"/>
                  <a:gd name="connsiteX101" fmla="*/ 182265 w 723900"/>
                  <a:gd name="connsiteY101" fmla="*/ 644085 h 742950"/>
                  <a:gd name="connsiteX102" fmla="*/ 169197 w 723900"/>
                  <a:gd name="connsiteY102" fmla="*/ 620056 h 742950"/>
                  <a:gd name="connsiteX103" fmla="*/ 163146 w 723900"/>
                  <a:gd name="connsiteY103" fmla="*/ 588659 h 742950"/>
                  <a:gd name="connsiteX104" fmla="*/ 158849 w 723900"/>
                  <a:gd name="connsiteY104" fmla="*/ 572874 h 742950"/>
                  <a:gd name="connsiteX105" fmla="*/ 136486 w 723900"/>
                  <a:gd name="connsiteY105" fmla="*/ 538057 h 742950"/>
                  <a:gd name="connsiteX106" fmla="*/ 126313 w 723900"/>
                  <a:gd name="connsiteY106" fmla="*/ 488595 h 742950"/>
                  <a:gd name="connsiteX107" fmla="*/ 118946 w 723900"/>
                  <a:gd name="connsiteY107" fmla="*/ 455533 h 742950"/>
                  <a:gd name="connsiteX108" fmla="*/ 119034 w 723900"/>
                  <a:gd name="connsiteY108" fmla="*/ 424137 h 742950"/>
                  <a:gd name="connsiteX109" fmla="*/ 114298 w 723900"/>
                  <a:gd name="connsiteY109" fmla="*/ 399581 h 742950"/>
                  <a:gd name="connsiteX110" fmla="*/ 78517 w 723900"/>
                  <a:gd name="connsiteY110" fmla="*/ 415279 h 742950"/>
                  <a:gd name="connsiteX111" fmla="*/ 61153 w 723900"/>
                  <a:gd name="connsiteY111" fmla="*/ 412122 h 742950"/>
                  <a:gd name="connsiteX112" fmla="*/ 29055 w 723900"/>
                  <a:gd name="connsiteY112" fmla="*/ 380288 h 742950"/>
                  <a:gd name="connsiteX113" fmla="*/ 40895 w 723900"/>
                  <a:gd name="connsiteY113" fmla="*/ 370729 h 742950"/>
                  <a:gd name="connsiteX114" fmla="*/ 33616 w 723900"/>
                  <a:gd name="connsiteY114" fmla="*/ 360380 h 742950"/>
                  <a:gd name="connsiteX115" fmla="*/ 4763 w 723900"/>
                  <a:gd name="connsiteY115" fmla="*/ 337754 h 742950"/>
                  <a:gd name="connsiteX116" fmla="*/ 21163 w 723900"/>
                  <a:gd name="connsiteY116" fmla="*/ 319863 h 742950"/>
                  <a:gd name="connsiteX117" fmla="*/ 75272 w 723900"/>
                  <a:gd name="connsiteY117" fmla="*/ 319951 h 742950"/>
                  <a:gd name="connsiteX118" fmla="*/ 70361 w 723900"/>
                  <a:gd name="connsiteY118" fmla="*/ 296799 h 742950"/>
                  <a:gd name="connsiteX119" fmla="*/ 56593 w 723900"/>
                  <a:gd name="connsiteY119" fmla="*/ 283118 h 742950"/>
                  <a:gd name="connsiteX120" fmla="*/ 53786 w 723900"/>
                  <a:gd name="connsiteY120" fmla="*/ 262158 h 742950"/>
                  <a:gd name="connsiteX121" fmla="*/ 37649 w 723900"/>
                  <a:gd name="connsiteY121" fmla="*/ 249880 h 742950"/>
                  <a:gd name="connsiteX122" fmla="*/ 64749 w 723900"/>
                  <a:gd name="connsiteY122" fmla="*/ 220939 h 742950"/>
                  <a:gd name="connsiteX123" fmla="*/ 93338 w 723900"/>
                  <a:gd name="connsiteY123" fmla="*/ 223044 h 742950"/>
                  <a:gd name="connsiteX124" fmla="*/ 119034 w 723900"/>
                  <a:gd name="connsiteY124" fmla="*/ 193928 h 742950"/>
                  <a:gd name="connsiteX125" fmla="*/ 134469 w 723900"/>
                  <a:gd name="connsiteY125" fmla="*/ 165339 h 742950"/>
                  <a:gd name="connsiteX126" fmla="*/ 158323 w 723900"/>
                  <a:gd name="connsiteY126" fmla="*/ 136924 h 742950"/>
                  <a:gd name="connsiteX127" fmla="*/ 157972 w 723900"/>
                  <a:gd name="connsiteY127" fmla="*/ 116490 h 742950"/>
                  <a:gd name="connsiteX128" fmla="*/ 178932 w 723900"/>
                  <a:gd name="connsiteY128" fmla="*/ 99740 h 742950"/>
                  <a:gd name="connsiteX129" fmla="*/ 159025 w 723900"/>
                  <a:gd name="connsiteY129" fmla="*/ 85445 h 742950"/>
                  <a:gd name="connsiteX130" fmla="*/ 150518 w 723900"/>
                  <a:gd name="connsiteY130" fmla="*/ 65713 h 742950"/>
                  <a:gd name="connsiteX131" fmla="*/ 141835 w 723900"/>
                  <a:gd name="connsiteY131" fmla="*/ 39842 h 742950"/>
                  <a:gd name="connsiteX132" fmla="*/ 153850 w 723900"/>
                  <a:gd name="connsiteY132" fmla="*/ 27038 h 742950"/>
                  <a:gd name="connsiteX133" fmla="*/ 191210 w 723900"/>
                  <a:gd name="connsiteY133" fmla="*/ 34317 h 742950"/>
                  <a:gd name="connsiteX134" fmla="*/ 218572 w 723900"/>
                  <a:gd name="connsiteY134" fmla="*/ 29844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723900" h="742950">
                    <a:moveTo>
                      <a:pt x="242338" y="4763"/>
                    </a:moveTo>
                    <a:lnTo>
                      <a:pt x="268735" y="39754"/>
                    </a:lnTo>
                    <a:lnTo>
                      <a:pt x="266280" y="63784"/>
                    </a:lnTo>
                    <a:lnTo>
                      <a:pt x="276015" y="78780"/>
                    </a:lnTo>
                    <a:lnTo>
                      <a:pt x="275225" y="93601"/>
                    </a:lnTo>
                    <a:lnTo>
                      <a:pt x="257598" y="89742"/>
                    </a:lnTo>
                    <a:lnTo>
                      <a:pt x="264526" y="121577"/>
                    </a:lnTo>
                    <a:lnTo>
                      <a:pt x="288643" y="139643"/>
                    </a:lnTo>
                    <a:lnTo>
                      <a:pt x="322845" y="159550"/>
                    </a:lnTo>
                    <a:lnTo>
                      <a:pt x="307235" y="172354"/>
                    </a:lnTo>
                    <a:lnTo>
                      <a:pt x="297676" y="198576"/>
                    </a:lnTo>
                    <a:lnTo>
                      <a:pt x="321530" y="209100"/>
                    </a:lnTo>
                    <a:lnTo>
                      <a:pt x="344682" y="222693"/>
                    </a:lnTo>
                    <a:lnTo>
                      <a:pt x="376780" y="238216"/>
                    </a:lnTo>
                    <a:lnTo>
                      <a:pt x="410456" y="241812"/>
                    </a:lnTo>
                    <a:lnTo>
                      <a:pt x="424663" y="255756"/>
                    </a:lnTo>
                    <a:lnTo>
                      <a:pt x="443606" y="258299"/>
                    </a:lnTo>
                    <a:lnTo>
                      <a:pt x="473249" y="264701"/>
                    </a:lnTo>
                    <a:lnTo>
                      <a:pt x="493682" y="264263"/>
                    </a:lnTo>
                    <a:lnTo>
                      <a:pt x="496488" y="253388"/>
                    </a:lnTo>
                    <a:lnTo>
                      <a:pt x="493244" y="235936"/>
                    </a:lnTo>
                    <a:lnTo>
                      <a:pt x="495173" y="224097"/>
                    </a:lnTo>
                    <a:lnTo>
                      <a:pt x="510169" y="218221"/>
                    </a:lnTo>
                    <a:lnTo>
                      <a:pt x="512275" y="239970"/>
                    </a:lnTo>
                    <a:lnTo>
                      <a:pt x="512713" y="245495"/>
                    </a:lnTo>
                    <a:lnTo>
                      <a:pt x="535076" y="255931"/>
                    </a:lnTo>
                    <a:lnTo>
                      <a:pt x="550599" y="251634"/>
                    </a:lnTo>
                    <a:lnTo>
                      <a:pt x="571296" y="253475"/>
                    </a:lnTo>
                    <a:lnTo>
                      <a:pt x="591378" y="252686"/>
                    </a:lnTo>
                    <a:lnTo>
                      <a:pt x="593132" y="235760"/>
                    </a:lnTo>
                    <a:lnTo>
                      <a:pt x="583135" y="226991"/>
                    </a:lnTo>
                    <a:lnTo>
                      <a:pt x="602955" y="223483"/>
                    </a:lnTo>
                    <a:lnTo>
                      <a:pt x="625318" y="202874"/>
                    </a:lnTo>
                    <a:lnTo>
                      <a:pt x="653645" y="185071"/>
                    </a:lnTo>
                    <a:lnTo>
                      <a:pt x="674254" y="191911"/>
                    </a:lnTo>
                    <a:lnTo>
                      <a:pt x="691793" y="180160"/>
                    </a:lnTo>
                    <a:lnTo>
                      <a:pt x="703370" y="197524"/>
                    </a:lnTo>
                    <a:lnTo>
                      <a:pt x="695038" y="209276"/>
                    </a:lnTo>
                    <a:lnTo>
                      <a:pt x="721523" y="213397"/>
                    </a:lnTo>
                    <a:lnTo>
                      <a:pt x="723452" y="223921"/>
                    </a:lnTo>
                    <a:lnTo>
                      <a:pt x="714770" y="229008"/>
                    </a:lnTo>
                    <a:lnTo>
                      <a:pt x="716787" y="245934"/>
                    </a:lnTo>
                    <a:lnTo>
                      <a:pt x="699247" y="240935"/>
                    </a:lnTo>
                    <a:lnTo>
                      <a:pt x="667413" y="259878"/>
                    </a:lnTo>
                    <a:lnTo>
                      <a:pt x="668115" y="275488"/>
                    </a:lnTo>
                    <a:lnTo>
                      <a:pt x="654609" y="298290"/>
                    </a:lnTo>
                    <a:lnTo>
                      <a:pt x="653293" y="311444"/>
                    </a:lnTo>
                    <a:lnTo>
                      <a:pt x="642331" y="333544"/>
                    </a:lnTo>
                    <a:lnTo>
                      <a:pt x="623125" y="327406"/>
                    </a:lnTo>
                    <a:lnTo>
                      <a:pt x="622161" y="355031"/>
                    </a:lnTo>
                    <a:lnTo>
                      <a:pt x="616636" y="364064"/>
                    </a:lnTo>
                    <a:lnTo>
                      <a:pt x="619266" y="375289"/>
                    </a:lnTo>
                    <a:lnTo>
                      <a:pt x="607077" y="381603"/>
                    </a:lnTo>
                    <a:lnTo>
                      <a:pt x="594185" y="339508"/>
                    </a:lnTo>
                    <a:lnTo>
                      <a:pt x="587345" y="339596"/>
                    </a:lnTo>
                    <a:lnTo>
                      <a:pt x="583310" y="356609"/>
                    </a:lnTo>
                    <a:lnTo>
                      <a:pt x="569892" y="342753"/>
                    </a:lnTo>
                    <a:lnTo>
                      <a:pt x="577435" y="327581"/>
                    </a:lnTo>
                    <a:lnTo>
                      <a:pt x="588484" y="326002"/>
                    </a:lnTo>
                    <a:lnTo>
                      <a:pt x="599798" y="303288"/>
                    </a:lnTo>
                    <a:lnTo>
                      <a:pt x="585678" y="298640"/>
                    </a:lnTo>
                    <a:lnTo>
                      <a:pt x="562789" y="299079"/>
                    </a:lnTo>
                    <a:lnTo>
                      <a:pt x="539461" y="295395"/>
                    </a:lnTo>
                    <a:lnTo>
                      <a:pt x="537268" y="276540"/>
                    </a:lnTo>
                    <a:lnTo>
                      <a:pt x="525517" y="275137"/>
                    </a:lnTo>
                    <a:lnTo>
                      <a:pt x="506048" y="263385"/>
                    </a:lnTo>
                    <a:lnTo>
                      <a:pt x="497366" y="281890"/>
                    </a:lnTo>
                    <a:lnTo>
                      <a:pt x="515080" y="296185"/>
                    </a:lnTo>
                    <a:lnTo>
                      <a:pt x="499733" y="306270"/>
                    </a:lnTo>
                    <a:lnTo>
                      <a:pt x="494296" y="316092"/>
                    </a:lnTo>
                    <a:lnTo>
                      <a:pt x="509380" y="323284"/>
                    </a:lnTo>
                    <a:lnTo>
                      <a:pt x="505258" y="339420"/>
                    </a:lnTo>
                    <a:lnTo>
                      <a:pt x="513765" y="359416"/>
                    </a:lnTo>
                    <a:lnTo>
                      <a:pt x="517624" y="381165"/>
                    </a:lnTo>
                    <a:lnTo>
                      <a:pt x="514028" y="390811"/>
                    </a:lnTo>
                    <a:lnTo>
                      <a:pt x="497366" y="390461"/>
                    </a:lnTo>
                    <a:lnTo>
                      <a:pt x="467022" y="395898"/>
                    </a:lnTo>
                    <a:lnTo>
                      <a:pt x="468425" y="415630"/>
                    </a:lnTo>
                    <a:lnTo>
                      <a:pt x="455271" y="431065"/>
                    </a:lnTo>
                    <a:lnTo>
                      <a:pt x="419928" y="448605"/>
                    </a:lnTo>
                    <a:lnTo>
                      <a:pt x="392390" y="478949"/>
                    </a:lnTo>
                    <a:lnTo>
                      <a:pt x="373886" y="495173"/>
                    </a:lnTo>
                    <a:lnTo>
                      <a:pt x="349418" y="511923"/>
                    </a:lnTo>
                    <a:lnTo>
                      <a:pt x="349418" y="523675"/>
                    </a:lnTo>
                    <a:lnTo>
                      <a:pt x="337140" y="529989"/>
                    </a:lnTo>
                    <a:lnTo>
                      <a:pt x="314953" y="539022"/>
                    </a:lnTo>
                    <a:lnTo>
                      <a:pt x="303464" y="540425"/>
                    </a:lnTo>
                    <a:lnTo>
                      <a:pt x="296097" y="559719"/>
                    </a:lnTo>
                    <a:lnTo>
                      <a:pt x="301184" y="592606"/>
                    </a:lnTo>
                    <a:lnTo>
                      <a:pt x="302499" y="613390"/>
                    </a:lnTo>
                    <a:lnTo>
                      <a:pt x="292151" y="637157"/>
                    </a:lnTo>
                    <a:lnTo>
                      <a:pt x="291975" y="679515"/>
                    </a:lnTo>
                    <a:lnTo>
                      <a:pt x="279259" y="680743"/>
                    </a:lnTo>
                    <a:lnTo>
                      <a:pt x="268122" y="699598"/>
                    </a:lnTo>
                    <a:lnTo>
                      <a:pt x="275576" y="707754"/>
                    </a:lnTo>
                    <a:lnTo>
                      <a:pt x="253125" y="714770"/>
                    </a:lnTo>
                    <a:lnTo>
                      <a:pt x="244881" y="731608"/>
                    </a:lnTo>
                    <a:lnTo>
                      <a:pt x="234971" y="738712"/>
                    </a:lnTo>
                    <a:lnTo>
                      <a:pt x="211731" y="715647"/>
                    </a:lnTo>
                    <a:lnTo>
                      <a:pt x="200331" y="680918"/>
                    </a:lnTo>
                    <a:lnTo>
                      <a:pt x="190859" y="655837"/>
                    </a:lnTo>
                    <a:lnTo>
                      <a:pt x="182265" y="644085"/>
                    </a:lnTo>
                    <a:lnTo>
                      <a:pt x="169197" y="620056"/>
                    </a:lnTo>
                    <a:lnTo>
                      <a:pt x="163146" y="588659"/>
                    </a:lnTo>
                    <a:lnTo>
                      <a:pt x="158849" y="572874"/>
                    </a:lnTo>
                    <a:lnTo>
                      <a:pt x="136486" y="538057"/>
                    </a:lnTo>
                    <a:lnTo>
                      <a:pt x="126313" y="488595"/>
                    </a:lnTo>
                    <a:lnTo>
                      <a:pt x="118946" y="455533"/>
                    </a:lnTo>
                    <a:lnTo>
                      <a:pt x="119034" y="424137"/>
                    </a:lnTo>
                    <a:lnTo>
                      <a:pt x="114298" y="399581"/>
                    </a:lnTo>
                    <a:lnTo>
                      <a:pt x="78517" y="415279"/>
                    </a:lnTo>
                    <a:lnTo>
                      <a:pt x="61153" y="412122"/>
                    </a:lnTo>
                    <a:lnTo>
                      <a:pt x="29055" y="380288"/>
                    </a:lnTo>
                    <a:lnTo>
                      <a:pt x="40895" y="370729"/>
                    </a:lnTo>
                    <a:lnTo>
                      <a:pt x="33616" y="360380"/>
                    </a:lnTo>
                    <a:lnTo>
                      <a:pt x="4763" y="337754"/>
                    </a:lnTo>
                    <a:lnTo>
                      <a:pt x="21163" y="319863"/>
                    </a:lnTo>
                    <a:lnTo>
                      <a:pt x="75272" y="319951"/>
                    </a:lnTo>
                    <a:lnTo>
                      <a:pt x="70361" y="296799"/>
                    </a:lnTo>
                    <a:lnTo>
                      <a:pt x="56593" y="283118"/>
                    </a:lnTo>
                    <a:lnTo>
                      <a:pt x="53786" y="262158"/>
                    </a:lnTo>
                    <a:lnTo>
                      <a:pt x="37649" y="249880"/>
                    </a:lnTo>
                    <a:lnTo>
                      <a:pt x="64749" y="220939"/>
                    </a:lnTo>
                    <a:lnTo>
                      <a:pt x="93338" y="223044"/>
                    </a:lnTo>
                    <a:lnTo>
                      <a:pt x="119034" y="193928"/>
                    </a:lnTo>
                    <a:lnTo>
                      <a:pt x="134469" y="165339"/>
                    </a:lnTo>
                    <a:lnTo>
                      <a:pt x="158323" y="136924"/>
                    </a:lnTo>
                    <a:lnTo>
                      <a:pt x="157972" y="116490"/>
                    </a:lnTo>
                    <a:lnTo>
                      <a:pt x="178932" y="99740"/>
                    </a:lnTo>
                    <a:lnTo>
                      <a:pt x="159025" y="85445"/>
                    </a:lnTo>
                    <a:lnTo>
                      <a:pt x="150518" y="65713"/>
                    </a:lnTo>
                    <a:lnTo>
                      <a:pt x="141835" y="39842"/>
                    </a:lnTo>
                    <a:lnTo>
                      <a:pt x="153850" y="27038"/>
                    </a:lnTo>
                    <a:lnTo>
                      <a:pt x="191210" y="34317"/>
                    </a:lnTo>
                    <a:lnTo>
                      <a:pt x="218572" y="29844"/>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02" name="Freeform: Shape 1580">
                <a:extLst>
                  <a:ext uri="{FF2B5EF4-FFF2-40B4-BE49-F238E27FC236}">
                    <a16:creationId xmlns:a16="http://schemas.microsoft.com/office/drawing/2014/main" id="{BFD829D4-AA05-44E6-9FAC-A04741DD91A2}"/>
                  </a:ext>
                </a:extLst>
              </p:cNvPr>
              <p:cNvSpPr/>
              <p:nvPr/>
            </p:nvSpPr>
            <p:spPr>
              <a:xfrm>
                <a:off x="7664023" y="3430054"/>
                <a:ext cx="256895" cy="256895"/>
              </a:xfrm>
              <a:custGeom>
                <a:avLst/>
                <a:gdLst>
                  <a:gd name="connsiteX0" fmla="*/ 167794 w 247650"/>
                  <a:gd name="connsiteY0" fmla="*/ 47735 h 247650"/>
                  <a:gd name="connsiteX1" fmla="*/ 183843 w 247650"/>
                  <a:gd name="connsiteY1" fmla="*/ 56855 h 247650"/>
                  <a:gd name="connsiteX2" fmla="*/ 185772 w 247650"/>
                  <a:gd name="connsiteY2" fmla="*/ 74395 h 247650"/>
                  <a:gd name="connsiteX3" fmla="*/ 173319 w 247650"/>
                  <a:gd name="connsiteY3" fmla="*/ 84656 h 247650"/>
                  <a:gd name="connsiteX4" fmla="*/ 167619 w 247650"/>
                  <a:gd name="connsiteY4" fmla="*/ 107808 h 247650"/>
                  <a:gd name="connsiteX5" fmla="*/ 184720 w 247650"/>
                  <a:gd name="connsiteY5" fmla="*/ 135696 h 247650"/>
                  <a:gd name="connsiteX6" fmla="*/ 214800 w 247650"/>
                  <a:gd name="connsiteY6" fmla="*/ 151658 h 247650"/>
                  <a:gd name="connsiteX7" fmla="*/ 227517 w 247650"/>
                  <a:gd name="connsiteY7" fmla="*/ 173582 h 247650"/>
                  <a:gd name="connsiteX8" fmla="*/ 223483 w 247650"/>
                  <a:gd name="connsiteY8" fmla="*/ 194367 h 247650"/>
                  <a:gd name="connsiteX9" fmla="*/ 231287 w 247650"/>
                  <a:gd name="connsiteY9" fmla="*/ 194367 h 247650"/>
                  <a:gd name="connsiteX10" fmla="*/ 231551 w 247650"/>
                  <a:gd name="connsiteY10" fmla="*/ 209539 h 247650"/>
                  <a:gd name="connsiteX11" fmla="*/ 245144 w 247650"/>
                  <a:gd name="connsiteY11" fmla="*/ 224360 h 247650"/>
                  <a:gd name="connsiteX12" fmla="*/ 230586 w 247650"/>
                  <a:gd name="connsiteY12" fmla="*/ 223044 h 247650"/>
                  <a:gd name="connsiteX13" fmla="*/ 214011 w 247650"/>
                  <a:gd name="connsiteY13" fmla="*/ 220676 h 247650"/>
                  <a:gd name="connsiteX14" fmla="*/ 195945 w 247650"/>
                  <a:gd name="connsiteY14" fmla="*/ 247688 h 247650"/>
                  <a:gd name="connsiteX15" fmla="*/ 150254 w 247650"/>
                  <a:gd name="connsiteY15" fmla="*/ 245407 h 247650"/>
                  <a:gd name="connsiteX16" fmla="*/ 80973 w 247650"/>
                  <a:gd name="connsiteY16" fmla="*/ 188491 h 247650"/>
                  <a:gd name="connsiteX17" fmla="*/ 44315 w 247650"/>
                  <a:gd name="connsiteY17" fmla="*/ 168408 h 247650"/>
                  <a:gd name="connsiteX18" fmla="*/ 14672 w 247650"/>
                  <a:gd name="connsiteY18" fmla="*/ 160603 h 247650"/>
                  <a:gd name="connsiteX19" fmla="*/ 4763 w 247650"/>
                  <a:gd name="connsiteY19" fmla="*/ 125173 h 247650"/>
                  <a:gd name="connsiteX20" fmla="*/ 59223 w 247650"/>
                  <a:gd name="connsiteY20" fmla="*/ 94478 h 247650"/>
                  <a:gd name="connsiteX21" fmla="*/ 68519 w 247650"/>
                  <a:gd name="connsiteY21" fmla="*/ 58346 h 247650"/>
                  <a:gd name="connsiteX22" fmla="*/ 66151 w 247650"/>
                  <a:gd name="connsiteY22" fmla="*/ 36246 h 247650"/>
                  <a:gd name="connsiteX23" fmla="*/ 79657 w 247650"/>
                  <a:gd name="connsiteY23" fmla="*/ 28704 h 247650"/>
                  <a:gd name="connsiteX24" fmla="*/ 92285 w 247650"/>
                  <a:gd name="connsiteY24" fmla="*/ 9586 h 247650"/>
                  <a:gd name="connsiteX25" fmla="*/ 102809 w 247650"/>
                  <a:gd name="connsiteY25" fmla="*/ 4763 h 247650"/>
                  <a:gd name="connsiteX26" fmla="*/ 131399 w 247650"/>
                  <a:gd name="connsiteY26" fmla="*/ 8797 h 247650"/>
                  <a:gd name="connsiteX27" fmla="*/ 140081 w 247650"/>
                  <a:gd name="connsiteY27" fmla="*/ 16602 h 247650"/>
                  <a:gd name="connsiteX28" fmla="*/ 151833 w 247650"/>
                  <a:gd name="connsiteY28" fmla="*/ 11428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7650" h="247650">
                    <a:moveTo>
                      <a:pt x="167794" y="47735"/>
                    </a:moveTo>
                    <a:lnTo>
                      <a:pt x="183843" y="56855"/>
                    </a:lnTo>
                    <a:lnTo>
                      <a:pt x="185772" y="74395"/>
                    </a:lnTo>
                    <a:lnTo>
                      <a:pt x="173319" y="84656"/>
                    </a:lnTo>
                    <a:lnTo>
                      <a:pt x="167619" y="107808"/>
                    </a:lnTo>
                    <a:lnTo>
                      <a:pt x="184720" y="135696"/>
                    </a:lnTo>
                    <a:lnTo>
                      <a:pt x="214800" y="151658"/>
                    </a:lnTo>
                    <a:lnTo>
                      <a:pt x="227517" y="173582"/>
                    </a:lnTo>
                    <a:lnTo>
                      <a:pt x="223483" y="194367"/>
                    </a:lnTo>
                    <a:lnTo>
                      <a:pt x="231287" y="194367"/>
                    </a:lnTo>
                    <a:lnTo>
                      <a:pt x="231551" y="209539"/>
                    </a:lnTo>
                    <a:lnTo>
                      <a:pt x="245144" y="224360"/>
                    </a:lnTo>
                    <a:lnTo>
                      <a:pt x="230586" y="223044"/>
                    </a:lnTo>
                    <a:lnTo>
                      <a:pt x="214011" y="220676"/>
                    </a:lnTo>
                    <a:lnTo>
                      <a:pt x="195945" y="247688"/>
                    </a:lnTo>
                    <a:lnTo>
                      <a:pt x="150254" y="245407"/>
                    </a:lnTo>
                    <a:lnTo>
                      <a:pt x="80973" y="188491"/>
                    </a:lnTo>
                    <a:lnTo>
                      <a:pt x="44315" y="168408"/>
                    </a:lnTo>
                    <a:lnTo>
                      <a:pt x="14672" y="160603"/>
                    </a:lnTo>
                    <a:lnTo>
                      <a:pt x="4763" y="125173"/>
                    </a:lnTo>
                    <a:lnTo>
                      <a:pt x="59223" y="94478"/>
                    </a:lnTo>
                    <a:lnTo>
                      <a:pt x="68519" y="58346"/>
                    </a:lnTo>
                    <a:lnTo>
                      <a:pt x="66151" y="36246"/>
                    </a:lnTo>
                    <a:lnTo>
                      <a:pt x="79657" y="28704"/>
                    </a:lnTo>
                    <a:lnTo>
                      <a:pt x="92285" y="9586"/>
                    </a:lnTo>
                    <a:lnTo>
                      <a:pt x="102809" y="4763"/>
                    </a:lnTo>
                    <a:lnTo>
                      <a:pt x="131399" y="8797"/>
                    </a:lnTo>
                    <a:lnTo>
                      <a:pt x="140081" y="16602"/>
                    </a:lnTo>
                    <a:lnTo>
                      <a:pt x="151833" y="11428"/>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03" name="Freeform: Shape 1581">
                <a:extLst>
                  <a:ext uri="{FF2B5EF4-FFF2-40B4-BE49-F238E27FC236}">
                    <a16:creationId xmlns:a16="http://schemas.microsoft.com/office/drawing/2014/main" id="{5326CD46-DA96-4791-8637-F6B9817F539D}"/>
                  </a:ext>
                </a:extLst>
              </p:cNvPr>
              <p:cNvSpPr/>
              <p:nvPr/>
            </p:nvSpPr>
            <p:spPr>
              <a:xfrm>
                <a:off x="7799663" y="3354456"/>
                <a:ext cx="494028" cy="447919"/>
              </a:xfrm>
              <a:custGeom>
                <a:avLst/>
                <a:gdLst>
                  <a:gd name="connsiteX0" fmla="*/ 246021 w 476250"/>
                  <a:gd name="connsiteY0" fmla="*/ 83428 h 431800"/>
                  <a:gd name="connsiteX1" fmla="*/ 267683 w 476250"/>
                  <a:gd name="connsiteY1" fmla="*/ 77465 h 431800"/>
                  <a:gd name="connsiteX2" fmla="*/ 285135 w 476250"/>
                  <a:gd name="connsiteY2" fmla="*/ 59749 h 431800"/>
                  <a:gd name="connsiteX3" fmla="*/ 301535 w 476250"/>
                  <a:gd name="connsiteY3" fmla="*/ 60626 h 431800"/>
                  <a:gd name="connsiteX4" fmla="*/ 312321 w 476250"/>
                  <a:gd name="connsiteY4" fmla="*/ 54838 h 431800"/>
                  <a:gd name="connsiteX5" fmla="*/ 329861 w 476250"/>
                  <a:gd name="connsiteY5" fmla="*/ 57733 h 431800"/>
                  <a:gd name="connsiteX6" fmla="*/ 357047 w 476250"/>
                  <a:gd name="connsiteY6" fmla="*/ 73431 h 431800"/>
                  <a:gd name="connsiteX7" fmla="*/ 376692 w 476250"/>
                  <a:gd name="connsiteY7" fmla="*/ 76851 h 431800"/>
                  <a:gd name="connsiteX8" fmla="*/ 404756 w 476250"/>
                  <a:gd name="connsiteY8" fmla="*/ 103950 h 431800"/>
                  <a:gd name="connsiteX9" fmla="*/ 423085 w 476250"/>
                  <a:gd name="connsiteY9" fmla="*/ 105002 h 431800"/>
                  <a:gd name="connsiteX10" fmla="*/ 425277 w 476250"/>
                  <a:gd name="connsiteY10" fmla="*/ 130522 h 431800"/>
                  <a:gd name="connsiteX11" fmla="*/ 415279 w 476250"/>
                  <a:gd name="connsiteY11" fmla="*/ 167794 h 431800"/>
                  <a:gd name="connsiteX12" fmla="*/ 408526 w 476250"/>
                  <a:gd name="connsiteY12" fmla="*/ 189280 h 431800"/>
                  <a:gd name="connsiteX13" fmla="*/ 419226 w 476250"/>
                  <a:gd name="connsiteY13" fmla="*/ 193577 h 431800"/>
                  <a:gd name="connsiteX14" fmla="*/ 408702 w 476250"/>
                  <a:gd name="connsiteY14" fmla="*/ 209626 h 431800"/>
                  <a:gd name="connsiteX15" fmla="*/ 416770 w 476250"/>
                  <a:gd name="connsiteY15" fmla="*/ 232779 h 431800"/>
                  <a:gd name="connsiteX16" fmla="*/ 418700 w 476250"/>
                  <a:gd name="connsiteY16" fmla="*/ 251108 h 431800"/>
                  <a:gd name="connsiteX17" fmla="*/ 437292 w 476250"/>
                  <a:gd name="connsiteY17" fmla="*/ 255931 h 431800"/>
                  <a:gd name="connsiteX18" fmla="*/ 439309 w 476250"/>
                  <a:gd name="connsiteY18" fmla="*/ 274348 h 431800"/>
                  <a:gd name="connsiteX19" fmla="*/ 417034 w 476250"/>
                  <a:gd name="connsiteY19" fmla="*/ 300044 h 431800"/>
                  <a:gd name="connsiteX20" fmla="*/ 429136 w 476250"/>
                  <a:gd name="connsiteY20" fmla="*/ 314777 h 431800"/>
                  <a:gd name="connsiteX21" fmla="*/ 439046 w 476250"/>
                  <a:gd name="connsiteY21" fmla="*/ 331703 h 431800"/>
                  <a:gd name="connsiteX22" fmla="*/ 462549 w 476250"/>
                  <a:gd name="connsiteY22" fmla="*/ 343980 h 431800"/>
                  <a:gd name="connsiteX23" fmla="*/ 463251 w 476250"/>
                  <a:gd name="connsiteY23" fmla="*/ 368273 h 431800"/>
                  <a:gd name="connsiteX24" fmla="*/ 475002 w 476250"/>
                  <a:gd name="connsiteY24" fmla="*/ 372746 h 431800"/>
                  <a:gd name="connsiteX25" fmla="*/ 477020 w 476250"/>
                  <a:gd name="connsiteY25" fmla="*/ 385374 h 431800"/>
                  <a:gd name="connsiteX26" fmla="*/ 441589 w 476250"/>
                  <a:gd name="connsiteY26" fmla="*/ 399494 h 431800"/>
                  <a:gd name="connsiteX27" fmla="*/ 432293 w 476250"/>
                  <a:gd name="connsiteY27" fmla="*/ 431065 h 431800"/>
                  <a:gd name="connsiteX28" fmla="*/ 386076 w 476250"/>
                  <a:gd name="connsiteY28" fmla="*/ 422909 h 431800"/>
                  <a:gd name="connsiteX29" fmla="*/ 359240 w 476250"/>
                  <a:gd name="connsiteY29" fmla="*/ 416683 h 431800"/>
                  <a:gd name="connsiteX30" fmla="*/ 331527 w 476250"/>
                  <a:gd name="connsiteY30" fmla="*/ 413087 h 431800"/>
                  <a:gd name="connsiteX31" fmla="*/ 321003 w 476250"/>
                  <a:gd name="connsiteY31" fmla="*/ 379674 h 431800"/>
                  <a:gd name="connsiteX32" fmla="*/ 309252 w 476250"/>
                  <a:gd name="connsiteY32" fmla="*/ 374763 h 431800"/>
                  <a:gd name="connsiteX33" fmla="*/ 290309 w 476250"/>
                  <a:gd name="connsiteY33" fmla="*/ 379674 h 431800"/>
                  <a:gd name="connsiteX34" fmla="*/ 265578 w 476250"/>
                  <a:gd name="connsiteY34" fmla="*/ 392916 h 431800"/>
                  <a:gd name="connsiteX35" fmla="*/ 235497 w 476250"/>
                  <a:gd name="connsiteY35" fmla="*/ 383883 h 431800"/>
                  <a:gd name="connsiteX36" fmla="*/ 210679 w 476250"/>
                  <a:gd name="connsiteY36" fmla="*/ 362748 h 431800"/>
                  <a:gd name="connsiteX37" fmla="*/ 187000 w 476250"/>
                  <a:gd name="connsiteY37" fmla="*/ 354855 h 431800"/>
                  <a:gd name="connsiteX38" fmla="*/ 170601 w 476250"/>
                  <a:gd name="connsiteY38" fmla="*/ 328458 h 431800"/>
                  <a:gd name="connsiteX39" fmla="*/ 152447 w 476250"/>
                  <a:gd name="connsiteY39" fmla="*/ 291011 h 431800"/>
                  <a:gd name="connsiteX40" fmla="*/ 139205 w 476250"/>
                  <a:gd name="connsiteY40" fmla="*/ 295571 h 431800"/>
                  <a:gd name="connsiteX41" fmla="*/ 123594 w 476250"/>
                  <a:gd name="connsiteY41" fmla="*/ 286187 h 431800"/>
                  <a:gd name="connsiteX42" fmla="*/ 114386 w 476250"/>
                  <a:gd name="connsiteY42" fmla="*/ 297237 h 431800"/>
                  <a:gd name="connsiteX43" fmla="*/ 100793 w 476250"/>
                  <a:gd name="connsiteY43" fmla="*/ 282416 h 431800"/>
                  <a:gd name="connsiteX44" fmla="*/ 100529 w 476250"/>
                  <a:gd name="connsiteY44" fmla="*/ 267244 h 431800"/>
                  <a:gd name="connsiteX45" fmla="*/ 92724 w 476250"/>
                  <a:gd name="connsiteY45" fmla="*/ 267244 h 431800"/>
                  <a:gd name="connsiteX46" fmla="*/ 96758 w 476250"/>
                  <a:gd name="connsiteY46" fmla="*/ 246460 h 431800"/>
                  <a:gd name="connsiteX47" fmla="*/ 84042 w 476250"/>
                  <a:gd name="connsiteY47" fmla="*/ 224535 h 431800"/>
                  <a:gd name="connsiteX48" fmla="*/ 53961 w 476250"/>
                  <a:gd name="connsiteY48" fmla="*/ 208574 h 431800"/>
                  <a:gd name="connsiteX49" fmla="*/ 36860 w 476250"/>
                  <a:gd name="connsiteY49" fmla="*/ 180686 h 431800"/>
                  <a:gd name="connsiteX50" fmla="*/ 42561 w 476250"/>
                  <a:gd name="connsiteY50" fmla="*/ 157534 h 431800"/>
                  <a:gd name="connsiteX51" fmla="*/ 55014 w 476250"/>
                  <a:gd name="connsiteY51" fmla="*/ 147273 h 431800"/>
                  <a:gd name="connsiteX52" fmla="*/ 53084 w 476250"/>
                  <a:gd name="connsiteY52" fmla="*/ 129733 h 431800"/>
                  <a:gd name="connsiteX53" fmla="*/ 37036 w 476250"/>
                  <a:gd name="connsiteY53" fmla="*/ 120612 h 431800"/>
                  <a:gd name="connsiteX54" fmla="*/ 21074 w 476250"/>
                  <a:gd name="connsiteY54" fmla="*/ 84305 h 431800"/>
                  <a:gd name="connsiteX55" fmla="*/ 7657 w 476250"/>
                  <a:gd name="connsiteY55" fmla="*/ 59486 h 431800"/>
                  <a:gd name="connsiteX56" fmla="*/ 12392 w 476250"/>
                  <a:gd name="connsiteY56" fmla="*/ 49927 h 431800"/>
                  <a:gd name="connsiteX57" fmla="*/ 4763 w 476250"/>
                  <a:gd name="connsiteY57" fmla="*/ 13795 h 431800"/>
                  <a:gd name="connsiteX58" fmla="*/ 21600 w 476250"/>
                  <a:gd name="connsiteY58" fmla="*/ 4763 h 431800"/>
                  <a:gd name="connsiteX59" fmla="*/ 25459 w 476250"/>
                  <a:gd name="connsiteY59" fmla="*/ 16777 h 431800"/>
                  <a:gd name="connsiteX60" fmla="*/ 37913 w 476250"/>
                  <a:gd name="connsiteY60" fmla="*/ 31335 h 431800"/>
                  <a:gd name="connsiteX61" fmla="*/ 54751 w 476250"/>
                  <a:gd name="connsiteY61" fmla="*/ 35457 h 431800"/>
                  <a:gd name="connsiteX62" fmla="*/ 63696 w 476250"/>
                  <a:gd name="connsiteY62" fmla="*/ 34580 h 431800"/>
                  <a:gd name="connsiteX63" fmla="*/ 92724 w 476250"/>
                  <a:gd name="connsiteY63" fmla="*/ 11252 h 431800"/>
                  <a:gd name="connsiteX64" fmla="*/ 101933 w 476250"/>
                  <a:gd name="connsiteY64" fmla="*/ 8884 h 431800"/>
                  <a:gd name="connsiteX65" fmla="*/ 109124 w 476250"/>
                  <a:gd name="connsiteY65" fmla="*/ 18268 h 431800"/>
                  <a:gd name="connsiteX66" fmla="*/ 100705 w 476250"/>
                  <a:gd name="connsiteY66" fmla="*/ 33878 h 431800"/>
                  <a:gd name="connsiteX67" fmla="*/ 116052 w 476250"/>
                  <a:gd name="connsiteY67" fmla="*/ 50190 h 431800"/>
                  <a:gd name="connsiteX68" fmla="*/ 122103 w 476250"/>
                  <a:gd name="connsiteY68" fmla="*/ 48700 h 431800"/>
                  <a:gd name="connsiteX69" fmla="*/ 129909 w 476250"/>
                  <a:gd name="connsiteY69" fmla="*/ 71589 h 431800"/>
                  <a:gd name="connsiteX70" fmla="*/ 153236 w 476250"/>
                  <a:gd name="connsiteY70" fmla="*/ 77991 h 431800"/>
                  <a:gd name="connsiteX71" fmla="*/ 170337 w 476250"/>
                  <a:gd name="connsiteY71" fmla="*/ 93426 h 431800"/>
                  <a:gd name="connsiteX72" fmla="*/ 205241 w 476250"/>
                  <a:gd name="connsiteY72" fmla="*/ 98688 h 431800"/>
                  <a:gd name="connsiteX73" fmla="*/ 243653 w 476250"/>
                  <a:gd name="connsiteY73" fmla="*/ 90619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76250" h="431800">
                    <a:moveTo>
                      <a:pt x="246021" y="83428"/>
                    </a:moveTo>
                    <a:lnTo>
                      <a:pt x="267683" y="77465"/>
                    </a:lnTo>
                    <a:lnTo>
                      <a:pt x="285135" y="59749"/>
                    </a:lnTo>
                    <a:lnTo>
                      <a:pt x="301535" y="60626"/>
                    </a:lnTo>
                    <a:lnTo>
                      <a:pt x="312321" y="54838"/>
                    </a:lnTo>
                    <a:lnTo>
                      <a:pt x="329861" y="57733"/>
                    </a:lnTo>
                    <a:lnTo>
                      <a:pt x="357047" y="73431"/>
                    </a:lnTo>
                    <a:lnTo>
                      <a:pt x="376692" y="76851"/>
                    </a:lnTo>
                    <a:lnTo>
                      <a:pt x="404756" y="103950"/>
                    </a:lnTo>
                    <a:lnTo>
                      <a:pt x="423085" y="105002"/>
                    </a:lnTo>
                    <a:lnTo>
                      <a:pt x="425277" y="130522"/>
                    </a:lnTo>
                    <a:lnTo>
                      <a:pt x="415279" y="167794"/>
                    </a:lnTo>
                    <a:lnTo>
                      <a:pt x="408526" y="189280"/>
                    </a:lnTo>
                    <a:lnTo>
                      <a:pt x="419226" y="193577"/>
                    </a:lnTo>
                    <a:lnTo>
                      <a:pt x="408702" y="209626"/>
                    </a:lnTo>
                    <a:lnTo>
                      <a:pt x="416770" y="232779"/>
                    </a:lnTo>
                    <a:lnTo>
                      <a:pt x="418700" y="251108"/>
                    </a:lnTo>
                    <a:lnTo>
                      <a:pt x="437292" y="255931"/>
                    </a:lnTo>
                    <a:lnTo>
                      <a:pt x="439309" y="274348"/>
                    </a:lnTo>
                    <a:lnTo>
                      <a:pt x="417034" y="300044"/>
                    </a:lnTo>
                    <a:lnTo>
                      <a:pt x="429136" y="314777"/>
                    </a:lnTo>
                    <a:lnTo>
                      <a:pt x="439046" y="331703"/>
                    </a:lnTo>
                    <a:lnTo>
                      <a:pt x="462549" y="343980"/>
                    </a:lnTo>
                    <a:lnTo>
                      <a:pt x="463251" y="368273"/>
                    </a:lnTo>
                    <a:lnTo>
                      <a:pt x="475002" y="372746"/>
                    </a:lnTo>
                    <a:lnTo>
                      <a:pt x="477020" y="385374"/>
                    </a:lnTo>
                    <a:lnTo>
                      <a:pt x="441589" y="399494"/>
                    </a:lnTo>
                    <a:lnTo>
                      <a:pt x="432293" y="431065"/>
                    </a:lnTo>
                    <a:lnTo>
                      <a:pt x="386076" y="422909"/>
                    </a:lnTo>
                    <a:lnTo>
                      <a:pt x="359240" y="416683"/>
                    </a:lnTo>
                    <a:lnTo>
                      <a:pt x="331527" y="413087"/>
                    </a:lnTo>
                    <a:lnTo>
                      <a:pt x="321003" y="379674"/>
                    </a:lnTo>
                    <a:lnTo>
                      <a:pt x="309252" y="374763"/>
                    </a:lnTo>
                    <a:lnTo>
                      <a:pt x="290309" y="379674"/>
                    </a:lnTo>
                    <a:lnTo>
                      <a:pt x="265578" y="392916"/>
                    </a:lnTo>
                    <a:lnTo>
                      <a:pt x="235497" y="383883"/>
                    </a:lnTo>
                    <a:lnTo>
                      <a:pt x="210679" y="362748"/>
                    </a:lnTo>
                    <a:lnTo>
                      <a:pt x="187000" y="354855"/>
                    </a:lnTo>
                    <a:lnTo>
                      <a:pt x="170601" y="328458"/>
                    </a:lnTo>
                    <a:lnTo>
                      <a:pt x="152447" y="291011"/>
                    </a:lnTo>
                    <a:lnTo>
                      <a:pt x="139205" y="295571"/>
                    </a:lnTo>
                    <a:lnTo>
                      <a:pt x="123594" y="286187"/>
                    </a:lnTo>
                    <a:lnTo>
                      <a:pt x="114386" y="297237"/>
                    </a:lnTo>
                    <a:lnTo>
                      <a:pt x="100793" y="282416"/>
                    </a:lnTo>
                    <a:lnTo>
                      <a:pt x="100529" y="267244"/>
                    </a:lnTo>
                    <a:lnTo>
                      <a:pt x="92724" y="267244"/>
                    </a:lnTo>
                    <a:lnTo>
                      <a:pt x="96758" y="246460"/>
                    </a:lnTo>
                    <a:lnTo>
                      <a:pt x="84042" y="224535"/>
                    </a:lnTo>
                    <a:lnTo>
                      <a:pt x="53961" y="208574"/>
                    </a:lnTo>
                    <a:lnTo>
                      <a:pt x="36860" y="180686"/>
                    </a:lnTo>
                    <a:lnTo>
                      <a:pt x="42561" y="157534"/>
                    </a:lnTo>
                    <a:lnTo>
                      <a:pt x="55014" y="147273"/>
                    </a:lnTo>
                    <a:lnTo>
                      <a:pt x="53084" y="129733"/>
                    </a:lnTo>
                    <a:lnTo>
                      <a:pt x="37036" y="120612"/>
                    </a:lnTo>
                    <a:lnTo>
                      <a:pt x="21074" y="84305"/>
                    </a:lnTo>
                    <a:lnTo>
                      <a:pt x="7657" y="59486"/>
                    </a:lnTo>
                    <a:lnTo>
                      <a:pt x="12392" y="49927"/>
                    </a:lnTo>
                    <a:lnTo>
                      <a:pt x="4763" y="13795"/>
                    </a:lnTo>
                    <a:lnTo>
                      <a:pt x="21600" y="4763"/>
                    </a:lnTo>
                    <a:lnTo>
                      <a:pt x="25459" y="16777"/>
                    </a:lnTo>
                    <a:lnTo>
                      <a:pt x="37913" y="31335"/>
                    </a:lnTo>
                    <a:lnTo>
                      <a:pt x="54751" y="35457"/>
                    </a:lnTo>
                    <a:lnTo>
                      <a:pt x="63696" y="34580"/>
                    </a:lnTo>
                    <a:lnTo>
                      <a:pt x="92724" y="11252"/>
                    </a:lnTo>
                    <a:lnTo>
                      <a:pt x="101933" y="8884"/>
                    </a:lnTo>
                    <a:lnTo>
                      <a:pt x="109124" y="18268"/>
                    </a:lnTo>
                    <a:lnTo>
                      <a:pt x="100705" y="33878"/>
                    </a:lnTo>
                    <a:lnTo>
                      <a:pt x="116052" y="50190"/>
                    </a:lnTo>
                    <a:lnTo>
                      <a:pt x="122103" y="48700"/>
                    </a:lnTo>
                    <a:lnTo>
                      <a:pt x="129909" y="71589"/>
                    </a:lnTo>
                    <a:lnTo>
                      <a:pt x="153236" y="77991"/>
                    </a:lnTo>
                    <a:lnTo>
                      <a:pt x="170337" y="93426"/>
                    </a:lnTo>
                    <a:lnTo>
                      <a:pt x="205241" y="98688"/>
                    </a:lnTo>
                    <a:lnTo>
                      <a:pt x="243653" y="90619"/>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04" name="Freeform: Shape 1582">
                <a:extLst>
                  <a:ext uri="{FF2B5EF4-FFF2-40B4-BE49-F238E27FC236}">
                    <a16:creationId xmlns:a16="http://schemas.microsoft.com/office/drawing/2014/main" id="{6B03732F-5299-4626-BC7A-9AD3A1DED393}"/>
                  </a:ext>
                </a:extLst>
              </p:cNvPr>
              <p:cNvSpPr/>
              <p:nvPr/>
            </p:nvSpPr>
            <p:spPr>
              <a:xfrm>
                <a:off x="6054085" y="2166084"/>
                <a:ext cx="276656" cy="191024"/>
              </a:xfrm>
              <a:custGeom>
                <a:avLst/>
                <a:gdLst>
                  <a:gd name="connsiteX0" fmla="*/ 246109 w 266700"/>
                  <a:gd name="connsiteY0" fmla="*/ 9147 h 184150"/>
                  <a:gd name="connsiteX1" fmla="*/ 240496 w 266700"/>
                  <a:gd name="connsiteY1" fmla="*/ 48436 h 184150"/>
                  <a:gd name="connsiteX2" fmla="*/ 268209 w 266700"/>
                  <a:gd name="connsiteY2" fmla="*/ 88778 h 184150"/>
                  <a:gd name="connsiteX3" fmla="*/ 236287 w 266700"/>
                  <a:gd name="connsiteY3" fmla="*/ 132715 h 184150"/>
                  <a:gd name="connsiteX4" fmla="*/ 165339 w 266700"/>
                  <a:gd name="connsiteY4" fmla="*/ 171127 h 184150"/>
                  <a:gd name="connsiteX5" fmla="*/ 144116 w 266700"/>
                  <a:gd name="connsiteY5" fmla="*/ 181212 h 184150"/>
                  <a:gd name="connsiteX6" fmla="*/ 111755 w 266700"/>
                  <a:gd name="connsiteY6" fmla="*/ 173056 h 184150"/>
                  <a:gd name="connsiteX7" fmla="*/ 43175 w 266700"/>
                  <a:gd name="connsiteY7" fmla="*/ 155429 h 184150"/>
                  <a:gd name="connsiteX8" fmla="*/ 67379 w 266700"/>
                  <a:gd name="connsiteY8" fmla="*/ 130522 h 184150"/>
                  <a:gd name="connsiteX9" fmla="*/ 13883 w 266700"/>
                  <a:gd name="connsiteY9" fmla="*/ 102459 h 184150"/>
                  <a:gd name="connsiteX10" fmla="*/ 57382 w 266700"/>
                  <a:gd name="connsiteY10" fmla="*/ 91233 h 184150"/>
                  <a:gd name="connsiteX11" fmla="*/ 56329 w 266700"/>
                  <a:gd name="connsiteY11" fmla="*/ 73957 h 184150"/>
                  <a:gd name="connsiteX12" fmla="*/ 4763 w 266700"/>
                  <a:gd name="connsiteY12" fmla="*/ 60188 h 184150"/>
                  <a:gd name="connsiteX13" fmla="*/ 21338 w 266700"/>
                  <a:gd name="connsiteY13" fmla="*/ 20987 h 184150"/>
                  <a:gd name="connsiteX14" fmla="*/ 58610 w 266700"/>
                  <a:gd name="connsiteY14" fmla="*/ 11954 h 184150"/>
                  <a:gd name="connsiteX15" fmla="*/ 96934 w 266700"/>
                  <a:gd name="connsiteY15" fmla="*/ 52997 h 184150"/>
                  <a:gd name="connsiteX16" fmla="*/ 134293 w 266700"/>
                  <a:gd name="connsiteY16" fmla="*/ 20110 h 184150"/>
                  <a:gd name="connsiteX17" fmla="*/ 165251 w 266700"/>
                  <a:gd name="connsiteY17" fmla="*/ 37299 h 184150"/>
                  <a:gd name="connsiteX18" fmla="*/ 205329 w 266700"/>
                  <a:gd name="connsiteY18" fmla="*/ 4763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700" h="184150">
                    <a:moveTo>
                      <a:pt x="246109" y="9147"/>
                    </a:moveTo>
                    <a:lnTo>
                      <a:pt x="240496" y="48436"/>
                    </a:lnTo>
                    <a:lnTo>
                      <a:pt x="268209" y="88778"/>
                    </a:lnTo>
                    <a:lnTo>
                      <a:pt x="236287" y="132715"/>
                    </a:lnTo>
                    <a:lnTo>
                      <a:pt x="165339" y="171127"/>
                    </a:lnTo>
                    <a:lnTo>
                      <a:pt x="144116" y="181212"/>
                    </a:lnTo>
                    <a:lnTo>
                      <a:pt x="111755" y="173056"/>
                    </a:lnTo>
                    <a:lnTo>
                      <a:pt x="43175" y="155429"/>
                    </a:lnTo>
                    <a:lnTo>
                      <a:pt x="67379" y="130522"/>
                    </a:lnTo>
                    <a:lnTo>
                      <a:pt x="13883" y="102459"/>
                    </a:lnTo>
                    <a:lnTo>
                      <a:pt x="57382" y="91233"/>
                    </a:lnTo>
                    <a:lnTo>
                      <a:pt x="56329" y="73957"/>
                    </a:lnTo>
                    <a:lnTo>
                      <a:pt x="4763" y="60188"/>
                    </a:lnTo>
                    <a:lnTo>
                      <a:pt x="21338" y="20987"/>
                    </a:lnTo>
                    <a:lnTo>
                      <a:pt x="58610" y="11954"/>
                    </a:lnTo>
                    <a:lnTo>
                      <a:pt x="96934" y="52997"/>
                    </a:lnTo>
                    <a:lnTo>
                      <a:pt x="134293" y="20110"/>
                    </a:lnTo>
                    <a:lnTo>
                      <a:pt x="165251" y="37299"/>
                    </a:lnTo>
                    <a:lnTo>
                      <a:pt x="205329" y="4763"/>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05" name="Freeform: Shape 1583">
                <a:extLst>
                  <a:ext uri="{FF2B5EF4-FFF2-40B4-BE49-F238E27FC236}">
                    <a16:creationId xmlns:a16="http://schemas.microsoft.com/office/drawing/2014/main" id="{75670658-91AD-4693-97F3-1316083CB1B3}"/>
                  </a:ext>
                </a:extLst>
              </p:cNvPr>
              <p:cNvSpPr/>
              <p:nvPr/>
            </p:nvSpPr>
            <p:spPr>
              <a:xfrm>
                <a:off x="6846818" y="3095276"/>
                <a:ext cx="303004" cy="368875"/>
              </a:xfrm>
              <a:custGeom>
                <a:avLst/>
                <a:gdLst>
                  <a:gd name="connsiteX0" fmla="*/ 220326 w 292100"/>
                  <a:gd name="connsiteY0" fmla="*/ 301271 h 355600"/>
                  <a:gd name="connsiteX1" fmla="*/ 211468 w 292100"/>
                  <a:gd name="connsiteY1" fmla="*/ 325652 h 355600"/>
                  <a:gd name="connsiteX2" fmla="*/ 215151 w 292100"/>
                  <a:gd name="connsiteY2" fmla="*/ 335211 h 355600"/>
                  <a:gd name="connsiteX3" fmla="*/ 209977 w 292100"/>
                  <a:gd name="connsiteY3" fmla="*/ 350909 h 355600"/>
                  <a:gd name="connsiteX4" fmla="*/ 191210 w 292100"/>
                  <a:gd name="connsiteY4" fmla="*/ 339420 h 355600"/>
                  <a:gd name="connsiteX5" fmla="*/ 178669 w 292100"/>
                  <a:gd name="connsiteY5" fmla="*/ 336088 h 355600"/>
                  <a:gd name="connsiteX6" fmla="*/ 144378 w 292100"/>
                  <a:gd name="connsiteY6" fmla="*/ 320390 h 355600"/>
                  <a:gd name="connsiteX7" fmla="*/ 147799 w 292100"/>
                  <a:gd name="connsiteY7" fmla="*/ 304428 h 355600"/>
                  <a:gd name="connsiteX8" fmla="*/ 176564 w 292100"/>
                  <a:gd name="connsiteY8" fmla="*/ 307235 h 355600"/>
                  <a:gd name="connsiteX9" fmla="*/ 201646 w 292100"/>
                  <a:gd name="connsiteY9" fmla="*/ 303815 h 355600"/>
                  <a:gd name="connsiteX10" fmla="*/ 220326 w 292100"/>
                  <a:gd name="connsiteY10" fmla="*/ 301271 h 355600"/>
                  <a:gd name="connsiteX11" fmla="*/ 65187 w 292100"/>
                  <a:gd name="connsiteY11" fmla="*/ 206381 h 355600"/>
                  <a:gd name="connsiteX12" fmla="*/ 79920 w 292100"/>
                  <a:gd name="connsiteY12" fmla="*/ 229358 h 355600"/>
                  <a:gd name="connsiteX13" fmla="*/ 76500 w 292100"/>
                  <a:gd name="connsiteY13" fmla="*/ 271541 h 355600"/>
                  <a:gd name="connsiteX14" fmla="*/ 65362 w 292100"/>
                  <a:gd name="connsiteY14" fmla="*/ 269524 h 355600"/>
                  <a:gd name="connsiteX15" fmla="*/ 55364 w 292100"/>
                  <a:gd name="connsiteY15" fmla="*/ 280048 h 355600"/>
                  <a:gd name="connsiteX16" fmla="*/ 46068 w 292100"/>
                  <a:gd name="connsiteY16" fmla="*/ 271717 h 355600"/>
                  <a:gd name="connsiteX17" fmla="*/ 45104 w 292100"/>
                  <a:gd name="connsiteY17" fmla="*/ 233305 h 355600"/>
                  <a:gd name="connsiteX18" fmla="*/ 39491 w 292100"/>
                  <a:gd name="connsiteY18" fmla="*/ 214888 h 355600"/>
                  <a:gd name="connsiteX19" fmla="*/ 52997 w 292100"/>
                  <a:gd name="connsiteY19" fmla="*/ 216554 h 355600"/>
                  <a:gd name="connsiteX20" fmla="*/ 65187 w 292100"/>
                  <a:gd name="connsiteY20" fmla="*/ 206381 h 355600"/>
                  <a:gd name="connsiteX21" fmla="*/ 142976 w 292100"/>
                  <a:gd name="connsiteY21" fmla="*/ 16952 h 355600"/>
                  <a:gd name="connsiteX22" fmla="*/ 178143 w 292100"/>
                  <a:gd name="connsiteY22" fmla="*/ 26161 h 355600"/>
                  <a:gd name="connsiteX23" fmla="*/ 175511 w 292100"/>
                  <a:gd name="connsiteY23" fmla="*/ 43613 h 355600"/>
                  <a:gd name="connsiteX24" fmla="*/ 181388 w 292100"/>
                  <a:gd name="connsiteY24" fmla="*/ 58609 h 355600"/>
                  <a:gd name="connsiteX25" fmla="*/ 161830 w 292100"/>
                  <a:gd name="connsiteY25" fmla="*/ 53523 h 355600"/>
                  <a:gd name="connsiteX26" fmla="*/ 141835 w 292100"/>
                  <a:gd name="connsiteY26" fmla="*/ 65976 h 355600"/>
                  <a:gd name="connsiteX27" fmla="*/ 143239 w 292100"/>
                  <a:gd name="connsiteY27" fmla="*/ 83253 h 355600"/>
                  <a:gd name="connsiteX28" fmla="*/ 140257 w 292100"/>
                  <a:gd name="connsiteY28" fmla="*/ 93075 h 355600"/>
                  <a:gd name="connsiteX29" fmla="*/ 148325 w 292100"/>
                  <a:gd name="connsiteY29" fmla="*/ 110527 h 355600"/>
                  <a:gd name="connsiteX30" fmla="*/ 171390 w 292100"/>
                  <a:gd name="connsiteY30" fmla="*/ 127628 h 355600"/>
                  <a:gd name="connsiteX31" fmla="*/ 183755 w 292100"/>
                  <a:gd name="connsiteY31" fmla="*/ 155429 h 355600"/>
                  <a:gd name="connsiteX32" fmla="*/ 211117 w 292100"/>
                  <a:gd name="connsiteY32" fmla="*/ 182177 h 355600"/>
                  <a:gd name="connsiteX33" fmla="*/ 230411 w 292100"/>
                  <a:gd name="connsiteY33" fmla="*/ 182001 h 355600"/>
                  <a:gd name="connsiteX34" fmla="*/ 236374 w 292100"/>
                  <a:gd name="connsiteY34" fmla="*/ 189280 h 355600"/>
                  <a:gd name="connsiteX35" fmla="*/ 229446 w 292100"/>
                  <a:gd name="connsiteY35" fmla="*/ 195770 h 355600"/>
                  <a:gd name="connsiteX36" fmla="*/ 251459 w 292100"/>
                  <a:gd name="connsiteY36" fmla="*/ 207609 h 355600"/>
                  <a:gd name="connsiteX37" fmla="*/ 269524 w 292100"/>
                  <a:gd name="connsiteY37" fmla="*/ 217432 h 355600"/>
                  <a:gd name="connsiteX38" fmla="*/ 290572 w 292100"/>
                  <a:gd name="connsiteY38" fmla="*/ 234269 h 355600"/>
                  <a:gd name="connsiteX39" fmla="*/ 293115 w 292100"/>
                  <a:gd name="connsiteY39" fmla="*/ 240233 h 355600"/>
                  <a:gd name="connsiteX40" fmla="*/ 288555 w 292100"/>
                  <a:gd name="connsiteY40" fmla="*/ 251722 h 355600"/>
                  <a:gd name="connsiteX41" fmla="*/ 274874 w 292100"/>
                  <a:gd name="connsiteY41" fmla="*/ 236813 h 355600"/>
                  <a:gd name="connsiteX42" fmla="*/ 253475 w 292100"/>
                  <a:gd name="connsiteY42" fmla="*/ 231551 h 355600"/>
                  <a:gd name="connsiteX43" fmla="*/ 243127 w 292100"/>
                  <a:gd name="connsiteY43" fmla="*/ 252248 h 355600"/>
                  <a:gd name="connsiteX44" fmla="*/ 260930 w 292100"/>
                  <a:gd name="connsiteY44" fmla="*/ 263999 h 355600"/>
                  <a:gd name="connsiteX45" fmla="*/ 258036 w 292100"/>
                  <a:gd name="connsiteY45" fmla="*/ 280487 h 355600"/>
                  <a:gd name="connsiteX46" fmla="*/ 247775 w 292100"/>
                  <a:gd name="connsiteY46" fmla="*/ 282328 h 355600"/>
                  <a:gd name="connsiteX47" fmla="*/ 234621 w 292100"/>
                  <a:gd name="connsiteY47" fmla="*/ 309164 h 355600"/>
                  <a:gd name="connsiteX48" fmla="*/ 224360 w 292100"/>
                  <a:gd name="connsiteY48" fmla="*/ 311532 h 355600"/>
                  <a:gd name="connsiteX49" fmla="*/ 224447 w 292100"/>
                  <a:gd name="connsiteY49" fmla="*/ 302061 h 355600"/>
                  <a:gd name="connsiteX50" fmla="*/ 229446 w 292100"/>
                  <a:gd name="connsiteY50" fmla="*/ 285310 h 355600"/>
                  <a:gd name="connsiteX51" fmla="*/ 234796 w 292100"/>
                  <a:gd name="connsiteY51" fmla="*/ 278557 h 355600"/>
                  <a:gd name="connsiteX52" fmla="*/ 225237 w 292100"/>
                  <a:gd name="connsiteY52" fmla="*/ 260228 h 355600"/>
                  <a:gd name="connsiteX53" fmla="*/ 217694 w 292100"/>
                  <a:gd name="connsiteY53" fmla="*/ 244179 h 355600"/>
                  <a:gd name="connsiteX54" fmla="*/ 207522 w 292100"/>
                  <a:gd name="connsiteY54" fmla="*/ 240145 h 355600"/>
                  <a:gd name="connsiteX55" fmla="*/ 200242 w 292100"/>
                  <a:gd name="connsiteY55" fmla="*/ 226289 h 355600"/>
                  <a:gd name="connsiteX56" fmla="*/ 184457 w 292100"/>
                  <a:gd name="connsiteY56" fmla="*/ 220413 h 355600"/>
                  <a:gd name="connsiteX57" fmla="*/ 173845 w 292100"/>
                  <a:gd name="connsiteY57" fmla="*/ 207346 h 355600"/>
                  <a:gd name="connsiteX58" fmla="*/ 155692 w 292100"/>
                  <a:gd name="connsiteY58" fmla="*/ 205241 h 355600"/>
                  <a:gd name="connsiteX59" fmla="*/ 136486 w 292100"/>
                  <a:gd name="connsiteY59" fmla="*/ 190508 h 355600"/>
                  <a:gd name="connsiteX60" fmla="*/ 114035 w 292100"/>
                  <a:gd name="connsiteY60" fmla="*/ 169022 h 355600"/>
                  <a:gd name="connsiteX61" fmla="*/ 97284 w 292100"/>
                  <a:gd name="connsiteY61" fmla="*/ 149816 h 355600"/>
                  <a:gd name="connsiteX62" fmla="*/ 89655 w 292100"/>
                  <a:gd name="connsiteY62" fmla="*/ 116490 h 355600"/>
                  <a:gd name="connsiteX63" fmla="*/ 77377 w 292100"/>
                  <a:gd name="connsiteY63" fmla="*/ 112544 h 355600"/>
                  <a:gd name="connsiteX64" fmla="*/ 57382 w 292100"/>
                  <a:gd name="connsiteY64" fmla="*/ 101231 h 355600"/>
                  <a:gd name="connsiteX65" fmla="*/ 46068 w 292100"/>
                  <a:gd name="connsiteY65" fmla="*/ 105879 h 355600"/>
                  <a:gd name="connsiteX66" fmla="*/ 31861 w 292100"/>
                  <a:gd name="connsiteY66" fmla="*/ 121665 h 355600"/>
                  <a:gd name="connsiteX67" fmla="*/ 21600 w 292100"/>
                  <a:gd name="connsiteY67" fmla="*/ 124120 h 355600"/>
                  <a:gd name="connsiteX68" fmla="*/ 24407 w 292100"/>
                  <a:gd name="connsiteY68" fmla="*/ 109387 h 355600"/>
                  <a:gd name="connsiteX69" fmla="*/ 11077 w 292100"/>
                  <a:gd name="connsiteY69" fmla="*/ 105090 h 355600"/>
                  <a:gd name="connsiteX70" fmla="*/ 4763 w 292100"/>
                  <a:gd name="connsiteY70" fmla="*/ 78429 h 355600"/>
                  <a:gd name="connsiteX71" fmla="*/ 13269 w 292100"/>
                  <a:gd name="connsiteY71" fmla="*/ 67818 h 355600"/>
                  <a:gd name="connsiteX72" fmla="*/ 5990 w 292100"/>
                  <a:gd name="connsiteY72" fmla="*/ 54663 h 355600"/>
                  <a:gd name="connsiteX73" fmla="*/ 7043 w 292100"/>
                  <a:gd name="connsiteY73" fmla="*/ 44753 h 355600"/>
                  <a:gd name="connsiteX74" fmla="*/ 17654 w 292100"/>
                  <a:gd name="connsiteY74" fmla="*/ 52295 h 355600"/>
                  <a:gd name="connsiteX75" fmla="*/ 29494 w 292100"/>
                  <a:gd name="connsiteY75" fmla="*/ 50629 h 355600"/>
                  <a:gd name="connsiteX76" fmla="*/ 43262 w 292100"/>
                  <a:gd name="connsiteY76" fmla="*/ 38702 h 355600"/>
                  <a:gd name="connsiteX77" fmla="*/ 47559 w 292100"/>
                  <a:gd name="connsiteY77" fmla="*/ 44314 h 355600"/>
                  <a:gd name="connsiteX78" fmla="*/ 59311 w 292100"/>
                  <a:gd name="connsiteY78" fmla="*/ 43175 h 355600"/>
                  <a:gd name="connsiteX79" fmla="*/ 64660 w 292100"/>
                  <a:gd name="connsiteY79" fmla="*/ 28880 h 355600"/>
                  <a:gd name="connsiteX80" fmla="*/ 82814 w 292100"/>
                  <a:gd name="connsiteY80" fmla="*/ 33352 h 355600"/>
                  <a:gd name="connsiteX81" fmla="*/ 93689 w 292100"/>
                  <a:gd name="connsiteY81" fmla="*/ 27389 h 355600"/>
                  <a:gd name="connsiteX82" fmla="*/ 95618 w 292100"/>
                  <a:gd name="connsiteY82" fmla="*/ 12743 h 355600"/>
                  <a:gd name="connsiteX83" fmla="*/ 110527 w 292100"/>
                  <a:gd name="connsiteY83" fmla="*/ 17830 h 355600"/>
                  <a:gd name="connsiteX84" fmla="*/ 113421 w 292100"/>
                  <a:gd name="connsiteY84" fmla="*/ 10989 h 355600"/>
                  <a:gd name="connsiteX85" fmla="*/ 137714 w 292100"/>
                  <a:gd name="connsiteY85" fmla="*/ 4763 h 355600"/>
                  <a:gd name="connsiteX86" fmla="*/ 142976 w 292100"/>
                  <a:gd name="connsiteY86" fmla="*/ 16952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92100" h="355600">
                    <a:moveTo>
                      <a:pt x="220326" y="301271"/>
                    </a:moveTo>
                    <a:lnTo>
                      <a:pt x="211468" y="325652"/>
                    </a:lnTo>
                    <a:lnTo>
                      <a:pt x="215151" y="335211"/>
                    </a:lnTo>
                    <a:lnTo>
                      <a:pt x="209977" y="350909"/>
                    </a:lnTo>
                    <a:lnTo>
                      <a:pt x="191210" y="339420"/>
                    </a:lnTo>
                    <a:lnTo>
                      <a:pt x="178669" y="336088"/>
                    </a:lnTo>
                    <a:lnTo>
                      <a:pt x="144378" y="320390"/>
                    </a:lnTo>
                    <a:lnTo>
                      <a:pt x="147799" y="304428"/>
                    </a:lnTo>
                    <a:lnTo>
                      <a:pt x="176564" y="307235"/>
                    </a:lnTo>
                    <a:lnTo>
                      <a:pt x="201646" y="303815"/>
                    </a:lnTo>
                    <a:lnTo>
                      <a:pt x="220326" y="301271"/>
                    </a:lnTo>
                    <a:close/>
                    <a:moveTo>
                      <a:pt x="65187" y="206381"/>
                    </a:moveTo>
                    <a:lnTo>
                      <a:pt x="79920" y="229358"/>
                    </a:lnTo>
                    <a:lnTo>
                      <a:pt x="76500" y="271541"/>
                    </a:lnTo>
                    <a:lnTo>
                      <a:pt x="65362" y="269524"/>
                    </a:lnTo>
                    <a:lnTo>
                      <a:pt x="55364" y="280048"/>
                    </a:lnTo>
                    <a:lnTo>
                      <a:pt x="46068" y="271717"/>
                    </a:lnTo>
                    <a:lnTo>
                      <a:pt x="45104" y="233305"/>
                    </a:lnTo>
                    <a:lnTo>
                      <a:pt x="39491" y="214888"/>
                    </a:lnTo>
                    <a:lnTo>
                      <a:pt x="52997" y="216554"/>
                    </a:lnTo>
                    <a:lnTo>
                      <a:pt x="65187" y="206381"/>
                    </a:lnTo>
                    <a:close/>
                    <a:moveTo>
                      <a:pt x="142976" y="16952"/>
                    </a:moveTo>
                    <a:lnTo>
                      <a:pt x="178143" y="26161"/>
                    </a:lnTo>
                    <a:lnTo>
                      <a:pt x="175511" y="43613"/>
                    </a:lnTo>
                    <a:lnTo>
                      <a:pt x="181388" y="58609"/>
                    </a:lnTo>
                    <a:lnTo>
                      <a:pt x="161830" y="53523"/>
                    </a:lnTo>
                    <a:lnTo>
                      <a:pt x="141835" y="65976"/>
                    </a:lnTo>
                    <a:lnTo>
                      <a:pt x="143239" y="83253"/>
                    </a:lnTo>
                    <a:lnTo>
                      <a:pt x="140257" y="93075"/>
                    </a:lnTo>
                    <a:lnTo>
                      <a:pt x="148325" y="110527"/>
                    </a:lnTo>
                    <a:lnTo>
                      <a:pt x="171390" y="127628"/>
                    </a:lnTo>
                    <a:lnTo>
                      <a:pt x="183755" y="155429"/>
                    </a:lnTo>
                    <a:lnTo>
                      <a:pt x="211117" y="182177"/>
                    </a:lnTo>
                    <a:lnTo>
                      <a:pt x="230411" y="182001"/>
                    </a:lnTo>
                    <a:lnTo>
                      <a:pt x="236374" y="189280"/>
                    </a:lnTo>
                    <a:lnTo>
                      <a:pt x="229446" y="195770"/>
                    </a:lnTo>
                    <a:lnTo>
                      <a:pt x="251459" y="207609"/>
                    </a:lnTo>
                    <a:lnTo>
                      <a:pt x="269524" y="217432"/>
                    </a:lnTo>
                    <a:lnTo>
                      <a:pt x="290572" y="234269"/>
                    </a:lnTo>
                    <a:lnTo>
                      <a:pt x="293115" y="240233"/>
                    </a:lnTo>
                    <a:lnTo>
                      <a:pt x="288555" y="251722"/>
                    </a:lnTo>
                    <a:lnTo>
                      <a:pt x="274874" y="236813"/>
                    </a:lnTo>
                    <a:lnTo>
                      <a:pt x="253475" y="231551"/>
                    </a:lnTo>
                    <a:lnTo>
                      <a:pt x="243127" y="252248"/>
                    </a:lnTo>
                    <a:lnTo>
                      <a:pt x="260930" y="263999"/>
                    </a:lnTo>
                    <a:lnTo>
                      <a:pt x="258036" y="280487"/>
                    </a:lnTo>
                    <a:lnTo>
                      <a:pt x="247775" y="282328"/>
                    </a:lnTo>
                    <a:lnTo>
                      <a:pt x="234621" y="309164"/>
                    </a:lnTo>
                    <a:lnTo>
                      <a:pt x="224360" y="311532"/>
                    </a:lnTo>
                    <a:lnTo>
                      <a:pt x="224447" y="302061"/>
                    </a:lnTo>
                    <a:lnTo>
                      <a:pt x="229446" y="285310"/>
                    </a:lnTo>
                    <a:lnTo>
                      <a:pt x="234796" y="278557"/>
                    </a:lnTo>
                    <a:lnTo>
                      <a:pt x="225237" y="260228"/>
                    </a:lnTo>
                    <a:lnTo>
                      <a:pt x="217694" y="244179"/>
                    </a:lnTo>
                    <a:lnTo>
                      <a:pt x="207522" y="240145"/>
                    </a:lnTo>
                    <a:lnTo>
                      <a:pt x="200242" y="226289"/>
                    </a:lnTo>
                    <a:lnTo>
                      <a:pt x="184457" y="220413"/>
                    </a:lnTo>
                    <a:lnTo>
                      <a:pt x="173845" y="207346"/>
                    </a:lnTo>
                    <a:lnTo>
                      <a:pt x="155692" y="205241"/>
                    </a:lnTo>
                    <a:lnTo>
                      <a:pt x="136486" y="190508"/>
                    </a:lnTo>
                    <a:lnTo>
                      <a:pt x="114035" y="169022"/>
                    </a:lnTo>
                    <a:lnTo>
                      <a:pt x="97284" y="149816"/>
                    </a:lnTo>
                    <a:lnTo>
                      <a:pt x="89655" y="116490"/>
                    </a:lnTo>
                    <a:lnTo>
                      <a:pt x="77377" y="112544"/>
                    </a:lnTo>
                    <a:lnTo>
                      <a:pt x="57382" y="101231"/>
                    </a:lnTo>
                    <a:lnTo>
                      <a:pt x="46068" y="105879"/>
                    </a:lnTo>
                    <a:lnTo>
                      <a:pt x="31861" y="121665"/>
                    </a:lnTo>
                    <a:lnTo>
                      <a:pt x="21600" y="124120"/>
                    </a:lnTo>
                    <a:lnTo>
                      <a:pt x="24407" y="109387"/>
                    </a:lnTo>
                    <a:lnTo>
                      <a:pt x="11077" y="105090"/>
                    </a:lnTo>
                    <a:lnTo>
                      <a:pt x="4763" y="78429"/>
                    </a:lnTo>
                    <a:lnTo>
                      <a:pt x="13269" y="67818"/>
                    </a:lnTo>
                    <a:lnTo>
                      <a:pt x="5990" y="54663"/>
                    </a:lnTo>
                    <a:lnTo>
                      <a:pt x="7043" y="44753"/>
                    </a:lnTo>
                    <a:lnTo>
                      <a:pt x="17654" y="52295"/>
                    </a:lnTo>
                    <a:lnTo>
                      <a:pt x="29494" y="50629"/>
                    </a:lnTo>
                    <a:lnTo>
                      <a:pt x="43262" y="38702"/>
                    </a:lnTo>
                    <a:lnTo>
                      <a:pt x="47559" y="44314"/>
                    </a:lnTo>
                    <a:lnTo>
                      <a:pt x="59311" y="43175"/>
                    </a:lnTo>
                    <a:lnTo>
                      <a:pt x="64660" y="28880"/>
                    </a:lnTo>
                    <a:lnTo>
                      <a:pt x="82814" y="33352"/>
                    </a:lnTo>
                    <a:lnTo>
                      <a:pt x="93689" y="27389"/>
                    </a:lnTo>
                    <a:lnTo>
                      <a:pt x="95618" y="12743"/>
                    </a:lnTo>
                    <a:lnTo>
                      <a:pt x="110527" y="17830"/>
                    </a:lnTo>
                    <a:lnTo>
                      <a:pt x="113421" y="10989"/>
                    </a:lnTo>
                    <a:lnTo>
                      <a:pt x="137714" y="4763"/>
                    </a:lnTo>
                    <a:lnTo>
                      <a:pt x="142976" y="16952"/>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06" name="Freeform: Shape 1584">
                <a:extLst>
                  <a:ext uri="{FF2B5EF4-FFF2-40B4-BE49-F238E27FC236}">
                    <a16:creationId xmlns:a16="http://schemas.microsoft.com/office/drawing/2014/main" id="{0FF8C355-3CCD-4DAD-B7B0-47EE3621BE14}"/>
                  </a:ext>
                </a:extLst>
              </p:cNvPr>
              <p:cNvSpPr/>
              <p:nvPr/>
            </p:nvSpPr>
            <p:spPr>
              <a:xfrm>
                <a:off x="4676400" y="3975797"/>
                <a:ext cx="59283" cy="26348"/>
              </a:xfrm>
              <a:custGeom>
                <a:avLst/>
                <a:gdLst>
                  <a:gd name="connsiteX0" fmla="*/ 23618 w 57150"/>
                  <a:gd name="connsiteY0" fmla="*/ 5640 h 25400"/>
                  <a:gd name="connsiteX1" fmla="*/ 40193 w 57150"/>
                  <a:gd name="connsiteY1" fmla="*/ 7920 h 25400"/>
                  <a:gd name="connsiteX2" fmla="*/ 53260 w 57150"/>
                  <a:gd name="connsiteY2" fmla="*/ 14146 h 25400"/>
                  <a:gd name="connsiteX3" fmla="*/ 57294 w 57150"/>
                  <a:gd name="connsiteY3" fmla="*/ 21162 h 25400"/>
                  <a:gd name="connsiteX4" fmla="*/ 40017 w 57150"/>
                  <a:gd name="connsiteY4" fmla="*/ 21601 h 25400"/>
                  <a:gd name="connsiteX5" fmla="*/ 32563 w 57150"/>
                  <a:gd name="connsiteY5" fmla="*/ 25898 h 25400"/>
                  <a:gd name="connsiteX6" fmla="*/ 18794 w 57150"/>
                  <a:gd name="connsiteY6" fmla="*/ 21776 h 25400"/>
                  <a:gd name="connsiteX7" fmla="*/ 4763 w 57150"/>
                  <a:gd name="connsiteY7" fmla="*/ 12392 h 25400"/>
                  <a:gd name="connsiteX8" fmla="*/ 7657 w 57150"/>
                  <a:gd name="connsiteY8" fmla="*/ 6517 h 25400"/>
                  <a:gd name="connsiteX9" fmla="*/ 18005 w 57150"/>
                  <a:gd name="connsiteY9" fmla="*/ 4763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25400">
                    <a:moveTo>
                      <a:pt x="23618" y="5640"/>
                    </a:moveTo>
                    <a:lnTo>
                      <a:pt x="40193" y="7920"/>
                    </a:lnTo>
                    <a:lnTo>
                      <a:pt x="53260" y="14146"/>
                    </a:lnTo>
                    <a:lnTo>
                      <a:pt x="57294" y="21162"/>
                    </a:lnTo>
                    <a:lnTo>
                      <a:pt x="40017" y="21601"/>
                    </a:lnTo>
                    <a:lnTo>
                      <a:pt x="32563" y="25898"/>
                    </a:lnTo>
                    <a:lnTo>
                      <a:pt x="18794" y="21776"/>
                    </a:lnTo>
                    <a:lnTo>
                      <a:pt x="4763" y="12392"/>
                    </a:lnTo>
                    <a:lnTo>
                      <a:pt x="7657" y="6517"/>
                    </a:lnTo>
                    <a:lnTo>
                      <a:pt x="18005" y="4763"/>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07" name="Freeform: Shape 1585">
                <a:extLst>
                  <a:ext uri="{FF2B5EF4-FFF2-40B4-BE49-F238E27FC236}">
                    <a16:creationId xmlns:a16="http://schemas.microsoft.com/office/drawing/2014/main" id="{EA524A8C-1D36-4BB2-B02F-F2775C273926}"/>
                  </a:ext>
                </a:extLst>
              </p:cNvPr>
              <p:cNvSpPr/>
              <p:nvPr/>
            </p:nvSpPr>
            <p:spPr>
              <a:xfrm>
                <a:off x="7565318" y="3554959"/>
                <a:ext cx="118567" cy="131741"/>
              </a:xfrm>
              <a:custGeom>
                <a:avLst/>
                <a:gdLst>
                  <a:gd name="connsiteX0" fmla="*/ 20110 w 114300"/>
                  <a:gd name="connsiteY0" fmla="*/ 33440 h 127000"/>
                  <a:gd name="connsiteX1" fmla="*/ 24407 w 114300"/>
                  <a:gd name="connsiteY1" fmla="*/ 24232 h 127000"/>
                  <a:gd name="connsiteX2" fmla="*/ 51769 w 114300"/>
                  <a:gd name="connsiteY2" fmla="*/ 35808 h 127000"/>
                  <a:gd name="connsiteX3" fmla="*/ 99916 w 114300"/>
                  <a:gd name="connsiteY3" fmla="*/ 4763 h 127000"/>
                  <a:gd name="connsiteX4" fmla="*/ 109826 w 114300"/>
                  <a:gd name="connsiteY4" fmla="*/ 40193 h 127000"/>
                  <a:gd name="connsiteX5" fmla="*/ 105177 w 114300"/>
                  <a:gd name="connsiteY5" fmla="*/ 44490 h 127000"/>
                  <a:gd name="connsiteX6" fmla="*/ 55891 w 114300"/>
                  <a:gd name="connsiteY6" fmla="*/ 58960 h 127000"/>
                  <a:gd name="connsiteX7" fmla="*/ 80446 w 114300"/>
                  <a:gd name="connsiteY7" fmla="*/ 87550 h 127000"/>
                  <a:gd name="connsiteX8" fmla="*/ 72291 w 114300"/>
                  <a:gd name="connsiteY8" fmla="*/ 92285 h 127000"/>
                  <a:gd name="connsiteX9" fmla="*/ 68256 w 114300"/>
                  <a:gd name="connsiteY9" fmla="*/ 101845 h 127000"/>
                  <a:gd name="connsiteX10" fmla="*/ 49489 w 114300"/>
                  <a:gd name="connsiteY10" fmla="*/ 105703 h 127000"/>
                  <a:gd name="connsiteX11" fmla="*/ 43613 w 114300"/>
                  <a:gd name="connsiteY11" fmla="*/ 115876 h 127000"/>
                  <a:gd name="connsiteX12" fmla="*/ 32914 w 114300"/>
                  <a:gd name="connsiteY12" fmla="*/ 124471 h 127000"/>
                  <a:gd name="connsiteX13" fmla="*/ 5552 w 114300"/>
                  <a:gd name="connsiteY13" fmla="*/ 119998 h 127000"/>
                  <a:gd name="connsiteX14" fmla="*/ 4763 w 114300"/>
                  <a:gd name="connsiteY14" fmla="*/ 115964 h 127000"/>
                  <a:gd name="connsiteX15" fmla="*/ 17041 w 114300"/>
                  <a:gd name="connsiteY15" fmla="*/ 70624 h 127000"/>
                  <a:gd name="connsiteX16" fmla="*/ 16427 w 114300"/>
                  <a:gd name="connsiteY16" fmla="*/ 59486 h 127000"/>
                  <a:gd name="connsiteX17" fmla="*/ 20110 w 114300"/>
                  <a:gd name="connsiteY17" fmla="*/ 51067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00" h="127000">
                    <a:moveTo>
                      <a:pt x="20110" y="33440"/>
                    </a:moveTo>
                    <a:lnTo>
                      <a:pt x="24407" y="24232"/>
                    </a:lnTo>
                    <a:lnTo>
                      <a:pt x="51769" y="35808"/>
                    </a:lnTo>
                    <a:lnTo>
                      <a:pt x="99916" y="4763"/>
                    </a:lnTo>
                    <a:lnTo>
                      <a:pt x="109826" y="40193"/>
                    </a:lnTo>
                    <a:lnTo>
                      <a:pt x="105177" y="44490"/>
                    </a:lnTo>
                    <a:lnTo>
                      <a:pt x="55891" y="58960"/>
                    </a:lnTo>
                    <a:lnTo>
                      <a:pt x="80446" y="87550"/>
                    </a:lnTo>
                    <a:lnTo>
                      <a:pt x="72291" y="92285"/>
                    </a:lnTo>
                    <a:lnTo>
                      <a:pt x="68256" y="101845"/>
                    </a:lnTo>
                    <a:lnTo>
                      <a:pt x="49489" y="105703"/>
                    </a:lnTo>
                    <a:lnTo>
                      <a:pt x="43613" y="115876"/>
                    </a:lnTo>
                    <a:lnTo>
                      <a:pt x="32914" y="124471"/>
                    </a:lnTo>
                    <a:lnTo>
                      <a:pt x="5552" y="119998"/>
                    </a:lnTo>
                    <a:lnTo>
                      <a:pt x="4763" y="115964"/>
                    </a:lnTo>
                    <a:lnTo>
                      <a:pt x="17041" y="70624"/>
                    </a:lnTo>
                    <a:lnTo>
                      <a:pt x="16427" y="59486"/>
                    </a:lnTo>
                    <a:lnTo>
                      <a:pt x="20110" y="51067"/>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08" name="Freeform: Shape 1586">
                <a:extLst>
                  <a:ext uri="{FF2B5EF4-FFF2-40B4-BE49-F238E27FC236}">
                    <a16:creationId xmlns:a16="http://schemas.microsoft.com/office/drawing/2014/main" id="{21A32FAC-BABA-4C84-BCDB-5AB7ED78E43F}"/>
                  </a:ext>
                </a:extLst>
              </p:cNvPr>
              <p:cNvSpPr/>
              <p:nvPr/>
            </p:nvSpPr>
            <p:spPr>
              <a:xfrm>
                <a:off x="9975448" y="3152679"/>
                <a:ext cx="414984" cy="480854"/>
              </a:xfrm>
              <a:custGeom>
                <a:avLst/>
                <a:gdLst>
                  <a:gd name="connsiteX0" fmla="*/ 133329 w 400050"/>
                  <a:gd name="connsiteY0" fmla="*/ 369852 h 463550"/>
                  <a:gd name="connsiteX1" fmla="*/ 136486 w 400050"/>
                  <a:gd name="connsiteY1" fmla="*/ 379937 h 463550"/>
                  <a:gd name="connsiteX2" fmla="*/ 122629 w 400050"/>
                  <a:gd name="connsiteY2" fmla="*/ 397740 h 463550"/>
                  <a:gd name="connsiteX3" fmla="*/ 112544 w 400050"/>
                  <a:gd name="connsiteY3" fmla="*/ 388356 h 463550"/>
                  <a:gd name="connsiteX4" fmla="*/ 99916 w 400050"/>
                  <a:gd name="connsiteY4" fmla="*/ 395196 h 463550"/>
                  <a:gd name="connsiteX5" fmla="*/ 93426 w 400050"/>
                  <a:gd name="connsiteY5" fmla="*/ 412298 h 463550"/>
                  <a:gd name="connsiteX6" fmla="*/ 77377 w 400050"/>
                  <a:gd name="connsiteY6" fmla="*/ 403966 h 463550"/>
                  <a:gd name="connsiteX7" fmla="*/ 77553 w 400050"/>
                  <a:gd name="connsiteY7" fmla="*/ 390110 h 463550"/>
                  <a:gd name="connsiteX8" fmla="*/ 91146 w 400050"/>
                  <a:gd name="connsiteY8" fmla="*/ 372570 h 463550"/>
                  <a:gd name="connsiteX9" fmla="*/ 105090 w 400050"/>
                  <a:gd name="connsiteY9" fmla="*/ 375990 h 463550"/>
                  <a:gd name="connsiteX10" fmla="*/ 115175 w 400050"/>
                  <a:gd name="connsiteY10" fmla="*/ 363537 h 463550"/>
                  <a:gd name="connsiteX11" fmla="*/ 133329 w 400050"/>
                  <a:gd name="connsiteY11" fmla="*/ 369852 h 463550"/>
                  <a:gd name="connsiteX12" fmla="*/ 289169 w 400050"/>
                  <a:gd name="connsiteY12" fmla="*/ 279698 h 463550"/>
                  <a:gd name="connsiteX13" fmla="*/ 279873 w 400050"/>
                  <a:gd name="connsiteY13" fmla="*/ 304078 h 463550"/>
                  <a:gd name="connsiteX14" fmla="*/ 284171 w 400050"/>
                  <a:gd name="connsiteY14" fmla="*/ 319249 h 463550"/>
                  <a:gd name="connsiteX15" fmla="*/ 271366 w 400050"/>
                  <a:gd name="connsiteY15" fmla="*/ 340473 h 463550"/>
                  <a:gd name="connsiteX16" fmla="*/ 239970 w 400050"/>
                  <a:gd name="connsiteY16" fmla="*/ 354504 h 463550"/>
                  <a:gd name="connsiteX17" fmla="*/ 196735 w 400050"/>
                  <a:gd name="connsiteY17" fmla="*/ 356346 h 463550"/>
                  <a:gd name="connsiteX18" fmla="*/ 161655 w 400050"/>
                  <a:gd name="connsiteY18" fmla="*/ 390022 h 463550"/>
                  <a:gd name="connsiteX19" fmla="*/ 145168 w 400050"/>
                  <a:gd name="connsiteY19" fmla="*/ 378709 h 463550"/>
                  <a:gd name="connsiteX20" fmla="*/ 144203 w 400050"/>
                  <a:gd name="connsiteY20" fmla="*/ 356609 h 463550"/>
                  <a:gd name="connsiteX21" fmla="*/ 101406 w 400050"/>
                  <a:gd name="connsiteY21" fmla="*/ 363186 h 463550"/>
                  <a:gd name="connsiteX22" fmla="*/ 72291 w 400050"/>
                  <a:gd name="connsiteY22" fmla="*/ 377131 h 463550"/>
                  <a:gd name="connsiteX23" fmla="*/ 43526 w 400050"/>
                  <a:gd name="connsiteY23" fmla="*/ 377657 h 463550"/>
                  <a:gd name="connsiteX24" fmla="*/ 68432 w 400050"/>
                  <a:gd name="connsiteY24" fmla="*/ 399230 h 463550"/>
                  <a:gd name="connsiteX25" fmla="*/ 52032 w 400050"/>
                  <a:gd name="connsiteY25" fmla="*/ 448429 h 463550"/>
                  <a:gd name="connsiteX26" fmla="*/ 36159 w 400050"/>
                  <a:gd name="connsiteY26" fmla="*/ 460444 h 463550"/>
                  <a:gd name="connsiteX27" fmla="*/ 24232 w 400050"/>
                  <a:gd name="connsiteY27" fmla="*/ 449307 h 463550"/>
                  <a:gd name="connsiteX28" fmla="*/ 30283 w 400050"/>
                  <a:gd name="connsiteY28" fmla="*/ 423348 h 463550"/>
                  <a:gd name="connsiteX29" fmla="*/ 14760 w 400050"/>
                  <a:gd name="connsiteY29" fmla="*/ 414929 h 463550"/>
                  <a:gd name="connsiteX30" fmla="*/ 4763 w 400050"/>
                  <a:gd name="connsiteY30" fmla="*/ 394933 h 463550"/>
                  <a:gd name="connsiteX31" fmla="*/ 28003 w 400050"/>
                  <a:gd name="connsiteY31" fmla="*/ 385900 h 463550"/>
                  <a:gd name="connsiteX32" fmla="*/ 40894 w 400050"/>
                  <a:gd name="connsiteY32" fmla="*/ 367396 h 463550"/>
                  <a:gd name="connsiteX33" fmla="*/ 65625 w 400050"/>
                  <a:gd name="connsiteY33" fmla="*/ 352049 h 463550"/>
                  <a:gd name="connsiteX34" fmla="*/ 83691 w 400050"/>
                  <a:gd name="connsiteY34" fmla="*/ 331615 h 463550"/>
                  <a:gd name="connsiteX35" fmla="*/ 132627 w 400050"/>
                  <a:gd name="connsiteY35" fmla="*/ 322670 h 463550"/>
                  <a:gd name="connsiteX36" fmla="*/ 158937 w 400050"/>
                  <a:gd name="connsiteY36" fmla="*/ 328809 h 463550"/>
                  <a:gd name="connsiteX37" fmla="*/ 184632 w 400050"/>
                  <a:gd name="connsiteY37" fmla="*/ 274699 h 463550"/>
                  <a:gd name="connsiteX38" fmla="*/ 201032 w 400050"/>
                  <a:gd name="connsiteY38" fmla="*/ 289344 h 463550"/>
                  <a:gd name="connsiteX39" fmla="*/ 237076 w 400050"/>
                  <a:gd name="connsiteY39" fmla="*/ 258562 h 463550"/>
                  <a:gd name="connsiteX40" fmla="*/ 251020 w 400050"/>
                  <a:gd name="connsiteY40" fmla="*/ 246460 h 463550"/>
                  <a:gd name="connsiteX41" fmla="*/ 266455 w 400050"/>
                  <a:gd name="connsiteY41" fmla="*/ 208048 h 463550"/>
                  <a:gd name="connsiteX42" fmla="*/ 262246 w 400050"/>
                  <a:gd name="connsiteY42" fmla="*/ 172091 h 463550"/>
                  <a:gd name="connsiteX43" fmla="*/ 272594 w 400050"/>
                  <a:gd name="connsiteY43" fmla="*/ 151658 h 463550"/>
                  <a:gd name="connsiteX44" fmla="*/ 298728 w 400050"/>
                  <a:gd name="connsiteY44" fmla="*/ 145694 h 463550"/>
                  <a:gd name="connsiteX45" fmla="*/ 312146 w 400050"/>
                  <a:gd name="connsiteY45" fmla="*/ 190508 h 463550"/>
                  <a:gd name="connsiteX46" fmla="*/ 311445 w 400050"/>
                  <a:gd name="connsiteY46" fmla="*/ 216291 h 463550"/>
                  <a:gd name="connsiteX47" fmla="*/ 288730 w 400050"/>
                  <a:gd name="connsiteY47" fmla="*/ 247863 h 463550"/>
                  <a:gd name="connsiteX48" fmla="*/ 289169 w 400050"/>
                  <a:gd name="connsiteY48" fmla="*/ 279698 h 463550"/>
                  <a:gd name="connsiteX49" fmla="*/ 361345 w 400050"/>
                  <a:gd name="connsiteY49" fmla="*/ 52295 h 463550"/>
                  <a:gd name="connsiteX50" fmla="*/ 378622 w 400050"/>
                  <a:gd name="connsiteY50" fmla="*/ 59574 h 463550"/>
                  <a:gd name="connsiteX51" fmla="*/ 395986 w 400050"/>
                  <a:gd name="connsiteY51" fmla="*/ 45104 h 463550"/>
                  <a:gd name="connsiteX52" fmla="*/ 401423 w 400050"/>
                  <a:gd name="connsiteY52" fmla="*/ 83253 h 463550"/>
                  <a:gd name="connsiteX53" fmla="*/ 364941 w 400050"/>
                  <a:gd name="connsiteY53" fmla="*/ 92461 h 463550"/>
                  <a:gd name="connsiteX54" fmla="*/ 343367 w 400050"/>
                  <a:gd name="connsiteY54" fmla="*/ 125436 h 463550"/>
                  <a:gd name="connsiteX55" fmla="*/ 304692 w 400050"/>
                  <a:gd name="connsiteY55" fmla="*/ 102809 h 463550"/>
                  <a:gd name="connsiteX56" fmla="*/ 291274 w 400050"/>
                  <a:gd name="connsiteY56" fmla="*/ 138941 h 463550"/>
                  <a:gd name="connsiteX57" fmla="*/ 263912 w 400050"/>
                  <a:gd name="connsiteY57" fmla="*/ 139467 h 463550"/>
                  <a:gd name="connsiteX58" fmla="*/ 260492 w 400050"/>
                  <a:gd name="connsiteY58" fmla="*/ 106668 h 463550"/>
                  <a:gd name="connsiteX59" fmla="*/ 272682 w 400050"/>
                  <a:gd name="connsiteY59" fmla="*/ 80885 h 463550"/>
                  <a:gd name="connsiteX60" fmla="*/ 298992 w 400050"/>
                  <a:gd name="connsiteY60" fmla="*/ 79043 h 463550"/>
                  <a:gd name="connsiteX61" fmla="*/ 306182 w 400050"/>
                  <a:gd name="connsiteY61" fmla="*/ 31861 h 463550"/>
                  <a:gd name="connsiteX62" fmla="*/ 313462 w 400050"/>
                  <a:gd name="connsiteY62" fmla="*/ 4763 h 463550"/>
                  <a:gd name="connsiteX63" fmla="*/ 342315 w 400050"/>
                  <a:gd name="connsiteY63" fmla="*/ 40894 h 463550"/>
                  <a:gd name="connsiteX64" fmla="*/ 361345 w 400050"/>
                  <a:gd name="connsiteY64" fmla="*/ 5229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0050" h="463550">
                    <a:moveTo>
                      <a:pt x="133329" y="369852"/>
                    </a:moveTo>
                    <a:lnTo>
                      <a:pt x="136486" y="379937"/>
                    </a:lnTo>
                    <a:lnTo>
                      <a:pt x="122629" y="397740"/>
                    </a:lnTo>
                    <a:lnTo>
                      <a:pt x="112544" y="388356"/>
                    </a:lnTo>
                    <a:lnTo>
                      <a:pt x="99916" y="395196"/>
                    </a:lnTo>
                    <a:lnTo>
                      <a:pt x="93426" y="412298"/>
                    </a:lnTo>
                    <a:lnTo>
                      <a:pt x="77377" y="403966"/>
                    </a:lnTo>
                    <a:lnTo>
                      <a:pt x="77553" y="390110"/>
                    </a:lnTo>
                    <a:lnTo>
                      <a:pt x="91146" y="372570"/>
                    </a:lnTo>
                    <a:lnTo>
                      <a:pt x="105090" y="375990"/>
                    </a:lnTo>
                    <a:lnTo>
                      <a:pt x="115175" y="363537"/>
                    </a:lnTo>
                    <a:lnTo>
                      <a:pt x="133329" y="369852"/>
                    </a:lnTo>
                    <a:close/>
                    <a:moveTo>
                      <a:pt x="289169" y="279698"/>
                    </a:moveTo>
                    <a:lnTo>
                      <a:pt x="279873" y="304078"/>
                    </a:lnTo>
                    <a:lnTo>
                      <a:pt x="284171" y="319249"/>
                    </a:lnTo>
                    <a:lnTo>
                      <a:pt x="271366" y="340473"/>
                    </a:lnTo>
                    <a:lnTo>
                      <a:pt x="239970" y="354504"/>
                    </a:lnTo>
                    <a:lnTo>
                      <a:pt x="196735" y="356346"/>
                    </a:lnTo>
                    <a:lnTo>
                      <a:pt x="161655" y="390022"/>
                    </a:lnTo>
                    <a:lnTo>
                      <a:pt x="145168" y="378709"/>
                    </a:lnTo>
                    <a:lnTo>
                      <a:pt x="144203" y="356609"/>
                    </a:lnTo>
                    <a:lnTo>
                      <a:pt x="101406" y="363186"/>
                    </a:lnTo>
                    <a:lnTo>
                      <a:pt x="72291" y="377131"/>
                    </a:lnTo>
                    <a:lnTo>
                      <a:pt x="43526" y="377657"/>
                    </a:lnTo>
                    <a:lnTo>
                      <a:pt x="68432" y="399230"/>
                    </a:lnTo>
                    <a:lnTo>
                      <a:pt x="52032" y="448429"/>
                    </a:lnTo>
                    <a:lnTo>
                      <a:pt x="36159" y="460444"/>
                    </a:lnTo>
                    <a:lnTo>
                      <a:pt x="24232" y="449307"/>
                    </a:lnTo>
                    <a:lnTo>
                      <a:pt x="30283" y="423348"/>
                    </a:lnTo>
                    <a:lnTo>
                      <a:pt x="14760" y="414929"/>
                    </a:lnTo>
                    <a:lnTo>
                      <a:pt x="4763" y="394933"/>
                    </a:lnTo>
                    <a:lnTo>
                      <a:pt x="28003" y="385900"/>
                    </a:lnTo>
                    <a:lnTo>
                      <a:pt x="40894" y="367396"/>
                    </a:lnTo>
                    <a:lnTo>
                      <a:pt x="65625" y="352049"/>
                    </a:lnTo>
                    <a:lnTo>
                      <a:pt x="83691" y="331615"/>
                    </a:lnTo>
                    <a:lnTo>
                      <a:pt x="132627" y="322670"/>
                    </a:lnTo>
                    <a:lnTo>
                      <a:pt x="158937" y="328809"/>
                    </a:lnTo>
                    <a:lnTo>
                      <a:pt x="184632" y="274699"/>
                    </a:lnTo>
                    <a:lnTo>
                      <a:pt x="201032" y="289344"/>
                    </a:lnTo>
                    <a:lnTo>
                      <a:pt x="237076" y="258562"/>
                    </a:lnTo>
                    <a:lnTo>
                      <a:pt x="251020" y="246460"/>
                    </a:lnTo>
                    <a:lnTo>
                      <a:pt x="266455" y="208048"/>
                    </a:lnTo>
                    <a:lnTo>
                      <a:pt x="262246" y="172091"/>
                    </a:lnTo>
                    <a:lnTo>
                      <a:pt x="272594" y="151658"/>
                    </a:lnTo>
                    <a:lnTo>
                      <a:pt x="298728" y="145694"/>
                    </a:lnTo>
                    <a:lnTo>
                      <a:pt x="312146" y="190508"/>
                    </a:lnTo>
                    <a:lnTo>
                      <a:pt x="311445" y="216291"/>
                    </a:lnTo>
                    <a:lnTo>
                      <a:pt x="288730" y="247863"/>
                    </a:lnTo>
                    <a:lnTo>
                      <a:pt x="289169" y="279698"/>
                    </a:lnTo>
                    <a:close/>
                    <a:moveTo>
                      <a:pt x="361345" y="52295"/>
                    </a:moveTo>
                    <a:lnTo>
                      <a:pt x="378622" y="59574"/>
                    </a:lnTo>
                    <a:lnTo>
                      <a:pt x="395986" y="45104"/>
                    </a:lnTo>
                    <a:lnTo>
                      <a:pt x="401423" y="83253"/>
                    </a:lnTo>
                    <a:lnTo>
                      <a:pt x="364941" y="92461"/>
                    </a:lnTo>
                    <a:lnTo>
                      <a:pt x="343367" y="125436"/>
                    </a:lnTo>
                    <a:lnTo>
                      <a:pt x="304692" y="102809"/>
                    </a:lnTo>
                    <a:lnTo>
                      <a:pt x="291274" y="138941"/>
                    </a:lnTo>
                    <a:lnTo>
                      <a:pt x="263912" y="139467"/>
                    </a:lnTo>
                    <a:lnTo>
                      <a:pt x="260492" y="106668"/>
                    </a:lnTo>
                    <a:lnTo>
                      <a:pt x="272682" y="80885"/>
                    </a:lnTo>
                    <a:lnTo>
                      <a:pt x="298992" y="79043"/>
                    </a:lnTo>
                    <a:lnTo>
                      <a:pt x="306182" y="31861"/>
                    </a:lnTo>
                    <a:lnTo>
                      <a:pt x="313462" y="4763"/>
                    </a:lnTo>
                    <a:lnTo>
                      <a:pt x="342315" y="40894"/>
                    </a:lnTo>
                    <a:lnTo>
                      <a:pt x="361345" y="52295"/>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09" name="Freeform: Shape 1587">
                <a:extLst>
                  <a:ext uri="{FF2B5EF4-FFF2-40B4-BE49-F238E27FC236}">
                    <a16:creationId xmlns:a16="http://schemas.microsoft.com/office/drawing/2014/main" id="{BD3A83A7-A4DF-4BF9-B00C-5096925B4AD1}"/>
                  </a:ext>
                </a:extLst>
              </p:cNvPr>
              <p:cNvSpPr/>
              <p:nvPr/>
            </p:nvSpPr>
            <p:spPr>
              <a:xfrm>
                <a:off x="7539117" y="4313941"/>
                <a:ext cx="210785" cy="263482"/>
              </a:xfrm>
              <a:custGeom>
                <a:avLst/>
                <a:gdLst>
                  <a:gd name="connsiteX0" fmla="*/ 179283 w 203200"/>
                  <a:gd name="connsiteY0" fmla="*/ 160427 h 254000"/>
                  <a:gd name="connsiteX1" fmla="*/ 193841 w 203200"/>
                  <a:gd name="connsiteY1" fmla="*/ 180510 h 254000"/>
                  <a:gd name="connsiteX2" fmla="*/ 176652 w 203200"/>
                  <a:gd name="connsiteY2" fmla="*/ 190333 h 254000"/>
                  <a:gd name="connsiteX3" fmla="*/ 170601 w 203200"/>
                  <a:gd name="connsiteY3" fmla="*/ 200506 h 254000"/>
                  <a:gd name="connsiteX4" fmla="*/ 161305 w 203200"/>
                  <a:gd name="connsiteY4" fmla="*/ 202260 h 254000"/>
                  <a:gd name="connsiteX5" fmla="*/ 157884 w 203200"/>
                  <a:gd name="connsiteY5" fmla="*/ 219536 h 254000"/>
                  <a:gd name="connsiteX6" fmla="*/ 149991 w 203200"/>
                  <a:gd name="connsiteY6" fmla="*/ 229359 h 254000"/>
                  <a:gd name="connsiteX7" fmla="*/ 145168 w 203200"/>
                  <a:gd name="connsiteY7" fmla="*/ 245670 h 254000"/>
                  <a:gd name="connsiteX8" fmla="*/ 135258 w 203200"/>
                  <a:gd name="connsiteY8" fmla="*/ 253739 h 254000"/>
                  <a:gd name="connsiteX9" fmla="*/ 100004 w 203200"/>
                  <a:gd name="connsiteY9" fmla="*/ 229271 h 254000"/>
                  <a:gd name="connsiteX10" fmla="*/ 98249 w 203200"/>
                  <a:gd name="connsiteY10" fmla="*/ 215064 h 254000"/>
                  <a:gd name="connsiteX11" fmla="*/ 9147 w 203200"/>
                  <a:gd name="connsiteY11" fmla="*/ 165339 h 254000"/>
                  <a:gd name="connsiteX12" fmla="*/ 4938 w 203200"/>
                  <a:gd name="connsiteY12" fmla="*/ 162620 h 254000"/>
                  <a:gd name="connsiteX13" fmla="*/ 4763 w 203200"/>
                  <a:gd name="connsiteY13" fmla="*/ 136749 h 254000"/>
                  <a:gd name="connsiteX14" fmla="*/ 11779 w 203200"/>
                  <a:gd name="connsiteY14" fmla="*/ 126839 h 254000"/>
                  <a:gd name="connsiteX15" fmla="*/ 23881 w 203200"/>
                  <a:gd name="connsiteY15" fmla="*/ 110702 h 254000"/>
                  <a:gd name="connsiteX16" fmla="*/ 32826 w 203200"/>
                  <a:gd name="connsiteY16" fmla="*/ 92899 h 254000"/>
                  <a:gd name="connsiteX17" fmla="*/ 22039 w 203200"/>
                  <a:gd name="connsiteY17" fmla="*/ 64836 h 254000"/>
                  <a:gd name="connsiteX18" fmla="*/ 19145 w 203200"/>
                  <a:gd name="connsiteY18" fmla="*/ 52558 h 254000"/>
                  <a:gd name="connsiteX19" fmla="*/ 7481 w 203200"/>
                  <a:gd name="connsiteY19" fmla="*/ 35545 h 254000"/>
                  <a:gd name="connsiteX20" fmla="*/ 22566 w 203200"/>
                  <a:gd name="connsiteY20" fmla="*/ 20899 h 254000"/>
                  <a:gd name="connsiteX21" fmla="*/ 39228 w 203200"/>
                  <a:gd name="connsiteY21" fmla="*/ 4763 h 254000"/>
                  <a:gd name="connsiteX22" fmla="*/ 52032 w 203200"/>
                  <a:gd name="connsiteY22" fmla="*/ 8884 h 254000"/>
                  <a:gd name="connsiteX23" fmla="*/ 52032 w 203200"/>
                  <a:gd name="connsiteY23" fmla="*/ 22653 h 254000"/>
                  <a:gd name="connsiteX24" fmla="*/ 60451 w 203200"/>
                  <a:gd name="connsiteY24" fmla="*/ 30634 h 254000"/>
                  <a:gd name="connsiteX25" fmla="*/ 77553 w 203200"/>
                  <a:gd name="connsiteY25" fmla="*/ 30634 h 254000"/>
                  <a:gd name="connsiteX26" fmla="*/ 108686 w 203200"/>
                  <a:gd name="connsiteY26" fmla="*/ 51506 h 254000"/>
                  <a:gd name="connsiteX27" fmla="*/ 116403 w 203200"/>
                  <a:gd name="connsiteY27" fmla="*/ 51681 h 254000"/>
                  <a:gd name="connsiteX28" fmla="*/ 122191 w 203200"/>
                  <a:gd name="connsiteY28" fmla="*/ 51067 h 254000"/>
                  <a:gd name="connsiteX29" fmla="*/ 127628 w 203200"/>
                  <a:gd name="connsiteY29" fmla="*/ 53874 h 254000"/>
                  <a:gd name="connsiteX30" fmla="*/ 144028 w 203200"/>
                  <a:gd name="connsiteY30" fmla="*/ 55803 h 254000"/>
                  <a:gd name="connsiteX31" fmla="*/ 151307 w 203200"/>
                  <a:gd name="connsiteY31" fmla="*/ 45630 h 254000"/>
                  <a:gd name="connsiteX32" fmla="*/ 173758 w 203200"/>
                  <a:gd name="connsiteY32" fmla="*/ 35369 h 254000"/>
                  <a:gd name="connsiteX33" fmla="*/ 183668 w 203200"/>
                  <a:gd name="connsiteY33" fmla="*/ 43613 h 254000"/>
                  <a:gd name="connsiteX34" fmla="*/ 200506 w 203200"/>
                  <a:gd name="connsiteY34" fmla="*/ 43613 h 254000"/>
                  <a:gd name="connsiteX35" fmla="*/ 179020 w 203200"/>
                  <a:gd name="connsiteY35" fmla="*/ 7141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3200" h="254000">
                    <a:moveTo>
                      <a:pt x="179283" y="160427"/>
                    </a:moveTo>
                    <a:lnTo>
                      <a:pt x="193841" y="180510"/>
                    </a:lnTo>
                    <a:lnTo>
                      <a:pt x="176652" y="190333"/>
                    </a:lnTo>
                    <a:lnTo>
                      <a:pt x="170601" y="200506"/>
                    </a:lnTo>
                    <a:lnTo>
                      <a:pt x="161305" y="202260"/>
                    </a:lnTo>
                    <a:lnTo>
                      <a:pt x="157884" y="219536"/>
                    </a:lnTo>
                    <a:lnTo>
                      <a:pt x="149991" y="229359"/>
                    </a:lnTo>
                    <a:lnTo>
                      <a:pt x="145168" y="245670"/>
                    </a:lnTo>
                    <a:lnTo>
                      <a:pt x="135258" y="253739"/>
                    </a:lnTo>
                    <a:lnTo>
                      <a:pt x="100004" y="229271"/>
                    </a:lnTo>
                    <a:lnTo>
                      <a:pt x="98249" y="215064"/>
                    </a:lnTo>
                    <a:lnTo>
                      <a:pt x="9147" y="165339"/>
                    </a:lnTo>
                    <a:lnTo>
                      <a:pt x="4938" y="162620"/>
                    </a:lnTo>
                    <a:lnTo>
                      <a:pt x="4763" y="136749"/>
                    </a:lnTo>
                    <a:lnTo>
                      <a:pt x="11779" y="126839"/>
                    </a:lnTo>
                    <a:lnTo>
                      <a:pt x="23881" y="110702"/>
                    </a:lnTo>
                    <a:lnTo>
                      <a:pt x="32826" y="92899"/>
                    </a:lnTo>
                    <a:lnTo>
                      <a:pt x="22039" y="64836"/>
                    </a:lnTo>
                    <a:lnTo>
                      <a:pt x="19145" y="52558"/>
                    </a:lnTo>
                    <a:lnTo>
                      <a:pt x="7481" y="35545"/>
                    </a:lnTo>
                    <a:lnTo>
                      <a:pt x="22566" y="20899"/>
                    </a:lnTo>
                    <a:lnTo>
                      <a:pt x="39228" y="4763"/>
                    </a:lnTo>
                    <a:lnTo>
                      <a:pt x="52032" y="8884"/>
                    </a:lnTo>
                    <a:lnTo>
                      <a:pt x="52032" y="22653"/>
                    </a:lnTo>
                    <a:lnTo>
                      <a:pt x="60451" y="30634"/>
                    </a:lnTo>
                    <a:lnTo>
                      <a:pt x="77553" y="30634"/>
                    </a:lnTo>
                    <a:lnTo>
                      <a:pt x="108686" y="51506"/>
                    </a:lnTo>
                    <a:lnTo>
                      <a:pt x="116403" y="51681"/>
                    </a:lnTo>
                    <a:lnTo>
                      <a:pt x="122191" y="51067"/>
                    </a:lnTo>
                    <a:lnTo>
                      <a:pt x="127628" y="53874"/>
                    </a:lnTo>
                    <a:lnTo>
                      <a:pt x="144028" y="55803"/>
                    </a:lnTo>
                    <a:lnTo>
                      <a:pt x="151307" y="45630"/>
                    </a:lnTo>
                    <a:lnTo>
                      <a:pt x="173758" y="35369"/>
                    </a:lnTo>
                    <a:lnTo>
                      <a:pt x="183668" y="43613"/>
                    </a:lnTo>
                    <a:lnTo>
                      <a:pt x="200506" y="43613"/>
                    </a:lnTo>
                    <a:lnTo>
                      <a:pt x="179020" y="71413"/>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10" name="Freeform: Shape 1588">
                <a:extLst>
                  <a:ext uri="{FF2B5EF4-FFF2-40B4-BE49-F238E27FC236}">
                    <a16:creationId xmlns:a16="http://schemas.microsoft.com/office/drawing/2014/main" id="{72997397-B0D7-4389-AAF5-BAF0C01A58B5}"/>
                  </a:ext>
                </a:extLst>
              </p:cNvPr>
              <p:cNvSpPr/>
              <p:nvPr/>
            </p:nvSpPr>
            <p:spPr>
              <a:xfrm>
                <a:off x="8446385" y="3232735"/>
                <a:ext cx="283243" cy="144915"/>
              </a:xfrm>
              <a:custGeom>
                <a:avLst/>
                <a:gdLst>
                  <a:gd name="connsiteX0" fmla="*/ 41595 w 273050"/>
                  <a:gd name="connsiteY0" fmla="*/ 39228 h 139700"/>
                  <a:gd name="connsiteX1" fmla="*/ 47121 w 273050"/>
                  <a:gd name="connsiteY1" fmla="*/ 24670 h 139700"/>
                  <a:gd name="connsiteX2" fmla="*/ 63257 w 273050"/>
                  <a:gd name="connsiteY2" fmla="*/ 19934 h 139700"/>
                  <a:gd name="connsiteX3" fmla="*/ 103774 w 273050"/>
                  <a:gd name="connsiteY3" fmla="*/ 31423 h 139700"/>
                  <a:gd name="connsiteX4" fmla="*/ 107545 w 273050"/>
                  <a:gd name="connsiteY4" fmla="*/ 11779 h 139700"/>
                  <a:gd name="connsiteX5" fmla="*/ 121489 w 273050"/>
                  <a:gd name="connsiteY5" fmla="*/ 4763 h 139700"/>
                  <a:gd name="connsiteX6" fmla="*/ 156569 w 273050"/>
                  <a:gd name="connsiteY6" fmla="*/ 18882 h 139700"/>
                  <a:gd name="connsiteX7" fmla="*/ 165514 w 273050"/>
                  <a:gd name="connsiteY7" fmla="*/ 15199 h 139700"/>
                  <a:gd name="connsiteX8" fmla="*/ 206294 w 273050"/>
                  <a:gd name="connsiteY8" fmla="*/ 16076 h 139700"/>
                  <a:gd name="connsiteX9" fmla="*/ 242776 w 273050"/>
                  <a:gd name="connsiteY9" fmla="*/ 19584 h 139700"/>
                  <a:gd name="connsiteX10" fmla="*/ 255054 w 273050"/>
                  <a:gd name="connsiteY10" fmla="*/ 31598 h 139700"/>
                  <a:gd name="connsiteX11" fmla="*/ 270226 w 273050"/>
                  <a:gd name="connsiteY11" fmla="*/ 36422 h 139700"/>
                  <a:gd name="connsiteX12" fmla="*/ 266806 w 273050"/>
                  <a:gd name="connsiteY12" fmla="*/ 43964 h 139700"/>
                  <a:gd name="connsiteX13" fmla="*/ 228043 w 273050"/>
                  <a:gd name="connsiteY13" fmla="*/ 61767 h 139700"/>
                  <a:gd name="connsiteX14" fmla="*/ 219273 w 273050"/>
                  <a:gd name="connsiteY14" fmla="*/ 74746 h 139700"/>
                  <a:gd name="connsiteX15" fmla="*/ 187702 w 273050"/>
                  <a:gd name="connsiteY15" fmla="*/ 78605 h 139700"/>
                  <a:gd name="connsiteX16" fmla="*/ 178406 w 273050"/>
                  <a:gd name="connsiteY16" fmla="*/ 99214 h 139700"/>
                  <a:gd name="connsiteX17" fmla="*/ 152359 w 273050"/>
                  <a:gd name="connsiteY17" fmla="*/ 94917 h 139700"/>
                  <a:gd name="connsiteX18" fmla="*/ 135433 w 273050"/>
                  <a:gd name="connsiteY18" fmla="*/ 101231 h 139700"/>
                  <a:gd name="connsiteX19" fmla="*/ 111930 w 273050"/>
                  <a:gd name="connsiteY19" fmla="*/ 116315 h 139700"/>
                  <a:gd name="connsiteX20" fmla="*/ 115350 w 273050"/>
                  <a:gd name="connsiteY20" fmla="*/ 123770 h 139700"/>
                  <a:gd name="connsiteX21" fmla="*/ 108334 w 273050"/>
                  <a:gd name="connsiteY21" fmla="*/ 131048 h 139700"/>
                  <a:gd name="connsiteX22" fmla="*/ 61854 w 273050"/>
                  <a:gd name="connsiteY22" fmla="*/ 135872 h 139700"/>
                  <a:gd name="connsiteX23" fmla="*/ 31423 w 273050"/>
                  <a:gd name="connsiteY23" fmla="*/ 125611 h 139700"/>
                  <a:gd name="connsiteX24" fmla="*/ 4763 w 273050"/>
                  <a:gd name="connsiteY24" fmla="*/ 128067 h 139700"/>
                  <a:gd name="connsiteX25" fmla="*/ 7130 w 273050"/>
                  <a:gd name="connsiteY25" fmla="*/ 109650 h 139700"/>
                  <a:gd name="connsiteX26" fmla="*/ 33878 w 273050"/>
                  <a:gd name="connsiteY26" fmla="*/ 115000 h 139700"/>
                  <a:gd name="connsiteX27" fmla="*/ 42911 w 273050"/>
                  <a:gd name="connsiteY27" fmla="*/ 105090 h 139700"/>
                  <a:gd name="connsiteX28" fmla="*/ 61591 w 273050"/>
                  <a:gd name="connsiteY28" fmla="*/ 108247 h 139700"/>
                  <a:gd name="connsiteX29" fmla="*/ 93075 w 273050"/>
                  <a:gd name="connsiteY29" fmla="*/ 85094 h 139700"/>
                  <a:gd name="connsiteX30" fmla="*/ 63959 w 273050"/>
                  <a:gd name="connsiteY30" fmla="*/ 67906 h 139700"/>
                  <a:gd name="connsiteX31" fmla="*/ 46419 w 273050"/>
                  <a:gd name="connsiteY31" fmla="*/ 76061 h 139700"/>
                  <a:gd name="connsiteX32" fmla="*/ 28266 w 273050"/>
                  <a:gd name="connsiteY32" fmla="*/ 63784 h 139700"/>
                  <a:gd name="connsiteX33" fmla="*/ 48875 w 273050"/>
                  <a:gd name="connsiteY33" fmla="*/ 42473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3050" h="139700">
                    <a:moveTo>
                      <a:pt x="41595" y="39228"/>
                    </a:moveTo>
                    <a:lnTo>
                      <a:pt x="47121" y="24670"/>
                    </a:lnTo>
                    <a:lnTo>
                      <a:pt x="63257" y="19934"/>
                    </a:lnTo>
                    <a:lnTo>
                      <a:pt x="103774" y="31423"/>
                    </a:lnTo>
                    <a:lnTo>
                      <a:pt x="107545" y="11779"/>
                    </a:lnTo>
                    <a:lnTo>
                      <a:pt x="121489" y="4763"/>
                    </a:lnTo>
                    <a:lnTo>
                      <a:pt x="156569" y="18882"/>
                    </a:lnTo>
                    <a:lnTo>
                      <a:pt x="165514" y="15199"/>
                    </a:lnTo>
                    <a:lnTo>
                      <a:pt x="206294" y="16076"/>
                    </a:lnTo>
                    <a:lnTo>
                      <a:pt x="242776" y="19584"/>
                    </a:lnTo>
                    <a:lnTo>
                      <a:pt x="255054" y="31598"/>
                    </a:lnTo>
                    <a:lnTo>
                      <a:pt x="270226" y="36422"/>
                    </a:lnTo>
                    <a:lnTo>
                      <a:pt x="266806" y="43964"/>
                    </a:lnTo>
                    <a:lnTo>
                      <a:pt x="228043" y="61767"/>
                    </a:lnTo>
                    <a:lnTo>
                      <a:pt x="219273" y="74746"/>
                    </a:lnTo>
                    <a:lnTo>
                      <a:pt x="187702" y="78605"/>
                    </a:lnTo>
                    <a:lnTo>
                      <a:pt x="178406" y="99214"/>
                    </a:lnTo>
                    <a:lnTo>
                      <a:pt x="152359" y="94917"/>
                    </a:lnTo>
                    <a:lnTo>
                      <a:pt x="135433" y="101231"/>
                    </a:lnTo>
                    <a:lnTo>
                      <a:pt x="111930" y="116315"/>
                    </a:lnTo>
                    <a:lnTo>
                      <a:pt x="115350" y="123770"/>
                    </a:lnTo>
                    <a:lnTo>
                      <a:pt x="108334" y="131048"/>
                    </a:lnTo>
                    <a:lnTo>
                      <a:pt x="61854" y="135872"/>
                    </a:lnTo>
                    <a:lnTo>
                      <a:pt x="31423" y="125611"/>
                    </a:lnTo>
                    <a:lnTo>
                      <a:pt x="4763" y="128067"/>
                    </a:lnTo>
                    <a:lnTo>
                      <a:pt x="7130" y="109650"/>
                    </a:lnTo>
                    <a:lnTo>
                      <a:pt x="33878" y="115000"/>
                    </a:lnTo>
                    <a:lnTo>
                      <a:pt x="42911" y="105090"/>
                    </a:lnTo>
                    <a:lnTo>
                      <a:pt x="61591" y="108247"/>
                    </a:lnTo>
                    <a:lnTo>
                      <a:pt x="93075" y="85094"/>
                    </a:lnTo>
                    <a:lnTo>
                      <a:pt x="63959" y="67906"/>
                    </a:lnTo>
                    <a:lnTo>
                      <a:pt x="46419" y="76061"/>
                    </a:lnTo>
                    <a:lnTo>
                      <a:pt x="28266" y="63784"/>
                    </a:lnTo>
                    <a:lnTo>
                      <a:pt x="48875" y="42473"/>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11" name="Freeform: Shape 1589">
                <a:extLst>
                  <a:ext uri="{FF2B5EF4-FFF2-40B4-BE49-F238E27FC236}">
                    <a16:creationId xmlns:a16="http://schemas.microsoft.com/office/drawing/2014/main" id="{5BB40C55-5516-460E-89BE-CA61277E2808}"/>
                  </a:ext>
                </a:extLst>
              </p:cNvPr>
              <p:cNvSpPr/>
              <p:nvPr/>
            </p:nvSpPr>
            <p:spPr>
              <a:xfrm>
                <a:off x="9285150" y="4080325"/>
                <a:ext cx="138328" cy="111980"/>
              </a:xfrm>
              <a:custGeom>
                <a:avLst/>
                <a:gdLst>
                  <a:gd name="connsiteX0" fmla="*/ 33002 w 133350"/>
                  <a:gd name="connsiteY0" fmla="*/ 103423 h 107950"/>
                  <a:gd name="connsiteX1" fmla="*/ 23004 w 133350"/>
                  <a:gd name="connsiteY1" fmla="*/ 90444 h 107950"/>
                  <a:gd name="connsiteX2" fmla="*/ 10639 w 133350"/>
                  <a:gd name="connsiteY2" fmla="*/ 64660 h 107950"/>
                  <a:gd name="connsiteX3" fmla="*/ 4763 w 133350"/>
                  <a:gd name="connsiteY3" fmla="*/ 34405 h 107950"/>
                  <a:gd name="connsiteX4" fmla="*/ 20549 w 133350"/>
                  <a:gd name="connsiteY4" fmla="*/ 13532 h 107950"/>
                  <a:gd name="connsiteX5" fmla="*/ 52296 w 133350"/>
                  <a:gd name="connsiteY5" fmla="*/ 8709 h 107950"/>
                  <a:gd name="connsiteX6" fmla="*/ 75360 w 133350"/>
                  <a:gd name="connsiteY6" fmla="*/ 12304 h 107950"/>
                  <a:gd name="connsiteX7" fmla="*/ 95619 w 133350"/>
                  <a:gd name="connsiteY7" fmla="*/ 22214 h 107950"/>
                  <a:gd name="connsiteX8" fmla="*/ 106756 w 133350"/>
                  <a:gd name="connsiteY8" fmla="*/ 4763 h 107950"/>
                  <a:gd name="connsiteX9" fmla="*/ 128593 w 133350"/>
                  <a:gd name="connsiteY9" fmla="*/ 14059 h 107950"/>
                  <a:gd name="connsiteX10" fmla="*/ 134293 w 133350"/>
                  <a:gd name="connsiteY10" fmla="*/ 30897 h 107950"/>
                  <a:gd name="connsiteX11" fmla="*/ 131224 w 133350"/>
                  <a:gd name="connsiteY11" fmla="*/ 60890 h 107950"/>
                  <a:gd name="connsiteX12" fmla="*/ 89918 w 133350"/>
                  <a:gd name="connsiteY12" fmla="*/ 80096 h 107950"/>
                  <a:gd name="connsiteX13" fmla="*/ 100705 w 133350"/>
                  <a:gd name="connsiteY13" fmla="*/ 95267 h 107950"/>
                  <a:gd name="connsiteX14" fmla="*/ 74921 w 133350"/>
                  <a:gd name="connsiteY14" fmla="*/ 97021 h 107950"/>
                  <a:gd name="connsiteX15" fmla="*/ 53611 w 133350"/>
                  <a:gd name="connsiteY15" fmla="*/ 107019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107950">
                    <a:moveTo>
                      <a:pt x="33002" y="103423"/>
                    </a:moveTo>
                    <a:lnTo>
                      <a:pt x="23004" y="90444"/>
                    </a:lnTo>
                    <a:lnTo>
                      <a:pt x="10639" y="64660"/>
                    </a:lnTo>
                    <a:lnTo>
                      <a:pt x="4763" y="34405"/>
                    </a:lnTo>
                    <a:lnTo>
                      <a:pt x="20549" y="13532"/>
                    </a:lnTo>
                    <a:lnTo>
                      <a:pt x="52296" y="8709"/>
                    </a:lnTo>
                    <a:lnTo>
                      <a:pt x="75360" y="12304"/>
                    </a:lnTo>
                    <a:lnTo>
                      <a:pt x="95619" y="22214"/>
                    </a:lnTo>
                    <a:lnTo>
                      <a:pt x="106756" y="4763"/>
                    </a:lnTo>
                    <a:lnTo>
                      <a:pt x="128593" y="14059"/>
                    </a:lnTo>
                    <a:lnTo>
                      <a:pt x="134293" y="30897"/>
                    </a:lnTo>
                    <a:lnTo>
                      <a:pt x="131224" y="60890"/>
                    </a:lnTo>
                    <a:lnTo>
                      <a:pt x="89918" y="80096"/>
                    </a:lnTo>
                    <a:lnTo>
                      <a:pt x="100705" y="95267"/>
                    </a:lnTo>
                    <a:lnTo>
                      <a:pt x="74921" y="97021"/>
                    </a:lnTo>
                    <a:lnTo>
                      <a:pt x="53611" y="107019"/>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12" name="Freeform: Shape 1590">
                <a:extLst>
                  <a:ext uri="{FF2B5EF4-FFF2-40B4-BE49-F238E27FC236}">
                    <a16:creationId xmlns:a16="http://schemas.microsoft.com/office/drawing/2014/main" id="{F9D2DBD6-27AF-4827-B81B-75F8AD3D4805}"/>
                  </a:ext>
                </a:extLst>
              </p:cNvPr>
              <p:cNvSpPr/>
              <p:nvPr/>
            </p:nvSpPr>
            <p:spPr>
              <a:xfrm>
                <a:off x="9844266" y="3243652"/>
                <a:ext cx="171263" cy="184437"/>
              </a:xfrm>
              <a:custGeom>
                <a:avLst/>
                <a:gdLst>
                  <a:gd name="connsiteX0" fmla="*/ 161480 w 165100"/>
                  <a:gd name="connsiteY0" fmla="*/ 24407 h 177800"/>
                  <a:gd name="connsiteX1" fmla="*/ 164900 w 165100"/>
                  <a:gd name="connsiteY1" fmla="*/ 30283 h 177800"/>
                  <a:gd name="connsiteX2" fmla="*/ 155604 w 165100"/>
                  <a:gd name="connsiteY2" fmla="*/ 28266 h 177800"/>
                  <a:gd name="connsiteX3" fmla="*/ 144905 w 165100"/>
                  <a:gd name="connsiteY3" fmla="*/ 39403 h 177800"/>
                  <a:gd name="connsiteX4" fmla="*/ 137538 w 165100"/>
                  <a:gd name="connsiteY4" fmla="*/ 50629 h 177800"/>
                  <a:gd name="connsiteX5" fmla="*/ 138503 w 165100"/>
                  <a:gd name="connsiteY5" fmla="*/ 74044 h 177800"/>
                  <a:gd name="connsiteX6" fmla="*/ 125786 w 165100"/>
                  <a:gd name="connsiteY6" fmla="*/ 81148 h 177800"/>
                  <a:gd name="connsiteX7" fmla="*/ 121401 w 165100"/>
                  <a:gd name="connsiteY7" fmla="*/ 86848 h 177800"/>
                  <a:gd name="connsiteX8" fmla="*/ 112105 w 165100"/>
                  <a:gd name="connsiteY8" fmla="*/ 96320 h 177800"/>
                  <a:gd name="connsiteX9" fmla="*/ 95706 w 165100"/>
                  <a:gd name="connsiteY9" fmla="*/ 101582 h 177800"/>
                  <a:gd name="connsiteX10" fmla="*/ 85095 w 165100"/>
                  <a:gd name="connsiteY10" fmla="*/ 110176 h 177800"/>
                  <a:gd name="connsiteX11" fmla="*/ 84305 w 165100"/>
                  <a:gd name="connsiteY11" fmla="*/ 123945 h 177800"/>
                  <a:gd name="connsiteX12" fmla="*/ 81411 w 165100"/>
                  <a:gd name="connsiteY12" fmla="*/ 127453 h 177800"/>
                  <a:gd name="connsiteX13" fmla="*/ 91233 w 165100"/>
                  <a:gd name="connsiteY13" fmla="*/ 132539 h 177800"/>
                  <a:gd name="connsiteX14" fmla="*/ 105177 w 165100"/>
                  <a:gd name="connsiteY14" fmla="*/ 146396 h 177800"/>
                  <a:gd name="connsiteX15" fmla="*/ 101582 w 165100"/>
                  <a:gd name="connsiteY15" fmla="*/ 153938 h 177800"/>
                  <a:gd name="connsiteX16" fmla="*/ 91146 w 165100"/>
                  <a:gd name="connsiteY16" fmla="*/ 155955 h 177800"/>
                  <a:gd name="connsiteX17" fmla="*/ 73781 w 165100"/>
                  <a:gd name="connsiteY17" fmla="*/ 157446 h 177800"/>
                  <a:gd name="connsiteX18" fmla="*/ 64222 w 165100"/>
                  <a:gd name="connsiteY18" fmla="*/ 171478 h 177800"/>
                  <a:gd name="connsiteX19" fmla="*/ 53172 w 165100"/>
                  <a:gd name="connsiteY19" fmla="*/ 170425 h 177800"/>
                  <a:gd name="connsiteX20" fmla="*/ 51682 w 165100"/>
                  <a:gd name="connsiteY20" fmla="*/ 173231 h 177800"/>
                  <a:gd name="connsiteX21" fmla="*/ 39754 w 165100"/>
                  <a:gd name="connsiteY21" fmla="*/ 167356 h 177800"/>
                  <a:gd name="connsiteX22" fmla="*/ 36773 w 165100"/>
                  <a:gd name="connsiteY22" fmla="*/ 173144 h 177800"/>
                  <a:gd name="connsiteX23" fmla="*/ 29581 w 165100"/>
                  <a:gd name="connsiteY23" fmla="*/ 175687 h 177800"/>
                  <a:gd name="connsiteX24" fmla="*/ 28704 w 165100"/>
                  <a:gd name="connsiteY24" fmla="*/ 169899 h 177800"/>
                  <a:gd name="connsiteX25" fmla="*/ 22302 w 165100"/>
                  <a:gd name="connsiteY25" fmla="*/ 167093 h 177800"/>
                  <a:gd name="connsiteX26" fmla="*/ 15725 w 165100"/>
                  <a:gd name="connsiteY26" fmla="*/ 162094 h 177800"/>
                  <a:gd name="connsiteX27" fmla="*/ 22478 w 165100"/>
                  <a:gd name="connsiteY27" fmla="*/ 148325 h 177800"/>
                  <a:gd name="connsiteX28" fmla="*/ 28266 w 165100"/>
                  <a:gd name="connsiteY28" fmla="*/ 144642 h 177800"/>
                  <a:gd name="connsiteX29" fmla="*/ 26073 w 165100"/>
                  <a:gd name="connsiteY29" fmla="*/ 138941 h 177800"/>
                  <a:gd name="connsiteX30" fmla="*/ 32300 w 165100"/>
                  <a:gd name="connsiteY30" fmla="*/ 121928 h 177800"/>
                  <a:gd name="connsiteX31" fmla="*/ 30634 w 165100"/>
                  <a:gd name="connsiteY31" fmla="*/ 116753 h 177800"/>
                  <a:gd name="connsiteX32" fmla="*/ 16339 w 165100"/>
                  <a:gd name="connsiteY32" fmla="*/ 113246 h 177800"/>
                  <a:gd name="connsiteX33" fmla="*/ 4763 w 165100"/>
                  <a:gd name="connsiteY33" fmla="*/ 104739 h 177800"/>
                  <a:gd name="connsiteX34" fmla="*/ 24758 w 165100"/>
                  <a:gd name="connsiteY34" fmla="*/ 84130 h 177800"/>
                  <a:gd name="connsiteX35" fmla="*/ 51857 w 165100"/>
                  <a:gd name="connsiteY35" fmla="*/ 66765 h 177800"/>
                  <a:gd name="connsiteX36" fmla="*/ 68782 w 165100"/>
                  <a:gd name="connsiteY36" fmla="*/ 43525 h 177800"/>
                  <a:gd name="connsiteX37" fmla="*/ 80446 w 165100"/>
                  <a:gd name="connsiteY37" fmla="*/ 53786 h 177800"/>
                  <a:gd name="connsiteX38" fmla="*/ 101669 w 165100"/>
                  <a:gd name="connsiteY38" fmla="*/ 55014 h 177800"/>
                  <a:gd name="connsiteX39" fmla="*/ 97811 w 165100"/>
                  <a:gd name="connsiteY39" fmla="*/ 37737 h 177800"/>
                  <a:gd name="connsiteX40" fmla="*/ 135784 w 165100"/>
                  <a:gd name="connsiteY40" fmla="*/ 23442 h 177800"/>
                  <a:gd name="connsiteX41" fmla="*/ 145606 w 165100"/>
                  <a:gd name="connsiteY41" fmla="*/ 4763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65100" h="177800">
                    <a:moveTo>
                      <a:pt x="161480" y="24407"/>
                    </a:moveTo>
                    <a:lnTo>
                      <a:pt x="164900" y="30283"/>
                    </a:lnTo>
                    <a:lnTo>
                      <a:pt x="155604" y="28266"/>
                    </a:lnTo>
                    <a:lnTo>
                      <a:pt x="144905" y="39403"/>
                    </a:lnTo>
                    <a:lnTo>
                      <a:pt x="137538" y="50629"/>
                    </a:lnTo>
                    <a:lnTo>
                      <a:pt x="138503" y="74044"/>
                    </a:lnTo>
                    <a:lnTo>
                      <a:pt x="125786" y="81148"/>
                    </a:lnTo>
                    <a:lnTo>
                      <a:pt x="121401" y="86848"/>
                    </a:lnTo>
                    <a:lnTo>
                      <a:pt x="112105" y="96320"/>
                    </a:lnTo>
                    <a:lnTo>
                      <a:pt x="95706" y="101582"/>
                    </a:lnTo>
                    <a:lnTo>
                      <a:pt x="85095" y="110176"/>
                    </a:lnTo>
                    <a:lnTo>
                      <a:pt x="84305" y="123945"/>
                    </a:lnTo>
                    <a:lnTo>
                      <a:pt x="81411" y="127453"/>
                    </a:lnTo>
                    <a:lnTo>
                      <a:pt x="91233" y="132539"/>
                    </a:lnTo>
                    <a:lnTo>
                      <a:pt x="105177" y="146396"/>
                    </a:lnTo>
                    <a:lnTo>
                      <a:pt x="101582" y="153938"/>
                    </a:lnTo>
                    <a:lnTo>
                      <a:pt x="91146" y="155955"/>
                    </a:lnTo>
                    <a:lnTo>
                      <a:pt x="73781" y="157446"/>
                    </a:lnTo>
                    <a:lnTo>
                      <a:pt x="64222" y="171478"/>
                    </a:lnTo>
                    <a:lnTo>
                      <a:pt x="53172" y="170425"/>
                    </a:lnTo>
                    <a:lnTo>
                      <a:pt x="51682" y="173231"/>
                    </a:lnTo>
                    <a:lnTo>
                      <a:pt x="39754" y="167356"/>
                    </a:lnTo>
                    <a:lnTo>
                      <a:pt x="36773" y="173144"/>
                    </a:lnTo>
                    <a:lnTo>
                      <a:pt x="29581" y="175687"/>
                    </a:lnTo>
                    <a:lnTo>
                      <a:pt x="28704" y="169899"/>
                    </a:lnTo>
                    <a:lnTo>
                      <a:pt x="22302" y="167093"/>
                    </a:lnTo>
                    <a:lnTo>
                      <a:pt x="15725" y="162094"/>
                    </a:lnTo>
                    <a:lnTo>
                      <a:pt x="22478" y="148325"/>
                    </a:lnTo>
                    <a:lnTo>
                      <a:pt x="28266" y="144642"/>
                    </a:lnTo>
                    <a:lnTo>
                      <a:pt x="26073" y="138941"/>
                    </a:lnTo>
                    <a:lnTo>
                      <a:pt x="32300" y="121928"/>
                    </a:lnTo>
                    <a:lnTo>
                      <a:pt x="30634" y="116753"/>
                    </a:lnTo>
                    <a:lnTo>
                      <a:pt x="16339" y="113246"/>
                    </a:lnTo>
                    <a:lnTo>
                      <a:pt x="4763" y="104739"/>
                    </a:lnTo>
                    <a:lnTo>
                      <a:pt x="24758" y="84130"/>
                    </a:lnTo>
                    <a:lnTo>
                      <a:pt x="51857" y="66765"/>
                    </a:lnTo>
                    <a:lnTo>
                      <a:pt x="68782" y="43525"/>
                    </a:lnTo>
                    <a:lnTo>
                      <a:pt x="80446" y="53786"/>
                    </a:lnTo>
                    <a:lnTo>
                      <a:pt x="101669" y="55014"/>
                    </a:lnTo>
                    <a:lnTo>
                      <a:pt x="97811" y="37737"/>
                    </a:lnTo>
                    <a:lnTo>
                      <a:pt x="135784" y="23442"/>
                    </a:lnTo>
                    <a:lnTo>
                      <a:pt x="145606" y="4763"/>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13" name="Freeform: Shape 1591">
                <a:extLst>
                  <a:ext uri="{FF2B5EF4-FFF2-40B4-BE49-F238E27FC236}">
                    <a16:creationId xmlns:a16="http://schemas.microsoft.com/office/drawing/2014/main" id="{F6486BA2-8D8A-4C35-85C6-C6C8B5891544}"/>
                  </a:ext>
                </a:extLst>
              </p:cNvPr>
              <p:cNvSpPr/>
              <p:nvPr/>
            </p:nvSpPr>
            <p:spPr>
              <a:xfrm>
                <a:off x="9891481" y="3390572"/>
                <a:ext cx="92219" cy="138328"/>
              </a:xfrm>
              <a:custGeom>
                <a:avLst/>
                <a:gdLst>
                  <a:gd name="connsiteX0" fmla="*/ 59662 w 88900"/>
                  <a:gd name="connsiteY0" fmla="*/ 4763 h 133350"/>
                  <a:gd name="connsiteX1" fmla="*/ 80885 w 88900"/>
                  <a:gd name="connsiteY1" fmla="*/ 41420 h 133350"/>
                  <a:gd name="connsiteX2" fmla="*/ 86936 w 88900"/>
                  <a:gd name="connsiteY2" fmla="*/ 61328 h 133350"/>
                  <a:gd name="connsiteX3" fmla="*/ 87112 w 88900"/>
                  <a:gd name="connsiteY3" fmla="*/ 96232 h 133350"/>
                  <a:gd name="connsiteX4" fmla="*/ 77903 w 88900"/>
                  <a:gd name="connsiteY4" fmla="*/ 112719 h 133350"/>
                  <a:gd name="connsiteX5" fmla="*/ 55628 w 88900"/>
                  <a:gd name="connsiteY5" fmla="*/ 118508 h 133350"/>
                  <a:gd name="connsiteX6" fmla="*/ 35983 w 88900"/>
                  <a:gd name="connsiteY6" fmla="*/ 130873 h 133350"/>
                  <a:gd name="connsiteX7" fmla="*/ 13796 w 88900"/>
                  <a:gd name="connsiteY7" fmla="*/ 133416 h 133350"/>
                  <a:gd name="connsiteX8" fmla="*/ 11077 w 88900"/>
                  <a:gd name="connsiteY8" fmla="*/ 117192 h 133350"/>
                  <a:gd name="connsiteX9" fmla="*/ 15637 w 88900"/>
                  <a:gd name="connsiteY9" fmla="*/ 94654 h 133350"/>
                  <a:gd name="connsiteX10" fmla="*/ 4763 w 88900"/>
                  <a:gd name="connsiteY10" fmla="*/ 63082 h 133350"/>
                  <a:gd name="connsiteX11" fmla="*/ 23004 w 88900"/>
                  <a:gd name="connsiteY11" fmla="*/ 57908 h 133350"/>
                  <a:gd name="connsiteX12" fmla="*/ 6166 w 88900"/>
                  <a:gd name="connsiteY12" fmla="*/ 31598 h 133350"/>
                  <a:gd name="connsiteX13" fmla="*/ 7657 w 88900"/>
                  <a:gd name="connsiteY13" fmla="*/ 28792 h 133350"/>
                  <a:gd name="connsiteX14" fmla="*/ 18707 w 88900"/>
                  <a:gd name="connsiteY14" fmla="*/ 29844 h 133350"/>
                  <a:gd name="connsiteX15" fmla="*/ 28266 w 88900"/>
                  <a:gd name="connsiteY15" fmla="*/ 15813 h 133350"/>
                  <a:gd name="connsiteX16" fmla="*/ 45630 w 88900"/>
                  <a:gd name="connsiteY16" fmla="*/ 14322 h 133350"/>
                  <a:gd name="connsiteX17" fmla="*/ 56066 w 88900"/>
                  <a:gd name="connsiteY17" fmla="*/ 1230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900" h="133350">
                    <a:moveTo>
                      <a:pt x="59662" y="4763"/>
                    </a:moveTo>
                    <a:lnTo>
                      <a:pt x="80885" y="41420"/>
                    </a:lnTo>
                    <a:lnTo>
                      <a:pt x="86936" y="61328"/>
                    </a:lnTo>
                    <a:lnTo>
                      <a:pt x="87112" y="96232"/>
                    </a:lnTo>
                    <a:lnTo>
                      <a:pt x="77903" y="112719"/>
                    </a:lnTo>
                    <a:lnTo>
                      <a:pt x="55628" y="118508"/>
                    </a:lnTo>
                    <a:lnTo>
                      <a:pt x="35983" y="130873"/>
                    </a:lnTo>
                    <a:lnTo>
                      <a:pt x="13796" y="133416"/>
                    </a:lnTo>
                    <a:lnTo>
                      <a:pt x="11077" y="117192"/>
                    </a:lnTo>
                    <a:lnTo>
                      <a:pt x="15637" y="94654"/>
                    </a:lnTo>
                    <a:lnTo>
                      <a:pt x="4763" y="63082"/>
                    </a:lnTo>
                    <a:lnTo>
                      <a:pt x="23004" y="57908"/>
                    </a:lnTo>
                    <a:lnTo>
                      <a:pt x="6166" y="31598"/>
                    </a:lnTo>
                    <a:lnTo>
                      <a:pt x="7657" y="28792"/>
                    </a:lnTo>
                    <a:lnTo>
                      <a:pt x="18707" y="29844"/>
                    </a:lnTo>
                    <a:lnTo>
                      <a:pt x="28266" y="15813"/>
                    </a:lnTo>
                    <a:lnTo>
                      <a:pt x="45630" y="14322"/>
                    </a:lnTo>
                    <a:lnTo>
                      <a:pt x="56066" y="12305"/>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14" name="Freeform: Shape 1592">
                <a:extLst>
                  <a:ext uri="{FF2B5EF4-FFF2-40B4-BE49-F238E27FC236}">
                    <a16:creationId xmlns:a16="http://schemas.microsoft.com/office/drawing/2014/main" id="{BEDE366C-D828-4988-9ABE-3887CDD2EFCF}"/>
                  </a:ext>
                </a:extLst>
              </p:cNvPr>
              <p:cNvSpPr/>
              <p:nvPr/>
            </p:nvSpPr>
            <p:spPr>
              <a:xfrm>
                <a:off x="7186509" y="3233645"/>
                <a:ext cx="52696" cy="52696"/>
              </a:xfrm>
              <a:custGeom>
                <a:avLst/>
                <a:gdLst>
                  <a:gd name="connsiteX0" fmla="*/ 21776 w 50800"/>
                  <a:gd name="connsiteY0" fmla="*/ 45455 h 50800"/>
                  <a:gd name="connsiteX1" fmla="*/ 20636 w 50800"/>
                  <a:gd name="connsiteY1" fmla="*/ 52207 h 50800"/>
                  <a:gd name="connsiteX2" fmla="*/ 17478 w 50800"/>
                  <a:gd name="connsiteY2" fmla="*/ 51944 h 50800"/>
                  <a:gd name="connsiteX3" fmla="*/ 15900 w 50800"/>
                  <a:gd name="connsiteY3" fmla="*/ 39930 h 50800"/>
                  <a:gd name="connsiteX4" fmla="*/ 10024 w 50800"/>
                  <a:gd name="connsiteY4" fmla="*/ 36597 h 50800"/>
                  <a:gd name="connsiteX5" fmla="*/ 4763 w 50800"/>
                  <a:gd name="connsiteY5" fmla="*/ 27652 h 50800"/>
                  <a:gd name="connsiteX6" fmla="*/ 9322 w 50800"/>
                  <a:gd name="connsiteY6" fmla="*/ 20198 h 50800"/>
                  <a:gd name="connsiteX7" fmla="*/ 15198 w 50800"/>
                  <a:gd name="connsiteY7" fmla="*/ 17742 h 50800"/>
                  <a:gd name="connsiteX8" fmla="*/ 18618 w 50800"/>
                  <a:gd name="connsiteY8" fmla="*/ 6692 h 50800"/>
                  <a:gd name="connsiteX9" fmla="*/ 23003 w 50800"/>
                  <a:gd name="connsiteY9" fmla="*/ 4763 h 50800"/>
                  <a:gd name="connsiteX10" fmla="*/ 26512 w 50800"/>
                  <a:gd name="connsiteY10" fmla="*/ 9498 h 50800"/>
                  <a:gd name="connsiteX11" fmla="*/ 31159 w 50800"/>
                  <a:gd name="connsiteY11" fmla="*/ 11603 h 50800"/>
                  <a:gd name="connsiteX12" fmla="*/ 34317 w 50800"/>
                  <a:gd name="connsiteY12" fmla="*/ 16953 h 50800"/>
                  <a:gd name="connsiteX13" fmla="*/ 38351 w 50800"/>
                  <a:gd name="connsiteY13" fmla="*/ 18531 h 50800"/>
                  <a:gd name="connsiteX14" fmla="*/ 43174 w 50800"/>
                  <a:gd name="connsiteY14" fmla="*/ 24670 h 50800"/>
                  <a:gd name="connsiteX15" fmla="*/ 46682 w 50800"/>
                  <a:gd name="connsiteY15" fmla="*/ 24495 h 50800"/>
                  <a:gd name="connsiteX16" fmla="*/ 43876 w 50800"/>
                  <a:gd name="connsiteY16" fmla="*/ 32651 h 50800"/>
                  <a:gd name="connsiteX17" fmla="*/ 40982 w 50800"/>
                  <a:gd name="connsiteY17" fmla="*/ 36597 h 50800"/>
                  <a:gd name="connsiteX18" fmla="*/ 41771 w 50800"/>
                  <a:gd name="connsiteY18" fmla="*/ 39053 h 50800"/>
                  <a:gd name="connsiteX19" fmla="*/ 36246 w 50800"/>
                  <a:gd name="connsiteY19" fmla="*/ 40280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800" h="50800">
                    <a:moveTo>
                      <a:pt x="21776" y="45455"/>
                    </a:moveTo>
                    <a:lnTo>
                      <a:pt x="20636" y="52207"/>
                    </a:lnTo>
                    <a:lnTo>
                      <a:pt x="17478" y="51944"/>
                    </a:lnTo>
                    <a:lnTo>
                      <a:pt x="15900" y="39930"/>
                    </a:lnTo>
                    <a:lnTo>
                      <a:pt x="10024" y="36597"/>
                    </a:lnTo>
                    <a:lnTo>
                      <a:pt x="4763" y="27652"/>
                    </a:lnTo>
                    <a:lnTo>
                      <a:pt x="9322" y="20198"/>
                    </a:lnTo>
                    <a:lnTo>
                      <a:pt x="15198" y="17742"/>
                    </a:lnTo>
                    <a:lnTo>
                      <a:pt x="18618" y="6692"/>
                    </a:lnTo>
                    <a:lnTo>
                      <a:pt x="23003" y="4763"/>
                    </a:lnTo>
                    <a:lnTo>
                      <a:pt x="26512" y="9498"/>
                    </a:lnTo>
                    <a:lnTo>
                      <a:pt x="31159" y="11603"/>
                    </a:lnTo>
                    <a:lnTo>
                      <a:pt x="34317" y="16953"/>
                    </a:lnTo>
                    <a:lnTo>
                      <a:pt x="38351" y="18531"/>
                    </a:lnTo>
                    <a:lnTo>
                      <a:pt x="43174" y="24670"/>
                    </a:lnTo>
                    <a:lnTo>
                      <a:pt x="46682" y="24495"/>
                    </a:lnTo>
                    <a:lnTo>
                      <a:pt x="43876" y="32651"/>
                    </a:lnTo>
                    <a:lnTo>
                      <a:pt x="40982" y="36597"/>
                    </a:lnTo>
                    <a:lnTo>
                      <a:pt x="41771" y="39053"/>
                    </a:lnTo>
                    <a:lnTo>
                      <a:pt x="36246" y="40280"/>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15" name="Freeform: Shape 1593">
                <a:extLst>
                  <a:ext uri="{FF2B5EF4-FFF2-40B4-BE49-F238E27FC236}">
                    <a16:creationId xmlns:a16="http://schemas.microsoft.com/office/drawing/2014/main" id="{1C6C694E-7913-49D3-9D41-4310A2532A3F}"/>
                  </a:ext>
                </a:extLst>
              </p:cNvPr>
              <p:cNvSpPr/>
              <p:nvPr/>
            </p:nvSpPr>
            <p:spPr>
              <a:xfrm>
                <a:off x="7862343" y="3654028"/>
                <a:ext cx="52696" cy="52696"/>
              </a:xfrm>
              <a:custGeom>
                <a:avLst/>
                <a:gdLst>
                  <a:gd name="connsiteX0" fmla="*/ 39404 w 50800"/>
                  <a:gd name="connsiteY0" fmla="*/ 7131 h 50800"/>
                  <a:gd name="connsiteX1" fmla="*/ 44490 w 50800"/>
                  <a:gd name="connsiteY1" fmla="*/ 19496 h 50800"/>
                  <a:gd name="connsiteX2" fmla="*/ 42297 w 50800"/>
                  <a:gd name="connsiteY2" fmla="*/ 25898 h 50800"/>
                  <a:gd name="connsiteX3" fmla="*/ 50190 w 50800"/>
                  <a:gd name="connsiteY3" fmla="*/ 47033 h 50800"/>
                  <a:gd name="connsiteX4" fmla="*/ 32826 w 50800"/>
                  <a:gd name="connsiteY4" fmla="*/ 47735 h 50800"/>
                  <a:gd name="connsiteX5" fmla="*/ 26687 w 50800"/>
                  <a:gd name="connsiteY5" fmla="*/ 34492 h 50800"/>
                  <a:gd name="connsiteX6" fmla="*/ 4763 w 50800"/>
                  <a:gd name="connsiteY6" fmla="*/ 31774 h 50800"/>
                  <a:gd name="connsiteX7" fmla="*/ 22828 w 50800"/>
                  <a:gd name="connsiteY7" fmla="*/ 4763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0" h="50800">
                    <a:moveTo>
                      <a:pt x="39404" y="7131"/>
                    </a:moveTo>
                    <a:lnTo>
                      <a:pt x="44490" y="19496"/>
                    </a:lnTo>
                    <a:lnTo>
                      <a:pt x="42297" y="25898"/>
                    </a:lnTo>
                    <a:lnTo>
                      <a:pt x="50190" y="47033"/>
                    </a:lnTo>
                    <a:lnTo>
                      <a:pt x="32826" y="47735"/>
                    </a:lnTo>
                    <a:lnTo>
                      <a:pt x="26687" y="34492"/>
                    </a:lnTo>
                    <a:lnTo>
                      <a:pt x="4763" y="31774"/>
                    </a:lnTo>
                    <a:lnTo>
                      <a:pt x="22828" y="4763"/>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16" name="Freeform: Shape 1594">
                <a:extLst>
                  <a:ext uri="{FF2B5EF4-FFF2-40B4-BE49-F238E27FC236}">
                    <a16:creationId xmlns:a16="http://schemas.microsoft.com/office/drawing/2014/main" id="{23F07829-5A31-4F7D-B87C-798C4577C39D}"/>
                  </a:ext>
                </a:extLst>
              </p:cNvPr>
              <p:cNvSpPr/>
              <p:nvPr/>
            </p:nvSpPr>
            <p:spPr>
              <a:xfrm>
                <a:off x="7859796" y="2757587"/>
                <a:ext cx="1047340" cy="573073"/>
              </a:xfrm>
              <a:custGeom>
                <a:avLst/>
                <a:gdLst>
                  <a:gd name="connsiteX0" fmla="*/ 607076 w 1009650"/>
                  <a:gd name="connsiteY0" fmla="*/ 497277 h 552450"/>
                  <a:gd name="connsiteX1" fmla="*/ 592957 w 1009650"/>
                  <a:gd name="connsiteY1" fmla="*/ 503416 h 552450"/>
                  <a:gd name="connsiteX2" fmla="*/ 560596 w 1009650"/>
                  <a:gd name="connsiteY2" fmla="*/ 526306 h 552450"/>
                  <a:gd name="connsiteX3" fmla="*/ 549809 w 1009650"/>
                  <a:gd name="connsiteY3" fmla="*/ 549546 h 552450"/>
                  <a:gd name="connsiteX4" fmla="*/ 540601 w 1009650"/>
                  <a:gd name="connsiteY4" fmla="*/ 549721 h 552450"/>
                  <a:gd name="connsiteX5" fmla="*/ 533936 w 1009650"/>
                  <a:gd name="connsiteY5" fmla="*/ 534374 h 552450"/>
                  <a:gd name="connsiteX6" fmla="*/ 502627 w 1009650"/>
                  <a:gd name="connsiteY6" fmla="*/ 533322 h 552450"/>
                  <a:gd name="connsiteX7" fmla="*/ 497629 w 1009650"/>
                  <a:gd name="connsiteY7" fmla="*/ 506486 h 552450"/>
                  <a:gd name="connsiteX8" fmla="*/ 485614 w 1009650"/>
                  <a:gd name="connsiteY8" fmla="*/ 506223 h 552450"/>
                  <a:gd name="connsiteX9" fmla="*/ 487456 w 1009650"/>
                  <a:gd name="connsiteY9" fmla="*/ 472897 h 552450"/>
                  <a:gd name="connsiteX10" fmla="*/ 458076 w 1009650"/>
                  <a:gd name="connsiteY10" fmla="*/ 448342 h 552450"/>
                  <a:gd name="connsiteX11" fmla="*/ 415893 w 1009650"/>
                  <a:gd name="connsiteY11" fmla="*/ 450973 h 552450"/>
                  <a:gd name="connsiteX12" fmla="*/ 387041 w 1009650"/>
                  <a:gd name="connsiteY12" fmla="*/ 455884 h 552450"/>
                  <a:gd name="connsiteX13" fmla="*/ 363538 w 1009650"/>
                  <a:gd name="connsiteY13" fmla="*/ 425189 h 552450"/>
                  <a:gd name="connsiteX14" fmla="*/ 343454 w 1009650"/>
                  <a:gd name="connsiteY14" fmla="*/ 412210 h 552450"/>
                  <a:gd name="connsiteX15" fmla="*/ 305306 w 1009650"/>
                  <a:gd name="connsiteY15" fmla="*/ 387304 h 552450"/>
                  <a:gd name="connsiteX16" fmla="*/ 300745 w 1009650"/>
                  <a:gd name="connsiteY16" fmla="*/ 384234 h 552450"/>
                  <a:gd name="connsiteX17" fmla="*/ 237427 w 1009650"/>
                  <a:gd name="connsiteY17" fmla="*/ 404843 h 552450"/>
                  <a:gd name="connsiteX18" fmla="*/ 238392 w 1009650"/>
                  <a:gd name="connsiteY18" fmla="*/ 528761 h 552450"/>
                  <a:gd name="connsiteX19" fmla="*/ 225763 w 1009650"/>
                  <a:gd name="connsiteY19" fmla="*/ 530340 h 552450"/>
                  <a:gd name="connsiteX20" fmla="*/ 208574 w 1009650"/>
                  <a:gd name="connsiteY20" fmla="*/ 504644 h 552450"/>
                  <a:gd name="connsiteX21" fmla="*/ 191911 w 1009650"/>
                  <a:gd name="connsiteY21" fmla="*/ 495348 h 552450"/>
                  <a:gd name="connsiteX22" fmla="*/ 164023 w 1009650"/>
                  <a:gd name="connsiteY22" fmla="*/ 502276 h 552450"/>
                  <a:gd name="connsiteX23" fmla="*/ 153149 w 1009650"/>
                  <a:gd name="connsiteY23" fmla="*/ 513239 h 552450"/>
                  <a:gd name="connsiteX24" fmla="*/ 151745 w 1009650"/>
                  <a:gd name="connsiteY24" fmla="*/ 505170 h 552450"/>
                  <a:gd name="connsiteX25" fmla="*/ 157797 w 1009650"/>
                  <a:gd name="connsiteY25" fmla="*/ 491402 h 552450"/>
                  <a:gd name="connsiteX26" fmla="*/ 153149 w 1009650"/>
                  <a:gd name="connsiteY26" fmla="*/ 479825 h 552450"/>
                  <a:gd name="connsiteX27" fmla="*/ 124647 w 1009650"/>
                  <a:gd name="connsiteY27" fmla="*/ 468425 h 552450"/>
                  <a:gd name="connsiteX28" fmla="*/ 113509 w 1009650"/>
                  <a:gd name="connsiteY28" fmla="*/ 437993 h 552450"/>
                  <a:gd name="connsiteX29" fmla="*/ 100004 w 1009650"/>
                  <a:gd name="connsiteY29" fmla="*/ 429399 h 552450"/>
                  <a:gd name="connsiteX30" fmla="*/ 99126 w 1009650"/>
                  <a:gd name="connsiteY30" fmla="*/ 418173 h 552450"/>
                  <a:gd name="connsiteX31" fmla="*/ 123068 w 1009650"/>
                  <a:gd name="connsiteY31" fmla="*/ 421418 h 552450"/>
                  <a:gd name="connsiteX32" fmla="*/ 124033 w 1009650"/>
                  <a:gd name="connsiteY32" fmla="*/ 396161 h 552450"/>
                  <a:gd name="connsiteX33" fmla="*/ 144905 w 1009650"/>
                  <a:gd name="connsiteY33" fmla="*/ 390548 h 552450"/>
                  <a:gd name="connsiteX34" fmla="*/ 166391 w 1009650"/>
                  <a:gd name="connsiteY34" fmla="*/ 395723 h 552450"/>
                  <a:gd name="connsiteX35" fmla="*/ 170864 w 1009650"/>
                  <a:gd name="connsiteY35" fmla="*/ 361432 h 552450"/>
                  <a:gd name="connsiteX36" fmla="*/ 166479 w 1009650"/>
                  <a:gd name="connsiteY36" fmla="*/ 339420 h 552450"/>
                  <a:gd name="connsiteX37" fmla="*/ 141835 w 1009650"/>
                  <a:gd name="connsiteY37" fmla="*/ 341174 h 552450"/>
                  <a:gd name="connsiteX38" fmla="*/ 120963 w 1009650"/>
                  <a:gd name="connsiteY38" fmla="*/ 332404 h 552450"/>
                  <a:gd name="connsiteX39" fmla="*/ 92461 w 1009650"/>
                  <a:gd name="connsiteY39" fmla="*/ 348102 h 552450"/>
                  <a:gd name="connsiteX40" fmla="*/ 69572 w 1009650"/>
                  <a:gd name="connsiteY40" fmla="*/ 355644 h 552450"/>
                  <a:gd name="connsiteX41" fmla="*/ 57031 w 1009650"/>
                  <a:gd name="connsiteY41" fmla="*/ 349856 h 552450"/>
                  <a:gd name="connsiteX42" fmla="*/ 59574 w 1009650"/>
                  <a:gd name="connsiteY42" fmla="*/ 331440 h 552450"/>
                  <a:gd name="connsiteX43" fmla="*/ 43876 w 1009650"/>
                  <a:gd name="connsiteY43" fmla="*/ 307235 h 552450"/>
                  <a:gd name="connsiteX44" fmla="*/ 25635 w 1009650"/>
                  <a:gd name="connsiteY44" fmla="*/ 308199 h 552450"/>
                  <a:gd name="connsiteX45" fmla="*/ 4763 w 1009650"/>
                  <a:gd name="connsiteY45" fmla="*/ 283381 h 552450"/>
                  <a:gd name="connsiteX46" fmla="*/ 18970 w 1009650"/>
                  <a:gd name="connsiteY46" fmla="*/ 255142 h 552450"/>
                  <a:gd name="connsiteX47" fmla="*/ 11779 w 1009650"/>
                  <a:gd name="connsiteY47" fmla="*/ 247512 h 552450"/>
                  <a:gd name="connsiteX48" fmla="*/ 31335 w 1009650"/>
                  <a:gd name="connsiteY48" fmla="*/ 205680 h 552450"/>
                  <a:gd name="connsiteX49" fmla="*/ 56680 w 1009650"/>
                  <a:gd name="connsiteY49" fmla="*/ 227868 h 552450"/>
                  <a:gd name="connsiteX50" fmla="*/ 59750 w 1009650"/>
                  <a:gd name="connsiteY50" fmla="*/ 199892 h 552450"/>
                  <a:gd name="connsiteX51" fmla="*/ 110440 w 1009650"/>
                  <a:gd name="connsiteY51" fmla="*/ 157358 h 552450"/>
                  <a:gd name="connsiteX52" fmla="*/ 148851 w 1009650"/>
                  <a:gd name="connsiteY52" fmla="*/ 156306 h 552450"/>
                  <a:gd name="connsiteX53" fmla="*/ 203137 w 1009650"/>
                  <a:gd name="connsiteY53" fmla="*/ 183492 h 552450"/>
                  <a:gd name="connsiteX54" fmla="*/ 232165 w 1009650"/>
                  <a:gd name="connsiteY54" fmla="*/ 199190 h 552450"/>
                  <a:gd name="connsiteX55" fmla="*/ 258299 w 1009650"/>
                  <a:gd name="connsiteY55" fmla="*/ 182790 h 552450"/>
                  <a:gd name="connsiteX56" fmla="*/ 297238 w 1009650"/>
                  <a:gd name="connsiteY56" fmla="*/ 182089 h 552450"/>
                  <a:gd name="connsiteX57" fmla="*/ 328721 w 1009650"/>
                  <a:gd name="connsiteY57" fmla="*/ 202172 h 552450"/>
                  <a:gd name="connsiteX58" fmla="*/ 335912 w 1009650"/>
                  <a:gd name="connsiteY58" fmla="*/ 190683 h 552450"/>
                  <a:gd name="connsiteX59" fmla="*/ 370378 w 1009650"/>
                  <a:gd name="connsiteY59" fmla="*/ 192350 h 552450"/>
                  <a:gd name="connsiteX60" fmla="*/ 376605 w 1009650"/>
                  <a:gd name="connsiteY60" fmla="*/ 173845 h 552450"/>
                  <a:gd name="connsiteX61" fmla="*/ 336702 w 1009650"/>
                  <a:gd name="connsiteY61" fmla="*/ 146746 h 552450"/>
                  <a:gd name="connsiteX62" fmla="*/ 360293 w 1009650"/>
                  <a:gd name="connsiteY62" fmla="*/ 127190 h 552450"/>
                  <a:gd name="connsiteX63" fmla="*/ 355732 w 1009650"/>
                  <a:gd name="connsiteY63" fmla="*/ 116227 h 552450"/>
                  <a:gd name="connsiteX64" fmla="*/ 379323 w 1009650"/>
                  <a:gd name="connsiteY64" fmla="*/ 105616 h 552450"/>
                  <a:gd name="connsiteX65" fmla="*/ 361608 w 1009650"/>
                  <a:gd name="connsiteY65" fmla="*/ 77552 h 552450"/>
                  <a:gd name="connsiteX66" fmla="*/ 372834 w 1009650"/>
                  <a:gd name="connsiteY66" fmla="*/ 63345 h 552450"/>
                  <a:gd name="connsiteX67" fmla="*/ 464829 w 1009650"/>
                  <a:gd name="connsiteY67" fmla="*/ 48787 h 552450"/>
                  <a:gd name="connsiteX68" fmla="*/ 476844 w 1009650"/>
                  <a:gd name="connsiteY68" fmla="*/ 38351 h 552450"/>
                  <a:gd name="connsiteX69" fmla="*/ 538409 w 1009650"/>
                  <a:gd name="connsiteY69" fmla="*/ 22653 h 552450"/>
                  <a:gd name="connsiteX70" fmla="*/ 560508 w 1009650"/>
                  <a:gd name="connsiteY70" fmla="*/ 4763 h 552450"/>
                  <a:gd name="connsiteX71" fmla="*/ 604709 w 1009650"/>
                  <a:gd name="connsiteY71" fmla="*/ 14059 h 552450"/>
                  <a:gd name="connsiteX72" fmla="*/ 612426 w 1009650"/>
                  <a:gd name="connsiteY72" fmla="*/ 57995 h 552450"/>
                  <a:gd name="connsiteX73" fmla="*/ 638122 w 1009650"/>
                  <a:gd name="connsiteY73" fmla="*/ 47822 h 552450"/>
                  <a:gd name="connsiteX74" fmla="*/ 669693 w 1009650"/>
                  <a:gd name="connsiteY74" fmla="*/ 62117 h 552450"/>
                  <a:gd name="connsiteX75" fmla="*/ 667676 w 1009650"/>
                  <a:gd name="connsiteY75" fmla="*/ 84744 h 552450"/>
                  <a:gd name="connsiteX76" fmla="*/ 691267 w 1009650"/>
                  <a:gd name="connsiteY76" fmla="*/ 82376 h 552450"/>
                  <a:gd name="connsiteX77" fmla="*/ 752832 w 1009650"/>
                  <a:gd name="connsiteY77" fmla="*/ 42999 h 552450"/>
                  <a:gd name="connsiteX78" fmla="*/ 743886 w 1009650"/>
                  <a:gd name="connsiteY78" fmla="*/ 56154 h 552450"/>
                  <a:gd name="connsiteX79" fmla="*/ 775282 w 1009650"/>
                  <a:gd name="connsiteY79" fmla="*/ 88251 h 552450"/>
                  <a:gd name="connsiteX80" fmla="*/ 830181 w 1009650"/>
                  <a:gd name="connsiteY80" fmla="*/ 189806 h 552450"/>
                  <a:gd name="connsiteX81" fmla="*/ 843336 w 1009650"/>
                  <a:gd name="connsiteY81" fmla="*/ 169373 h 552450"/>
                  <a:gd name="connsiteX82" fmla="*/ 877188 w 1009650"/>
                  <a:gd name="connsiteY82" fmla="*/ 191823 h 552450"/>
                  <a:gd name="connsiteX83" fmla="*/ 912530 w 1009650"/>
                  <a:gd name="connsiteY83" fmla="*/ 181826 h 552450"/>
                  <a:gd name="connsiteX84" fmla="*/ 926036 w 1009650"/>
                  <a:gd name="connsiteY84" fmla="*/ 188842 h 552450"/>
                  <a:gd name="connsiteX85" fmla="*/ 937875 w 1009650"/>
                  <a:gd name="connsiteY85" fmla="*/ 211205 h 552450"/>
                  <a:gd name="connsiteX86" fmla="*/ 955065 w 1009650"/>
                  <a:gd name="connsiteY86" fmla="*/ 218571 h 552450"/>
                  <a:gd name="connsiteX87" fmla="*/ 965588 w 1009650"/>
                  <a:gd name="connsiteY87" fmla="*/ 234796 h 552450"/>
                  <a:gd name="connsiteX88" fmla="*/ 997248 w 1009650"/>
                  <a:gd name="connsiteY88" fmla="*/ 229709 h 552450"/>
                  <a:gd name="connsiteX89" fmla="*/ 1010315 w 1009650"/>
                  <a:gd name="connsiteY89" fmla="*/ 252774 h 552450"/>
                  <a:gd name="connsiteX90" fmla="*/ 991547 w 1009650"/>
                  <a:gd name="connsiteY90" fmla="*/ 277593 h 552450"/>
                  <a:gd name="connsiteX91" fmla="*/ 971113 w 1009650"/>
                  <a:gd name="connsiteY91" fmla="*/ 281100 h 552450"/>
                  <a:gd name="connsiteX92" fmla="*/ 969973 w 1009650"/>
                  <a:gd name="connsiteY92" fmla="*/ 317759 h 552450"/>
                  <a:gd name="connsiteX93" fmla="*/ 956292 w 1009650"/>
                  <a:gd name="connsiteY93" fmla="*/ 334070 h 552450"/>
                  <a:gd name="connsiteX94" fmla="*/ 907532 w 1009650"/>
                  <a:gd name="connsiteY94" fmla="*/ 322231 h 552450"/>
                  <a:gd name="connsiteX95" fmla="*/ 889817 w 1009650"/>
                  <a:gd name="connsiteY95" fmla="*/ 385900 h 552450"/>
                  <a:gd name="connsiteX96" fmla="*/ 877188 w 1009650"/>
                  <a:gd name="connsiteY96" fmla="*/ 393705 h 552450"/>
                  <a:gd name="connsiteX97" fmla="*/ 828515 w 1009650"/>
                  <a:gd name="connsiteY97" fmla="*/ 407562 h 552450"/>
                  <a:gd name="connsiteX98" fmla="*/ 850615 w 1009650"/>
                  <a:gd name="connsiteY98" fmla="*/ 466758 h 552450"/>
                  <a:gd name="connsiteX99" fmla="*/ 833777 w 1009650"/>
                  <a:gd name="connsiteY99" fmla="*/ 475528 h 552450"/>
                  <a:gd name="connsiteX100" fmla="*/ 835706 w 1009650"/>
                  <a:gd name="connsiteY100" fmla="*/ 494471 h 552450"/>
                  <a:gd name="connsiteX101" fmla="*/ 820535 w 1009650"/>
                  <a:gd name="connsiteY101" fmla="*/ 489648 h 552450"/>
                  <a:gd name="connsiteX102" fmla="*/ 808257 w 1009650"/>
                  <a:gd name="connsiteY102" fmla="*/ 477633 h 552450"/>
                  <a:gd name="connsiteX103" fmla="*/ 771774 w 1009650"/>
                  <a:gd name="connsiteY103" fmla="*/ 474125 h 552450"/>
                  <a:gd name="connsiteX104" fmla="*/ 730994 w 1009650"/>
                  <a:gd name="connsiteY104" fmla="*/ 473248 h 552450"/>
                  <a:gd name="connsiteX105" fmla="*/ 722049 w 1009650"/>
                  <a:gd name="connsiteY105" fmla="*/ 476932 h 552450"/>
                  <a:gd name="connsiteX106" fmla="*/ 686970 w 1009650"/>
                  <a:gd name="connsiteY106" fmla="*/ 462812 h 552450"/>
                  <a:gd name="connsiteX107" fmla="*/ 673026 w 1009650"/>
                  <a:gd name="connsiteY107" fmla="*/ 469828 h 552450"/>
                  <a:gd name="connsiteX108" fmla="*/ 669255 w 1009650"/>
                  <a:gd name="connsiteY108" fmla="*/ 489472 h 552450"/>
                  <a:gd name="connsiteX109" fmla="*/ 628738 w 1009650"/>
                  <a:gd name="connsiteY109" fmla="*/ 477984 h 552450"/>
                  <a:gd name="connsiteX110" fmla="*/ 612601 w 1009650"/>
                  <a:gd name="connsiteY110" fmla="*/ 48272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009650" h="552450">
                    <a:moveTo>
                      <a:pt x="607076" y="497277"/>
                    </a:moveTo>
                    <a:lnTo>
                      <a:pt x="592957" y="503416"/>
                    </a:lnTo>
                    <a:lnTo>
                      <a:pt x="560596" y="526306"/>
                    </a:lnTo>
                    <a:lnTo>
                      <a:pt x="549809" y="549546"/>
                    </a:lnTo>
                    <a:lnTo>
                      <a:pt x="540601" y="549721"/>
                    </a:lnTo>
                    <a:lnTo>
                      <a:pt x="533936" y="534374"/>
                    </a:lnTo>
                    <a:lnTo>
                      <a:pt x="502627" y="533322"/>
                    </a:lnTo>
                    <a:lnTo>
                      <a:pt x="497629" y="506486"/>
                    </a:lnTo>
                    <a:lnTo>
                      <a:pt x="485614" y="506223"/>
                    </a:lnTo>
                    <a:lnTo>
                      <a:pt x="487456" y="472897"/>
                    </a:lnTo>
                    <a:lnTo>
                      <a:pt x="458076" y="448342"/>
                    </a:lnTo>
                    <a:lnTo>
                      <a:pt x="415893" y="450973"/>
                    </a:lnTo>
                    <a:lnTo>
                      <a:pt x="387041" y="455884"/>
                    </a:lnTo>
                    <a:lnTo>
                      <a:pt x="363538" y="425189"/>
                    </a:lnTo>
                    <a:lnTo>
                      <a:pt x="343454" y="412210"/>
                    </a:lnTo>
                    <a:lnTo>
                      <a:pt x="305306" y="387304"/>
                    </a:lnTo>
                    <a:lnTo>
                      <a:pt x="300745" y="384234"/>
                    </a:lnTo>
                    <a:lnTo>
                      <a:pt x="237427" y="404843"/>
                    </a:lnTo>
                    <a:lnTo>
                      <a:pt x="238392" y="528761"/>
                    </a:lnTo>
                    <a:lnTo>
                      <a:pt x="225763" y="530340"/>
                    </a:lnTo>
                    <a:lnTo>
                      <a:pt x="208574" y="504644"/>
                    </a:lnTo>
                    <a:lnTo>
                      <a:pt x="191911" y="495348"/>
                    </a:lnTo>
                    <a:lnTo>
                      <a:pt x="164023" y="502276"/>
                    </a:lnTo>
                    <a:lnTo>
                      <a:pt x="153149" y="513239"/>
                    </a:lnTo>
                    <a:lnTo>
                      <a:pt x="151745" y="505170"/>
                    </a:lnTo>
                    <a:lnTo>
                      <a:pt x="157797" y="491402"/>
                    </a:lnTo>
                    <a:lnTo>
                      <a:pt x="153149" y="479825"/>
                    </a:lnTo>
                    <a:lnTo>
                      <a:pt x="124647" y="468425"/>
                    </a:lnTo>
                    <a:lnTo>
                      <a:pt x="113509" y="437993"/>
                    </a:lnTo>
                    <a:lnTo>
                      <a:pt x="100004" y="429399"/>
                    </a:lnTo>
                    <a:lnTo>
                      <a:pt x="99126" y="418173"/>
                    </a:lnTo>
                    <a:lnTo>
                      <a:pt x="123068" y="421418"/>
                    </a:lnTo>
                    <a:lnTo>
                      <a:pt x="124033" y="396161"/>
                    </a:lnTo>
                    <a:lnTo>
                      <a:pt x="144905" y="390548"/>
                    </a:lnTo>
                    <a:lnTo>
                      <a:pt x="166391" y="395723"/>
                    </a:lnTo>
                    <a:lnTo>
                      <a:pt x="170864" y="361432"/>
                    </a:lnTo>
                    <a:lnTo>
                      <a:pt x="166479" y="339420"/>
                    </a:lnTo>
                    <a:lnTo>
                      <a:pt x="141835" y="341174"/>
                    </a:lnTo>
                    <a:lnTo>
                      <a:pt x="120963" y="332404"/>
                    </a:lnTo>
                    <a:lnTo>
                      <a:pt x="92461" y="348102"/>
                    </a:lnTo>
                    <a:lnTo>
                      <a:pt x="69572" y="355644"/>
                    </a:lnTo>
                    <a:lnTo>
                      <a:pt x="57031" y="349856"/>
                    </a:lnTo>
                    <a:lnTo>
                      <a:pt x="59574" y="331440"/>
                    </a:lnTo>
                    <a:lnTo>
                      <a:pt x="43876" y="307235"/>
                    </a:lnTo>
                    <a:lnTo>
                      <a:pt x="25635" y="308199"/>
                    </a:lnTo>
                    <a:lnTo>
                      <a:pt x="4763" y="283381"/>
                    </a:lnTo>
                    <a:lnTo>
                      <a:pt x="18970" y="255142"/>
                    </a:lnTo>
                    <a:lnTo>
                      <a:pt x="11779" y="247512"/>
                    </a:lnTo>
                    <a:lnTo>
                      <a:pt x="31335" y="205680"/>
                    </a:lnTo>
                    <a:lnTo>
                      <a:pt x="56680" y="227868"/>
                    </a:lnTo>
                    <a:lnTo>
                      <a:pt x="59750" y="199892"/>
                    </a:lnTo>
                    <a:lnTo>
                      <a:pt x="110440" y="157358"/>
                    </a:lnTo>
                    <a:lnTo>
                      <a:pt x="148851" y="156306"/>
                    </a:lnTo>
                    <a:lnTo>
                      <a:pt x="203137" y="183492"/>
                    </a:lnTo>
                    <a:lnTo>
                      <a:pt x="232165" y="199190"/>
                    </a:lnTo>
                    <a:lnTo>
                      <a:pt x="258299" y="182790"/>
                    </a:lnTo>
                    <a:lnTo>
                      <a:pt x="297238" y="182089"/>
                    </a:lnTo>
                    <a:lnTo>
                      <a:pt x="328721" y="202172"/>
                    </a:lnTo>
                    <a:lnTo>
                      <a:pt x="335912" y="190683"/>
                    </a:lnTo>
                    <a:lnTo>
                      <a:pt x="370378" y="192350"/>
                    </a:lnTo>
                    <a:lnTo>
                      <a:pt x="376605" y="173845"/>
                    </a:lnTo>
                    <a:lnTo>
                      <a:pt x="336702" y="146746"/>
                    </a:lnTo>
                    <a:lnTo>
                      <a:pt x="360293" y="127190"/>
                    </a:lnTo>
                    <a:lnTo>
                      <a:pt x="355732" y="116227"/>
                    </a:lnTo>
                    <a:lnTo>
                      <a:pt x="379323" y="105616"/>
                    </a:lnTo>
                    <a:lnTo>
                      <a:pt x="361608" y="77552"/>
                    </a:lnTo>
                    <a:lnTo>
                      <a:pt x="372834" y="63345"/>
                    </a:lnTo>
                    <a:lnTo>
                      <a:pt x="464829" y="48787"/>
                    </a:lnTo>
                    <a:lnTo>
                      <a:pt x="476844" y="38351"/>
                    </a:lnTo>
                    <a:lnTo>
                      <a:pt x="538409" y="22653"/>
                    </a:lnTo>
                    <a:lnTo>
                      <a:pt x="560508" y="4763"/>
                    </a:lnTo>
                    <a:lnTo>
                      <a:pt x="604709" y="14059"/>
                    </a:lnTo>
                    <a:lnTo>
                      <a:pt x="612426" y="57995"/>
                    </a:lnTo>
                    <a:lnTo>
                      <a:pt x="638122" y="47822"/>
                    </a:lnTo>
                    <a:lnTo>
                      <a:pt x="669693" y="62117"/>
                    </a:lnTo>
                    <a:lnTo>
                      <a:pt x="667676" y="84744"/>
                    </a:lnTo>
                    <a:lnTo>
                      <a:pt x="691267" y="82376"/>
                    </a:lnTo>
                    <a:lnTo>
                      <a:pt x="752832" y="42999"/>
                    </a:lnTo>
                    <a:lnTo>
                      <a:pt x="743886" y="56154"/>
                    </a:lnTo>
                    <a:lnTo>
                      <a:pt x="775282" y="88251"/>
                    </a:lnTo>
                    <a:lnTo>
                      <a:pt x="830181" y="189806"/>
                    </a:lnTo>
                    <a:lnTo>
                      <a:pt x="843336" y="169373"/>
                    </a:lnTo>
                    <a:lnTo>
                      <a:pt x="877188" y="191823"/>
                    </a:lnTo>
                    <a:lnTo>
                      <a:pt x="912530" y="181826"/>
                    </a:lnTo>
                    <a:lnTo>
                      <a:pt x="926036" y="188842"/>
                    </a:lnTo>
                    <a:lnTo>
                      <a:pt x="937875" y="211205"/>
                    </a:lnTo>
                    <a:lnTo>
                      <a:pt x="955065" y="218571"/>
                    </a:lnTo>
                    <a:lnTo>
                      <a:pt x="965588" y="234796"/>
                    </a:lnTo>
                    <a:lnTo>
                      <a:pt x="997248" y="229709"/>
                    </a:lnTo>
                    <a:lnTo>
                      <a:pt x="1010315" y="252774"/>
                    </a:lnTo>
                    <a:lnTo>
                      <a:pt x="991547" y="277593"/>
                    </a:lnTo>
                    <a:lnTo>
                      <a:pt x="971113" y="281100"/>
                    </a:lnTo>
                    <a:lnTo>
                      <a:pt x="969973" y="317759"/>
                    </a:lnTo>
                    <a:lnTo>
                      <a:pt x="956292" y="334070"/>
                    </a:lnTo>
                    <a:lnTo>
                      <a:pt x="907532" y="322231"/>
                    </a:lnTo>
                    <a:lnTo>
                      <a:pt x="889817" y="385900"/>
                    </a:lnTo>
                    <a:lnTo>
                      <a:pt x="877188" y="393705"/>
                    </a:lnTo>
                    <a:lnTo>
                      <a:pt x="828515" y="407562"/>
                    </a:lnTo>
                    <a:lnTo>
                      <a:pt x="850615" y="466758"/>
                    </a:lnTo>
                    <a:lnTo>
                      <a:pt x="833777" y="475528"/>
                    </a:lnTo>
                    <a:lnTo>
                      <a:pt x="835706" y="494471"/>
                    </a:lnTo>
                    <a:lnTo>
                      <a:pt x="820535" y="489648"/>
                    </a:lnTo>
                    <a:lnTo>
                      <a:pt x="808257" y="477633"/>
                    </a:lnTo>
                    <a:lnTo>
                      <a:pt x="771774" y="474125"/>
                    </a:lnTo>
                    <a:lnTo>
                      <a:pt x="730994" y="473248"/>
                    </a:lnTo>
                    <a:lnTo>
                      <a:pt x="722049" y="476932"/>
                    </a:lnTo>
                    <a:lnTo>
                      <a:pt x="686970" y="462812"/>
                    </a:lnTo>
                    <a:lnTo>
                      <a:pt x="673026" y="469828"/>
                    </a:lnTo>
                    <a:lnTo>
                      <a:pt x="669255" y="489472"/>
                    </a:lnTo>
                    <a:lnTo>
                      <a:pt x="628738" y="477984"/>
                    </a:lnTo>
                    <a:lnTo>
                      <a:pt x="612601" y="482720"/>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17" name="Freeform: Shape 1595">
                <a:extLst>
                  <a:ext uri="{FF2B5EF4-FFF2-40B4-BE49-F238E27FC236}">
                    <a16:creationId xmlns:a16="http://schemas.microsoft.com/office/drawing/2014/main" id="{2CD097B1-151A-4A7C-8147-7E0517F766BF}"/>
                  </a:ext>
                </a:extLst>
              </p:cNvPr>
              <p:cNvSpPr/>
              <p:nvPr/>
            </p:nvSpPr>
            <p:spPr>
              <a:xfrm>
                <a:off x="9228202" y="3869087"/>
                <a:ext cx="197611" cy="237134"/>
              </a:xfrm>
              <a:custGeom>
                <a:avLst/>
                <a:gdLst>
                  <a:gd name="connsiteX0" fmla="*/ 130259 w 190500"/>
                  <a:gd name="connsiteY0" fmla="*/ 215941 h 228600"/>
                  <a:gd name="connsiteX1" fmla="*/ 138239 w 190500"/>
                  <a:gd name="connsiteY1" fmla="*/ 204540 h 228600"/>
                  <a:gd name="connsiteX2" fmla="*/ 139380 w 190500"/>
                  <a:gd name="connsiteY2" fmla="*/ 183141 h 228600"/>
                  <a:gd name="connsiteX3" fmla="*/ 119472 w 190500"/>
                  <a:gd name="connsiteY3" fmla="*/ 160954 h 228600"/>
                  <a:gd name="connsiteX4" fmla="*/ 117893 w 190500"/>
                  <a:gd name="connsiteY4" fmla="*/ 135784 h 228600"/>
                  <a:gd name="connsiteX5" fmla="*/ 99213 w 190500"/>
                  <a:gd name="connsiteY5" fmla="*/ 114912 h 228600"/>
                  <a:gd name="connsiteX6" fmla="*/ 80621 w 190500"/>
                  <a:gd name="connsiteY6" fmla="*/ 113158 h 228600"/>
                  <a:gd name="connsiteX7" fmla="*/ 75710 w 190500"/>
                  <a:gd name="connsiteY7" fmla="*/ 122103 h 228600"/>
                  <a:gd name="connsiteX8" fmla="*/ 61240 w 190500"/>
                  <a:gd name="connsiteY8" fmla="*/ 122805 h 228600"/>
                  <a:gd name="connsiteX9" fmla="*/ 53873 w 190500"/>
                  <a:gd name="connsiteY9" fmla="*/ 118332 h 228600"/>
                  <a:gd name="connsiteX10" fmla="*/ 28002 w 190500"/>
                  <a:gd name="connsiteY10" fmla="*/ 133592 h 228600"/>
                  <a:gd name="connsiteX11" fmla="*/ 27388 w 190500"/>
                  <a:gd name="connsiteY11" fmla="*/ 110615 h 228600"/>
                  <a:gd name="connsiteX12" fmla="*/ 33440 w 190500"/>
                  <a:gd name="connsiteY12" fmla="*/ 83340 h 228600"/>
                  <a:gd name="connsiteX13" fmla="*/ 16865 w 190500"/>
                  <a:gd name="connsiteY13" fmla="*/ 82200 h 228600"/>
                  <a:gd name="connsiteX14" fmla="*/ 15461 w 190500"/>
                  <a:gd name="connsiteY14" fmla="*/ 66590 h 228600"/>
                  <a:gd name="connsiteX15" fmla="*/ 4763 w 190500"/>
                  <a:gd name="connsiteY15" fmla="*/ 58522 h 228600"/>
                  <a:gd name="connsiteX16" fmla="*/ 10024 w 190500"/>
                  <a:gd name="connsiteY16" fmla="*/ 48875 h 228600"/>
                  <a:gd name="connsiteX17" fmla="*/ 30984 w 190500"/>
                  <a:gd name="connsiteY17" fmla="*/ 31861 h 228600"/>
                  <a:gd name="connsiteX18" fmla="*/ 33177 w 190500"/>
                  <a:gd name="connsiteY18" fmla="*/ 38000 h 228600"/>
                  <a:gd name="connsiteX19" fmla="*/ 46244 w 190500"/>
                  <a:gd name="connsiteY19" fmla="*/ 38702 h 228600"/>
                  <a:gd name="connsiteX20" fmla="*/ 42561 w 190500"/>
                  <a:gd name="connsiteY20" fmla="*/ 8621 h 228600"/>
                  <a:gd name="connsiteX21" fmla="*/ 55276 w 190500"/>
                  <a:gd name="connsiteY21" fmla="*/ 4763 h 228600"/>
                  <a:gd name="connsiteX22" fmla="*/ 69659 w 190500"/>
                  <a:gd name="connsiteY22" fmla="*/ 25547 h 228600"/>
                  <a:gd name="connsiteX23" fmla="*/ 80709 w 190500"/>
                  <a:gd name="connsiteY23" fmla="*/ 49401 h 228600"/>
                  <a:gd name="connsiteX24" fmla="*/ 110965 w 190500"/>
                  <a:gd name="connsiteY24" fmla="*/ 49664 h 228600"/>
                  <a:gd name="connsiteX25" fmla="*/ 120524 w 190500"/>
                  <a:gd name="connsiteY25" fmla="*/ 72378 h 228600"/>
                  <a:gd name="connsiteX26" fmla="*/ 104826 w 190500"/>
                  <a:gd name="connsiteY26" fmla="*/ 79131 h 228600"/>
                  <a:gd name="connsiteX27" fmla="*/ 97723 w 190500"/>
                  <a:gd name="connsiteY27" fmla="*/ 88515 h 228600"/>
                  <a:gd name="connsiteX28" fmla="*/ 127189 w 190500"/>
                  <a:gd name="connsiteY28" fmla="*/ 103950 h 228600"/>
                  <a:gd name="connsiteX29" fmla="*/ 147623 w 190500"/>
                  <a:gd name="connsiteY29" fmla="*/ 134293 h 228600"/>
                  <a:gd name="connsiteX30" fmla="*/ 163146 w 190500"/>
                  <a:gd name="connsiteY30" fmla="*/ 156832 h 228600"/>
                  <a:gd name="connsiteX31" fmla="*/ 181738 w 190500"/>
                  <a:gd name="connsiteY31" fmla="*/ 174547 h 228600"/>
                  <a:gd name="connsiteX32" fmla="*/ 187964 w 190500"/>
                  <a:gd name="connsiteY32" fmla="*/ 192437 h 228600"/>
                  <a:gd name="connsiteX33" fmla="*/ 183492 w 190500"/>
                  <a:gd name="connsiteY33" fmla="*/ 217695 h 228600"/>
                  <a:gd name="connsiteX34" fmla="*/ 161655 w 190500"/>
                  <a:gd name="connsiteY34" fmla="*/ 208399 h 228600"/>
                  <a:gd name="connsiteX35" fmla="*/ 150517 w 190500"/>
                  <a:gd name="connsiteY35" fmla="*/ 2258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500" h="228600">
                    <a:moveTo>
                      <a:pt x="130259" y="215941"/>
                    </a:moveTo>
                    <a:lnTo>
                      <a:pt x="138239" y="204540"/>
                    </a:lnTo>
                    <a:lnTo>
                      <a:pt x="139380" y="183141"/>
                    </a:lnTo>
                    <a:lnTo>
                      <a:pt x="119472" y="160954"/>
                    </a:lnTo>
                    <a:lnTo>
                      <a:pt x="117893" y="135784"/>
                    </a:lnTo>
                    <a:lnTo>
                      <a:pt x="99213" y="114912"/>
                    </a:lnTo>
                    <a:lnTo>
                      <a:pt x="80621" y="113158"/>
                    </a:lnTo>
                    <a:lnTo>
                      <a:pt x="75710" y="122103"/>
                    </a:lnTo>
                    <a:lnTo>
                      <a:pt x="61240" y="122805"/>
                    </a:lnTo>
                    <a:lnTo>
                      <a:pt x="53873" y="118332"/>
                    </a:lnTo>
                    <a:lnTo>
                      <a:pt x="28002" y="133592"/>
                    </a:lnTo>
                    <a:lnTo>
                      <a:pt x="27388" y="110615"/>
                    </a:lnTo>
                    <a:lnTo>
                      <a:pt x="33440" y="83340"/>
                    </a:lnTo>
                    <a:lnTo>
                      <a:pt x="16865" y="82200"/>
                    </a:lnTo>
                    <a:lnTo>
                      <a:pt x="15461" y="66590"/>
                    </a:lnTo>
                    <a:lnTo>
                      <a:pt x="4763" y="58522"/>
                    </a:lnTo>
                    <a:lnTo>
                      <a:pt x="10024" y="48875"/>
                    </a:lnTo>
                    <a:lnTo>
                      <a:pt x="30984" y="31861"/>
                    </a:lnTo>
                    <a:lnTo>
                      <a:pt x="33177" y="38000"/>
                    </a:lnTo>
                    <a:lnTo>
                      <a:pt x="46244" y="38702"/>
                    </a:lnTo>
                    <a:lnTo>
                      <a:pt x="42561" y="8621"/>
                    </a:lnTo>
                    <a:lnTo>
                      <a:pt x="55276" y="4763"/>
                    </a:lnTo>
                    <a:lnTo>
                      <a:pt x="69659" y="25547"/>
                    </a:lnTo>
                    <a:lnTo>
                      <a:pt x="80709" y="49401"/>
                    </a:lnTo>
                    <a:lnTo>
                      <a:pt x="110965" y="49664"/>
                    </a:lnTo>
                    <a:lnTo>
                      <a:pt x="120524" y="72378"/>
                    </a:lnTo>
                    <a:lnTo>
                      <a:pt x="104826" y="79131"/>
                    </a:lnTo>
                    <a:lnTo>
                      <a:pt x="97723" y="88515"/>
                    </a:lnTo>
                    <a:lnTo>
                      <a:pt x="127189" y="103950"/>
                    </a:lnTo>
                    <a:lnTo>
                      <a:pt x="147623" y="134293"/>
                    </a:lnTo>
                    <a:lnTo>
                      <a:pt x="163146" y="156832"/>
                    </a:lnTo>
                    <a:lnTo>
                      <a:pt x="181738" y="174547"/>
                    </a:lnTo>
                    <a:lnTo>
                      <a:pt x="187964" y="192437"/>
                    </a:lnTo>
                    <a:lnTo>
                      <a:pt x="183492" y="217695"/>
                    </a:lnTo>
                    <a:lnTo>
                      <a:pt x="161655" y="208399"/>
                    </a:lnTo>
                    <a:lnTo>
                      <a:pt x="150517" y="225850"/>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18" name="Freeform: Shape 1596">
                <a:extLst>
                  <a:ext uri="{FF2B5EF4-FFF2-40B4-BE49-F238E27FC236}">
                    <a16:creationId xmlns:a16="http://schemas.microsoft.com/office/drawing/2014/main" id="{9554ADEB-1556-4745-B40C-649E82A97841}"/>
                  </a:ext>
                </a:extLst>
              </p:cNvPr>
              <p:cNvSpPr/>
              <p:nvPr/>
            </p:nvSpPr>
            <p:spPr>
              <a:xfrm>
                <a:off x="7570503" y="3516114"/>
                <a:ext cx="46109" cy="52696"/>
              </a:xfrm>
              <a:custGeom>
                <a:avLst/>
                <a:gdLst>
                  <a:gd name="connsiteX0" fmla="*/ 21864 w 44450"/>
                  <a:gd name="connsiteY0" fmla="*/ 45104 h 50800"/>
                  <a:gd name="connsiteX1" fmla="*/ 15286 w 44450"/>
                  <a:gd name="connsiteY1" fmla="*/ 45543 h 50800"/>
                  <a:gd name="connsiteX2" fmla="*/ 13006 w 44450"/>
                  <a:gd name="connsiteY2" fmla="*/ 50629 h 50800"/>
                  <a:gd name="connsiteX3" fmla="*/ 4763 w 44450"/>
                  <a:gd name="connsiteY3" fmla="*/ 50629 h 50800"/>
                  <a:gd name="connsiteX4" fmla="*/ 13532 w 44450"/>
                  <a:gd name="connsiteY4" fmla="*/ 26687 h 50800"/>
                  <a:gd name="connsiteX5" fmla="*/ 25723 w 44450"/>
                  <a:gd name="connsiteY5" fmla="*/ 5815 h 50800"/>
                  <a:gd name="connsiteX6" fmla="*/ 26249 w 44450"/>
                  <a:gd name="connsiteY6" fmla="*/ 4763 h 50800"/>
                  <a:gd name="connsiteX7" fmla="*/ 37299 w 44450"/>
                  <a:gd name="connsiteY7" fmla="*/ 6341 h 50800"/>
                  <a:gd name="connsiteX8" fmla="*/ 41333 w 44450"/>
                  <a:gd name="connsiteY8" fmla="*/ 17917 h 50800"/>
                  <a:gd name="connsiteX9" fmla="*/ 27915 w 44450"/>
                  <a:gd name="connsiteY9" fmla="*/ 29055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50" h="50800">
                    <a:moveTo>
                      <a:pt x="21864" y="45104"/>
                    </a:moveTo>
                    <a:lnTo>
                      <a:pt x="15286" y="45543"/>
                    </a:lnTo>
                    <a:lnTo>
                      <a:pt x="13006" y="50629"/>
                    </a:lnTo>
                    <a:lnTo>
                      <a:pt x="4763" y="50629"/>
                    </a:lnTo>
                    <a:lnTo>
                      <a:pt x="13532" y="26687"/>
                    </a:lnTo>
                    <a:lnTo>
                      <a:pt x="25723" y="5815"/>
                    </a:lnTo>
                    <a:lnTo>
                      <a:pt x="26249" y="4763"/>
                    </a:lnTo>
                    <a:lnTo>
                      <a:pt x="37299" y="6341"/>
                    </a:lnTo>
                    <a:lnTo>
                      <a:pt x="41333" y="17917"/>
                    </a:lnTo>
                    <a:lnTo>
                      <a:pt x="27915" y="29055"/>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19" name="Freeform: Shape 1597">
                <a:extLst>
                  <a:ext uri="{FF2B5EF4-FFF2-40B4-BE49-F238E27FC236}">
                    <a16:creationId xmlns:a16="http://schemas.microsoft.com/office/drawing/2014/main" id="{D6E24D05-32E5-48A7-9358-7B27D81F043D}"/>
                  </a:ext>
                </a:extLst>
              </p:cNvPr>
              <p:cNvSpPr/>
              <p:nvPr/>
            </p:nvSpPr>
            <p:spPr>
              <a:xfrm>
                <a:off x="8707386" y="4203502"/>
                <a:ext cx="59283" cy="105393"/>
              </a:xfrm>
              <a:custGeom>
                <a:avLst/>
                <a:gdLst>
                  <a:gd name="connsiteX0" fmla="*/ 56154 w 57150"/>
                  <a:gd name="connsiteY0" fmla="*/ 61591 h 101600"/>
                  <a:gd name="connsiteX1" fmla="*/ 52471 w 57150"/>
                  <a:gd name="connsiteY1" fmla="*/ 87199 h 101600"/>
                  <a:gd name="connsiteX2" fmla="*/ 42209 w 57150"/>
                  <a:gd name="connsiteY2" fmla="*/ 94215 h 101600"/>
                  <a:gd name="connsiteX3" fmla="*/ 20811 w 57150"/>
                  <a:gd name="connsiteY3" fmla="*/ 99828 h 101600"/>
                  <a:gd name="connsiteX4" fmla="*/ 9060 w 57150"/>
                  <a:gd name="connsiteY4" fmla="*/ 80271 h 101600"/>
                  <a:gd name="connsiteX5" fmla="*/ 4763 w 57150"/>
                  <a:gd name="connsiteY5" fmla="*/ 44928 h 101600"/>
                  <a:gd name="connsiteX6" fmla="*/ 15900 w 57150"/>
                  <a:gd name="connsiteY6" fmla="*/ 4763 h 101600"/>
                  <a:gd name="connsiteX7" fmla="*/ 32826 w 57150"/>
                  <a:gd name="connsiteY7" fmla="*/ 18531 h 101600"/>
                  <a:gd name="connsiteX8" fmla="*/ 44314 w 57150"/>
                  <a:gd name="connsiteY8" fmla="*/ 35895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101600">
                    <a:moveTo>
                      <a:pt x="56154" y="61591"/>
                    </a:moveTo>
                    <a:lnTo>
                      <a:pt x="52471" y="87199"/>
                    </a:lnTo>
                    <a:lnTo>
                      <a:pt x="42209" y="94215"/>
                    </a:lnTo>
                    <a:lnTo>
                      <a:pt x="20811" y="99828"/>
                    </a:lnTo>
                    <a:lnTo>
                      <a:pt x="9060" y="80271"/>
                    </a:lnTo>
                    <a:lnTo>
                      <a:pt x="4763" y="44928"/>
                    </a:lnTo>
                    <a:lnTo>
                      <a:pt x="15900" y="4763"/>
                    </a:lnTo>
                    <a:lnTo>
                      <a:pt x="32826" y="18531"/>
                    </a:lnTo>
                    <a:lnTo>
                      <a:pt x="44314" y="35895"/>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20" name="Freeform: Shape 1598">
                <a:extLst>
                  <a:ext uri="{FF2B5EF4-FFF2-40B4-BE49-F238E27FC236}">
                    <a16:creationId xmlns:a16="http://schemas.microsoft.com/office/drawing/2014/main" id="{FA255D74-A6B4-44D8-B4E6-CEE8D329920D}"/>
                  </a:ext>
                </a:extLst>
              </p:cNvPr>
              <p:cNvSpPr/>
              <p:nvPr/>
            </p:nvSpPr>
            <p:spPr>
              <a:xfrm>
                <a:off x="6382768" y="4236433"/>
                <a:ext cx="105393" cy="111980"/>
              </a:xfrm>
              <a:custGeom>
                <a:avLst/>
                <a:gdLst>
                  <a:gd name="connsiteX0" fmla="*/ 96408 w 101600"/>
                  <a:gd name="connsiteY0" fmla="*/ 107457 h 107950"/>
                  <a:gd name="connsiteX1" fmla="*/ 89918 w 101600"/>
                  <a:gd name="connsiteY1" fmla="*/ 107633 h 107950"/>
                  <a:gd name="connsiteX2" fmla="*/ 64573 w 101600"/>
                  <a:gd name="connsiteY2" fmla="*/ 95969 h 107950"/>
                  <a:gd name="connsiteX3" fmla="*/ 42297 w 101600"/>
                  <a:gd name="connsiteY3" fmla="*/ 77289 h 107950"/>
                  <a:gd name="connsiteX4" fmla="*/ 21338 w 101600"/>
                  <a:gd name="connsiteY4" fmla="*/ 63871 h 107950"/>
                  <a:gd name="connsiteX5" fmla="*/ 4763 w 101600"/>
                  <a:gd name="connsiteY5" fmla="*/ 47998 h 107950"/>
                  <a:gd name="connsiteX6" fmla="*/ 10638 w 101600"/>
                  <a:gd name="connsiteY6" fmla="*/ 40105 h 107950"/>
                  <a:gd name="connsiteX7" fmla="*/ 11954 w 101600"/>
                  <a:gd name="connsiteY7" fmla="*/ 33001 h 107950"/>
                  <a:gd name="connsiteX8" fmla="*/ 23004 w 101600"/>
                  <a:gd name="connsiteY8" fmla="*/ 19584 h 107950"/>
                  <a:gd name="connsiteX9" fmla="*/ 34492 w 101600"/>
                  <a:gd name="connsiteY9" fmla="*/ 8095 h 107950"/>
                  <a:gd name="connsiteX10" fmla="*/ 39754 w 101600"/>
                  <a:gd name="connsiteY10" fmla="*/ 7481 h 107950"/>
                  <a:gd name="connsiteX11" fmla="*/ 46156 w 101600"/>
                  <a:gd name="connsiteY11" fmla="*/ 4763 h 107950"/>
                  <a:gd name="connsiteX12" fmla="*/ 56417 w 101600"/>
                  <a:gd name="connsiteY12" fmla="*/ 19847 h 107950"/>
                  <a:gd name="connsiteX13" fmla="*/ 54839 w 101600"/>
                  <a:gd name="connsiteY13" fmla="*/ 29756 h 107950"/>
                  <a:gd name="connsiteX14" fmla="*/ 59574 w 101600"/>
                  <a:gd name="connsiteY14" fmla="*/ 35018 h 107950"/>
                  <a:gd name="connsiteX15" fmla="*/ 66590 w 101600"/>
                  <a:gd name="connsiteY15" fmla="*/ 35106 h 107950"/>
                  <a:gd name="connsiteX16" fmla="*/ 71589 w 101600"/>
                  <a:gd name="connsiteY16" fmla="*/ 25196 h 107950"/>
                  <a:gd name="connsiteX17" fmla="*/ 78517 w 101600"/>
                  <a:gd name="connsiteY17" fmla="*/ 25810 h 107950"/>
                  <a:gd name="connsiteX18" fmla="*/ 77377 w 101600"/>
                  <a:gd name="connsiteY18" fmla="*/ 33001 h 107950"/>
                  <a:gd name="connsiteX19" fmla="*/ 79832 w 101600"/>
                  <a:gd name="connsiteY19" fmla="*/ 44928 h 107950"/>
                  <a:gd name="connsiteX20" fmla="*/ 74483 w 101600"/>
                  <a:gd name="connsiteY20" fmla="*/ 55803 h 107950"/>
                  <a:gd name="connsiteX21" fmla="*/ 81674 w 101600"/>
                  <a:gd name="connsiteY21" fmla="*/ 62556 h 107950"/>
                  <a:gd name="connsiteX22" fmla="*/ 89479 w 101600"/>
                  <a:gd name="connsiteY22" fmla="*/ 64222 h 107950"/>
                  <a:gd name="connsiteX23" fmla="*/ 99915 w 101600"/>
                  <a:gd name="connsiteY23" fmla="*/ 74483 h 107950"/>
                  <a:gd name="connsiteX24" fmla="*/ 100617 w 101600"/>
                  <a:gd name="connsiteY24" fmla="*/ 84217 h 107950"/>
                  <a:gd name="connsiteX25" fmla="*/ 98249 w 101600"/>
                  <a:gd name="connsiteY25" fmla="*/ 87287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600" h="107950">
                    <a:moveTo>
                      <a:pt x="96408" y="107457"/>
                    </a:moveTo>
                    <a:lnTo>
                      <a:pt x="89918" y="107633"/>
                    </a:lnTo>
                    <a:lnTo>
                      <a:pt x="64573" y="95969"/>
                    </a:lnTo>
                    <a:lnTo>
                      <a:pt x="42297" y="77289"/>
                    </a:lnTo>
                    <a:lnTo>
                      <a:pt x="21338" y="63871"/>
                    </a:lnTo>
                    <a:lnTo>
                      <a:pt x="4763" y="47998"/>
                    </a:lnTo>
                    <a:lnTo>
                      <a:pt x="10638" y="40105"/>
                    </a:lnTo>
                    <a:lnTo>
                      <a:pt x="11954" y="33001"/>
                    </a:lnTo>
                    <a:lnTo>
                      <a:pt x="23004" y="19584"/>
                    </a:lnTo>
                    <a:lnTo>
                      <a:pt x="34492" y="8095"/>
                    </a:lnTo>
                    <a:lnTo>
                      <a:pt x="39754" y="7481"/>
                    </a:lnTo>
                    <a:lnTo>
                      <a:pt x="46156" y="4763"/>
                    </a:lnTo>
                    <a:lnTo>
                      <a:pt x="56417" y="19847"/>
                    </a:lnTo>
                    <a:lnTo>
                      <a:pt x="54839" y="29756"/>
                    </a:lnTo>
                    <a:lnTo>
                      <a:pt x="59574" y="35018"/>
                    </a:lnTo>
                    <a:lnTo>
                      <a:pt x="66590" y="35106"/>
                    </a:lnTo>
                    <a:lnTo>
                      <a:pt x="71589" y="25196"/>
                    </a:lnTo>
                    <a:lnTo>
                      <a:pt x="78517" y="25810"/>
                    </a:lnTo>
                    <a:lnTo>
                      <a:pt x="77377" y="33001"/>
                    </a:lnTo>
                    <a:lnTo>
                      <a:pt x="79832" y="44928"/>
                    </a:lnTo>
                    <a:lnTo>
                      <a:pt x="74483" y="55803"/>
                    </a:lnTo>
                    <a:lnTo>
                      <a:pt x="81674" y="62556"/>
                    </a:lnTo>
                    <a:lnTo>
                      <a:pt x="89479" y="64222"/>
                    </a:lnTo>
                    <a:lnTo>
                      <a:pt x="99915" y="74483"/>
                    </a:lnTo>
                    <a:lnTo>
                      <a:pt x="100617" y="84217"/>
                    </a:lnTo>
                    <a:lnTo>
                      <a:pt x="98249" y="87287"/>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21" name="Freeform: Shape 1599">
                <a:extLst>
                  <a:ext uri="{FF2B5EF4-FFF2-40B4-BE49-F238E27FC236}">
                    <a16:creationId xmlns:a16="http://schemas.microsoft.com/office/drawing/2014/main" id="{906F66E8-B43F-466B-9F82-D235F097CE0B}"/>
                  </a:ext>
                </a:extLst>
              </p:cNvPr>
              <p:cNvSpPr/>
              <p:nvPr/>
            </p:nvSpPr>
            <p:spPr>
              <a:xfrm>
                <a:off x="7363268" y="5212203"/>
                <a:ext cx="65870" cy="65870"/>
              </a:xfrm>
              <a:custGeom>
                <a:avLst/>
                <a:gdLst>
                  <a:gd name="connsiteX0" fmla="*/ 53347 w 63500"/>
                  <a:gd name="connsiteY0" fmla="*/ 13357 h 63500"/>
                  <a:gd name="connsiteX1" fmla="*/ 61942 w 63500"/>
                  <a:gd name="connsiteY1" fmla="*/ 21776 h 63500"/>
                  <a:gd name="connsiteX2" fmla="*/ 54400 w 63500"/>
                  <a:gd name="connsiteY2" fmla="*/ 35457 h 63500"/>
                  <a:gd name="connsiteX3" fmla="*/ 50190 w 63500"/>
                  <a:gd name="connsiteY3" fmla="*/ 44665 h 63500"/>
                  <a:gd name="connsiteX4" fmla="*/ 36509 w 63500"/>
                  <a:gd name="connsiteY4" fmla="*/ 49050 h 63500"/>
                  <a:gd name="connsiteX5" fmla="*/ 31949 w 63500"/>
                  <a:gd name="connsiteY5" fmla="*/ 58171 h 63500"/>
                  <a:gd name="connsiteX6" fmla="*/ 23179 w 63500"/>
                  <a:gd name="connsiteY6" fmla="*/ 60977 h 63500"/>
                  <a:gd name="connsiteX7" fmla="*/ 4763 w 63500"/>
                  <a:gd name="connsiteY7" fmla="*/ 39140 h 63500"/>
                  <a:gd name="connsiteX8" fmla="*/ 17830 w 63500"/>
                  <a:gd name="connsiteY8" fmla="*/ 21337 h 63500"/>
                  <a:gd name="connsiteX9" fmla="*/ 31159 w 63500"/>
                  <a:gd name="connsiteY9" fmla="*/ 10375 h 63500"/>
                  <a:gd name="connsiteX10" fmla="*/ 42648 w 63500"/>
                  <a:gd name="connsiteY10" fmla="*/ 4763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63500">
                    <a:moveTo>
                      <a:pt x="53347" y="13357"/>
                    </a:moveTo>
                    <a:lnTo>
                      <a:pt x="61942" y="21776"/>
                    </a:lnTo>
                    <a:lnTo>
                      <a:pt x="54400" y="35457"/>
                    </a:lnTo>
                    <a:lnTo>
                      <a:pt x="50190" y="44665"/>
                    </a:lnTo>
                    <a:lnTo>
                      <a:pt x="36509" y="49050"/>
                    </a:lnTo>
                    <a:lnTo>
                      <a:pt x="31949" y="58171"/>
                    </a:lnTo>
                    <a:lnTo>
                      <a:pt x="23179" y="60977"/>
                    </a:lnTo>
                    <a:lnTo>
                      <a:pt x="4763" y="39140"/>
                    </a:lnTo>
                    <a:lnTo>
                      <a:pt x="17830" y="21337"/>
                    </a:lnTo>
                    <a:lnTo>
                      <a:pt x="31159" y="10375"/>
                    </a:lnTo>
                    <a:lnTo>
                      <a:pt x="42648" y="4763"/>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22" name="Freeform: Shape 1600">
                <a:extLst>
                  <a:ext uri="{FF2B5EF4-FFF2-40B4-BE49-F238E27FC236}">
                    <a16:creationId xmlns:a16="http://schemas.microsoft.com/office/drawing/2014/main" id="{2785B6CA-530A-42E3-950E-6F5A49361583}"/>
                  </a:ext>
                </a:extLst>
              </p:cNvPr>
              <p:cNvSpPr/>
              <p:nvPr/>
            </p:nvSpPr>
            <p:spPr>
              <a:xfrm>
                <a:off x="7211617" y="2712828"/>
                <a:ext cx="144915" cy="118567"/>
              </a:xfrm>
              <a:custGeom>
                <a:avLst/>
                <a:gdLst>
                  <a:gd name="connsiteX0" fmla="*/ 45981 w 139700"/>
                  <a:gd name="connsiteY0" fmla="*/ 92987 h 114300"/>
                  <a:gd name="connsiteX1" fmla="*/ 43964 w 139700"/>
                  <a:gd name="connsiteY1" fmla="*/ 82288 h 114300"/>
                  <a:gd name="connsiteX2" fmla="*/ 46595 w 139700"/>
                  <a:gd name="connsiteY2" fmla="*/ 70624 h 114300"/>
                  <a:gd name="connsiteX3" fmla="*/ 35720 w 139700"/>
                  <a:gd name="connsiteY3" fmla="*/ 63871 h 114300"/>
                  <a:gd name="connsiteX4" fmla="*/ 10025 w 139700"/>
                  <a:gd name="connsiteY4" fmla="*/ 56329 h 114300"/>
                  <a:gd name="connsiteX5" fmla="*/ 4763 w 139700"/>
                  <a:gd name="connsiteY5" fmla="*/ 19847 h 114300"/>
                  <a:gd name="connsiteX6" fmla="*/ 32914 w 139700"/>
                  <a:gd name="connsiteY6" fmla="*/ 6253 h 114300"/>
                  <a:gd name="connsiteX7" fmla="*/ 74132 w 139700"/>
                  <a:gd name="connsiteY7" fmla="*/ 9147 h 114300"/>
                  <a:gd name="connsiteX8" fmla="*/ 98337 w 139700"/>
                  <a:gd name="connsiteY8" fmla="*/ 4763 h 114300"/>
                  <a:gd name="connsiteX9" fmla="*/ 101757 w 139700"/>
                  <a:gd name="connsiteY9" fmla="*/ 13971 h 114300"/>
                  <a:gd name="connsiteX10" fmla="*/ 114825 w 139700"/>
                  <a:gd name="connsiteY10" fmla="*/ 16777 h 114300"/>
                  <a:gd name="connsiteX11" fmla="*/ 138503 w 139700"/>
                  <a:gd name="connsiteY11" fmla="*/ 38000 h 114300"/>
                  <a:gd name="connsiteX12" fmla="*/ 140783 w 139700"/>
                  <a:gd name="connsiteY12" fmla="*/ 57294 h 114300"/>
                  <a:gd name="connsiteX13" fmla="*/ 120612 w 139700"/>
                  <a:gd name="connsiteY13" fmla="*/ 71063 h 114300"/>
                  <a:gd name="connsiteX14" fmla="*/ 114912 w 139700"/>
                  <a:gd name="connsiteY14" fmla="*/ 94917 h 114300"/>
                  <a:gd name="connsiteX15" fmla="*/ 88252 w 139700"/>
                  <a:gd name="connsiteY15" fmla="*/ 110702 h 114300"/>
                  <a:gd name="connsiteX16" fmla="*/ 64485 w 139700"/>
                  <a:gd name="connsiteY16" fmla="*/ 110352 h 114300"/>
                  <a:gd name="connsiteX17" fmla="*/ 58610 w 139700"/>
                  <a:gd name="connsiteY17" fmla="*/ 97547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700" h="114300">
                    <a:moveTo>
                      <a:pt x="45981" y="92987"/>
                    </a:moveTo>
                    <a:lnTo>
                      <a:pt x="43964" y="82288"/>
                    </a:lnTo>
                    <a:lnTo>
                      <a:pt x="46595" y="70624"/>
                    </a:lnTo>
                    <a:lnTo>
                      <a:pt x="35720" y="63871"/>
                    </a:lnTo>
                    <a:lnTo>
                      <a:pt x="10025" y="56329"/>
                    </a:lnTo>
                    <a:lnTo>
                      <a:pt x="4763" y="19847"/>
                    </a:lnTo>
                    <a:lnTo>
                      <a:pt x="32914" y="6253"/>
                    </a:lnTo>
                    <a:lnTo>
                      <a:pt x="74132" y="9147"/>
                    </a:lnTo>
                    <a:lnTo>
                      <a:pt x="98337" y="4763"/>
                    </a:lnTo>
                    <a:lnTo>
                      <a:pt x="101757" y="13971"/>
                    </a:lnTo>
                    <a:lnTo>
                      <a:pt x="114825" y="16777"/>
                    </a:lnTo>
                    <a:lnTo>
                      <a:pt x="138503" y="38000"/>
                    </a:lnTo>
                    <a:lnTo>
                      <a:pt x="140783" y="57294"/>
                    </a:lnTo>
                    <a:lnTo>
                      <a:pt x="120612" y="71063"/>
                    </a:lnTo>
                    <a:lnTo>
                      <a:pt x="114912" y="94917"/>
                    </a:lnTo>
                    <a:lnTo>
                      <a:pt x="88252" y="110702"/>
                    </a:lnTo>
                    <a:lnTo>
                      <a:pt x="64485" y="110352"/>
                    </a:lnTo>
                    <a:lnTo>
                      <a:pt x="58610" y="97547"/>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23" name="Freeform: Shape 1601">
                <a:extLst>
                  <a:ext uri="{FF2B5EF4-FFF2-40B4-BE49-F238E27FC236}">
                    <a16:creationId xmlns:a16="http://schemas.microsoft.com/office/drawing/2014/main" id="{6843D3E3-E121-417E-A2FC-EFD2878989C7}"/>
                  </a:ext>
                </a:extLst>
              </p:cNvPr>
              <p:cNvSpPr/>
              <p:nvPr/>
            </p:nvSpPr>
            <p:spPr>
              <a:xfrm>
                <a:off x="6819254" y="2979013"/>
                <a:ext cx="19761" cy="32935"/>
              </a:xfrm>
              <a:custGeom>
                <a:avLst/>
                <a:gdLst>
                  <a:gd name="connsiteX0" fmla="*/ 13883 w 19050"/>
                  <a:gd name="connsiteY0" fmla="*/ 4763 h 31750"/>
                  <a:gd name="connsiteX1" fmla="*/ 18794 w 19050"/>
                  <a:gd name="connsiteY1" fmla="*/ 13357 h 31750"/>
                  <a:gd name="connsiteX2" fmla="*/ 17391 w 19050"/>
                  <a:gd name="connsiteY2" fmla="*/ 29932 h 31750"/>
                  <a:gd name="connsiteX3" fmla="*/ 10288 w 19050"/>
                  <a:gd name="connsiteY3" fmla="*/ 30809 h 31750"/>
                  <a:gd name="connsiteX4" fmla="*/ 4763 w 19050"/>
                  <a:gd name="connsiteY4" fmla="*/ 27476 h 31750"/>
                  <a:gd name="connsiteX5" fmla="*/ 7481 w 19050"/>
                  <a:gd name="connsiteY5" fmla="*/ 6166 h 3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31750">
                    <a:moveTo>
                      <a:pt x="13883" y="4763"/>
                    </a:moveTo>
                    <a:lnTo>
                      <a:pt x="18794" y="13357"/>
                    </a:lnTo>
                    <a:lnTo>
                      <a:pt x="17391" y="29932"/>
                    </a:lnTo>
                    <a:lnTo>
                      <a:pt x="10288" y="30809"/>
                    </a:lnTo>
                    <a:lnTo>
                      <a:pt x="4763" y="27476"/>
                    </a:lnTo>
                    <a:lnTo>
                      <a:pt x="7481" y="6166"/>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24" name="Freeform: Shape 1602">
                <a:extLst>
                  <a:ext uri="{FF2B5EF4-FFF2-40B4-BE49-F238E27FC236}">
                    <a16:creationId xmlns:a16="http://schemas.microsoft.com/office/drawing/2014/main" id="{3894FA24-03FA-444C-B76D-D52329BF2545}"/>
                  </a:ext>
                </a:extLst>
              </p:cNvPr>
              <p:cNvSpPr/>
              <p:nvPr/>
            </p:nvSpPr>
            <p:spPr>
              <a:xfrm>
                <a:off x="7211617" y="2637776"/>
                <a:ext cx="191024" cy="118567"/>
              </a:xfrm>
              <a:custGeom>
                <a:avLst/>
                <a:gdLst>
                  <a:gd name="connsiteX0" fmla="*/ 4763 w 184150"/>
                  <a:gd name="connsiteY0" fmla="*/ 92198 h 114300"/>
                  <a:gd name="connsiteX1" fmla="*/ 5640 w 184150"/>
                  <a:gd name="connsiteY1" fmla="*/ 58785 h 114300"/>
                  <a:gd name="connsiteX2" fmla="*/ 17742 w 184150"/>
                  <a:gd name="connsiteY2" fmla="*/ 30371 h 114300"/>
                  <a:gd name="connsiteX3" fmla="*/ 40894 w 184150"/>
                  <a:gd name="connsiteY3" fmla="*/ 14760 h 114300"/>
                  <a:gd name="connsiteX4" fmla="*/ 60364 w 184150"/>
                  <a:gd name="connsiteY4" fmla="*/ 48787 h 114300"/>
                  <a:gd name="connsiteX5" fmla="*/ 80096 w 184150"/>
                  <a:gd name="connsiteY5" fmla="*/ 47910 h 114300"/>
                  <a:gd name="connsiteX6" fmla="*/ 84831 w 184150"/>
                  <a:gd name="connsiteY6" fmla="*/ 12918 h 114300"/>
                  <a:gd name="connsiteX7" fmla="*/ 105791 w 184150"/>
                  <a:gd name="connsiteY7" fmla="*/ 4763 h 114300"/>
                  <a:gd name="connsiteX8" fmla="*/ 116578 w 184150"/>
                  <a:gd name="connsiteY8" fmla="*/ 10463 h 114300"/>
                  <a:gd name="connsiteX9" fmla="*/ 137714 w 184150"/>
                  <a:gd name="connsiteY9" fmla="*/ 27476 h 114300"/>
                  <a:gd name="connsiteX10" fmla="*/ 158060 w 184150"/>
                  <a:gd name="connsiteY10" fmla="*/ 27564 h 114300"/>
                  <a:gd name="connsiteX11" fmla="*/ 169899 w 184150"/>
                  <a:gd name="connsiteY11" fmla="*/ 38000 h 114300"/>
                  <a:gd name="connsiteX12" fmla="*/ 171916 w 184150"/>
                  <a:gd name="connsiteY12" fmla="*/ 59837 h 114300"/>
                  <a:gd name="connsiteX13" fmla="*/ 179897 w 184150"/>
                  <a:gd name="connsiteY13" fmla="*/ 86059 h 114300"/>
                  <a:gd name="connsiteX14" fmla="*/ 153412 w 184150"/>
                  <a:gd name="connsiteY14" fmla="*/ 102985 h 114300"/>
                  <a:gd name="connsiteX15" fmla="*/ 138503 w 184150"/>
                  <a:gd name="connsiteY15" fmla="*/ 110352 h 114300"/>
                  <a:gd name="connsiteX16" fmla="*/ 114825 w 184150"/>
                  <a:gd name="connsiteY16" fmla="*/ 89128 h 114300"/>
                  <a:gd name="connsiteX17" fmla="*/ 101757 w 184150"/>
                  <a:gd name="connsiteY17" fmla="*/ 86322 h 114300"/>
                  <a:gd name="connsiteX18" fmla="*/ 98337 w 184150"/>
                  <a:gd name="connsiteY18" fmla="*/ 77114 h 114300"/>
                  <a:gd name="connsiteX19" fmla="*/ 74132 w 184150"/>
                  <a:gd name="connsiteY19" fmla="*/ 81499 h 114300"/>
                  <a:gd name="connsiteX20" fmla="*/ 32914 w 184150"/>
                  <a:gd name="connsiteY20" fmla="*/ 7860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150" h="114300">
                    <a:moveTo>
                      <a:pt x="4763" y="92198"/>
                    </a:moveTo>
                    <a:lnTo>
                      <a:pt x="5640" y="58785"/>
                    </a:lnTo>
                    <a:lnTo>
                      <a:pt x="17742" y="30371"/>
                    </a:lnTo>
                    <a:lnTo>
                      <a:pt x="40894" y="14760"/>
                    </a:lnTo>
                    <a:lnTo>
                      <a:pt x="60364" y="48787"/>
                    </a:lnTo>
                    <a:lnTo>
                      <a:pt x="80096" y="47910"/>
                    </a:lnTo>
                    <a:lnTo>
                      <a:pt x="84831" y="12918"/>
                    </a:lnTo>
                    <a:lnTo>
                      <a:pt x="105791" y="4763"/>
                    </a:lnTo>
                    <a:lnTo>
                      <a:pt x="116578" y="10463"/>
                    </a:lnTo>
                    <a:lnTo>
                      <a:pt x="137714" y="27476"/>
                    </a:lnTo>
                    <a:lnTo>
                      <a:pt x="158060" y="27564"/>
                    </a:lnTo>
                    <a:lnTo>
                      <a:pt x="169899" y="38000"/>
                    </a:lnTo>
                    <a:lnTo>
                      <a:pt x="171916" y="59837"/>
                    </a:lnTo>
                    <a:lnTo>
                      <a:pt x="179897" y="86059"/>
                    </a:lnTo>
                    <a:lnTo>
                      <a:pt x="153412" y="102985"/>
                    </a:lnTo>
                    <a:lnTo>
                      <a:pt x="138503" y="110352"/>
                    </a:lnTo>
                    <a:lnTo>
                      <a:pt x="114825" y="89128"/>
                    </a:lnTo>
                    <a:lnTo>
                      <a:pt x="101757" y="86322"/>
                    </a:lnTo>
                    <a:lnTo>
                      <a:pt x="98337" y="77114"/>
                    </a:lnTo>
                    <a:lnTo>
                      <a:pt x="74132" y="81499"/>
                    </a:lnTo>
                    <a:lnTo>
                      <a:pt x="32914" y="78605"/>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25" name="Freeform: Shape 1603">
                <a:extLst>
                  <a:ext uri="{FF2B5EF4-FFF2-40B4-BE49-F238E27FC236}">
                    <a16:creationId xmlns:a16="http://schemas.microsoft.com/office/drawing/2014/main" id="{25726C8A-3A53-482A-B739-0DEC23EE568F}"/>
                  </a:ext>
                </a:extLst>
              </p:cNvPr>
              <p:cNvSpPr/>
              <p:nvPr/>
            </p:nvSpPr>
            <p:spPr>
              <a:xfrm>
                <a:off x="6912228" y="3562237"/>
                <a:ext cx="408397" cy="388636"/>
              </a:xfrm>
              <a:custGeom>
                <a:avLst/>
                <a:gdLst>
                  <a:gd name="connsiteX0" fmla="*/ 140783 w 393700"/>
                  <a:gd name="connsiteY0" fmla="*/ 290046 h 374650"/>
                  <a:gd name="connsiteX1" fmla="*/ 123418 w 393700"/>
                  <a:gd name="connsiteY1" fmla="*/ 299868 h 374650"/>
                  <a:gd name="connsiteX2" fmla="*/ 109562 w 393700"/>
                  <a:gd name="connsiteY2" fmla="*/ 285310 h 374650"/>
                  <a:gd name="connsiteX3" fmla="*/ 70712 w 393700"/>
                  <a:gd name="connsiteY3" fmla="*/ 273822 h 374650"/>
                  <a:gd name="connsiteX4" fmla="*/ 59925 w 393700"/>
                  <a:gd name="connsiteY4" fmla="*/ 257071 h 374650"/>
                  <a:gd name="connsiteX5" fmla="*/ 40456 w 393700"/>
                  <a:gd name="connsiteY5" fmla="*/ 244618 h 374650"/>
                  <a:gd name="connsiteX6" fmla="*/ 28967 w 393700"/>
                  <a:gd name="connsiteY6" fmla="*/ 249529 h 374650"/>
                  <a:gd name="connsiteX7" fmla="*/ 20285 w 393700"/>
                  <a:gd name="connsiteY7" fmla="*/ 234533 h 374650"/>
                  <a:gd name="connsiteX8" fmla="*/ 19320 w 393700"/>
                  <a:gd name="connsiteY8" fmla="*/ 222957 h 374650"/>
                  <a:gd name="connsiteX9" fmla="*/ 4763 w 393700"/>
                  <a:gd name="connsiteY9" fmla="*/ 203137 h 374650"/>
                  <a:gd name="connsiteX10" fmla="*/ 14585 w 393700"/>
                  <a:gd name="connsiteY10" fmla="*/ 191824 h 374650"/>
                  <a:gd name="connsiteX11" fmla="*/ 12392 w 393700"/>
                  <a:gd name="connsiteY11" fmla="*/ 174547 h 374650"/>
                  <a:gd name="connsiteX12" fmla="*/ 15549 w 393700"/>
                  <a:gd name="connsiteY12" fmla="*/ 159463 h 374650"/>
                  <a:gd name="connsiteX13" fmla="*/ 13795 w 393700"/>
                  <a:gd name="connsiteY13" fmla="*/ 146834 h 374650"/>
                  <a:gd name="connsiteX14" fmla="*/ 18093 w 393700"/>
                  <a:gd name="connsiteY14" fmla="*/ 124120 h 374650"/>
                  <a:gd name="connsiteX15" fmla="*/ 16777 w 393700"/>
                  <a:gd name="connsiteY15" fmla="*/ 111141 h 374650"/>
                  <a:gd name="connsiteX16" fmla="*/ 8797 w 393700"/>
                  <a:gd name="connsiteY16" fmla="*/ 86235 h 374650"/>
                  <a:gd name="connsiteX17" fmla="*/ 20811 w 393700"/>
                  <a:gd name="connsiteY17" fmla="*/ 79657 h 374650"/>
                  <a:gd name="connsiteX18" fmla="*/ 22916 w 393700"/>
                  <a:gd name="connsiteY18" fmla="*/ 67555 h 374650"/>
                  <a:gd name="connsiteX19" fmla="*/ 20285 w 393700"/>
                  <a:gd name="connsiteY19" fmla="*/ 55715 h 374650"/>
                  <a:gd name="connsiteX20" fmla="*/ 37211 w 393700"/>
                  <a:gd name="connsiteY20" fmla="*/ 44666 h 374650"/>
                  <a:gd name="connsiteX21" fmla="*/ 44753 w 393700"/>
                  <a:gd name="connsiteY21" fmla="*/ 35457 h 374650"/>
                  <a:gd name="connsiteX22" fmla="*/ 56768 w 393700"/>
                  <a:gd name="connsiteY22" fmla="*/ 27126 h 374650"/>
                  <a:gd name="connsiteX23" fmla="*/ 58171 w 393700"/>
                  <a:gd name="connsiteY23" fmla="*/ 4763 h 374650"/>
                  <a:gd name="connsiteX24" fmla="*/ 87024 w 393700"/>
                  <a:gd name="connsiteY24" fmla="*/ 14848 h 374650"/>
                  <a:gd name="connsiteX25" fmla="*/ 97372 w 393700"/>
                  <a:gd name="connsiteY25" fmla="*/ 12305 h 374650"/>
                  <a:gd name="connsiteX26" fmla="*/ 117894 w 393700"/>
                  <a:gd name="connsiteY26" fmla="*/ 17216 h 374650"/>
                  <a:gd name="connsiteX27" fmla="*/ 150517 w 393700"/>
                  <a:gd name="connsiteY27" fmla="*/ 30108 h 374650"/>
                  <a:gd name="connsiteX28" fmla="*/ 162006 w 393700"/>
                  <a:gd name="connsiteY28" fmla="*/ 55715 h 374650"/>
                  <a:gd name="connsiteX29" fmla="*/ 184106 w 393700"/>
                  <a:gd name="connsiteY29" fmla="*/ 61328 h 374650"/>
                  <a:gd name="connsiteX30" fmla="*/ 218747 w 393700"/>
                  <a:gd name="connsiteY30" fmla="*/ 73255 h 374650"/>
                  <a:gd name="connsiteX31" fmla="*/ 244969 w 393700"/>
                  <a:gd name="connsiteY31" fmla="*/ 87375 h 374650"/>
                  <a:gd name="connsiteX32" fmla="*/ 256984 w 393700"/>
                  <a:gd name="connsiteY32" fmla="*/ 80008 h 374650"/>
                  <a:gd name="connsiteX33" fmla="*/ 268735 w 393700"/>
                  <a:gd name="connsiteY33" fmla="*/ 66941 h 374650"/>
                  <a:gd name="connsiteX34" fmla="*/ 263035 w 393700"/>
                  <a:gd name="connsiteY34" fmla="*/ 44929 h 374650"/>
                  <a:gd name="connsiteX35" fmla="*/ 270752 w 393700"/>
                  <a:gd name="connsiteY35" fmla="*/ 30897 h 374650"/>
                  <a:gd name="connsiteX36" fmla="*/ 288467 w 393700"/>
                  <a:gd name="connsiteY36" fmla="*/ 17303 h 374650"/>
                  <a:gd name="connsiteX37" fmla="*/ 305393 w 393700"/>
                  <a:gd name="connsiteY37" fmla="*/ 13357 h 374650"/>
                  <a:gd name="connsiteX38" fmla="*/ 338631 w 393700"/>
                  <a:gd name="connsiteY38" fmla="*/ 19320 h 374650"/>
                  <a:gd name="connsiteX39" fmla="*/ 347050 w 393700"/>
                  <a:gd name="connsiteY39" fmla="*/ 32300 h 374650"/>
                  <a:gd name="connsiteX40" fmla="*/ 356171 w 393700"/>
                  <a:gd name="connsiteY40" fmla="*/ 32387 h 374650"/>
                  <a:gd name="connsiteX41" fmla="*/ 363976 w 393700"/>
                  <a:gd name="connsiteY41" fmla="*/ 37299 h 374650"/>
                  <a:gd name="connsiteX42" fmla="*/ 388444 w 393700"/>
                  <a:gd name="connsiteY42" fmla="*/ 40719 h 374650"/>
                  <a:gd name="connsiteX43" fmla="*/ 394407 w 393700"/>
                  <a:gd name="connsiteY43" fmla="*/ 50190 h 374650"/>
                  <a:gd name="connsiteX44" fmla="*/ 385550 w 393700"/>
                  <a:gd name="connsiteY44" fmla="*/ 63959 h 374650"/>
                  <a:gd name="connsiteX45" fmla="*/ 389320 w 393700"/>
                  <a:gd name="connsiteY45" fmla="*/ 76149 h 374650"/>
                  <a:gd name="connsiteX46" fmla="*/ 383006 w 393700"/>
                  <a:gd name="connsiteY46" fmla="*/ 93689 h 374650"/>
                  <a:gd name="connsiteX47" fmla="*/ 390373 w 393700"/>
                  <a:gd name="connsiteY47" fmla="*/ 116315 h 374650"/>
                  <a:gd name="connsiteX48" fmla="*/ 390373 w 393700"/>
                  <a:gd name="connsiteY48" fmla="*/ 214362 h 374650"/>
                  <a:gd name="connsiteX49" fmla="*/ 390373 w 393700"/>
                  <a:gd name="connsiteY49" fmla="*/ 312848 h 374650"/>
                  <a:gd name="connsiteX50" fmla="*/ 390373 w 393700"/>
                  <a:gd name="connsiteY50" fmla="*/ 365116 h 374650"/>
                  <a:gd name="connsiteX51" fmla="*/ 362134 w 393700"/>
                  <a:gd name="connsiteY51" fmla="*/ 365204 h 374650"/>
                  <a:gd name="connsiteX52" fmla="*/ 361784 w 393700"/>
                  <a:gd name="connsiteY52" fmla="*/ 376078 h 374650"/>
                  <a:gd name="connsiteX53" fmla="*/ 263736 w 393700"/>
                  <a:gd name="connsiteY53" fmla="*/ 326090 h 374650"/>
                  <a:gd name="connsiteX54" fmla="*/ 165601 w 393700"/>
                  <a:gd name="connsiteY54" fmla="*/ 275488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93700" h="374650">
                    <a:moveTo>
                      <a:pt x="140783" y="290046"/>
                    </a:moveTo>
                    <a:lnTo>
                      <a:pt x="123418" y="299868"/>
                    </a:lnTo>
                    <a:lnTo>
                      <a:pt x="109562" y="285310"/>
                    </a:lnTo>
                    <a:lnTo>
                      <a:pt x="70712" y="273822"/>
                    </a:lnTo>
                    <a:lnTo>
                      <a:pt x="59925" y="257071"/>
                    </a:lnTo>
                    <a:lnTo>
                      <a:pt x="40456" y="244618"/>
                    </a:lnTo>
                    <a:lnTo>
                      <a:pt x="28967" y="249529"/>
                    </a:lnTo>
                    <a:lnTo>
                      <a:pt x="20285" y="234533"/>
                    </a:lnTo>
                    <a:lnTo>
                      <a:pt x="19320" y="222957"/>
                    </a:lnTo>
                    <a:lnTo>
                      <a:pt x="4763" y="203137"/>
                    </a:lnTo>
                    <a:lnTo>
                      <a:pt x="14585" y="191824"/>
                    </a:lnTo>
                    <a:lnTo>
                      <a:pt x="12392" y="174547"/>
                    </a:lnTo>
                    <a:lnTo>
                      <a:pt x="15549" y="159463"/>
                    </a:lnTo>
                    <a:lnTo>
                      <a:pt x="13795" y="146834"/>
                    </a:lnTo>
                    <a:lnTo>
                      <a:pt x="18093" y="124120"/>
                    </a:lnTo>
                    <a:lnTo>
                      <a:pt x="16777" y="111141"/>
                    </a:lnTo>
                    <a:lnTo>
                      <a:pt x="8797" y="86235"/>
                    </a:lnTo>
                    <a:lnTo>
                      <a:pt x="20811" y="79657"/>
                    </a:lnTo>
                    <a:lnTo>
                      <a:pt x="22916" y="67555"/>
                    </a:lnTo>
                    <a:lnTo>
                      <a:pt x="20285" y="55715"/>
                    </a:lnTo>
                    <a:lnTo>
                      <a:pt x="37211" y="44666"/>
                    </a:lnTo>
                    <a:lnTo>
                      <a:pt x="44753" y="35457"/>
                    </a:lnTo>
                    <a:lnTo>
                      <a:pt x="56768" y="27126"/>
                    </a:lnTo>
                    <a:lnTo>
                      <a:pt x="58171" y="4763"/>
                    </a:lnTo>
                    <a:lnTo>
                      <a:pt x="87024" y="14848"/>
                    </a:lnTo>
                    <a:lnTo>
                      <a:pt x="97372" y="12305"/>
                    </a:lnTo>
                    <a:lnTo>
                      <a:pt x="117894" y="17216"/>
                    </a:lnTo>
                    <a:lnTo>
                      <a:pt x="150517" y="30108"/>
                    </a:lnTo>
                    <a:lnTo>
                      <a:pt x="162006" y="55715"/>
                    </a:lnTo>
                    <a:lnTo>
                      <a:pt x="184106" y="61328"/>
                    </a:lnTo>
                    <a:lnTo>
                      <a:pt x="218747" y="73255"/>
                    </a:lnTo>
                    <a:lnTo>
                      <a:pt x="244969" y="87375"/>
                    </a:lnTo>
                    <a:lnTo>
                      <a:pt x="256984" y="80008"/>
                    </a:lnTo>
                    <a:lnTo>
                      <a:pt x="268735" y="66941"/>
                    </a:lnTo>
                    <a:lnTo>
                      <a:pt x="263035" y="44929"/>
                    </a:lnTo>
                    <a:lnTo>
                      <a:pt x="270752" y="30897"/>
                    </a:lnTo>
                    <a:lnTo>
                      <a:pt x="288467" y="17303"/>
                    </a:lnTo>
                    <a:lnTo>
                      <a:pt x="305393" y="13357"/>
                    </a:lnTo>
                    <a:lnTo>
                      <a:pt x="338631" y="19320"/>
                    </a:lnTo>
                    <a:lnTo>
                      <a:pt x="347050" y="32300"/>
                    </a:lnTo>
                    <a:lnTo>
                      <a:pt x="356171" y="32387"/>
                    </a:lnTo>
                    <a:lnTo>
                      <a:pt x="363976" y="37299"/>
                    </a:lnTo>
                    <a:lnTo>
                      <a:pt x="388444" y="40719"/>
                    </a:lnTo>
                    <a:lnTo>
                      <a:pt x="394407" y="50190"/>
                    </a:lnTo>
                    <a:lnTo>
                      <a:pt x="385550" y="63959"/>
                    </a:lnTo>
                    <a:lnTo>
                      <a:pt x="389320" y="76149"/>
                    </a:lnTo>
                    <a:lnTo>
                      <a:pt x="383006" y="93689"/>
                    </a:lnTo>
                    <a:lnTo>
                      <a:pt x="390373" y="116315"/>
                    </a:lnTo>
                    <a:lnTo>
                      <a:pt x="390373" y="214362"/>
                    </a:lnTo>
                    <a:lnTo>
                      <a:pt x="390373" y="312848"/>
                    </a:lnTo>
                    <a:lnTo>
                      <a:pt x="390373" y="365116"/>
                    </a:lnTo>
                    <a:lnTo>
                      <a:pt x="362134" y="365204"/>
                    </a:lnTo>
                    <a:lnTo>
                      <a:pt x="361784" y="376078"/>
                    </a:lnTo>
                    <a:lnTo>
                      <a:pt x="263736" y="326090"/>
                    </a:lnTo>
                    <a:lnTo>
                      <a:pt x="165601" y="275488"/>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26" name="Freeform: Shape 1604">
                <a:extLst>
                  <a:ext uri="{FF2B5EF4-FFF2-40B4-BE49-F238E27FC236}">
                    <a16:creationId xmlns:a16="http://schemas.microsoft.com/office/drawing/2014/main" id="{A0AE57DC-DA1D-411B-A522-281213FF8542}"/>
                  </a:ext>
                </a:extLst>
              </p:cNvPr>
              <p:cNvSpPr/>
              <p:nvPr/>
            </p:nvSpPr>
            <p:spPr>
              <a:xfrm>
                <a:off x="6340830" y="3481454"/>
                <a:ext cx="309591" cy="250308"/>
              </a:xfrm>
              <a:custGeom>
                <a:avLst/>
                <a:gdLst>
                  <a:gd name="connsiteX0" fmla="*/ 113421 w 298450"/>
                  <a:gd name="connsiteY0" fmla="*/ 238216 h 241300"/>
                  <a:gd name="connsiteX1" fmla="*/ 113158 w 298450"/>
                  <a:gd name="connsiteY1" fmla="*/ 205329 h 241300"/>
                  <a:gd name="connsiteX2" fmla="*/ 152885 w 298450"/>
                  <a:gd name="connsiteY2" fmla="*/ 184632 h 241300"/>
                  <a:gd name="connsiteX3" fmla="*/ 177441 w 298450"/>
                  <a:gd name="connsiteY3" fmla="*/ 180335 h 241300"/>
                  <a:gd name="connsiteX4" fmla="*/ 197524 w 298450"/>
                  <a:gd name="connsiteY4" fmla="*/ 172793 h 241300"/>
                  <a:gd name="connsiteX5" fmla="*/ 206995 w 298450"/>
                  <a:gd name="connsiteY5" fmla="*/ 158586 h 241300"/>
                  <a:gd name="connsiteX6" fmla="*/ 235760 w 298450"/>
                  <a:gd name="connsiteY6" fmla="*/ 147273 h 241300"/>
                  <a:gd name="connsiteX7" fmla="*/ 236813 w 298450"/>
                  <a:gd name="connsiteY7" fmla="*/ 126137 h 241300"/>
                  <a:gd name="connsiteX8" fmla="*/ 251020 w 298450"/>
                  <a:gd name="connsiteY8" fmla="*/ 123594 h 241300"/>
                  <a:gd name="connsiteX9" fmla="*/ 262158 w 298450"/>
                  <a:gd name="connsiteY9" fmla="*/ 112982 h 241300"/>
                  <a:gd name="connsiteX10" fmla="*/ 294343 w 298450"/>
                  <a:gd name="connsiteY10" fmla="*/ 108071 h 241300"/>
                  <a:gd name="connsiteX11" fmla="*/ 298816 w 298450"/>
                  <a:gd name="connsiteY11" fmla="*/ 96846 h 241300"/>
                  <a:gd name="connsiteX12" fmla="*/ 292326 w 298450"/>
                  <a:gd name="connsiteY12" fmla="*/ 90619 h 241300"/>
                  <a:gd name="connsiteX13" fmla="*/ 283819 w 298450"/>
                  <a:gd name="connsiteY13" fmla="*/ 59662 h 241300"/>
                  <a:gd name="connsiteX14" fmla="*/ 282416 w 298450"/>
                  <a:gd name="connsiteY14" fmla="*/ 41684 h 241300"/>
                  <a:gd name="connsiteX15" fmla="*/ 273120 w 298450"/>
                  <a:gd name="connsiteY15" fmla="*/ 22565 h 241300"/>
                  <a:gd name="connsiteX16" fmla="*/ 262421 w 298450"/>
                  <a:gd name="connsiteY16" fmla="*/ 22215 h 241300"/>
                  <a:gd name="connsiteX17" fmla="*/ 236988 w 298450"/>
                  <a:gd name="connsiteY17" fmla="*/ 15637 h 241300"/>
                  <a:gd name="connsiteX18" fmla="*/ 213573 w 298450"/>
                  <a:gd name="connsiteY18" fmla="*/ 17742 h 241300"/>
                  <a:gd name="connsiteX19" fmla="*/ 198752 w 298450"/>
                  <a:gd name="connsiteY19" fmla="*/ 4938 h 241300"/>
                  <a:gd name="connsiteX20" fmla="*/ 180686 w 298450"/>
                  <a:gd name="connsiteY20" fmla="*/ 4763 h 241300"/>
                  <a:gd name="connsiteX21" fmla="*/ 172880 w 298450"/>
                  <a:gd name="connsiteY21" fmla="*/ 23267 h 241300"/>
                  <a:gd name="connsiteX22" fmla="*/ 156481 w 298450"/>
                  <a:gd name="connsiteY22" fmla="*/ 54049 h 241300"/>
                  <a:gd name="connsiteX23" fmla="*/ 138240 w 298450"/>
                  <a:gd name="connsiteY23" fmla="*/ 66239 h 241300"/>
                  <a:gd name="connsiteX24" fmla="*/ 113596 w 298450"/>
                  <a:gd name="connsiteY24" fmla="*/ 79657 h 241300"/>
                  <a:gd name="connsiteX25" fmla="*/ 97811 w 298450"/>
                  <a:gd name="connsiteY25" fmla="*/ 99302 h 241300"/>
                  <a:gd name="connsiteX26" fmla="*/ 94478 w 298450"/>
                  <a:gd name="connsiteY26" fmla="*/ 114561 h 241300"/>
                  <a:gd name="connsiteX27" fmla="*/ 85094 w 298450"/>
                  <a:gd name="connsiteY27" fmla="*/ 139292 h 241300"/>
                  <a:gd name="connsiteX28" fmla="*/ 91233 w 298450"/>
                  <a:gd name="connsiteY28" fmla="*/ 174635 h 241300"/>
                  <a:gd name="connsiteX29" fmla="*/ 70712 w 298450"/>
                  <a:gd name="connsiteY29" fmla="*/ 198138 h 241300"/>
                  <a:gd name="connsiteX30" fmla="*/ 58434 w 298450"/>
                  <a:gd name="connsiteY30" fmla="*/ 205592 h 241300"/>
                  <a:gd name="connsiteX31" fmla="*/ 39053 w 298450"/>
                  <a:gd name="connsiteY31" fmla="*/ 224623 h 241300"/>
                  <a:gd name="connsiteX32" fmla="*/ 16163 w 298450"/>
                  <a:gd name="connsiteY32" fmla="*/ 227692 h 241300"/>
                  <a:gd name="connsiteX33" fmla="*/ 4763 w 298450"/>
                  <a:gd name="connsiteY33" fmla="*/ 237515 h 241300"/>
                  <a:gd name="connsiteX34" fmla="*/ 36509 w 298450"/>
                  <a:gd name="connsiteY34" fmla="*/ 237602 h 241300"/>
                  <a:gd name="connsiteX35" fmla="*/ 113246 w 298450"/>
                  <a:gd name="connsiteY35" fmla="*/ 237865 h 241300"/>
                  <a:gd name="connsiteX36" fmla="*/ 113246 w 298450"/>
                  <a:gd name="connsiteY36" fmla="*/ 237865 h 241300"/>
                  <a:gd name="connsiteX37" fmla="*/ 113246 w 298450"/>
                  <a:gd name="connsiteY37" fmla="*/ 237865 h 241300"/>
                  <a:gd name="connsiteX38" fmla="*/ 36509 w 298450"/>
                  <a:gd name="connsiteY38" fmla="*/ 237602 h 241300"/>
                  <a:gd name="connsiteX39" fmla="*/ 4763 w 298450"/>
                  <a:gd name="connsiteY39" fmla="*/ 237515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98450" h="241300">
                    <a:moveTo>
                      <a:pt x="113421" y="238216"/>
                    </a:moveTo>
                    <a:lnTo>
                      <a:pt x="113158" y="205329"/>
                    </a:lnTo>
                    <a:lnTo>
                      <a:pt x="152885" y="184632"/>
                    </a:lnTo>
                    <a:lnTo>
                      <a:pt x="177441" y="180335"/>
                    </a:lnTo>
                    <a:lnTo>
                      <a:pt x="197524" y="172793"/>
                    </a:lnTo>
                    <a:lnTo>
                      <a:pt x="206995" y="158586"/>
                    </a:lnTo>
                    <a:lnTo>
                      <a:pt x="235760" y="147273"/>
                    </a:lnTo>
                    <a:lnTo>
                      <a:pt x="236813" y="126137"/>
                    </a:lnTo>
                    <a:lnTo>
                      <a:pt x="251020" y="123594"/>
                    </a:lnTo>
                    <a:lnTo>
                      <a:pt x="262158" y="112982"/>
                    </a:lnTo>
                    <a:lnTo>
                      <a:pt x="294343" y="108071"/>
                    </a:lnTo>
                    <a:lnTo>
                      <a:pt x="298816" y="96846"/>
                    </a:lnTo>
                    <a:lnTo>
                      <a:pt x="292326" y="90619"/>
                    </a:lnTo>
                    <a:lnTo>
                      <a:pt x="283819" y="59662"/>
                    </a:lnTo>
                    <a:lnTo>
                      <a:pt x="282416" y="41684"/>
                    </a:lnTo>
                    <a:lnTo>
                      <a:pt x="273120" y="22565"/>
                    </a:lnTo>
                    <a:lnTo>
                      <a:pt x="262421" y="22215"/>
                    </a:lnTo>
                    <a:lnTo>
                      <a:pt x="236988" y="15637"/>
                    </a:lnTo>
                    <a:lnTo>
                      <a:pt x="213573" y="17742"/>
                    </a:lnTo>
                    <a:lnTo>
                      <a:pt x="198752" y="4938"/>
                    </a:lnTo>
                    <a:lnTo>
                      <a:pt x="180686" y="4763"/>
                    </a:lnTo>
                    <a:lnTo>
                      <a:pt x="172880" y="23267"/>
                    </a:lnTo>
                    <a:lnTo>
                      <a:pt x="156481" y="54049"/>
                    </a:lnTo>
                    <a:lnTo>
                      <a:pt x="138240" y="66239"/>
                    </a:lnTo>
                    <a:lnTo>
                      <a:pt x="113596" y="79657"/>
                    </a:lnTo>
                    <a:lnTo>
                      <a:pt x="97811" y="99302"/>
                    </a:lnTo>
                    <a:lnTo>
                      <a:pt x="94478" y="114561"/>
                    </a:lnTo>
                    <a:lnTo>
                      <a:pt x="85094" y="139292"/>
                    </a:lnTo>
                    <a:lnTo>
                      <a:pt x="91233" y="174635"/>
                    </a:lnTo>
                    <a:lnTo>
                      <a:pt x="70712" y="198138"/>
                    </a:lnTo>
                    <a:lnTo>
                      <a:pt x="58434" y="205592"/>
                    </a:lnTo>
                    <a:lnTo>
                      <a:pt x="39053" y="224623"/>
                    </a:lnTo>
                    <a:lnTo>
                      <a:pt x="16163" y="227692"/>
                    </a:lnTo>
                    <a:lnTo>
                      <a:pt x="4763" y="237515"/>
                    </a:lnTo>
                    <a:lnTo>
                      <a:pt x="36509" y="237602"/>
                    </a:lnTo>
                    <a:lnTo>
                      <a:pt x="113246" y="237865"/>
                    </a:lnTo>
                    <a:lnTo>
                      <a:pt x="113246" y="237865"/>
                    </a:lnTo>
                    <a:lnTo>
                      <a:pt x="113246" y="237865"/>
                    </a:lnTo>
                    <a:lnTo>
                      <a:pt x="36509" y="237602"/>
                    </a:lnTo>
                    <a:lnTo>
                      <a:pt x="4763" y="237515"/>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27" name="Freeform: Shape 1605">
                <a:extLst>
                  <a:ext uri="{FF2B5EF4-FFF2-40B4-BE49-F238E27FC236}">
                    <a16:creationId xmlns:a16="http://schemas.microsoft.com/office/drawing/2014/main" id="{DEF3F0C6-6E06-48CB-9477-E8102FBAEC98}"/>
                  </a:ext>
                </a:extLst>
              </p:cNvPr>
              <p:cNvSpPr/>
              <p:nvPr/>
            </p:nvSpPr>
            <p:spPr>
              <a:xfrm>
                <a:off x="7353535" y="3043785"/>
                <a:ext cx="92219" cy="118567"/>
              </a:xfrm>
              <a:custGeom>
                <a:avLst/>
                <a:gdLst>
                  <a:gd name="connsiteX0" fmla="*/ 4763 w 88900"/>
                  <a:gd name="connsiteY0" fmla="*/ 13883 h 114300"/>
                  <a:gd name="connsiteX1" fmla="*/ 10638 w 88900"/>
                  <a:gd name="connsiteY1" fmla="*/ 8446 h 114300"/>
                  <a:gd name="connsiteX2" fmla="*/ 26950 w 88900"/>
                  <a:gd name="connsiteY2" fmla="*/ 4763 h 114300"/>
                  <a:gd name="connsiteX3" fmla="*/ 45104 w 88900"/>
                  <a:gd name="connsiteY3" fmla="*/ 16251 h 114300"/>
                  <a:gd name="connsiteX4" fmla="*/ 55189 w 88900"/>
                  <a:gd name="connsiteY4" fmla="*/ 17654 h 114300"/>
                  <a:gd name="connsiteX5" fmla="*/ 66327 w 88900"/>
                  <a:gd name="connsiteY5" fmla="*/ 27476 h 114300"/>
                  <a:gd name="connsiteX6" fmla="*/ 64573 w 88900"/>
                  <a:gd name="connsiteY6" fmla="*/ 39842 h 114300"/>
                  <a:gd name="connsiteX7" fmla="*/ 73518 w 88900"/>
                  <a:gd name="connsiteY7" fmla="*/ 45718 h 114300"/>
                  <a:gd name="connsiteX8" fmla="*/ 77026 w 88900"/>
                  <a:gd name="connsiteY8" fmla="*/ 60802 h 114300"/>
                  <a:gd name="connsiteX9" fmla="*/ 85620 w 88900"/>
                  <a:gd name="connsiteY9" fmla="*/ 69922 h 114300"/>
                  <a:gd name="connsiteX10" fmla="*/ 83954 w 88900"/>
                  <a:gd name="connsiteY10" fmla="*/ 75184 h 114300"/>
                  <a:gd name="connsiteX11" fmla="*/ 88515 w 88900"/>
                  <a:gd name="connsiteY11" fmla="*/ 78868 h 114300"/>
                  <a:gd name="connsiteX12" fmla="*/ 82025 w 88900"/>
                  <a:gd name="connsiteY12" fmla="*/ 81411 h 114300"/>
                  <a:gd name="connsiteX13" fmla="*/ 67467 w 88900"/>
                  <a:gd name="connsiteY13" fmla="*/ 80446 h 114300"/>
                  <a:gd name="connsiteX14" fmla="*/ 65099 w 88900"/>
                  <a:gd name="connsiteY14" fmla="*/ 75448 h 114300"/>
                  <a:gd name="connsiteX15" fmla="*/ 59925 w 88900"/>
                  <a:gd name="connsiteY15" fmla="*/ 78341 h 114300"/>
                  <a:gd name="connsiteX16" fmla="*/ 61679 w 88900"/>
                  <a:gd name="connsiteY16" fmla="*/ 84656 h 114300"/>
                  <a:gd name="connsiteX17" fmla="*/ 54926 w 88900"/>
                  <a:gd name="connsiteY17" fmla="*/ 95969 h 114300"/>
                  <a:gd name="connsiteX18" fmla="*/ 50629 w 88900"/>
                  <a:gd name="connsiteY18" fmla="*/ 107984 h 114300"/>
                  <a:gd name="connsiteX19" fmla="*/ 44490 w 88900"/>
                  <a:gd name="connsiteY19" fmla="*/ 111842 h 114300"/>
                  <a:gd name="connsiteX20" fmla="*/ 40017 w 88900"/>
                  <a:gd name="connsiteY20" fmla="*/ 95794 h 114300"/>
                  <a:gd name="connsiteX21" fmla="*/ 42648 w 88900"/>
                  <a:gd name="connsiteY21" fmla="*/ 80709 h 114300"/>
                  <a:gd name="connsiteX22" fmla="*/ 41859 w 88900"/>
                  <a:gd name="connsiteY22" fmla="*/ 65011 h 114300"/>
                  <a:gd name="connsiteX23" fmla="*/ 27652 w 88900"/>
                  <a:gd name="connsiteY23" fmla="*/ 43613 h 114300"/>
                  <a:gd name="connsiteX24" fmla="*/ 19846 w 88900"/>
                  <a:gd name="connsiteY24" fmla="*/ 28266 h 114300"/>
                  <a:gd name="connsiteX25" fmla="*/ 12217 w 88900"/>
                  <a:gd name="connsiteY25" fmla="*/ 1739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00" h="114300">
                    <a:moveTo>
                      <a:pt x="4763" y="13883"/>
                    </a:moveTo>
                    <a:lnTo>
                      <a:pt x="10638" y="8446"/>
                    </a:lnTo>
                    <a:lnTo>
                      <a:pt x="26950" y="4763"/>
                    </a:lnTo>
                    <a:lnTo>
                      <a:pt x="45104" y="16251"/>
                    </a:lnTo>
                    <a:lnTo>
                      <a:pt x="55189" y="17654"/>
                    </a:lnTo>
                    <a:lnTo>
                      <a:pt x="66327" y="27476"/>
                    </a:lnTo>
                    <a:lnTo>
                      <a:pt x="64573" y="39842"/>
                    </a:lnTo>
                    <a:lnTo>
                      <a:pt x="73518" y="45718"/>
                    </a:lnTo>
                    <a:lnTo>
                      <a:pt x="77026" y="60802"/>
                    </a:lnTo>
                    <a:lnTo>
                      <a:pt x="85620" y="69922"/>
                    </a:lnTo>
                    <a:lnTo>
                      <a:pt x="83954" y="75184"/>
                    </a:lnTo>
                    <a:lnTo>
                      <a:pt x="88515" y="78868"/>
                    </a:lnTo>
                    <a:lnTo>
                      <a:pt x="82025" y="81411"/>
                    </a:lnTo>
                    <a:lnTo>
                      <a:pt x="67467" y="80446"/>
                    </a:lnTo>
                    <a:lnTo>
                      <a:pt x="65099" y="75448"/>
                    </a:lnTo>
                    <a:lnTo>
                      <a:pt x="59925" y="78341"/>
                    </a:lnTo>
                    <a:lnTo>
                      <a:pt x="61679" y="84656"/>
                    </a:lnTo>
                    <a:lnTo>
                      <a:pt x="54926" y="95969"/>
                    </a:lnTo>
                    <a:lnTo>
                      <a:pt x="50629" y="107984"/>
                    </a:lnTo>
                    <a:lnTo>
                      <a:pt x="44490" y="111842"/>
                    </a:lnTo>
                    <a:lnTo>
                      <a:pt x="40017" y="95794"/>
                    </a:lnTo>
                    <a:lnTo>
                      <a:pt x="42648" y="80709"/>
                    </a:lnTo>
                    <a:lnTo>
                      <a:pt x="41859" y="65011"/>
                    </a:lnTo>
                    <a:lnTo>
                      <a:pt x="27652" y="43613"/>
                    </a:lnTo>
                    <a:lnTo>
                      <a:pt x="19846" y="28266"/>
                    </a:lnTo>
                    <a:lnTo>
                      <a:pt x="12217" y="17391"/>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28" name="Freeform: Shape 1606">
                <a:extLst>
                  <a:ext uri="{FF2B5EF4-FFF2-40B4-BE49-F238E27FC236}">
                    <a16:creationId xmlns:a16="http://schemas.microsoft.com/office/drawing/2014/main" id="{C5DB3103-0CCA-4691-8348-9A85E82840B1}"/>
                  </a:ext>
                </a:extLst>
              </p:cNvPr>
              <p:cNvSpPr/>
              <p:nvPr/>
            </p:nvSpPr>
            <p:spPr>
              <a:xfrm>
                <a:off x="7145117" y="3224820"/>
                <a:ext cx="52696" cy="65870"/>
              </a:xfrm>
              <a:custGeom>
                <a:avLst/>
                <a:gdLst>
                  <a:gd name="connsiteX0" fmla="*/ 38001 w 50800"/>
                  <a:gd name="connsiteY0" fmla="*/ 39140 h 63500"/>
                  <a:gd name="connsiteX1" fmla="*/ 36509 w 50800"/>
                  <a:gd name="connsiteY1" fmla="*/ 32826 h 63500"/>
                  <a:gd name="connsiteX2" fmla="*/ 25810 w 50800"/>
                  <a:gd name="connsiteY2" fmla="*/ 49226 h 63500"/>
                  <a:gd name="connsiteX3" fmla="*/ 27477 w 50800"/>
                  <a:gd name="connsiteY3" fmla="*/ 59662 h 63500"/>
                  <a:gd name="connsiteX4" fmla="*/ 22302 w 50800"/>
                  <a:gd name="connsiteY4" fmla="*/ 57119 h 63500"/>
                  <a:gd name="connsiteX5" fmla="*/ 15462 w 50800"/>
                  <a:gd name="connsiteY5" fmla="*/ 46332 h 63500"/>
                  <a:gd name="connsiteX6" fmla="*/ 4763 w 50800"/>
                  <a:gd name="connsiteY6" fmla="*/ 39754 h 63500"/>
                  <a:gd name="connsiteX7" fmla="*/ 7481 w 50800"/>
                  <a:gd name="connsiteY7" fmla="*/ 34142 h 63500"/>
                  <a:gd name="connsiteX8" fmla="*/ 11077 w 50800"/>
                  <a:gd name="connsiteY8" fmla="*/ 15725 h 63500"/>
                  <a:gd name="connsiteX9" fmla="*/ 19057 w 50800"/>
                  <a:gd name="connsiteY9" fmla="*/ 7920 h 63500"/>
                  <a:gd name="connsiteX10" fmla="*/ 23706 w 50800"/>
                  <a:gd name="connsiteY10" fmla="*/ 4763 h 63500"/>
                  <a:gd name="connsiteX11" fmla="*/ 30195 w 50800"/>
                  <a:gd name="connsiteY11" fmla="*/ 10551 h 63500"/>
                  <a:gd name="connsiteX12" fmla="*/ 33791 w 50800"/>
                  <a:gd name="connsiteY12" fmla="*/ 15286 h 63500"/>
                  <a:gd name="connsiteX13" fmla="*/ 41859 w 50800"/>
                  <a:gd name="connsiteY13" fmla="*/ 18882 h 63500"/>
                  <a:gd name="connsiteX14" fmla="*/ 51243 w 50800"/>
                  <a:gd name="connsiteY14" fmla="*/ 25810 h 63500"/>
                  <a:gd name="connsiteX15" fmla="*/ 49226 w 50800"/>
                  <a:gd name="connsiteY15" fmla="*/ 28704 h 63500"/>
                  <a:gd name="connsiteX16" fmla="*/ 44666 w 50800"/>
                  <a:gd name="connsiteY16" fmla="*/ 36159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00" h="63500">
                    <a:moveTo>
                      <a:pt x="38001" y="39140"/>
                    </a:moveTo>
                    <a:lnTo>
                      <a:pt x="36509" y="32826"/>
                    </a:lnTo>
                    <a:lnTo>
                      <a:pt x="25810" y="49226"/>
                    </a:lnTo>
                    <a:lnTo>
                      <a:pt x="27477" y="59662"/>
                    </a:lnTo>
                    <a:lnTo>
                      <a:pt x="22302" y="57119"/>
                    </a:lnTo>
                    <a:lnTo>
                      <a:pt x="15462" y="46332"/>
                    </a:lnTo>
                    <a:lnTo>
                      <a:pt x="4763" y="39754"/>
                    </a:lnTo>
                    <a:lnTo>
                      <a:pt x="7481" y="34142"/>
                    </a:lnTo>
                    <a:lnTo>
                      <a:pt x="11077" y="15725"/>
                    </a:lnTo>
                    <a:lnTo>
                      <a:pt x="19057" y="7920"/>
                    </a:lnTo>
                    <a:lnTo>
                      <a:pt x="23706" y="4763"/>
                    </a:lnTo>
                    <a:lnTo>
                      <a:pt x="30195" y="10551"/>
                    </a:lnTo>
                    <a:lnTo>
                      <a:pt x="33791" y="15286"/>
                    </a:lnTo>
                    <a:lnTo>
                      <a:pt x="41859" y="18882"/>
                    </a:lnTo>
                    <a:lnTo>
                      <a:pt x="51243" y="25810"/>
                    </a:lnTo>
                    <a:lnTo>
                      <a:pt x="49226" y="28704"/>
                    </a:lnTo>
                    <a:lnTo>
                      <a:pt x="44666" y="36159"/>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29" name="Freeform: Shape 1607">
                <a:extLst>
                  <a:ext uri="{FF2B5EF4-FFF2-40B4-BE49-F238E27FC236}">
                    <a16:creationId xmlns:a16="http://schemas.microsoft.com/office/drawing/2014/main" id="{BDD38BF6-72F1-44BC-BEF4-199F1FFB55D1}"/>
                  </a:ext>
                </a:extLst>
              </p:cNvPr>
              <p:cNvSpPr/>
              <p:nvPr/>
            </p:nvSpPr>
            <p:spPr>
              <a:xfrm>
                <a:off x="7777830" y="4760980"/>
                <a:ext cx="191024" cy="368875"/>
              </a:xfrm>
              <a:custGeom>
                <a:avLst/>
                <a:gdLst>
                  <a:gd name="connsiteX0" fmla="*/ 159462 w 184150"/>
                  <a:gd name="connsiteY0" fmla="*/ 15549 h 355600"/>
                  <a:gd name="connsiteX1" fmla="*/ 165952 w 184150"/>
                  <a:gd name="connsiteY1" fmla="*/ 26161 h 355600"/>
                  <a:gd name="connsiteX2" fmla="*/ 172003 w 184150"/>
                  <a:gd name="connsiteY2" fmla="*/ 42736 h 355600"/>
                  <a:gd name="connsiteX3" fmla="*/ 176038 w 184150"/>
                  <a:gd name="connsiteY3" fmla="*/ 73079 h 355600"/>
                  <a:gd name="connsiteX4" fmla="*/ 182352 w 184150"/>
                  <a:gd name="connsiteY4" fmla="*/ 84919 h 355600"/>
                  <a:gd name="connsiteX5" fmla="*/ 179896 w 184150"/>
                  <a:gd name="connsiteY5" fmla="*/ 97021 h 355600"/>
                  <a:gd name="connsiteX6" fmla="*/ 175599 w 184150"/>
                  <a:gd name="connsiteY6" fmla="*/ 104563 h 355600"/>
                  <a:gd name="connsiteX7" fmla="*/ 167180 w 184150"/>
                  <a:gd name="connsiteY7" fmla="*/ 89655 h 355600"/>
                  <a:gd name="connsiteX8" fmla="*/ 162620 w 184150"/>
                  <a:gd name="connsiteY8" fmla="*/ 97197 h 355600"/>
                  <a:gd name="connsiteX9" fmla="*/ 167268 w 184150"/>
                  <a:gd name="connsiteY9" fmla="*/ 115964 h 355600"/>
                  <a:gd name="connsiteX10" fmla="*/ 165075 w 184150"/>
                  <a:gd name="connsiteY10" fmla="*/ 126839 h 355600"/>
                  <a:gd name="connsiteX11" fmla="*/ 158322 w 184150"/>
                  <a:gd name="connsiteY11" fmla="*/ 132715 h 355600"/>
                  <a:gd name="connsiteX12" fmla="*/ 156744 w 184150"/>
                  <a:gd name="connsiteY12" fmla="*/ 154464 h 355600"/>
                  <a:gd name="connsiteX13" fmla="*/ 147097 w 184150"/>
                  <a:gd name="connsiteY13" fmla="*/ 184457 h 355600"/>
                  <a:gd name="connsiteX14" fmla="*/ 134995 w 184150"/>
                  <a:gd name="connsiteY14" fmla="*/ 220325 h 355600"/>
                  <a:gd name="connsiteX15" fmla="*/ 119735 w 184150"/>
                  <a:gd name="connsiteY15" fmla="*/ 270050 h 355600"/>
                  <a:gd name="connsiteX16" fmla="*/ 110351 w 184150"/>
                  <a:gd name="connsiteY16" fmla="*/ 306972 h 355600"/>
                  <a:gd name="connsiteX17" fmla="*/ 99213 w 184150"/>
                  <a:gd name="connsiteY17" fmla="*/ 338105 h 355600"/>
                  <a:gd name="connsiteX18" fmla="*/ 79218 w 184150"/>
                  <a:gd name="connsiteY18" fmla="*/ 344506 h 355600"/>
                  <a:gd name="connsiteX19" fmla="*/ 57732 w 184150"/>
                  <a:gd name="connsiteY19" fmla="*/ 355995 h 355600"/>
                  <a:gd name="connsiteX20" fmla="*/ 43613 w 184150"/>
                  <a:gd name="connsiteY20" fmla="*/ 349067 h 355600"/>
                  <a:gd name="connsiteX21" fmla="*/ 24056 w 184150"/>
                  <a:gd name="connsiteY21" fmla="*/ 339420 h 355600"/>
                  <a:gd name="connsiteX22" fmla="*/ 17303 w 184150"/>
                  <a:gd name="connsiteY22" fmla="*/ 325213 h 355600"/>
                  <a:gd name="connsiteX23" fmla="*/ 15637 w 184150"/>
                  <a:gd name="connsiteY23" fmla="*/ 301447 h 355600"/>
                  <a:gd name="connsiteX24" fmla="*/ 7042 w 184150"/>
                  <a:gd name="connsiteY24" fmla="*/ 280224 h 355600"/>
                  <a:gd name="connsiteX25" fmla="*/ 4763 w 184150"/>
                  <a:gd name="connsiteY25" fmla="*/ 261193 h 355600"/>
                  <a:gd name="connsiteX26" fmla="*/ 9147 w 184150"/>
                  <a:gd name="connsiteY26" fmla="*/ 242250 h 355600"/>
                  <a:gd name="connsiteX27" fmla="*/ 20460 w 184150"/>
                  <a:gd name="connsiteY27" fmla="*/ 237690 h 355600"/>
                  <a:gd name="connsiteX28" fmla="*/ 20548 w 184150"/>
                  <a:gd name="connsiteY28" fmla="*/ 229008 h 355600"/>
                  <a:gd name="connsiteX29" fmla="*/ 32299 w 184150"/>
                  <a:gd name="connsiteY29" fmla="*/ 209188 h 355600"/>
                  <a:gd name="connsiteX30" fmla="*/ 34492 w 184150"/>
                  <a:gd name="connsiteY30" fmla="*/ 192700 h 355600"/>
                  <a:gd name="connsiteX31" fmla="*/ 28792 w 184150"/>
                  <a:gd name="connsiteY31" fmla="*/ 180423 h 355600"/>
                  <a:gd name="connsiteX32" fmla="*/ 24144 w 184150"/>
                  <a:gd name="connsiteY32" fmla="*/ 164198 h 355600"/>
                  <a:gd name="connsiteX33" fmla="*/ 22214 w 184150"/>
                  <a:gd name="connsiteY33" fmla="*/ 140520 h 355600"/>
                  <a:gd name="connsiteX34" fmla="*/ 30809 w 184150"/>
                  <a:gd name="connsiteY34" fmla="*/ 126225 h 355600"/>
                  <a:gd name="connsiteX35" fmla="*/ 34054 w 184150"/>
                  <a:gd name="connsiteY35" fmla="*/ 110001 h 355600"/>
                  <a:gd name="connsiteX36" fmla="*/ 46332 w 184150"/>
                  <a:gd name="connsiteY36" fmla="*/ 109124 h 355600"/>
                  <a:gd name="connsiteX37" fmla="*/ 60100 w 184150"/>
                  <a:gd name="connsiteY37" fmla="*/ 103862 h 355600"/>
                  <a:gd name="connsiteX38" fmla="*/ 69133 w 184150"/>
                  <a:gd name="connsiteY38" fmla="*/ 99302 h 355600"/>
                  <a:gd name="connsiteX39" fmla="*/ 80007 w 184150"/>
                  <a:gd name="connsiteY39" fmla="*/ 98951 h 355600"/>
                  <a:gd name="connsiteX40" fmla="*/ 93952 w 184150"/>
                  <a:gd name="connsiteY40" fmla="*/ 84480 h 355600"/>
                  <a:gd name="connsiteX41" fmla="*/ 114210 w 184150"/>
                  <a:gd name="connsiteY41" fmla="*/ 68870 h 355600"/>
                  <a:gd name="connsiteX42" fmla="*/ 121577 w 184150"/>
                  <a:gd name="connsiteY42" fmla="*/ 56242 h 355600"/>
                  <a:gd name="connsiteX43" fmla="*/ 118244 w 184150"/>
                  <a:gd name="connsiteY43" fmla="*/ 45454 h 355600"/>
                  <a:gd name="connsiteX44" fmla="*/ 128680 w 184150"/>
                  <a:gd name="connsiteY44" fmla="*/ 48524 h 355600"/>
                  <a:gd name="connsiteX45" fmla="*/ 142274 w 184150"/>
                  <a:gd name="connsiteY45" fmla="*/ 31072 h 355600"/>
                  <a:gd name="connsiteX46" fmla="*/ 142712 w 184150"/>
                  <a:gd name="connsiteY46" fmla="*/ 15988 h 355600"/>
                  <a:gd name="connsiteX47" fmla="*/ 150868 w 184150"/>
                  <a:gd name="connsiteY47" fmla="*/ 4763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84150" h="355600">
                    <a:moveTo>
                      <a:pt x="159462" y="15549"/>
                    </a:moveTo>
                    <a:lnTo>
                      <a:pt x="165952" y="26161"/>
                    </a:lnTo>
                    <a:lnTo>
                      <a:pt x="172003" y="42736"/>
                    </a:lnTo>
                    <a:lnTo>
                      <a:pt x="176038" y="73079"/>
                    </a:lnTo>
                    <a:lnTo>
                      <a:pt x="182352" y="84919"/>
                    </a:lnTo>
                    <a:lnTo>
                      <a:pt x="179896" y="97021"/>
                    </a:lnTo>
                    <a:lnTo>
                      <a:pt x="175599" y="104563"/>
                    </a:lnTo>
                    <a:lnTo>
                      <a:pt x="167180" y="89655"/>
                    </a:lnTo>
                    <a:lnTo>
                      <a:pt x="162620" y="97197"/>
                    </a:lnTo>
                    <a:lnTo>
                      <a:pt x="167268" y="115964"/>
                    </a:lnTo>
                    <a:lnTo>
                      <a:pt x="165075" y="126839"/>
                    </a:lnTo>
                    <a:lnTo>
                      <a:pt x="158322" y="132715"/>
                    </a:lnTo>
                    <a:lnTo>
                      <a:pt x="156744" y="154464"/>
                    </a:lnTo>
                    <a:lnTo>
                      <a:pt x="147097" y="184457"/>
                    </a:lnTo>
                    <a:lnTo>
                      <a:pt x="134995" y="220325"/>
                    </a:lnTo>
                    <a:lnTo>
                      <a:pt x="119735" y="270050"/>
                    </a:lnTo>
                    <a:lnTo>
                      <a:pt x="110351" y="306972"/>
                    </a:lnTo>
                    <a:lnTo>
                      <a:pt x="99213" y="338105"/>
                    </a:lnTo>
                    <a:lnTo>
                      <a:pt x="79218" y="344506"/>
                    </a:lnTo>
                    <a:lnTo>
                      <a:pt x="57732" y="355995"/>
                    </a:lnTo>
                    <a:lnTo>
                      <a:pt x="43613" y="349067"/>
                    </a:lnTo>
                    <a:lnTo>
                      <a:pt x="24056" y="339420"/>
                    </a:lnTo>
                    <a:lnTo>
                      <a:pt x="17303" y="325213"/>
                    </a:lnTo>
                    <a:lnTo>
                      <a:pt x="15637" y="301447"/>
                    </a:lnTo>
                    <a:lnTo>
                      <a:pt x="7042" y="280224"/>
                    </a:lnTo>
                    <a:lnTo>
                      <a:pt x="4763" y="261193"/>
                    </a:lnTo>
                    <a:lnTo>
                      <a:pt x="9147" y="242250"/>
                    </a:lnTo>
                    <a:lnTo>
                      <a:pt x="20460" y="237690"/>
                    </a:lnTo>
                    <a:lnTo>
                      <a:pt x="20548" y="229008"/>
                    </a:lnTo>
                    <a:lnTo>
                      <a:pt x="32299" y="209188"/>
                    </a:lnTo>
                    <a:lnTo>
                      <a:pt x="34492" y="192700"/>
                    </a:lnTo>
                    <a:lnTo>
                      <a:pt x="28792" y="180423"/>
                    </a:lnTo>
                    <a:lnTo>
                      <a:pt x="24144" y="164198"/>
                    </a:lnTo>
                    <a:lnTo>
                      <a:pt x="22214" y="140520"/>
                    </a:lnTo>
                    <a:lnTo>
                      <a:pt x="30809" y="126225"/>
                    </a:lnTo>
                    <a:lnTo>
                      <a:pt x="34054" y="110001"/>
                    </a:lnTo>
                    <a:lnTo>
                      <a:pt x="46332" y="109124"/>
                    </a:lnTo>
                    <a:lnTo>
                      <a:pt x="60100" y="103862"/>
                    </a:lnTo>
                    <a:lnTo>
                      <a:pt x="69133" y="99302"/>
                    </a:lnTo>
                    <a:lnTo>
                      <a:pt x="80007" y="98951"/>
                    </a:lnTo>
                    <a:lnTo>
                      <a:pt x="93952" y="84480"/>
                    </a:lnTo>
                    <a:lnTo>
                      <a:pt x="114210" y="68870"/>
                    </a:lnTo>
                    <a:lnTo>
                      <a:pt x="121577" y="56242"/>
                    </a:lnTo>
                    <a:lnTo>
                      <a:pt x="118244" y="45454"/>
                    </a:lnTo>
                    <a:lnTo>
                      <a:pt x="128680" y="48524"/>
                    </a:lnTo>
                    <a:lnTo>
                      <a:pt x="142274" y="31072"/>
                    </a:lnTo>
                    <a:lnTo>
                      <a:pt x="142712" y="15988"/>
                    </a:lnTo>
                    <a:lnTo>
                      <a:pt x="150868" y="4763"/>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30" name="Freeform: Shape 1608">
                <a:extLst>
                  <a:ext uri="{FF2B5EF4-FFF2-40B4-BE49-F238E27FC236}">
                    <a16:creationId xmlns:a16="http://schemas.microsoft.com/office/drawing/2014/main" id="{76A3B125-FBCA-4B90-AB22-F392E216BB8C}"/>
                  </a:ext>
                </a:extLst>
              </p:cNvPr>
              <p:cNvSpPr/>
              <p:nvPr/>
            </p:nvSpPr>
            <p:spPr>
              <a:xfrm>
                <a:off x="7196516" y="3266668"/>
                <a:ext cx="72458" cy="59283"/>
              </a:xfrm>
              <a:custGeom>
                <a:avLst/>
                <a:gdLst>
                  <a:gd name="connsiteX0" fmla="*/ 7832 w 69850"/>
                  <a:gd name="connsiteY0" fmla="*/ 20110 h 57150"/>
                  <a:gd name="connsiteX1" fmla="*/ 10989 w 69850"/>
                  <a:gd name="connsiteY1" fmla="*/ 20373 h 57150"/>
                  <a:gd name="connsiteX2" fmla="*/ 12129 w 69850"/>
                  <a:gd name="connsiteY2" fmla="*/ 13620 h 57150"/>
                  <a:gd name="connsiteX3" fmla="*/ 26599 w 69850"/>
                  <a:gd name="connsiteY3" fmla="*/ 8446 h 57150"/>
                  <a:gd name="connsiteX4" fmla="*/ 32124 w 69850"/>
                  <a:gd name="connsiteY4" fmla="*/ 7218 h 57150"/>
                  <a:gd name="connsiteX5" fmla="*/ 40544 w 69850"/>
                  <a:gd name="connsiteY5" fmla="*/ 5289 h 57150"/>
                  <a:gd name="connsiteX6" fmla="*/ 51857 w 69850"/>
                  <a:gd name="connsiteY6" fmla="*/ 4763 h 57150"/>
                  <a:gd name="connsiteX7" fmla="*/ 64222 w 69850"/>
                  <a:gd name="connsiteY7" fmla="*/ 15374 h 57150"/>
                  <a:gd name="connsiteX8" fmla="*/ 65976 w 69850"/>
                  <a:gd name="connsiteY8" fmla="*/ 37036 h 57150"/>
                  <a:gd name="connsiteX9" fmla="*/ 61240 w 69850"/>
                  <a:gd name="connsiteY9" fmla="*/ 38088 h 57150"/>
                  <a:gd name="connsiteX10" fmla="*/ 57206 w 69850"/>
                  <a:gd name="connsiteY10" fmla="*/ 43788 h 57150"/>
                  <a:gd name="connsiteX11" fmla="*/ 43876 w 69850"/>
                  <a:gd name="connsiteY11" fmla="*/ 43175 h 57150"/>
                  <a:gd name="connsiteX12" fmla="*/ 34492 w 69850"/>
                  <a:gd name="connsiteY12" fmla="*/ 50278 h 57150"/>
                  <a:gd name="connsiteX13" fmla="*/ 18443 w 69850"/>
                  <a:gd name="connsiteY13" fmla="*/ 53084 h 57150"/>
                  <a:gd name="connsiteX14" fmla="*/ 8271 w 69850"/>
                  <a:gd name="connsiteY14" fmla="*/ 45191 h 57150"/>
                  <a:gd name="connsiteX15" fmla="*/ 4763 w 69850"/>
                  <a:gd name="connsiteY15" fmla="*/ 3124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850" h="57150">
                    <a:moveTo>
                      <a:pt x="7832" y="20110"/>
                    </a:moveTo>
                    <a:lnTo>
                      <a:pt x="10989" y="20373"/>
                    </a:lnTo>
                    <a:lnTo>
                      <a:pt x="12129" y="13620"/>
                    </a:lnTo>
                    <a:lnTo>
                      <a:pt x="26599" y="8446"/>
                    </a:lnTo>
                    <a:lnTo>
                      <a:pt x="32124" y="7218"/>
                    </a:lnTo>
                    <a:lnTo>
                      <a:pt x="40544" y="5289"/>
                    </a:lnTo>
                    <a:lnTo>
                      <a:pt x="51857" y="4763"/>
                    </a:lnTo>
                    <a:lnTo>
                      <a:pt x="64222" y="15374"/>
                    </a:lnTo>
                    <a:lnTo>
                      <a:pt x="65976" y="37036"/>
                    </a:lnTo>
                    <a:lnTo>
                      <a:pt x="61240" y="38088"/>
                    </a:lnTo>
                    <a:lnTo>
                      <a:pt x="57206" y="43788"/>
                    </a:lnTo>
                    <a:lnTo>
                      <a:pt x="43876" y="43175"/>
                    </a:lnTo>
                    <a:lnTo>
                      <a:pt x="34492" y="50278"/>
                    </a:lnTo>
                    <a:lnTo>
                      <a:pt x="18443" y="53084"/>
                    </a:lnTo>
                    <a:lnTo>
                      <a:pt x="8271" y="45191"/>
                    </a:lnTo>
                    <a:lnTo>
                      <a:pt x="4763" y="31247"/>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31" name="Freeform: Shape 1609">
                <a:extLst>
                  <a:ext uri="{FF2B5EF4-FFF2-40B4-BE49-F238E27FC236}">
                    <a16:creationId xmlns:a16="http://schemas.microsoft.com/office/drawing/2014/main" id="{820CF72A-22EA-4A0F-B01E-190BAA69B2FF}"/>
                  </a:ext>
                </a:extLst>
              </p:cNvPr>
              <p:cNvSpPr/>
              <p:nvPr/>
            </p:nvSpPr>
            <p:spPr>
              <a:xfrm>
                <a:off x="6364119" y="3799584"/>
                <a:ext cx="428158" cy="401810"/>
              </a:xfrm>
              <a:custGeom>
                <a:avLst/>
                <a:gdLst>
                  <a:gd name="connsiteX0" fmla="*/ 4763 w 412750"/>
                  <a:gd name="connsiteY0" fmla="*/ 274260 h 387350"/>
                  <a:gd name="connsiteX1" fmla="*/ 13006 w 412750"/>
                  <a:gd name="connsiteY1" fmla="*/ 269700 h 387350"/>
                  <a:gd name="connsiteX2" fmla="*/ 17128 w 412750"/>
                  <a:gd name="connsiteY2" fmla="*/ 254791 h 387350"/>
                  <a:gd name="connsiteX3" fmla="*/ 24933 w 412750"/>
                  <a:gd name="connsiteY3" fmla="*/ 254177 h 387350"/>
                  <a:gd name="connsiteX4" fmla="*/ 42122 w 412750"/>
                  <a:gd name="connsiteY4" fmla="*/ 261193 h 387350"/>
                  <a:gd name="connsiteX5" fmla="*/ 55978 w 412750"/>
                  <a:gd name="connsiteY5" fmla="*/ 256194 h 387350"/>
                  <a:gd name="connsiteX6" fmla="*/ 65450 w 412750"/>
                  <a:gd name="connsiteY6" fmla="*/ 257861 h 387350"/>
                  <a:gd name="connsiteX7" fmla="*/ 69221 w 412750"/>
                  <a:gd name="connsiteY7" fmla="*/ 252248 h 387350"/>
                  <a:gd name="connsiteX8" fmla="*/ 167882 w 412750"/>
                  <a:gd name="connsiteY8" fmla="*/ 251897 h 387350"/>
                  <a:gd name="connsiteX9" fmla="*/ 173319 w 412750"/>
                  <a:gd name="connsiteY9" fmla="*/ 234094 h 387350"/>
                  <a:gd name="connsiteX10" fmla="*/ 169022 w 412750"/>
                  <a:gd name="connsiteY10" fmla="*/ 230937 h 387350"/>
                  <a:gd name="connsiteX11" fmla="*/ 157183 w 412750"/>
                  <a:gd name="connsiteY11" fmla="*/ 119735 h 387350"/>
                  <a:gd name="connsiteX12" fmla="*/ 145343 w 412750"/>
                  <a:gd name="connsiteY12" fmla="*/ 5201 h 387350"/>
                  <a:gd name="connsiteX13" fmla="*/ 182966 w 412750"/>
                  <a:gd name="connsiteY13" fmla="*/ 4763 h 387350"/>
                  <a:gd name="connsiteX14" fmla="*/ 265929 w 412750"/>
                  <a:gd name="connsiteY14" fmla="*/ 63082 h 387350"/>
                  <a:gd name="connsiteX15" fmla="*/ 348892 w 412750"/>
                  <a:gd name="connsiteY15" fmla="*/ 120525 h 387350"/>
                  <a:gd name="connsiteX16" fmla="*/ 354680 w 412750"/>
                  <a:gd name="connsiteY16" fmla="*/ 132715 h 387350"/>
                  <a:gd name="connsiteX17" fmla="*/ 370027 w 412750"/>
                  <a:gd name="connsiteY17" fmla="*/ 140169 h 387350"/>
                  <a:gd name="connsiteX18" fmla="*/ 381428 w 412750"/>
                  <a:gd name="connsiteY18" fmla="*/ 144379 h 387350"/>
                  <a:gd name="connsiteX19" fmla="*/ 381691 w 412750"/>
                  <a:gd name="connsiteY19" fmla="*/ 160866 h 387350"/>
                  <a:gd name="connsiteX20" fmla="*/ 408965 w 412750"/>
                  <a:gd name="connsiteY20" fmla="*/ 158323 h 387350"/>
                  <a:gd name="connsiteX21" fmla="*/ 409053 w 412750"/>
                  <a:gd name="connsiteY21" fmla="*/ 217519 h 387350"/>
                  <a:gd name="connsiteX22" fmla="*/ 395547 w 412750"/>
                  <a:gd name="connsiteY22" fmla="*/ 234533 h 387350"/>
                  <a:gd name="connsiteX23" fmla="*/ 393443 w 412750"/>
                  <a:gd name="connsiteY23" fmla="*/ 250231 h 387350"/>
                  <a:gd name="connsiteX24" fmla="*/ 371605 w 412750"/>
                  <a:gd name="connsiteY24" fmla="*/ 254177 h 387350"/>
                  <a:gd name="connsiteX25" fmla="*/ 338105 w 412750"/>
                  <a:gd name="connsiteY25" fmla="*/ 256370 h 387350"/>
                  <a:gd name="connsiteX26" fmla="*/ 328984 w 412750"/>
                  <a:gd name="connsiteY26" fmla="*/ 265403 h 387350"/>
                  <a:gd name="connsiteX27" fmla="*/ 313198 w 412750"/>
                  <a:gd name="connsiteY27" fmla="*/ 266367 h 387350"/>
                  <a:gd name="connsiteX28" fmla="*/ 297500 w 412750"/>
                  <a:gd name="connsiteY28" fmla="*/ 266455 h 387350"/>
                  <a:gd name="connsiteX29" fmla="*/ 291361 w 412750"/>
                  <a:gd name="connsiteY29" fmla="*/ 261632 h 387350"/>
                  <a:gd name="connsiteX30" fmla="*/ 277768 w 412750"/>
                  <a:gd name="connsiteY30" fmla="*/ 265227 h 387350"/>
                  <a:gd name="connsiteX31" fmla="*/ 254791 w 412750"/>
                  <a:gd name="connsiteY31" fmla="*/ 275751 h 387350"/>
                  <a:gd name="connsiteX32" fmla="*/ 250143 w 412750"/>
                  <a:gd name="connsiteY32" fmla="*/ 283644 h 387350"/>
                  <a:gd name="connsiteX33" fmla="*/ 231025 w 412750"/>
                  <a:gd name="connsiteY33" fmla="*/ 294869 h 387350"/>
                  <a:gd name="connsiteX34" fmla="*/ 227692 w 412750"/>
                  <a:gd name="connsiteY34" fmla="*/ 301359 h 387350"/>
                  <a:gd name="connsiteX35" fmla="*/ 217432 w 412750"/>
                  <a:gd name="connsiteY35" fmla="*/ 306446 h 387350"/>
                  <a:gd name="connsiteX36" fmla="*/ 205504 w 412750"/>
                  <a:gd name="connsiteY36" fmla="*/ 303113 h 387350"/>
                  <a:gd name="connsiteX37" fmla="*/ 198752 w 412750"/>
                  <a:gd name="connsiteY37" fmla="*/ 309252 h 387350"/>
                  <a:gd name="connsiteX38" fmla="*/ 195156 w 412750"/>
                  <a:gd name="connsiteY38" fmla="*/ 326441 h 387350"/>
                  <a:gd name="connsiteX39" fmla="*/ 175599 w 412750"/>
                  <a:gd name="connsiteY39" fmla="*/ 347138 h 387350"/>
                  <a:gd name="connsiteX40" fmla="*/ 176213 w 412750"/>
                  <a:gd name="connsiteY40" fmla="*/ 355557 h 387350"/>
                  <a:gd name="connsiteX41" fmla="*/ 169460 w 412750"/>
                  <a:gd name="connsiteY41" fmla="*/ 366168 h 387350"/>
                  <a:gd name="connsiteX42" fmla="*/ 171127 w 412750"/>
                  <a:gd name="connsiteY42" fmla="*/ 380551 h 387350"/>
                  <a:gd name="connsiteX43" fmla="*/ 160954 w 412750"/>
                  <a:gd name="connsiteY43" fmla="*/ 384234 h 387350"/>
                  <a:gd name="connsiteX44" fmla="*/ 155253 w 412750"/>
                  <a:gd name="connsiteY44" fmla="*/ 387391 h 387350"/>
                  <a:gd name="connsiteX45" fmla="*/ 151395 w 412750"/>
                  <a:gd name="connsiteY45" fmla="*/ 376780 h 387350"/>
                  <a:gd name="connsiteX46" fmla="*/ 144291 w 412750"/>
                  <a:gd name="connsiteY46" fmla="*/ 379586 h 387350"/>
                  <a:gd name="connsiteX47" fmla="*/ 140081 w 412750"/>
                  <a:gd name="connsiteY47" fmla="*/ 379060 h 387350"/>
                  <a:gd name="connsiteX48" fmla="*/ 135521 w 412750"/>
                  <a:gd name="connsiteY48" fmla="*/ 386339 h 387350"/>
                  <a:gd name="connsiteX49" fmla="*/ 116578 w 412750"/>
                  <a:gd name="connsiteY49" fmla="*/ 386076 h 387350"/>
                  <a:gd name="connsiteX50" fmla="*/ 109738 w 412750"/>
                  <a:gd name="connsiteY50" fmla="*/ 382392 h 387350"/>
                  <a:gd name="connsiteX51" fmla="*/ 106580 w 412750"/>
                  <a:gd name="connsiteY51" fmla="*/ 384673 h 387350"/>
                  <a:gd name="connsiteX52" fmla="*/ 99038 w 412750"/>
                  <a:gd name="connsiteY52" fmla="*/ 377481 h 387350"/>
                  <a:gd name="connsiteX53" fmla="*/ 100354 w 412750"/>
                  <a:gd name="connsiteY53" fmla="*/ 370115 h 387350"/>
                  <a:gd name="connsiteX54" fmla="*/ 97284 w 412750"/>
                  <a:gd name="connsiteY54" fmla="*/ 367133 h 387350"/>
                  <a:gd name="connsiteX55" fmla="*/ 92022 w 412750"/>
                  <a:gd name="connsiteY55" fmla="*/ 369589 h 387350"/>
                  <a:gd name="connsiteX56" fmla="*/ 92987 w 412750"/>
                  <a:gd name="connsiteY56" fmla="*/ 361520 h 387350"/>
                  <a:gd name="connsiteX57" fmla="*/ 98074 w 412750"/>
                  <a:gd name="connsiteY57" fmla="*/ 355118 h 387350"/>
                  <a:gd name="connsiteX58" fmla="*/ 87988 w 412750"/>
                  <a:gd name="connsiteY58" fmla="*/ 344682 h 387350"/>
                  <a:gd name="connsiteX59" fmla="*/ 85007 w 412750"/>
                  <a:gd name="connsiteY59" fmla="*/ 337754 h 387350"/>
                  <a:gd name="connsiteX60" fmla="*/ 79569 w 412750"/>
                  <a:gd name="connsiteY60" fmla="*/ 332317 h 387350"/>
                  <a:gd name="connsiteX61" fmla="*/ 74658 w 412750"/>
                  <a:gd name="connsiteY61" fmla="*/ 331615 h 387350"/>
                  <a:gd name="connsiteX62" fmla="*/ 68782 w 412750"/>
                  <a:gd name="connsiteY62" fmla="*/ 335123 h 387350"/>
                  <a:gd name="connsiteX63" fmla="*/ 60802 w 412750"/>
                  <a:gd name="connsiteY63" fmla="*/ 338456 h 387350"/>
                  <a:gd name="connsiteX64" fmla="*/ 54049 w 412750"/>
                  <a:gd name="connsiteY64" fmla="*/ 343893 h 387350"/>
                  <a:gd name="connsiteX65" fmla="*/ 43525 w 412750"/>
                  <a:gd name="connsiteY65" fmla="*/ 341876 h 387350"/>
                  <a:gd name="connsiteX66" fmla="*/ 36685 w 412750"/>
                  <a:gd name="connsiteY66" fmla="*/ 335561 h 387350"/>
                  <a:gd name="connsiteX67" fmla="*/ 32651 w 412750"/>
                  <a:gd name="connsiteY67" fmla="*/ 334684 h 387350"/>
                  <a:gd name="connsiteX68" fmla="*/ 26248 w 412750"/>
                  <a:gd name="connsiteY68" fmla="*/ 338017 h 387350"/>
                  <a:gd name="connsiteX69" fmla="*/ 22302 w 412750"/>
                  <a:gd name="connsiteY69" fmla="*/ 338105 h 387350"/>
                  <a:gd name="connsiteX70" fmla="*/ 20899 w 412750"/>
                  <a:gd name="connsiteY70" fmla="*/ 328897 h 387350"/>
                  <a:gd name="connsiteX71" fmla="*/ 22039 w 412750"/>
                  <a:gd name="connsiteY71" fmla="*/ 321091 h 387350"/>
                  <a:gd name="connsiteX72" fmla="*/ 19934 w 412750"/>
                  <a:gd name="connsiteY72" fmla="*/ 311444 h 387350"/>
                  <a:gd name="connsiteX73" fmla="*/ 10726 w 412750"/>
                  <a:gd name="connsiteY73" fmla="*/ 304341 h 387350"/>
                  <a:gd name="connsiteX74" fmla="*/ 5903 w 412750"/>
                  <a:gd name="connsiteY74" fmla="*/ 289958 h 38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12750" h="387350">
                    <a:moveTo>
                      <a:pt x="4763" y="274260"/>
                    </a:moveTo>
                    <a:lnTo>
                      <a:pt x="13006" y="269700"/>
                    </a:lnTo>
                    <a:lnTo>
                      <a:pt x="17128" y="254791"/>
                    </a:lnTo>
                    <a:lnTo>
                      <a:pt x="24933" y="254177"/>
                    </a:lnTo>
                    <a:lnTo>
                      <a:pt x="42122" y="261193"/>
                    </a:lnTo>
                    <a:lnTo>
                      <a:pt x="55978" y="256194"/>
                    </a:lnTo>
                    <a:lnTo>
                      <a:pt x="65450" y="257861"/>
                    </a:lnTo>
                    <a:lnTo>
                      <a:pt x="69221" y="252248"/>
                    </a:lnTo>
                    <a:lnTo>
                      <a:pt x="167882" y="251897"/>
                    </a:lnTo>
                    <a:lnTo>
                      <a:pt x="173319" y="234094"/>
                    </a:lnTo>
                    <a:lnTo>
                      <a:pt x="169022" y="230937"/>
                    </a:lnTo>
                    <a:lnTo>
                      <a:pt x="157183" y="119735"/>
                    </a:lnTo>
                    <a:lnTo>
                      <a:pt x="145343" y="5201"/>
                    </a:lnTo>
                    <a:lnTo>
                      <a:pt x="182966" y="4763"/>
                    </a:lnTo>
                    <a:lnTo>
                      <a:pt x="265929" y="63082"/>
                    </a:lnTo>
                    <a:lnTo>
                      <a:pt x="348892" y="120525"/>
                    </a:lnTo>
                    <a:lnTo>
                      <a:pt x="354680" y="132715"/>
                    </a:lnTo>
                    <a:lnTo>
                      <a:pt x="370027" y="140169"/>
                    </a:lnTo>
                    <a:lnTo>
                      <a:pt x="381428" y="144379"/>
                    </a:lnTo>
                    <a:lnTo>
                      <a:pt x="381691" y="160866"/>
                    </a:lnTo>
                    <a:lnTo>
                      <a:pt x="408965" y="158323"/>
                    </a:lnTo>
                    <a:lnTo>
                      <a:pt x="409053" y="217519"/>
                    </a:lnTo>
                    <a:lnTo>
                      <a:pt x="395547" y="234533"/>
                    </a:lnTo>
                    <a:lnTo>
                      <a:pt x="393443" y="250231"/>
                    </a:lnTo>
                    <a:lnTo>
                      <a:pt x="371605" y="254177"/>
                    </a:lnTo>
                    <a:lnTo>
                      <a:pt x="338105" y="256370"/>
                    </a:lnTo>
                    <a:lnTo>
                      <a:pt x="328984" y="265403"/>
                    </a:lnTo>
                    <a:lnTo>
                      <a:pt x="313198" y="266367"/>
                    </a:lnTo>
                    <a:lnTo>
                      <a:pt x="297500" y="266455"/>
                    </a:lnTo>
                    <a:lnTo>
                      <a:pt x="291361" y="261632"/>
                    </a:lnTo>
                    <a:lnTo>
                      <a:pt x="277768" y="265227"/>
                    </a:lnTo>
                    <a:lnTo>
                      <a:pt x="254791" y="275751"/>
                    </a:lnTo>
                    <a:lnTo>
                      <a:pt x="250143" y="283644"/>
                    </a:lnTo>
                    <a:lnTo>
                      <a:pt x="231025" y="294869"/>
                    </a:lnTo>
                    <a:lnTo>
                      <a:pt x="227692" y="301359"/>
                    </a:lnTo>
                    <a:lnTo>
                      <a:pt x="217432" y="306446"/>
                    </a:lnTo>
                    <a:lnTo>
                      <a:pt x="205504" y="303113"/>
                    </a:lnTo>
                    <a:lnTo>
                      <a:pt x="198752" y="309252"/>
                    </a:lnTo>
                    <a:lnTo>
                      <a:pt x="195156" y="326441"/>
                    </a:lnTo>
                    <a:lnTo>
                      <a:pt x="175599" y="347138"/>
                    </a:lnTo>
                    <a:lnTo>
                      <a:pt x="176213" y="355557"/>
                    </a:lnTo>
                    <a:lnTo>
                      <a:pt x="169460" y="366168"/>
                    </a:lnTo>
                    <a:lnTo>
                      <a:pt x="171127" y="380551"/>
                    </a:lnTo>
                    <a:lnTo>
                      <a:pt x="160954" y="384234"/>
                    </a:lnTo>
                    <a:lnTo>
                      <a:pt x="155253" y="387391"/>
                    </a:lnTo>
                    <a:lnTo>
                      <a:pt x="151395" y="376780"/>
                    </a:lnTo>
                    <a:lnTo>
                      <a:pt x="144291" y="379586"/>
                    </a:lnTo>
                    <a:lnTo>
                      <a:pt x="140081" y="379060"/>
                    </a:lnTo>
                    <a:lnTo>
                      <a:pt x="135521" y="386339"/>
                    </a:lnTo>
                    <a:lnTo>
                      <a:pt x="116578" y="386076"/>
                    </a:lnTo>
                    <a:lnTo>
                      <a:pt x="109738" y="382392"/>
                    </a:lnTo>
                    <a:lnTo>
                      <a:pt x="106580" y="384673"/>
                    </a:lnTo>
                    <a:lnTo>
                      <a:pt x="99038" y="377481"/>
                    </a:lnTo>
                    <a:lnTo>
                      <a:pt x="100354" y="370115"/>
                    </a:lnTo>
                    <a:lnTo>
                      <a:pt x="97284" y="367133"/>
                    </a:lnTo>
                    <a:lnTo>
                      <a:pt x="92022" y="369589"/>
                    </a:lnTo>
                    <a:lnTo>
                      <a:pt x="92987" y="361520"/>
                    </a:lnTo>
                    <a:lnTo>
                      <a:pt x="98074" y="355118"/>
                    </a:lnTo>
                    <a:lnTo>
                      <a:pt x="87988" y="344682"/>
                    </a:lnTo>
                    <a:lnTo>
                      <a:pt x="85007" y="337754"/>
                    </a:lnTo>
                    <a:lnTo>
                      <a:pt x="79569" y="332317"/>
                    </a:lnTo>
                    <a:lnTo>
                      <a:pt x="74658" y="331615"/>
                    </a:lnTo>
                    <a:lnTo>
                      <a:pt x="68782" y="335123"/>
                    </a:lnTo>
                    <a:lnTo>
                      <a:pt x="60802" y="338456"/>
                    </a:lnTo>
                    <a:lnTo>
                      <a:pt x="54049" y="343893"/>
                    </a:lnTo>
                    <a:lnTo>
                      <a:pt x="43525" y="341876"/>
                    </a:lnTo>
                    <a:lnTo>
                      <a:pt x="36685" y="335561"/>
                    </a:lnTo>
                    <a:lnTo>
                      <a:pt x="32651" y="334684"/>
                    </a:lnTo>
                    <a:lnTo>
                      <a:pt x="26248" y="338017"/>
                    </a:lnTo>
                    <a:lnTo>
                      <a:pt x="22302" y="338105"/>
                    </a:lnTo>
                    <a:lnTo>
                      <a:pt x="20899" y="328897"/>
                    </a:lnTo>
                    <a:lnTo>
                      <a:pt x="22039" y="321091"/>
                    </a:lnTo>
                    <a:lnTo>
                      <a:pt x="19934" y="311444"/>
                    </a:lnTo>
                    <a:lnTo>
                      <a:pt x="10726" y="304341"/>
                    </a:lnTo>
                    <a:lnTo>
                      <a:pt x="5903" y="289958"/>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32" name="Freeform: Shape 1610">
                <a:extLst>
                  <a:ext uri="{FF2B5EF4-FFF2-40B4-BE49-F238E27FC236}">
                    <a16:creationId xmlns:a16="http://schemas.microsoft.com/office/drawing/2014/main" id="{BF8C0402-373C-4199-ABD1-60EA0C851E52}"/>
                  </a:ext>
                </a:extLst>
              </p:cNvPr>
              <p:cNvSpPr/>
              <p:nvPr/>
            </p:nvSpPr>
            <p:spPr>
              <a:xfrm>
                <a:off x="9028972" y="3704063"/>
                <a:ext cx="230547" cy="500616"/>
              </a:xfrm>
              <a:custGeom>
                <a:avLst/>
                <a:gdLst>
                  <a:gd name="connsiteX0" fmla="*/ 182790 w 222250"/>
                  <a:gd name="connsiteY0" fmla="*/ 223658 h 482600"/>
                  <a:gd name="connsiteX1" fmla="*/ 168408 w 222250"/>
                  <a:gd name="connsiteY1" fmla="*/ 234884 h 482600"/>
                  <a:gd name="connsiteX2" fmla="*/ 151044 w 222250"/>
                  <a:gd name="connsiteY2" fmla="*/ 236111 h 482600"/>
                  <a:gd name="connsiteX3" fmla="*/ 139819 w 222250"/>
                  <a:gd name="connsiteY3" fmla="*/ 264087 h 482600"/>
                  <a:gd name="connsiteX4" fmla="*/ 129470 w 222250"/>
                  <a:gd name="connsiteY4" fmla="*/ 268735 h 482600"/>
                  <a:gd name="connsiteX5" fmla="*/ 141397 w 222250"/>
                  <a:gd name="connsiteY5" fmla="*/ 291274 h 482600"/>
                  <a:gd name="connsiteX6" fmla="*/ 157007 w 222250"/>
                  <a:gd name="connsiteY6" fmla="*/ 309954 h 482600"/>
                  <a:gd name="connsiteX7" fmla="*/ 167005 w 222250"/>
                  <a:gd name="connsiteY7" fmla="*/ 326792 h 482600"/>
                  <a:gd name="connsiteX8" fmla="*/ 158059 w 222250"/>
                  <a:gd name="connsiteY8" fmla="*/ 348892 h 482600"/>
                  <a:gd name="connsiteX9" fmla="*/ 149553 w 222250"/>
                  <a:gd name="connsiteY9" fmla="*/ 353540 h 482600"/>
                  <a:gd name="connsiteX10" fmla="*/ 155429 w 222250"/>
                  <a:gd name="connsiteY10" fmla="*/ 366256 h 482600"/>
                  <a:gd name="connsiteX11" fmla="*/ 171828 w 222250"/>
                  <a:gd name="connsiteY11" fmla="*/ 386251 h 482600"/>
                  <a:gd name="connsiteX12" fmla="*/ 174635 w 222250"/>
                  <a:gd name="connsiteY12" fmla="*/ 400283 h 482600"/>
                  <a:gd name="connsiteX13" fmla="*/ 174196 w 222250"/>
                  <a:gd name="connsiteY13" fmla="*/ 411947 h 482600"/>
                  <a:gd name="connsiteX14" fmla="*/ 183843 w 222250"/>
                  <a:gd name="connsiteY14" fmla="*/ 434749 h 482600"/>
                  <a:gd name="connsiteX15" fmla="*/ 170337 w 222250"/>
                  <a:gd name="connsiteY15" fmla="*/ 457989 h 482600"/>
                  <a:gd name="connsiteX16" fmla="*/ 158411 w 222250"/>
                  <a:gd name="connsiteY16" fmla="*/ 483509 h 482600"/>
                  <a:gd name="connsiteX17" fmla="*/ 156043 w 222250"/>
                  <a:gd name="connsiteY17" fmla="*/ 465092 h 482600"/>
                  <a:gd name="connsiteX18" fmla="*/ 163584 w 222250"/>
                  <a:gd name="connsiteY18" fmla="*/ 445974 h 482600"/>
                  <a:gd name="connsiteX19" fmla="*/ 155341 w 222250"/>
                  <a:gd name="connsiteY19" fmla="*/ 431241 h 482600"/>
                  <a:gd name="connsiteX20" fmla="*/ 157358 w 222250"/>
                  <a:gd name="connsiteY20" fmla="*/ 403967 h 482600"/>
                  <a:gd name="connsiteX21" fmla="*/ 147360 w 222250"/>
                  <a:gd name="connsiteY21" fmla="*/ 390987 h 482600"/>
                  <a:gd name="connsiteX22" fmla="*/ 139380 w 222250"/>
                  <a:gd name="connsiteY22" fmla="*/ 360819 h 482600"/>
                  <a:gd name="connsiteX23" fmla="*/ 134907 w 222250"/>
                  <a:gd name="connsiteY23" fmla="*/ 328721 h 482600"/>
                  <a:gd name="connsiteX24" fmla="*/ 124296 w 222250"/>
                  <a:gd name="connsiteY24" fmla="*/ 307673 h 482600"/>
                  <a:gd name="connsiteX25" fmla="*/ 108072 w 222250"/>
                  <a:gd name="connsiteY25" fmla="*/ 320477 h 482600"/>
                  <a:gd name="connsiteX26" fmla="*/ 80096 w 222250"/>
                  <a:gd name="connsiteY26" fmla="*/ 338543 h 482600"/>
                  <a:gd name="connsiteX27" fmla="*/ 66327 w 222250"/>
                  <a:gd name="connsiteY27" fmla="*/ 336263 h 482600"/>
                  <a:gd name="connsiteX28" fmla="*/ 51068 w 222250"/>
                  <a:gd name="connsiteY28" fmla="*/ 330387 h 482600"/>
                  <a:gd name="connsiteX29" fmla="*/ 59574 w 222250"/>
                  <a:gd name="connsiteY29" fmla="*/ 298728 h 482600"/>
                  <a:gd name="connsiteX30" fmla="*/ 54487 w 222250"/>
                  <a:gd name="connsiteY30" fmla="*/ 274699 h 482600"/>
                  <a:gd name="connsiteX31" fmla="*/ 35194 w 222250"/>
                  <a:gd name="connsiteY31" fmla="*/ 244969 h 482600"/>
                  <a:gd name="connsiteX32" fmla="*/ 38176 w 222250"/>
                  <a:gd name="connsiteY32" fmla="*/ 235585 h 482600"/>
                  <a:gd name="connsiteX33" fmla="*/ 23793 w 222250"/>
                  <a:gd name="connsiteY33" fmla="*/ 232253 h 482600"/>
                  <a:gd name="connsiteX34" fmla="*/ 6341 w 222250"/>
                  <a:gd name="connsiteY34" fmla="*/ 211030 h 482600"/>
                  <a:gd name="connsiteX35" fmla="*/ 4763 w 222250"/>
                  <a:gd name="connsiteY35" fmla="*/ 189894 h 482600"/>
                  <a:gd name="connsiteX36" fmla="*/ 13357 w 222250"/>
                  <a:gd name="connsiteY36" fmla="*/ 193928 h 482600"/>
                  <a:gd name="connsiteX37" fmla="*/ 13796 w 222250"/>
                  <a:gd name="connsiteY37" fmla="*/ 175073 h 482600"/>
                  <a:gd name="connsiteX38" fmla="*/ 25985 w 222250"/>
                  <a:gd name="connsiteY38" fmla="*/ 168759 h 482600"/>
                  <a:gd name="connsiteX39" fmla="*/ 23355 w 222250"/>
                  <a:gd name="connsiteY39" fmla="*/ 157534 h 482600"/>
                  <a:gd name="connsiteX40" fmla="*/ 28880 w 222250"/>
                  <a:gd name="connsiteY40" fmla="*/ 148501 h 482600"/>
                  <a:gd name="connsiteX41" fmla="*/ 29844 w 222250"/>
                  <a:gd name="connsiteY41" fmla="*/ 120876 h 482600"/>
                  <a:gd name="connsiteX42" fmla="*/ 49050 w 222250"/>
                  <a:gd name="connsiteY42" fmla="*/ 127014 h 482600"/>
                  <a:gd name="connsiteX43" fmla="*/ 60012 w 222250"/>
                  <a:gd name="connsiteY43" fmla="*/ 104914 h 482600"/>
                  <a:gd name="connsiteX44" fmla="*/ 61328 w 222250"/>
                  <a:gd name="connsiteY44" fmla="*/ 91760 h 482600"/>
                  <a:gd name="connsiteX45" fmla="*/ 74834 w 222250"/>
                  <a:gd name="connsiteY45" fmla="*/ 68958 h 482600"/>
                  <a:gd name="connsiteX46" fmla="*/ 74132 w 222250"/>
                  <a:gd name="connsiteY46" fmla="*/ 53348 h 482600"/>
                  <a:gd name="connsiteX47" fmla="*/ 105966 w 222250"/>
                  <a:gd name="connsiteY47" fmla="*/ 34405 h 482600"/>
                  <a:gd name="connsiteX48" fmla="*/ 123506 w 222250"/>
                  <a:gd name="connsiteY48" fmla="*/ 39404 h 482600"/>
                  <a:gd name="connsiteX49" fmla="*/ 121489 w 222250"/>
                  <a:gd name="connsiteY49" fmla="*/ 22478 h 482600"/>
                  <a:gd name="connsiteX50" fmla="*/ 130171 w 222250"/>
                  <a:gd name="connsiteY50" fmla="*/ 17391 h 482600"/>
                  <a:gd name="connsiteX51" fmla="*/ 128242 w 222250"/>
                  <a:gd name="connsiteY51" fmla="*/ 6867 h 482600"/>
                  <a:gd name="connsiteX52" fmla="*/ 142625 w 222250"/>
                  <a:gd name="connsiteY52" fmla="*/ 4763 h 482600"/>
                  <a:gd name="connsiteX53" fmla="*/ 150868 w 222250"/>
                  <a:gd name="connsiteY53" fmla="*/ 21075 h 482600"/>
                  <a:gd name="connsiteX54" fmla="*/ 161568 w 222250"/>
                  <a:gd name="connsiteY54" fmla="*/ 27652 h 482600"/>
                  <a:gd name="connsiteX55" fmla="*/ 162357 w 222250"/>
                  <a:gd name="connsiteY55" fmla="*/ 48700 h 482600"/>
                  <a:gd name="connsiteX56" fmla="*/ 161304 w 222250"/>
                  <a:gd name="connsiteY56" fmla="*/ 71238 h 482600"/>
                  <a:gd name="connsiteX57" fmla="*/ 138064 w 222250"/>
                  <a:gd name="connsiteY57" fmla="*/ 93864 h 482600"/>
                  <a:gd name="connsiteX58" fmla="*/ 135082 w 222250"/>
                  <a:gd name="connsiteY58" fmla="*/ 125699 h 482600"/>
                  <a:gd name="connsiteX59" fmla="*/ 161041 w 222250"/>
                  <a:gd name="connsiteY59" fmla="*/ 121314 h 482600"/>
                  <a:gd name="connsiteX60" fmla="*/ 166917 w 222250"/>
                  <a:gd name="connsiteY60" fmla="*/ 145869 h 482600"/>
                  <a:gd name="connsiteX61" fmla="*/ 182528 w 222250"/>
                  <a:gd name="connsiteY61" fmla="*/ 151044 h 482600"/>
                  <a:gd name="connsiteX62" fmla="*/ 175336 w 222250"/>
                  <a:gd name="connsiteY62" fmla="*/ 172969 h 482600"/>
                  <a:gd name="connsiteX63" fmla="*/ 193578 w 222250"/>
                  <a:gd name="connsiteY63" fmla="*/ 182878 h 482600"/>
                  <a:gd name="connsiteX64" fmla="*/ 204277 w 222250"/>
                  <a:gd name="connsiteY64" fmla="*/ 187702 h 482600"/>
                  <a:gd name="connsiteX65" fmla="*/ 222255 w 222250"/>
                  <a:gd name="connsiteY65" fmla="*/ 180072 h 482600"/>
                  <a:gd name="connsiteX66" fmla="*/ 223044 w 222250"/>
                  <a:gd name="connsiteY66" fmla="*/ 190947 h 482600"/>
                  <a:gd name="connsiteX67" fmla="*/ 202084 w 222250"/>
                  <a:gd name="connsiteY67" fmla="*/ 207960 h 482600"/>
                  <a:gd name="connsiteX68" fmla="*/ 196823 w 222250"/>
                  <a:gd name="connsiteY68" fmla="*/ 217607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22250" h="482600">
                    <a:moveTo>
                      <a:pt x="182790" y="223658"/>
                    </a:moveTo>
                    <a:lnTo>
                      <a:pt x="168408" y="234884"/>
                    </a:lnTo>
                    <a:lnTo>
                      <a:pt x="151044" y="236111"/>
                    </a:lnTo>
                    <a:lnTo>
                      <a:pt x="139819" y="264087"/>
                    </a:lnTo>
                    <a:lnTo>
                      <a:pt x="129470" y="268735"/>
                    </a:lnTo>
                    <a:lnTo>
                      <a:pt x="141397" y="291274"/>
                    </a:lnTo>
                    <a:lnTo>
                      <a:pt x="157007" y="309954"/>
                    </a:lnTo>
                    <a:lnTo>
                      <a:pt x="167005" y="326792"/>
                    </a:lnTo>
                    <a:lnTo>
                      <a:pt x="158059" y="348892"/>
                    </a:lnTo>
                    <a:lnTo>
                      <a:pt x="149553" y="353540"/>
                    </a:lnTo>
                    <a:lnTo>
                      <a:pt x="155429" y="366256"/>
                    </a:lnTo>
                    <a:lnTo>
                      <a:pt x="171828" y="386251"/>
                    </a:lnTo>
                    <a:lnTo>
                      <a:pt x="174635" y="400283"/>
                    </a:lnTo>
                    <a:lnTo>
                      <a:pt x="174196" y="411947"/>
                    </a:lnTo>
                    <a:lnTo>
                      <a:pt x="183843" y="434749"/>
                    </a:lnTo>
                    <a:lnTo>
                      <a:pt x="170337" y="457989"/>
                    </a:lnTo>
                    <a:lnTo>
                      <a:pt x="158411" y="483509"/>
                    </a:lnTo>
                    <a:lnTo>
                      <a:pt x="156043" y="465092"/>
                    </a:lnTo>
                    <a:lnTo>
                      <a:pt x="163584" y="445974"/>
                    </a:lnTo>
                    <a:lnTo>
                      <a:pt x="155341" y="431241"/>
                    </a:lnTo>
                    <a:lnTo>
                      <a:pt x="157358" y="403967"/>
                    </a:lnTo>
                    <a:lnTo>
                      <a:pt x="147360" y="390987"/>
                    </a:lnTo>
                    <a:lnTo>
                      <a:pt x="139380" y="360819"/>
                    </a:lnTo>
                    <a:lnTo>
                      <a:pt x="134907" y="328721"/>
                    </a:lnTo>
                    <a:lnTo>
                      <a:pt x="124296" y="307673"/>
                    </a:lnTo>
                    <a:lnTo>
                      <a:pt x="108072" y="320477"/>
                    </a:lnTo>
                    <a:lnTo>
                      <a:pt x="80096" y="338543"/>
                    </a:lnTo>
                    <a:lnTo>
                      <a:pt x="66327" y="336263"/>
                    </a:lnTo>
                    <a:lnTo>
                      <a:pt x="51068" y="330387"/>
                    </a:lnTo>
                    <a:lnTo>
                      <a:pt x="59574" y="298728"/>
                    </a:lnTo>
                    <a:lnTo>
                      <a:pt x="54487" y="274699"/>
                    </a:lnTo>
                    <a:lnTo>
                      <a:pt x="35194" y="244969"/>
                    </a:lnTo>
                    <a:lnTo>
                      <a:pt x="38176" y="235585"/>
                    </a:lnTo>
                    <a:lnTo>
                      <a:pt x="23793" y="232253"/>
                    </a:lnTo>
                    <a:lnTo>
                      <a:pt x="6341" y="211030"/>
                    </a:lnTo>
                    <a:lnTo>
                      <a:pt x="4763" y="189894"/>
                    </a:lnTo>
                    <a:lnTo>
                      <a:pt x="13357" y="193928"/>
                    </a:lnTo>
                    <a:lnTo>
                      <a:pt x="13796" y="175073"/>
                    </a:lnTo>
                    <a:lnTo>
                      <a:pt x="25985" y="168759"/>
                    </a:lnTo>
                    <a:lnTo>
                      <a:pt x="23355" y="157534"/>
                    </a:lnTo>
                    <a:lnTo>
                      <a:pt x="28880" y="148501"/>
                    </a:lnTo>
                    <a:lnTo>
                      <a:pt x="29844" y="120876"/>
                    </a:lnTo>
                    <a:lnTo>
                      <a:pt x="49050" y="127014"/>
                    </a:lnTo>
                    <a:lnTo>
                      <a:pt x="60012" y="104914"/>
                    </a:lnTo>
                    <a:lnTo>
                      <a:pt x="61328" y="91760"/>
                    </a:lnTo>
                    <a:lnTo>
                      <a:pt x="74834" y="68958"/>
                    </a:lnTo>
                    <a:lnTo>
                      <a:pt x="74132" y="53348"/>
                    </a:lnTo>
                    <a:lnTo>
                      <a:pt x="105966" y="34405"/>
                    </a:lnTo>
                    <a:lnTo>
                      <a:pt x="123506" y="39404"/>
                    </a:lnTo>
                    <a:lnTo>
                      <a:pt x="121489" y="22478"/>
                    </a:lnTo>
                    <a:lnTo>
                      <a:pt x="130171" y="17391"/>
                    </a:lnTo>
                    <a:lnTo>
                      <a:pt x="128242" y="6867"/>
                    </a:lnTo>
                    <a:lnTo>
                      <a:pt x="142625" y="4763"/>
                    </a:lnTo>
                    <a:lnTo>
                      <a:pt x="150868" y="21075"/>
                    </a:lnTo>
                    <a:lnTo>
                      <a:pt x="161568" y="27652"/>
                    </a:lnTo>
                    <a:lnTo>
                      <a:pt x="162357" y="48700"/>
                    </a:lnTo>
                    <a:lnTo>
                      <a:pt x="161304" y="71238"/>
                    </a:lnTo>
                    <a:lnTo>
                      <a:pt x="138064" y="93864"/>
                    </a:lnTo>
                    <a:lnTo>
                      <a:pt x="135082" y="125699"/>
                    </a:lnTo>
                    <a:lnTo>
                      <a:pt x="161041" y="121314"/>
                    </a:lnTo>
                    <a:lnTo>
                      <a:pt x="166917" y="145869"/>
                    </a:lnTo>
                    <a:lnTo>
                      <a:pt x="182528" y="151044"/>
                    </a:lnTo>
                    <a:lnTo>
                      <a:pt x="175336" y="172969"/>
                    </a:lnTo>
                    <a:lnTo>
                      <a:pt x="193578" y="182878"/>
                    </a:lnTo>
                    <a:lnTo>
                      <a:pt x="204277" y="187702"/>
                    </a:lnTo>
                    <a:lnTo>
                      <a:pt x="222255" y="180072"/>
                    </a:lnTo>
                    <a:lnTo>
                      <a:pt x="223044" y="190947"/>
                    </a:lnTo>
                    <a:lnTo>
                      <a:pt x="202084" y="207960"/>
                    </a:lnTo>
                    <a:lnTo>
                      <a:pt x="196823" y="217607"/>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33" name="Freeform: Shape 1611">
                <a:extLst>
                  <a:ext uri="{FF2B5EF4-FFF2-40B4-BE49-F238E27FC236}">
                    <a16:creationId xmlns:a16="http://schemas.microsoft.com/office/drawing/2014/main" id="{F2199A6A-FE7E-481D-9B26-D0B92C94CC8A}"/>
                  </a:ext>
                </a:extLst>
              </p:cNvPr>
              <p:cNvSpPr/>
              <p:nvPr/>
            </p:nvSpPr>
            <p:spPr>
              <a:xfrm>
                <a:off x="8912801" y="2901231"/>
                <a:ext cx="823381" cy="395223"/>
              </a:xfrm>
              <a:custGeom>
                <a:avLst/>
                <a:gdLst>
                  <a:gd name="connsiteX0" fmla="*/ 4763 w 793750"/>
                  <a:gd name="connsiteY0" fmla="*/ 111229 h 381000"/>
                  <a:gd name="connsiteX1" fmla="*/ 30721 w 793750"/>
                  <a:gd name="connsiteY1" fmla="*/ 104739 h 381000"/>
                  <a:gd name="connsiteX2" fmla="*/ 77640 w 793750"/>
                  <a:gd name="connsiteY2" fmla="*/ 71940 h 381000"/>
                  <a:gd name="connsiteX3" fmla="*/ 115087 w 793750"/>
                  <a:gd name="connsiteY3" fmla="*/ 53786 h 381000"/>
                  <a:gd name="connsiteX4" fmla="*/ 136398 w 793750"/>
                  <a:gd name="connsiteY4" fmla="*/ 65625 h 381000"/>
                  <a:gd name="connsiteX5" fmla="*/ 162094 w 793750"/>
                  <a:gd name="connsiteY5" fmla="*/ 66151 h 381000"/>
                  <a:gd name="connsiteX6" fmla="*/ 178493 w 793750"/>
                  <a:gd name="connsiteY6" fmla="*/ 84130 h 381000"/>
                  <a:gd name="connsiteX7" fmla="*/ 203049 w 793750"/>
                  <a:gd name="connsiteY7" fmla="*/ 85445 h 381000"/>
                  <a:gd name="connsiteX8" fmla="*/ 238655 w 793750"/>
                  <a:gd name="connsiteY8" fmla="*/ 95004 h 381000"/>
                  <a:gd name="connsiteX9" fmla="*/ 262509 w 793750"/>
                  <a:gd name="connsiteY9" fmla="*/ 68432 h 381000"/>
                  <a:gd name="connsiteX10" fmla="*/ 252511 w 793750"/>
                  <a:gd name="connsiteY10" fmla="*/ 45630 h 381000"/>
                  <a:gd name="connsiteX11" fmla="*/ 278032 w 793750"/>
                  <a:gd name="connsiteY11" fmla="*/ 4763 h 381000"/>
                  <a:gd name="connsiteX12" fmla="*/ 305569 w 793750"/>
                  <a:gd name="connsiteY12" fmla="*/ 21162 h 381000"/>
                  <a:gd name="connsiteX13" fmla="*/ 327844 w 793750"/>
                  <a:gd name="connsiteY13" fmla="*/ 25810 h 381000"/>
                  <a:gd name="connsiteX14" fmla="*/ 356785 w 793750"/>
                  <a:gd name="connsiteY14" fmla="*/ 35896 h 381000"/>
                  <a:gd name="connsiteX15" fmla="*/ 361433 w 793750"/>
                  <a:gd name="connsiteY15" fmla="*/ 65011 h 381000"/>
                  <a:gd name="connsiteX16" fmla="*/ 396425 w 793750"/>
                  <a:gd name="connsiteY16" fmla="*/ 81148 h 381000"/>
                  <a:gd name="connsiteX17" fmla="*/ 419664 w 793750"/>
                  <a:gd name="connsiteY17" fmla="*/ 74045 h 381000"/>
                  <a:gd name="connsiteX18" fmla="*/ 450710 w 793750"/>
                  <a:gd name="connsiteY18" fmla="*/ 69046 h 381000"/>
                  <a:gd name="connsiteX19" fmla="*/ 475353 w 793750"/>
                  <a:gd name="connsiteY19" fmla="*/ 74132 h 381000"/>
                  <a:gd name="connsiteX20" fmla="*/ 499470 w 793750"/>
                  <a:gd name="connsiteY20" fmla="*/ 92461 h 381000"/>
                  <a:gd name="connsiteX21" fmla="*/ 514379 w 793750"/>
                  <a:gd name="connsiteY21" fmla="*/ 111755 h 381000"/>
                  <a:gd name="connsiteX22" fmla="*/ 537181 w 793750"/>
                  <a:gd name="connsiteY22" fmla="*/ 111404 h 381000"/>
                  <a:gd name="connsiteX23" fmla="*/ 568139 w 793750"/>
                  <a:gd name="connsiteY23" fmla="*/ 117455 h 381000"/>
                  <a:gd name="connsiteX24" fmla="*/ 590764 w 793750"/>
                  <a:gd name="connsiteY24" fmla="*/ 108159 h 381000"/>
                  <a:gd name="connsiteX25" fmla="*/ 623125 w 793750"/>
                  <a:gd name="connsiteY25" fmla="*/ 101933 h 381000"/>
                  <a:gd name="connsiteX26" fmla="*/ 659169 w 793750"/>
                  <a:gd name="connsiteY26" fmla="*/ 75097 h 381000"/>
                  <a:gd name="connsiteX27" fmla="*/ 673903 w 793750"/>
                  <a:gd name="connsiteY27" fmla="*/ 79219 h 381000"/>
                  <a:gd name="connsiteX28" fmla="*/ 686794 w 793750"/>
                  <a:gd name="connsiteY28" fmla="*/ 92023 h 381000"/>
                  <a:gd name="connsiteX29" fmla="*/ 716086 w 793750"/>
                  <a:gd name="connsiteY29" fmla="*/ 88865 h 381000"/>
                  <a:gd name="connsiteX30" fmla="*/ 704159 w 793750"/>
                  <a:gd name="connsiteY30" fmla="*/ 117367 h 381000"/>
                  <a:gd name="connsiteX31" fmla="*/ 686794 w 793750"/>
                  <a:gd name="connsiteY31" fmla="*/ 154376 h 381000"/>
                  <a:gd name="connsiteX32" fmla="*/ 693109 w 793750"/>
                  <a:gd name="connsiteY32" fmla="*/ 169373 h 381000"/>
                  <a:gd name="connsiteX33" fmla="*/ 707053 w 793750"/>
                  <a:gd name="connsiteY33" fmla="*/ 164725 h 381000"/>
                  <a:gd name="connsiteX34" fmla="*/ 731258 w 793750"/>
                  <a:gd name="connsiteY34" fmla="*/ 170425 h 381000"/>
                  <a:gd name="connsiteX35" fmla="*/ 750200 w 793750"/>
                  <a:gd name="connsiteY35" fmla="*/ 156920 h 381000"/>
                  <a:gd name="connsiteX36" fmla="*/ 769932 w 793750"/>
                  <a:gd name="connsiteY36" fmla="*/ 168584 h 381000"/>
                  <a:gd name="connsiteX37" fmla="*/ 792208 w 793750"/>
                  <a:gd name="connsiteY37" fmla="*/ 193928 h 381000"/>
                  <a:gd name="connsiteX38" fmla="*/ 789490 w 793750"/>
                  <a:gd name="connsiteY38" fmla="*/ 206645 h 381000"/>
                  <a:gd name="connsiteX39" fmla="*/ 770108 w 793750"/>
                  <a:gd name="connsiteY39" fmla="*/ 202610 h 381000"/>
                  <a:gd name="connsiteX40" fmla="*/ 734415 w 793750"/>
                  <a:gd name="connsiteY40" fmla="*/ 207346 h 381000"/>
                  <a:gd name="connsiteX41" fmla="*/ 717051 w 793750"/>
                  <a:gd name="connsiteY41" fmla="*/ 217519 h 381000"/>
                  <a:gd name="connsiteX42" fmla="*/ 699072 w 793750"/>
                  <a:gd name="connsiteY42" fmla="*/ 240847 h 381000"/>
                  <a:gd name="connsiteX43" fmla="*/ 661537 w 793750"/>
                  <a:gd name="connsiteY43" fmla="*/ 254440 h 381000"/>
                  <a:gd name="connsiteX44" fmla="*/ 637069 w 793750"/>
                  <a:gd name="connsiteY44" fmla="*/ 272857 h 381000"/>
                  <a:gd name="connsiteX45" fmla="*/ 611812 w 793750"/>
                  <a:gd name="connsiteY45" fmla="*/ 265841 h 381000"/>
                  <a:gd name="connsiteX46" fmla="*/ 597956 w 793750"/>
                  <a:gd name="connsiteY46" fmla="*/ 262684 h 381000"/>
                  <a:gd name="connsiteX47" fmla="*/ 585064 w 793750"/>
                  <a:gd name="connsiteY47" fmla="*/ 284960 h 381000"/>
                  <a:gd name="connsiteX48" fmla="*/ 592869 w 793750"/>
                  <a:gd name="connsiteY48" fmla="*/ 298114 h 381000"/>
                  <a:gd name="connsiteX49" fmla="*/ 596903 w 793750"/>
                  <a:gd name="connsiteY49" fmla="*/ 309340 h 381000"/>
                  <a:gd name="connsiteX50" fmla="*/ 579627 w 793750"/>
                  <a:gd name="connsiteY50" fmla="*/ 320740 h 381000"/>
                  <a:gd name="connsiteX51" fmla="*/ 562000 w 793750"/>
                  <a:gd name="connsiteY51" fmla="*/ 338719 h 381000"/>
                  <a:gd name="connsiteX52" fmla="*/ 533322 w 793750"/>
                  <a:gd name="connsiteY52" fmla="*/ 350383 h 381000"/>
                  <a:gd name="connsiteX53" fmla="*/ 496401 w 793750"/>
                  <a:gd name="connsiteY53" fmla="*/ 351698 h 381000"/>
                  <a:gd name="connsiteX54" fmla="*/ 456673 w 793750"/>
                  <a:gd name="connsiteY54" fmla="*/ 363186 h 381000"/>
                  <a:gd name="connsiteX55" fmla="*/ 428084 w 793750"/>
                  <a:gd name="connsiteY55" fmla="*/ 380814 h 381000"/>
                  <a:gd name="connsiteX56" fmla="*/ 417209 w 793750"/>
                  <a:gd name="connsiteY56" fmla="*/ 370641 h 381000"/>
                  <a:gd name="connsiteX57" fmla="*/ 387479 w 793750"/>
                  <a:gd name="connsiteY57" fmla="*/ 370641 h 381000"/>
                  <a:gd name="connsiteX58" fmla="*/ 351085 w 793750"/>
                  <a:gd name="connsiteY58" fmla="*/ 350558 h 381000"/>
                  <a:gd name="connsiteX59" fmla="*/ 326792 w 793750"/>
                  <a:gd name="connsiteY59" fmla="*/ 345559 h 381000"/>
                  <a:gd name="connsiteX60" fmla="*/ 294081 w 793750"/>
                  <a:gd name="connsiteY60" fmla="*/ 350207 h 381000"/>
                  <a:gd name="connsiteX61" fmla="*/ 243303 w 793750"/>
                  <a:gd name="connsiteY61" fmla="*/ 342753 h 381000"/>
                  <a:gd name="connsiteX62" fmla="*/ 216204 w 793750"/>
                  <a:gd name="connsiteY62" fmla="*/ 343542 h 381000"/>
                  <a:gd name="connsiteX63" fmla="*/ 201821 w 793750"/>
                  <a:gd name="connsiteY63" fmla="*/ 323635 h 381000"/>
                  <a:gd name="connsiteX64" fmla="*/ 190596 w 793750"/>
                  <a:gd name="connsiteY64" fmla="*/ 292326 h 381000"/>
                  <a:gd name="connsiteX65" fmla="*/ 175424 w 793750"/>
                  <a:gd name="connsiteY65" fmla="*/ 288555 h 381000"/>
                  <a:gd name="connsiteX66" fmla="*/ 145694 w 793750"/>
                  <a:gd name="connsiteY66" fmla="*/ 267069 h 381000"/>
                  <a:gd name="connsiteX67" fmla="*/ 112544 w 793750"/>
                  <a:gd name="connsiteY67" fmla="*/ 262246 h 381000"/>
                  <a:gd name="connsiteX68" fmla="*/ 83341 w 793750"/>
                  <a:gd name="connsiteY68" fmla="*/ 256282 h 381000"/>
                  <a:gd name="connsiteX69" fmla="*/ 74483 w 793750"/>
                  <a:gd name="connsiteY69" fmla="*/ 241110 h 381000"/>
                  <a:gd name="connsiteX70" fmla="*/ 83955 w 793750"/>
                  <a:gd name="connsiteY70" fmla="*/ 199629 h 381000"/>
                  <a:gd name="connsiteX71" fmla="*/ 67029 w 793750"/>
                  <a:gd name="connsiteY71" fmla="*/ 170601 h 381000"/>
                  <a:gd name="connsiteX72" fmla="*/ 31949 w 793750"/>
                  <a:gd name="connsiteY72" fmla="*/ 156832 h 381000"/>
                  <a:gd name="connsiteX73" fmla="*/ 11253 w 793750"/>
                  <a:gd name="connsiteY73" fmla="*/ 1372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93750" h="381000">
                    <a:moveTo>
                      <a:pt x="4763" y="111229"/>
                    </a:moveTo>
                    <a:lnTo>
                      <a:pt x="30721" y="104739"/>
                    </a:lnTo>
                    <a:lnTo>
                      <a:pt x="77640" y="71940"/>
                    </a:lnTo>
                    <a:lnTo>
                      <a:pt x="115087" y="53786"/>
                    </a:lnTo>
                    <a:lnTo>
                      <a:pt x="136398" y="65625"/>
                    </a:lnTo>
                    <a:lnTo>
                      <a:pt x="162094" y="66151"/>
                    </a:lnTo>
                    <a:lnTo>
                      <a:pt x="178493" y="84130"/>
                    </a:lnTo>
                    <a:lnTo>
                      <a:pt x="203049" y="85445"/>
                    </a:lnTo>
                    <a:lnTo>
                      <a:pt x="238655" y="95004"/>
                    </a:lnTo>
                    <a:lnTo>
                      <a:pt x="262509" y="68432"/>
                    </a:lnTo>
                    <a:lnTo>
                      <a:pt x="252511" y="45630"/>
                    </a:lnTo>
                    <a:lnTo>
                      <a:pt x="278032" y="4763"/>
                    </a:lnTo>
                    <a:lnTo>
                      <a:pt x="305569" y="21162"/>
                    </a:lnTo>
                    <a:lnTo>
                      <a:pt x="327844" y="25810"/>
                    </a:lnTo>
                    <a:lnTo>
                      <a:pt x="356785" y="35896"/>
                    </a:lnTo>
                    <a:lnTo>
                      <a:pt x="361433" y="65011"/>
                    </a:lnTo>
                    <a:lnTo>
                      <a:pt x="396425" y="81148"/>
                    </a:lnTo>
                    <a:lnTo>
                      <a:pt x="419664" y="74045"/>
                    </a:lnTo>
                    <a:lnTo>
                      <a:pt x="450710" y="69046"/>
                    </a:lnTo>
                    <a:lnTo>
                      <a:pt x="475353" y="74132"/>
                    </a:lnTo>
                    <a:lnTo>
                      <a:pt x="499470" y="92461"/>
                    </a:lnTo>
                    <a:lnTo>
                      <a:pt x="514379" y="111755"/>
                    </a:lnTo>
                    <a:lnTo>
                      <a:pt x="537181" y="111404"/>
                    </a:lnTo>
                    <a:lnTo>
                      <a:pt x="568139" y="117455"/>
                    </a:lnTo>
                    <a:lnTo>
                      <a:pt x="590764" y="108159"/>
                    </a:lnTo>
                    <a:lnTo>
                      <a:pt x="623125" y="101933"/>
                    </a:lnTo>
                    <a:lnTo>
                      <a:pt x="659169" y="75097"/>
                    </a:lnTo>
                    <a:lnTo>
                      <a:pt x="673903" y="79219"/>
                    </a:lnTo>
                    <a:lnTo>
                      <a:pt x="686794" y="92023"/>
                    </a:lnTo>
                    <a:lnTo>
                      <a:pt x="716086" y="88865"/>
                    </a:lnTo>
                    <a:lnTo>
                      <a:pt x="704159" y="117367"/>
                    </a:lnTo>
                    <a:lnTo>
                      <a:pt x="686794" y="154376"/>
                    </a:lnTo>
                    <a:lnTo>
                      <a:pt x="693109" y="169373"/>
                    </a:lnTo>
                    <a:lnTo>
                      <a:pt x="707053" y="164725"/>
                    </a:lnTo>
                    <a:lnTo>
                      <a:pt x="731258" y="170425"/>
                    </a:lnTo>
                    <a:lnTo>
                      <a:pt x="750200" y="156920"/>
                    </a:lnTo>
                    <a:lnTo>
                      <a:pt x="769932" y="168584"/>
                    </a:lnTo>
                    <a:lnTo>
                      <a:pt x="792208" y="193928"/>
                    </a:lnTo>
                    <a:lnTo>
                      <a:pt x="789490" y="206645"/>
                    </a:lnTo>
                    <a:lnTo>
                      <a:pt x="770108" y="202610"/>
                    </a:lnTo>
                    <a:lnTo>
                      <a:pt x="734415" y="207346"/>
                    </a:lnTo>
                    <a:lnTo>
                      <a:pt x="717051" y="217519"/>
                    </a:lnTo>
                    <a:lnTo>
                      <a:pt x="699072" y="240847"/>
                    </a:lnTo>
                    <a:lnTo>
                      <a:pt x="661537" y="254440"/>
                    </a:lnTo>
                    <a:lnTo>
                      <a:pt x="637069" y="272857"/>
                    </a:lnTo>
                    <a:lnTo>
                      <a:pt x="611812" y="265841"/>
                    </a:lnTo>
                    <a:lnTo>
                      <a:pt x="597956" y="262684"/>
                    </a:lnTo>
                    <a:lnTo>
                      <a:pt x="585064" y="284960"/>
                    </a:lnTo>
                    <a:lnTo>
                      <a:pt x="592869" y="298114"/>
                    </a:lnTo>
                    <a:lnTo>
                      <a:pt x="596903" y="309340"/>
                    </a:lnTo>
                    <a:lnTo>
                      <a:pt x="579627" y="320740"/>
                    </a:lnTo>
                    <a:lnTo>
                      <a:pt x="562000" y="338719"/>
                    </a:lnTo>
                    <a:lnTo>
                      <a:pt x="533322" y="350383"/>
                    </a:lnTo>
                    <a:lnTo>
                      <a:pt x="496401" y="351698"/>
                    </a:lnTo>
                    <a:lnTo>
                      <a:pt x="456673" y="363186"/>
                    </a:lnTo>
                    <a:lnTo>
                      <a:pt x="428084" y="380814"/>
                    </a:lnTo>
                    <a:lnTo>
                      <a:pt x="417209" y="370641"/>
                    </a:lnTo>
                    <a:lnTo>
                      <a:pt x="387479" y="370641"/>
                    </a:lnTo>
                    <a:lnTo>
                      <a:pt x="351085" y="350558"/>
                    </a:lnTo>
                    <a:lnTo>
                      <a:pt x="326792" y="345559"/>
                    </a:lnTo>
                    <a:lnTo>
                      <a:pt x="294081" y="350207"/>
                    </a:lnTo>
                    <a:lnTo>
                      <a:pt x="243303" y="342753"/>
                    </a:lnTo>
                    <a:lnTo>
                      <a:pt x="216204" y="343542"/>
                    </a:lnTo>
                    <a:lnTo>
                      <a:pt x="201821" y="323635"/>
                    </a:lnTo>
                    <a:lnTo>
                      <a:pt x="190596" y="292326"/>
                    </a:lnTo>
                    <a:lnTo>
                      <a:pt x="175424" y="288555"/>
                    </a:lnTo>
                    <a:lnTo>
                      <a:pt x="145694" y="267069"/>
                    </a:lnTo>
                    <a:lnTo>
                      <a:pt x="112544" y="262246"/>
                    </a:lnTo>
                    <a:lnTo>
                      <a:pt x="83341" y="256282"/>
                    </a:lnTo>
                    <a:lnTo>
                      <a:pt x="74483" y="241110"/>
                    </a:lnTo>
                    <a:lnTo>
                      <a:pt x="83955" y="199629"/>
                    </a:lnTo>
                    <a:lnTo>
                      <a:pt x="67029" y="170601"/>
                    </a:lnTo>
                    <a:lnTo>
                      <a:pt x="31949" y="156832"/>
                    </a:lnTo>
                    <a:lnTo>
                      <a:pt x="11253" y="137275"/>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34" name="Freeform: Shape 1612">
                <a:extLst>
                  <a:ext uri="{FF2B5EF4-FFF2-40B4-BE49-F238E27FC236}">
                    <a16:creationId xmlns:a16="http://schemas.microsoft.com/office/drawing/2014/main" id="{B7E199E1-7FA8-46F5-A379-A09B427F60D6}"/>
                  </a:ext>
                </a:extLst>
              </p:cNvPr>
              <p:cNvSpPr/>
              <p:nvPr/>
            </p:nvSpPr>
            <p:spPr>
              <a:xfrm>
                <a:off x="6239304" y="3731082"/>
                <a:ext cx="316178" cy="355701"/>
              </a:xfrm>
              <a:custGeom>
                <a:avLst/>
                <a:gdLst>
                  <a:gd name="connsiteX0" fmla="*/ 125085 w 304800"/>
                  <a:gd name="connsiteY0" fmla="*/ 340297 h 342900"/>
                  <a:gd name="connsiteX1" fmla="*/ 108861 w 304800"/>
                  <a:gd name="connsiteY1" fmla="*/ 322933 h 342900"/>
                  <a:gd name="connsiteX2" fmla="*/ 93952 w 304800"/>
                  <a:gd name="connsiteY2" fmla="*/ 304253 h 342900"/>
                  <a:gd name="connsiteX3" fmla="*/ 77640 w 304800"/>
                  <a:gd name="connsiteY3" fmla="*/ 297500 h 342900"/>
                  <a:gd name="connsiteX4" fmla="*/ 65888 w 304800"/>
                  <a:gd name="connsiteY4" fmla="*/ 290046 h 342900"/>
                  <a:gd name="connsiteX5" fmla="*/ 52120 w 304800"/>
                  <a:gd name="connsiteY5" fmla="*/ 290309 h 342900"/>
                  <a:gd name="connsiteX6" fmla="*/ 40193 w 304800"/>
                  <a:gd name="connsiteY6" fmla="*/ 295834 h 342900"/>
                  <a:gd name="connsiteX7" fmla="*/ 27915 w 304800"/>
                  <a:gd name="connsiteY7" fmla="*/ 293642 h 342900"/>
                  <a:gd name="connsiteX8" fmla="*/ 19496 w 304800"/>
                  <a:gd name="connsiteY8" fmla="*/ 301797 h 342900"/>
                  <a:gd name="connsiteX9" fmla="*/ 17391 w 304800"/>
                  <a:gd name="connsiteY9" fmla="*/ 288117 h 342900"/>
                  <a:gd name="connsiteX10" fmla="*/ 24232 w 304800"/>
                  <a:gd name="connsiteY10" fmla="*/ 275488 h 342900"/>
                  <a:gd name="connsiteX11" fmla="*/ 27301 w 304800"/>
                  <a:gd name="connsiteY11" fmla="*/ 251371 h 342900"/>
                  <a:gd name="connsiteX12" fmla="*/ 24582 w 304800"/>
                  <a:gd name="connsiteY12" fmla="*/ 225851 h 342900"/>
                  <a:gd name="connsiteX13" fmla="*/ 21600 w 304800"/>
                  <a:gd name="connsiteY13" fmla="*/ 212959 h 342900"/>
                  <a:gd name="connsiteX14" fmla="*/ 24056 w 304800"/>
                  <a:gd name="connsiteY14" fmla="*/ 200067 h 342900"/>
                  <a:gd name="connsiteX15" fmla="*/ 17742 w 304800"/>
                  <a:gd name="connsiteY15" fmla="*/ 187614 h 342900"/>
                  <a:gd name="connsiteX16" fmla="*/ 4763 w 304800"/>
                  <a:gd name="connsiteY16" fmla="*/ 176389 h 342900"/>
                  <a:gd name="connsiteX17" fmla="*/ 10112 w 304800"/>
                  <a:gd name="connsiteY17" fmla="*/ 167619 h 342900"/>
                  <a:gd name="connsiteX18" fmla="*/ 106405 w 304800"/>
                  <a:gd name="connsiteY18" fmla="*/ 167794 h 342900"/>
                  <a:gd name="connsiteX19" fmla="*/ 101757 w 304800"/>
                  <a:gd name="connsiteY19" fmla="*/ 129645 h 342900"/>
                  <a:gd name="connsiteX20" fmla="*/ 107808 w 304800"/>
                  <a:gd name="connsiteY20" fmla="*/ 116052 h 342900"/>
                  <a:gd name="connsiteX21" fmla="*/ 130785 w 304800"/>
                  <a:gd name="connsiteY21" fmla="*/ 113684 h 342900"/>
                  <a:gd name="connsiteX22" fmla="*/ 129996 w 304800"/>
                  <a:gd name="connsiteY22" fmla="*/ 44753 h 342900"/>
                  <a:gd name="connsiteX23" fmla="*/ 210766 w 304800"/>
                  <a:gd name="connsiteY23" fmla="*/ 46244 h 342900"/>
                  <a:gd name="connsiteX24" fmla="*/ 210766 w 304800"/>
                  <a:gd name="connsiteY24" fmla="*/ 4763 h 342900"/>
                  <a:gd name="connsiteX25" fmla="*/ 303288 w 304800"/>
                  <a:gd name="connsiteY25" fmla="*/ 70800 h 342900"/>
                  <a:gd name="connsiteX26" fmla="*/ 265666 w 304800"/>
                  <a:gd name="connsiteY26" fmla="*/ 71238 h 342900"/>
                  <a:gd name="connsiteX27" fmla="*/ 277505 w 304800"/>
                  <a:gd name="connsiteY27" fmla="*/ 185772 h 342900"/>
                  <a:gd name="connsiteX28" fmla="*/ 289344 w 304800"/>
                  <a:gd name="connsiteY28" fmla="*/ 296974 h 342900"/>
                  <a:gd name="connsiteX29" fmla="*/ 293642 w 304800"/>
                  <a:gd name="connsiteY29" fmla="*/ 300131 h 342900"/>
                  <a:gd name="connsiteX30" fmla="*/ 288204 w 304800"/>
                  <a:gd name="connsiteY30" fmla="*/ 317934 h 342900"/>
                  <a:gd name="connsiteX31" fmla="*/ 189543 w 304800"/>
                  <a:gd name="connsiteY31" fmla="*/ 318285 h 342900"/>
                  <a:gd name="connsiteX32" fmla="*/ 185772 w 304800"/>
                  <a:gd name="connsiteY32" fmla="*/ 323898 h 342900"/>
                  <a:gd name="connsiteX33" fmla="*/ 176301 w 304800"/>
                  <a:gd name="connsiteY33" fmla="*/ 322231 h 342900"/>
                  <a:gd name="connsiteX34" fmla="*/ 162445 w 304800"/>
                  <a:gd name="connsiteY34" fmla="*/ 327230 h 342900"/>
                  <a:gd name="connsiteX35" fmla="*/ 145256 w 304800"/>
                  <a:gd name="connsiteY35" fmla="*/ 320214 h 342900"/>
                  <a:gd name="connsiteX36" fmla="*/ 137450 w 304800"/>
                  <a:gd name="connsiteY36" fmla="*/ 320828 h 342900"/>
                  <a:gd name="connsiteX37" fmla="*/ 133329 w 304800"/>
                  <a:gd name="connsiteY37" fmla="*/ 335737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4800" h="342900">
                    <a:moveTo>
                      <a:pt x="125085" y="340297"/>
                    </a:moveTo>
                    <a:lnTo>
                      <a:pt x="108861" y="322933"/>
                    </a:lnTo>
                    <a:lnTo>
                      <a:pt x="93952" y="304253"/>
                    </a:lnTo>
                    <a:lnTo>
                      <a:pt x="77640" y="297500"/>
                    </a:lnTo>
                    <a:lnTo>
                      <a:pt x="65888" y="290046"/>
                    </a:lnTo>
                    <a:lnTo>
                      <a:pt x="52120" y="290309"/>
                    </a:lnTo>
                    <a:lnTo>
                      <a:pt x="40193" y="295834"/>
                    </a:lnTo>
                    <a:lnTo>
                      <a:pt x="27915" y="293642"/>
                    </a:lnTo>
                    <a:lnTo>
                      <a:pt x="19496" y="301797"/>
                    </a:lnTo>
                    <a:lnTo>
                      <a:pt x="17391" y="288117"/>
                    </a:lnTo>
                    <a:lnTo>
                      <a:pt x="24232" y="275488"/>
                    </a:lnTo>
                    <a:lnTo>
                      <a:pt x="27301" y="251371"/>
                    </a:lnTo>
                    <a:lnTo>
                      <a:pt x="24582" y="225851"/>
                    </a:lnTo>
                    <a:lnTo>
                      <a:pt x="21600" y="212959"/>
                    </a:lnTo>
                    <a:lnTo>
                      <a:pt x="24056" y="200067"/>
                    </a:lnTo>
                    <a:lnTo>
                      <a:pt x="17742" y="187614"/>
                    </a:lnTo>
                    <a:lnTo>
                      <a:pt x="4763" y="176389"/>
                    </a:lnTo>
                    <a:lnTo>
                      <a:pt x="10112" y="167619"/>
                    </a:lnTo>
                    <a:lnTo>
                      <a:pt x="106405" y="167794"/>
                    </a:lnTo>
                    <a:lnTo>
                      <a:pt x="101757" y="129645"/>
                    </a:lnTo>
                    <a:lnTo>
                      <a:pt x="107808" y="116052"/>
                    </a:lnTo>
                    <a:lnTo>
                      <a:pt x="130785" y="113684"/>
                    </a:lnTo>
                    <a:lnTo>
                      <a:pt x="129996" y="44753"/>
                    </a:lnTo>
                    <a:lnTo>
                      <a:pt x="210766" y="46244"/>
                    </a:lnTo>
                    <a:lnTo>
                      <a:pt x="210766" y="4763"/>
                    </a:lnTo>
                    <a:lnTo>
                      <a:pt x="303288" y="70800"/>
                    </a:lnTo>
                    <a:lnTo>
                      <a:pt x="265666" y="71238"/>
                    </a:lnTo>
                    <a:lnTo>
                      <a:pt x="277505" y="185772"/>
                    </a:lnTo>
                    <a:lnTo>
                      <a:pt x="289344" y="296974"/>
                    </a:lnTo>
                    <a:lnTo>
                      <a:pt x="293642" y="300131"/>
                    </a:lnTo>
                    <a:lnTo>
                      <a:pt x="288204" y="317934"/>
                    </a:lnTo>
                    <a:lnTo>
                      <a:pt x="189543" y="318285"/>
                    </a:lnTo>
                    <a:lnTo>
                      <a:pt x="185772" y="323898"/>
                    </a:lnTo>
                    <a:lnTo>
                      <a:pt x="176301" y="322231"/>
                    </a:lnTo>
                    <a:lnTo>
                      <a:pt x="162445" y="327230"/>
                    </a:lnTo>
                    <a:lnTo>
                      <a:pt x="145256" y="320214"/>
                    </a:lnTo>
                    <a:lnTo>
                      <a:pt x="137450" y="320828"/>
                    </a:lnTo>
                    <a:lnTo>
                      <a:pt x="133329" y="335737"/>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35" name="Freeform: Shape 1613">
                <a:extLst>
                  <a:ext uri="{FF2B5EF4-FFF2-40B4-BE49-F238E27FC236}">
                    <a16:creationId xmlns:a16="http://schemas.microsoft.com/office/drawing/2014/main" id="{88824993-CED1-4B08-8E13-8A230C9AFFC6}"/>
                  </a:ext>
                </a:extLst>
              </p:cNvPr>
              <p:cNvSpPr/>
              <p:nvPr/>
            </p:nvSpPr>
            <p:spPr>
              <a:xfrm>
                <a:off x="7508369" y="4688566"/>
                <a:ext cx="85632" cy="204198"/>
              </a:xfrm>
              <a:custGeom>
                <a:avLst/>
                <a:gdLst>
                  <a:gd name="connsiteX0" fmla="*/ 50717 w 82550"/>
                  <a:gd name="connsiteY0" fmla="*/ 61591 h 196850"/>
                  <a:gd name="connsiteX1" fmla="*/ 43876 w 82550"/>
                  <a:gd name="connsiteY1" fmla="*/ 80534 h 196850"/>
                  <a:gd name="connsiteX2" fmla="*/ 50717 w 82550"/>
                  <a:gd name="connsiteY2" fmla="*/ 113158 h 196850"/>
                  <a:gd name="connsiteX3" fmla="*/ 59311 w 82550"/>
                  <a:gd name="connsiteY3" fmla="*/ 112807 h 196850"/>
                  <a:gd name="connsiteX4" fmla="*/ 68169 w 82550"/>
                  <a:gd name="connsiteY4" fmla="*/ 120876 h 196850"/>
                  <a:gd name="connsiteX5" fmla="*/ 78430 w 82550"/>
                  <a:gd name="connsiteY5" fmla="*/ 139117 h 196850"/>
                  <a:gd name="connsiteX6" fmla="*/ 80534 w 82550"/>
                  <a:gd name="connsiteY6" fmla="*/ 171741 h 196850"/>
                  <a:gd name="connsiteX7" fmla="*/ 69923 w 82550"/>
                  <a:gd name="connsiteY7" fmla="*/ 177090 h 196850"/>
                  <a:gd name="connsiteX8" fmla="*/ 62381 w 82550"/>
                  <a:gd name="connsiteY8" fmla="*/ 194718 h 196850"/>
                  <a:gd name="connsiteX9" fmla="*/ 46332 w 82550"/>
                  <a:gd name="connsiteY9" fmla="*/ 179020 h 196850"/>
                  <a:gd name="connsiteX10" fmla="*/ 44578 w 82550"/>
                  <a:gd name="connsiteY10" fmla="*/ 161129 h 196850"/>
                  <a:gd name="connsiteX11" fmla="*/ 49752 w 82550"/>
                  <a:gd name="connsiteY11" fmla="*/ 149290 h 196850"/>
                  <a:gd name="connsiteX12" fmla="*/ 48261 w 82550"/>
                  <a:gd name="connsiteY12" fmla="*/ 139205 h 196850"/>
                  <a:gd name="connsiteX13" fmla="*/ 38615 w 82550"/>
                  <a:gd name="connsiteY13" fmla="*/ 132802 h 196850"/>
                  <a:gd name="connsiteX14" fmla="*/ 31774 w 82550"/>
                  <a:gd name="connsiteY14" fmla="*/ 135083 h 196850"/>
                  <a:gd name="connsiteX15" fmla="*/ 17654 w 82550"/>
                  <a:gd name="connsiteY15" fmla="*/ 122980 h 196850"/>
                  <a:gd name="connsiteX16" fmla="*/ 4763 w 82550"/>
                  <a:gd name="connsiteY16" fmla="*/ 116491 h 196850"/>
                  <a:gd name="connsiteX17" fmla="*/ 12217 w 82550"/>
                  <a:gd name="connsiteY17" fmla="*/ 93163 h 196850"/>
                  <a:gd name="connsiteX18" fmla="*/ 19935 w 82550"/>
                  <a:gd name="connsiteY18" fmla="*/ 84480 h 196850"/>
                  <a:gd name="connsiteX19" fmla="*/ 15199 w 82550"/>
                  <a:gd name="connsiteY19" fmla="*/ 63784 h 196850"/>
                  <a:gd name="connsiteX20" fmla="*/ 20110 w 82550"/>
                  <a:gd name="connsiteY20" fmla="*/ 43613 h 196850"/>
                  <a:gd name="connsiteX21" fmla="*/ 24320 w 82550"/>
                  <a:gd name="connsiteY21" fmla="*/ 36860 h 196850"/>
                  <a:gd name="connsiteX22" fmla="*/ 18093 w 82550"/>
                  <a:gd name="connsiteY22" fmla="*/ 15813 h 196850"/>
                  <a:gd name="connsiteX23" fmla="*/ 6517 w 82550"/>
                  <a:gd name="connsiteY23" fmla="*/ 4763 h 196850"/>
                  <a:gd name="connsiteX24" fmla="*/ 30546 w 82550"/>
                  <a:gd name="connsiteY24" fmla="*/ 9323 h 196850"/>
                  <a:gd name="connsiteX25" fmla="*/ 35545 w 82550"/>
                  <a:gd name="connsiteY25" fmla="*/ 16163 h 196850"/>
                  <a:gd name="connsiteX26" fmla="*/ 43876 w 82550"/>
                  <a:gd name="connsiteY26" fmla="*/ 27739 h 19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550" h="196850">
                    <a:moveTo>
                      <a:pt x="50717" y="61591"/>
                    </a:moveTo>
                    <a:lnTo>
                      <a:pt x="43876" y="80534"/>
                    </a:lnTo>
                    <a:lnTo>
                      <a:pt x="50717" y="113158"/>
                    </a:lnTo>
                    <a:lnTo>
                      <a:pt x="59311" y="112807"/>
                    </a:lnTo>
                    <a:lnTo>
                      <a:pt x="68169" y="120876"/>
                    </a:lnTo>
                    <a:lnTo>
                      <a:pt x="78430" y="139117"/>
                    </a:lnTo>
                    <a:lnTo>
                      <a:pt x="80534" y="171741"/>
                    </a:lnTo>
                    <a:lnTo>
                      <a:pt x="69923" y="177090"/>
                    </a:lnTo>
                    <a:lnTo>
                      <a:pt x="62381" y="194718"/>
                    </a:lnTo>
                    <a:lnTo>
                      <a:pt x="46332" y="179020"/>
                    </a:lnTo>
                    <a:lnTo>
                      <a:pt x="44578" y="161129"/>
                    </a:lnTo>
                    <a:lnTo>
                      <a:pt x="49752" y="149290"/>
                    </a:lnTo>
                    <a:lnTo>
                      <a:pt x="48261" y="139205"/>
                    </a:lnTo>
                    <a:lnTo>
                      <a:pt x="38615" y="132802"/>
                    </a:lnTo>
                    <a:lnTo>
                      <a:pt x="31774" y="135083"/>
                    </a:lnTo>
                    <a:lnTo>
                      <a:pt x="17654" y="122980"/>
                    </a:lnTo>
                    <a:lnTo>
                      <a:pt x="4763" y="116491"/>
                    </a:lnTo>
                    <a:lnTo>
                      <a:pt x="12217" y="93163"/>
                    </a:lnTo>
                    <a:lnTo>
                      <a:pt x="19935" y="84480"/>
                    </a:lnTo>
                    <a:lnTo>
                      <a:pt x="15199" y="63784"/>
                    </a:lnTo>
                    <a:lnTo>
                      <a:pt x="20110" y="43613"/>
                    </a:lnTo>
                    <a:lnTo>
                      <a:pt x="24320" y="36860"/>
                    </a:lnTo>
                    <a:lnTo>
                      <a:pt x="18093" y="15813"/>
                    </a:lnTo>
                    <a:lnTo>
                      <a:pt x="6517" y="4763"/>
                    </a:lnTo>
                    <a:lnTo>
                      <a:pt x="30546" y="9323"/>
                    </a:lnTo>
                    <a:lnTo>
                      <a:pt x="35545" y="16163"/>
                    </a:lnTo>
                    <a:lnTo>
                      <a:pt x="43876" y="27739"/>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36" name="Freeform: Shape 1614">
                <a:extLst>
                  <a:ext uri="{FF2B5EF4-FFF2-40B4-BE49-F238E27FC236}">
                    <a16:creationId xmlns:a16="http://schemas.microsoft.com/office/drawing/2014/main" id="{9A946D8E-50C7-4633-9262-439EAE9EB5D9}"/>
                  </a:ext>
                </a:extLst>
              </p:cNvPr>
              <p:cNvSpPr/>
              <p:nvPr/>
            </p:nvSpPr>
            <p:spPr>
              <a:xfrm>
                <a:off x="3686893" y="3574882"/>
                <a:ext cx="777271" cy="513790"/>
              </a:xfrm>
              <a:custGeom>
                <a:avLst/>
                <a:gdLst>
                  <a:gd name="connsiteX0" fmla="*/ 496313 w 749300"/>
                  <a:gd name="connsiteY0" fmla="*/ 197085 h 495300"/>
                  <a:gd name="connsiteX1" fmla="*/ 486754 w 749300"/>
                  <a:gd name="connsiteY1" fmla="*/ 220852 h 495300"/>
                  <a:gd name="connsiteX2" fmla="*/ 482457 w 749300"/>
                  <a:gd name="connsiteY2" fmla="*/ 240233 h 495300"/>
                  <a:gd name="connsiteX3" fmla="*/ 480615 w 749300"/>
                  <a:gd name="connsiteY3" fmla="*/ 276014 h 495300"/>
                  <a:gd name="connsiteX4" fmla="*/ 478247 w 749300"/>
                  <a:gd name="connsiteY4" fmla="*/ 288906 h 495300"/>
                  <a:gd name="connsiteX5" fmla="*/ 482544 w 749300"/>
                  <a:gd name="connsiteY5" fmla="*/ 303288 h 495300"/>
                  <a:gd name="connsiteX6" fmla="*/ 490174 w 749300"/>
                  <a:gd name="connsiteY6" fmla="*/ 316180 h 495300"/>
                  <a:gd name="connsiteX7" fmla="*/ 495085 w 749300"/>
                  <a:gd name="connsiteY7" fmla="*/ 336438 h 495300"/>
                  <a:gd name="connsiteX8" fmla="*/ 511397 w 749300"/>
                  <a:gd name="connsiteY8" fmla="*/ 355820 h 495300"/>
                  <a:gd name="connsiteX9" fmla="*/ 517097 w 749300"/>
                  <a:gd name="connsiteY9" fmla="*/ 370641 h 495300"/>
                  <a:gd name="connsiteX10" fmla="*/ 526744 w 749300"/>
                  <a:gd name="connsiteY10" fmla="*/ 383357 h 495300"/>
                  <a:gd name="connsiteX11" fmla="*/ 552879 w 749300"/>
                  <a:gd name="connsiteY11" fmla="*/ 390285 h 495300"/>
                  <a:gd name="connsiteX12" fmla="*/ 563052 w 749300"/>
                  <a:gd name="connsiteY12" fmla="*/ 400985 h 495300"/>
                  <a:gd name="connsiteX13" fmla="*/ 584625 w 749300"/>
                  <a:gd name="connsiteY13" fmla="*/ 393793 h 495300"/>
                  <a:gd name="connsiteX14" fmla="*/ 603305 w 749300"/>
                  <a:gd name="connsiteY14" fmla="*/ 391250 h 495300"/>
                  <a:gd name="connsiteX15" fmla="*/ 621722 w 749300"/>
                  <a:gd name="connsiteY15" fmla="*/ 386602 h 495300"/>
                  <a:gd name="connsiteX16" fmla="*/ 637245 w 749300"/>
                  <a:gd name="connsiteY16" fmla="*/ 382129 h 495300"/>
                  <a:gd name="connsiteX17" fmla="*/ 652855 w 749300"/>
                  <a:gd name="connsiteY17" fmla="*/ 371605 h 495300"/>
                  <a:gd name="connsiteX18" fmla="*/ 658731 w 749300"/>
                  <a:gd name="connsiteY18" fmla="*/ 356434 h 495300"/>
                  <a:gd name="connsiteX19" fmla="*/ 660748 w 749300"/>
                  <a:gd name="connsiteY19" fmla="*/ 334597 h 495300"/>
                  <a:gd name="connsiteX20" fmla="*/ 665045 w 749300"/>
                  <a:gd name="connsiteY20" fmla="*/ 326967 h 495300"/>
                  <a:gd name="connsiteX21" fmla="*/ 681620 w 749300"/>
                  <a:gd name="connsiteY21" fmla="*/ 320039 h 495300"/>
                  <a:gd name="connsiteX22" fmla="*/ 707667 w 749300"/>
                  <a:gd name="connsiteY22" fmla="*/ 313987 h 495300"/>
                  <a:gd name="connsiteX23" fmla="*/ 729416 w 749300"/>
                  <a:gd name="connsiteY23" fmla="*/ 314864 h 495300"/>
                  <a:gd name="connsiteX24" fmla="*/ 744324 w 749300"/>
                  <a:gd name="connsiteY24" fmla="*/ 312672 h 495300"/>
                  <a:gd name="connsiteX25" fmla="*/ 750200 w 749300"/>
                  <a:gd name="connsiteY25" fmla="*/ 318197 h 495300"/>
                  <a:gd name="connsiteX26" fmla="*/ 749411 w 749300"/>
                  <a:gd name="connsiteY26" fmla="*/ 330826 h 495300"/>
                  <a:gd name="connsiteX27" fmla="*/ 736169 w 749300"/>
                  <a:gd name="connsiteY27" fmla="*/ 346348 h 495300"/>
                  <a:gd name="connsiteX28" fmla="*/ 730380 w 749300"/>
                  <a:gd name="connsiteY28" fmla="*/ 362222 h 495300"/>
                  <a:gd name="connsiteX29" fmla="*/ 734853 w 749300"/>
                  <a:gd name="connsiteY29" fmla="*/ 366694 h 495300"/>
                  <a:gd name="connsiteX30" fmla="*/ 731170 w 749300"/>
                  <a:gd name="connsiteY30" fmla="*/ 377920 h 495300"/>
                  <a:gd name="connsiteX31" fmla="*/ 725031 w 749300"/>
                  <a:gd name="connsiteY31" fmla="*/ 398003 h 495300"/>
                  <a:gd name="connsiteX32" fmla="*/ 718804 w 749300"/>
                  <a:gd name="connsiteY32" fmla="*/ 391425 h 495300"/>
                  <a:gd name="connsiteX33" fmla="*/ 713630 w 749300"/>
                  <a:gd name="connsiteY33" fmla="*/ 391864 h 495300"/>
                  <a:gd name="connsiteX34" fmla="*/ 708982 w 749300"/>
                  <a:gd name="connsiteY34" fmla="*/ 392215 h 495300"/>
                  <a:gd name="connsiteX35" fmla="*/ 700212 w 749300"/>
                  <a:gd name="connsiteY35" fmla="*/ 407737 h 495300"/>
                  <a:gd name="connsiteX36" fmla="*/ 695740 w 749300"/>
                  <a:gd name="connsiteY36" fmla="*/ 404668 h 495300"/>
                  <a:gd name="connsiteX37" fmla="*/ 692758 w 749300"/>
                  <a:gd name="connsiteY37" fmla="*/ 405896 h 495300"/>
                  <a:gd name="connsiteX38" fmla="*/ 692933 w 749300"/>
                  <a:gd name="connsiteY38" fmla="*/ 409667 h 495300"/>
                  <a:gd name="connsiteX39" fmla="*/ 670219 w 749300"/>
                  <a:gd name="connsiteY39" fmla="*/ 409404 h 495300"/>
                  <a:gd name="connsiteX40" fmla="*/ 647242 w 749300"/>
                  <a:gd name="connsiteY40" fmla="*/ 409404 h 495300"/>
                  <a:gd name="connsiteX41" fmla="*/ 647242 w 749300"/>
                  <a:gd name="connsiteY41" fmla="*/ 423874 h 495300"/>
                  <a:gd name="connsiteX42" fmla="*/ 636105 w 749300"/>
                  <a:gd name="connsiteY42" fmla="*/ 423874 h 495300"/>
                  <a:gd name="connsiteX43" fmla="*/ 645225 w 749300"/>
                  <a:gd name="connsiteY43" fmla="*/ 432468 h 495300"/>
                  <a:gd name="connsiteX44" fmla="*/ 654346 w 749300"/>
                  <a:gd name="connsiteY44" fmla="*/ 438344 h 495300"/>
                  <a:gd name="connsiteX45" fmla="*/ 657064 w 749300"/>
                  <a:gd name="connsiteY45" fmla="*/ 443869 h 495300"/>
                  <a:gd name="connsiteX46" fmla="*/ 661099 w 749300"/>
                  <a:gd name="connsiteY46" fmla="*/ 445448 h 495300"/>
                  <a:gd name="connsiteX47" fmla="*/ 660397 w 749300"/>
                  <a:gd name="connsiteY47" fmla="*/ 454042 h 495300"/>
                  <a:gd name="connsiteX48" fmla="*/ 628913 w 749300"/>
                  <a:gd name="connsiteY48" fmla="*/ 454130 h 495300"/>
                  <a:gd name="connsiteX49" fmla="*/ 617074 w 749300"/>
                  <a:gd name="connsiteY49" fmla="*/ 474827 h 495300"/>
                  <a:gd name="connsiteX50" fmla="*/ 620494 w 749300"/>
                  <a:gd name="connsiteY50" fmla="*/ 479562 h 495300"/>
                  <a:gd name="connsiteX51" fmla="*/ 617688 w 749300"/>
                  <a:gd name="connsiteY51" fmla="*/ 485526 h 495300"/>
                  <a:gd name="connsiteX52" fmla="*/ 617074 w 749300"/>
                  <a:gd name="connsiteY52" fmla="*/ 492893 h 495300"/>
                  <a:gd name="connsiteX53" fmla="*/ 589274 w 749300"/>
                  <a:gd name="connsiteY53" fmla="*/ 465618 h 495300"/>
                  <a:gd name="connsiteX54" fmla="*/ 576557 w 749300"/>
                  <a:gd name="connsiteY54" fmla="*/ 457375 h 495300"/>
                  <a:gd name="connsiteX55" fmla="*/ 556474 w 749300"/>
                  <a:gd name="connsiteY55" fmla="*/ 450710 h 495300"/>
                  <a:gd name="connsiteX56" fmla="*/ 542793 w 749300"/>
                  <a:gd name="connsiteY56" fmla="*/ 452551 h 495300"/>
                  <a:gd name="connsiteX57" fmla="*/ 522973 w 749300"/>
                  <a:gd name="connsiteY57" fmla="*/ 462110 h 495300"/>
                  <a:gd name="connsiteX58" fmla="*/ 510608 w 749300"/>
                  <a:gd name="connsiteY58" fmla="*/ 464654 h 495300"/>
                  <a:gd name="connsiteX59" fmla="*/ 493243 w 749300"/>
                  <a:gd name="connsiteY59" fmla="*/ 457989 h 495300"/>
                  <a:gd name="connsiteX60" fmla="*/ 474827 w 749300"/>
                  <a:gd name="connsiteY60" fmla="*/ 453078 h 495300"/>
                  <a:gd name="connsiteX61" fmla="*/ 451850 w 749300"/>
                  <a:gd name="connsiteY61" fmla="*/ 441413 h 495300"/>
                  <a:gd name="connsiteX62" fmla="*/ 433433 w 749300"/>
                  <a:gd name="connsiteY62" fmla="*/ 437818 h 495300"/>
                  <a:gd name="connsiteX63" fmla="*/ 405545 w 749300"/>
                  <a:gd name="connsiteY63" fmla="*/ 425979 h 495300"/>
                  <a:gd name="connsiteX64" fmla="*/ 385023 w 749300"/>
                  <a:gd name="connsiteY64" fmla="*/ 413701 h 495300"/>
                  <a:gd name="connsiteX65" fmla="*/ 378797 w 749300"/>
                  <a:gd name="connsiteY65" fmla="*/ 406860 h 495300"/>
                  <a:gd name="connsiteX66" fmla="*/ 365028 w 749300"/>
                  <a:gd name="connsiteY66" fmla="*/ 405369 h 495300"/>
                  <a:gd name="connsiteX67" fmla="*/ 339859 w 749300"/>
                  <a:gd name="connsiteY67" fmla="*/ 397214 h 495300"/>
                  <a:gd name="connsiteX68" fmla="*/ 329598 w 749300"/>
                  <a:gd name="connsiteY68" fmla="*/ 385462 h 495300"/>
                  <a:gd name="connsiteX69" fmla="*/ 303201 w 749300"/>
                  <a:gd name="connsiteY69" fmla="*/ 370816 h 495300"/>
                  <a:gd name="connsiteX70" fmla="*/ 290923 w 749300"/>
                  <a:gd name="connsiteY70" fmla="*/ 354417 h 495300"/>
                  <a:gd name="connsiteX71" fmla="*/ 285047 w 749300"/>
                  <a:gd name="connsiteY71" fmla="*/ 341700 h 495300"/>
                  <a:gd name="connsiteX72" fmla="*/ 293203 w 749300"/>
                  <a:gd name="connsiteY72" fmla="*/ 339157 h 495300"/>
                  <a:gd name="connsiteX73" fmla="*/ 290660 w 749300"/>
                  <a:gd name="connsiteY73" fmla="*/ 331703 h 495300"/>
                  <a:gd name="connsiteX74" fmla="*/ 296360 w 749300"/>
                  <a:gd name="connsiteY74" fmla="*/ 324950 h 495300"/>
                  <a:gd name="connsiteX75" fmla="*/ 296448 w 749300"/>
                  <a:gd name="connsiteY75" fmla="*/ 315829 h 495300"/>
                  <a:gd name="connsiteX76" fmla="*/ 288204 w 749300"/>
                  <a:gd name="connsiteY76" fmla="*/ 304078 h 495300"/>
                  <a:gd name="connsiteX77" fmla="*/ 285924 w 749300"/>
                  <a:gd name="connsiteY77" fmla="*/ 293554 h 495300"/>
                  <a:gd name="connsiteX78" fmla="*/ 277681 w 749300"/>
                  <a:gd name="connsiteY78" fmla="*/ 280224 h 495300"/>
                  <a:gd name="connsiteX79" fmla="*/ 256019 w 749300"/>
                  <a:gd name="connsiteY79" fmla="*/ 253739 h 495300"/>
                  <a:gd name="connsiteX80" fmla="*/ 231288 w 749300"/>
                  <a:gd name="connsiteY80" fmla="*/ 232779 h 495300"/>
                  <a:gd name="connsiteX81" fmla="*/ 219361 w 749300"/>
                  <a:gd name="connsiteY81" fmla="*/ 216028 h 495300"/>
                  <a:gd name="connsiteX82" fmla="*/ 198226 w 749300"/>
                  <a:gd name="connsiteY82" fmla="*/ 204978 h 495300"/>
                  <a:gd name="connsiteX83" fmla="*/ 193753 w 749300"/>
                  <a:gd name="connsiteY83" fmla="*/ 198313 h 495300"/>
                  <a:gd name="connsiteX84" fmla="*/ 197524 w 749300"/>
                  <a:gd name="connsiteY84" fmla="*/ 181475 h 495300"/>
                  <a:gd name="connsiteX85" fmla="*/ 184983 w 749300"/>
                  <a:gd name="connsiteY85" fmla="*/ 175073 h 495300"/>
                  <a:gd name="connsiteX86" fmla="*/ 170425 w 749300"/>
                  <a:gd name="connsiteY86" fmla="*/ 161743 h 495300"/>
                  <a:gd name="connsiteX87" fmla="*/ 164286 w 749300"/>
                  <a:gd name="connsiteY87" fmla="*/ 142537 h 495300"/>
                  <a:gd name="connsiteX88" fmla="*/ 151044 w 749300"/>
                  <a:gd name="connsiteY88" fmla="*/ 140257 h 495300"/>
                  <a:gd name="connsiteX89" fmla="*/ 136837 w 749300"/>
                  <a:gd name="connsiteY89" fmla="*/ 125699 h 495300"/>
                  <a:gd name="connsiteX90" fmla="*/ 125260 w 749300"/>
                  <a:gd name="connsiteY90" fmla="*/ 112105 h 495300"/>
                  <a:gd name="connsiteX91" fmla="*/ 124208 w 749300"/>
                  <a:gd name="connsiteY91" fmla="*/ 103336 h 495300"/>
                  <a:gd name="connsiteX92" fmla="*/ 110965 w 749300"/>
                  <a:gd name="connsiteY92" fmla="*/ 82112 h 495300"/>
                  <a:gd name="connsiteX93" fmla="*/ 102283 w 749300"/>
                  <a:gd name="connsiteY93" fmla="*/ 60363 h 495300"/>
                  <a:gd name="connsiteX94" fmla="*/ 102634 w 749300"/>
                  <a:gd name="connsiteY94" fmla="*/ 49401 h 495300"/>
                  <a:gd name="connsiteX95" fmla="*/ 84831 w 749300"/>
                  <a:gd name="connsiteY95" fmla="*/ 38088 h 495300"/>
                  <a:gd name="connsiteX96" fmla="*/ 76675 w 749300"/>
                  <a:gd name="connsiteY96" fmla="*/ 39316 h 495300"/>
                  <a:gd name="connsiteX97" fmla="*/ 62644 w 749300"/>
                  <a:gd name="connsiteY97" fmla="*/ 31423 h 495300"/>
                  <a:gd name="connsiteX98" fmla="*/ 58697 w 749300"/>
                  <a:gd name="connsiteY98" fmla="*/ 43087 h 495300"/>
                  <a:gd name="connsiteX99" fmla="*/ 62731 w 749300"/>
                  <a:gd name="connsiteY99" fmla="*/ 56768 h 495300"/>
                  <a:gd name="connsiteX100" fmla="*/ 65099 w 749300"/>
                  <a:gd name="connsiteY100" fmla="*/ 78078 h 495300"/>
                  <a:gd name="connsiteX101" fmla="*/ 73606 w 749300"/>
                  <a:gd name="connsiteY101" fmla="*/ 89742 h 495300"/>
                  <a:gd name="connsiteX102" fmla="*/ 91847 w 749300"/>
                  <a:gd name="connsiteY102" fmla="*/ 109124 h 495300"/>
                  <a:gd name="connsiteX103" fmla="*/ 95881 w 749300"/>
                  <a:gd name="connsiteY103" fmla="*/ 115701 h 495300"/>
                  <a:gd name="connsiteX104" fmla="*/ 99652 w 749300"/>
                  <a:gd name="connsiteY104" fmla="*/ 117631 h 495300"/>
                  <a:gd name="connsiteX105" fmla="*/ 102810 w 749300"/>
                  <a:gd name="connsiteY105" fmla="*/ 127277 h 495300"/>
                  <a:gd name="connsiteX106" fmla="*/ 107194 w 749300"/>
                  <a:gd name="connsiteY106" fmla="*/ 126839 h 495300"/>
                  <a:gd name="connsiteX107" fmla="*/ 112193 w 749300"/>
                  <a:gd name="connsiteY107" fmla="*/ 144729 h 495300"/>
                  <a:gd name="connsiteX108" fmla="*/ 119648 w 749300"/>
                  <a:gd name="connsiteY108" fmla="*/ 151745 h 495300"/>
                  <a:gd name="connsiteX109" fmla="*/ 124822 w 749300"/>
                  <a:gd name="connsiteY109" fmla="*/ 161480 h 495300"/>
                  <a:gd name="connsiteX110" fmla="*/ 140345 w 749300"/>
                  <a:gd name="connsiteY110" fmla="*/ 175512 h 495300"/>
                  <a:gd name="connsiteX111" fmla="*/ 148500 w 749300"/>
                  <a:gd name="connsiteY111" fmla="*/ 200856 h 495300"/>
                  <a:gd name="connsiteX112" fmla="*/ 155779 w 749300"/>
                  <a:gd name="connsiteY112" fmla="*/ 212696 h 495300"/>
                  <a:gd name="connsiteX113" fmla="*/ 162620 w 749300"/>
                  <a:gd name="connsiteY113" fmla="*/ 225324 h 495300"/>
                  <a:gd name="connsiteX114" fmla="*/ 163935 w 749300"/>
                  <a:gd name="connsiteY114" fmla="*/ 239531 h 495300"/>
                  <a:gd name="connsiteX115" fmla="*/ 175775 w 749300"/>
                  <a:gd name="connsiteY115" fmla="*/ 240408 h 495300"/>
                  <a:gd name="connsiteX116" fmla="*/ 185685 w 749300"/>
                  <a:gd name="connsiteY116" fmla="*/ 252598 h 495300"/>
                  <a:gd name="connsiteX117" fmla="*/ 194630 w 749300"/>
                  <a:gd name="connsiteY117" fmla="*/ 264526 h 495300"/>
                  <a:gd name="connsiteX118" fmla="*/ 194016 w 749300"/>
                  <a:gd name="connsiteY118" fmla="*/ 269261 h 495300"/>
                  <a:gd name="connsiteX119" fmla="*/ 183668 w 749300"/>
                  <a:gd name="connsiteY119" fmla="*/ 278996 h 495300"/>
                  <a:gd name="connsiteX120" fmla="*/ 179283 w 749300"/>
                  <a:gd name="connsiteY120" fmla="*/ 278908 h 495300"/>
                  <a:gd name="connsiteX121" fmla="*/ 172793 w 749300"/>
                  <a:gd name="connsiteY121" fmla="*/ 262684 h 495300"/>
                  <a:gd name="connsiteX122" fmla="*/ 156744 w 749300"/>
                  <a:gd name="connsiteY122" fmla="*/ 247512 h 495300"/>
                  <a:gd name="connsiteX123" fmla="*/ 139029 w 749300"/>
                  <a:gd name="connsiteY123" fmla="*/ 234533 h 495300"/>
                  <a:gd name="connsiteX124" fmla="*/ 126400 w 749300"/>
                  <a:gd name="connsiteY124" fmla="*/ 227692 h 495300"/>
                  <a:gd name="connsiteX125" fmla="*/ 127190 w 749300"/>
                  <a:gd name="connsiteY125" fmla="*/ 207960 h 495300"/>
                  <a:gd name="connsiteX126" fmla="*/ 123506 w 749300"/>
                  <a:gd name="connsiteY126" fmla="*/ 193227 h 495300"/>
                  <a:gd name="connsiteX127" fmla="*/ 111755 w 749300"/>
                  <a:gd name="connsiteY127" fmla="*/ 184808 h 495300"/>
                  <a:gd name="connsiteX128" fmla="*/ 94829 w 749300"/>
                  <a:gd name="connsiteY128" fmla="*/ 172617 h 495300"/>
                  <a:gd name="connsiteX129" fmla="*/ 91584 w 749300"/>
                  <a:gd name="connsiteY129" fmla="*/ 176125 h 495300"/>
                  <a:gd name="connsiteX130" fmla="*/ 85445 w 749300"/>
                  <a:gd name="connsiteY130" fmla="*/ 168934 h 495300"/>
                  <a:gd name="connsiteX131" fmla="*/ 70273 w 749300"/>
                  <a:gd name="connsiteY131" fmla="*/ 162357 h 495300"/>
                  <a:gd name="connsiteX132" fmla="*/ 55803 w 749300"/>
                  <a:gd name="connsiteY132" fmla="*/ 146308 h 495300"/>
                  <a:gd name="connsiteX133" fmla="*/ 57557 w 749300"/>
                  <a:gd name="connsiteY133" fmla="*/ 144203 h 495300"/>
                  <a:gd name="connsiteX134" fmla="*/ 67642 w 749300"/>
                  <a:gd name="connsiteY134" fmla="*/ 145782 h 495300"/>
                  <a:gd name="connsiteX135" fmla="*/ 76763 w 749300"/>
                  <a:gd name="connsiteY135" fmla="*/ 135433 h 495300"/>
                  <a:gd name="connsiteX136" fmla="*/ 77728 w 749300"/>
                  <a:gd name="connsiteY136" fmla="*/ 122892 h 495300"/>
                  <a:gd name="connsiteX137" fmla="*/ 58785 w 749300"/>
                  <a:gd name="connsiteY137" fmla="*/ 102985 h 495300"/>
                  <a:gd name="connsiteX138" fmla="*/ 44402 w 749300"/>
                  <a:gd name="connsiteY138" fmla="*/ 95180 h 495300"/>
                  <a:gd name="connsiteX139" fmla="*/ 35282 w 749300"/>
                  <a:gd name="connsiteY139" fmla="*/ 77552 h 495300"/>
                  <a:gd name="connsiteX140" fmla="*/ 26161 w 749300"/>
                  <a:gd name="connsiteY140" fmla="*/ 58960 h 495300"/>
                  <a:gd name="connsiteX141" fmla="*/ 14760 w 749300"/>
                  <a:gd name="connsiteY141" fmla="*/ 36071 h 495300"/>
                  <a:gd name="connsiteX142" fmla="*/ 4763 w 749300"/>
                  <a:gd name="connsiteY142" fmla="*/ 10112 h 495300"/>
                  <a:gd name="connsiteX143" fmla="*/ 32738 w 749300"/>
                  <a:gd name="connsiteY143" fmla="*/ 7920 h 495300"/>
                  <a:gd name="connsiteX144" fmla="*/ 63959 w 749300"/>
                  <a:gd name="connsiteY144" fmla="*/ 4763 h 495300"/>
                  <a:gd name="connsiteX145" fmla="*/ 61679 w 749300"/>
                  <a:gd name="connsiteY145" fmla="*/ 10375 h 495300"/>
                  <a:gd name="connsiteX146" fmla="*/ 98775 w 749300"/>
                  <a:gd name="connsiteY146" fmla="*/ 24495 h 495300"/>
                  <a:gd name="connsiteX147" fmla="*/ 154903 w 749300"/>
                  <a:gd name="connsiteY147" fmla="*/ 44753 h 495300"/>
                  <a:gd name="connsiteX148" fmla="*/ 203838 w 749300"/>
                  <a:gd name="connsiteY148" fmla="*/ 44490 h 495300"/>
                  <a:gd name="connsiteX149" fmla="*/ 223307 w 749300"/>
                  <a:gd name="connsiteY149" fmla="*/ 44490 h 495300"/>
                  <a:gd name="connsiteX150" fmla="*/ 223307 w 749300"/>
                  <a:gd name="connsiteY150" fmla="*/ 32651 h 495300"/>
                  <a:gd name="connsiteX151" fmla="*/ 265929 w 749300"/>
                  <a:gd name="connsiteY151" fmla="*/ 32651 h 495300"/>
                  <a:gd name="connsiteX152" fmla="*/ 274874 w 749300"/>
                  <a:gd name="connsiteY152" fmla="*/ 42911 h 495300"/>
                  <a:gd name="connsiteX153" fmla="*/ 287503 w 749300"/>
                  <a:gd name="connsiteY153" fmla="*/ 51944 h 495300"/>
                  <a:gd name="connsiteX154" fmla="*/ 302061 w 749300"/>
                  <a:gd name="connsiteY154" fmla="*/ 64485 h 495300"/>
                  <a:gd name="connsiteX155" fmla="*/ 310217 w 749300"/>
                  <a:gd name="connsiteY155" fmla="*/ 79306 h 495300"/>
                  <a:gd name="connsiteX156" fmla="*/ 316355 w 749300"/>
                  <a:gd name="connsiteY156" fmla="*/ 94741 h 495300"/>
                  <a:gd name="connsiteX157" fmla="*/ 329072 w 749300"/>
                  <a:gd name="connsiteY157" fmla="*/ 103248 h 495300"/>
                  <a:gd name="connsiteX158" fmla="*/ 349506 w 749300"/>
                  <a:gd name="connsiteY158" fmla="*/ 111667 h 495300"/>
                  <a:gd name="connsiteX159" fmla="*/ 364941 w 749300"/>
                  <a:gd name="connsiteY159" fmla="*/ 89479 h 495300"/>
                  <a:gd name="connsiteX160" fmla="*/ 385111 w 749300"/>
                  <a:gd name="connsiteY160" fmla="*/ 88953 h 495300"/>
                  <a:gd name="connsiteX161" fmla="*/ 402388 w 749300"/>
                  <a:gd name="connsiteY161" fmla="*/ 100179 h 495300"/>
                  <a:gd name="connsiteX162" fmla="*/ 414753 w 749300"/>
                  <a:gd name="connsiteY162" fmla="*/ 119297 h 495300"/>
                  <a:gd name="connsiteX163" fmla="*/ 423260 w 749300"/>
                  <a:gd name="connsiteY163" fmla="*/ 135609 h 495300"/>
                  <a:gd name="connsiteX164" fmla="*/ 437730 w 749300"/>
                  <a:gd name="connsiteY164" fmla="*/ 151395 h 495300"/>
                  <a:gd name="connsiteX165" fmla="*/ 443168 w 749300"/>
                  <a:gd name="connsiteY165" fmla="*/ 170601 h 495300"/>
                  <a:gd name="connsiteX166" fmla="*/ 450096 w 749300"/>
                  <a:gd name="connsiteY166" fmla="*/ 183492 h 495300"/>
                  <a:gd name="connsiteX167" fmla="*/ 469214 w 749300"/>
                  <a:gd name="connsiteY167" fmla="*/ 191911 h 495300"/>
                  <a:gd name="connsiteX168" fmla="*/ 486666 w 749300"/>
                  <a:gd name="connsiteY168" fmla="*/ 197875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749300" h="495300">
                    <a:moveTo>
                      <a:pt x="496313" y="197085"/>
                    </a:moveTo>
                    <a:lnTo>
                      <a:pt x="486754" y="220852"/>
                    </a:lnTo>
                    <a:lnTo>
                      <a:pt x="482457" y="240233"/>
                    </a:lnTo>
                    <a:lnTo>
                      <a:pt x="480615" y="276014"/>
                    </a:lnTo>
                    <a:lnTo>
                      <a:pt x="478247" y="288906"/>
                    </a:lnTo>
                    <a:lnTo>
                      <a:pt x="482544" y="303288"/>
                    </a:lnTo>
                    <a:lnTo>
                      <a:pt x="490174" y="316180"/>
                    </a:lnTo>
                    <a:lnTo>
                      <a:pt x="495085" y="336438"/>
                    </a:lnTo>
                    <a:lnTo>
                      <a:pt x="511397" y="355820"/>
                    </a:lnTo>
                    <a:lnTo>
                      <a:pt x="517097" y="370641"/>
                    </a:lnTo>
                    <a:lnTo>
                      <a:pt x="526744" y="383357"/>
                    </a:lnTo>
                    <a:lnTo>
                      <a:pt x="552879" y="390285"/>
                    </a:lnTo>
                    <a:lnTo>
                      <a:pt x="563052" y="400985"/>
                    </a:lnTo>
                    <a:lnTo>
                      <a:pt x="584625" y="393793"/>
                    </a:lnTo>
                    <a:lnTo>
                      <a:pt x="603305" y="391250"/>
                    </a:lnTo>
                    <a:lnTo>
                      <a:pt x="621722" y="386602"/>
                    </a:lnTo>
                    <a:lnTo>
                      <a:pt x="637245" y="382129"/>
                    </a:lnTo>
                    <a:lnTo>
                      <a:pt x="652855" y="371605"/>
                    </a:lnTo>
                    <a:lnTo>
                      <a:pt x="658731" y="356434"/>
                    </a:lnTo>
                    <a:lnTo>
                      <a:pt x="660748" y="334597"/>
                    </a:lnTo>
                    <a:lnTo>
                      <a:pt x="665045" y="326967"/>
                    </a:lnTo>
                    <a:lnTo>
                      <a:pt x="681620" y="320039"/>
                    </a:lnTo>
                    <a:lnTo>
                      <a:pt x="707667" y="313987"/>
                    </a:lnTo>
                    <a:lnTo>
                      <a:pt x="729416" y="314864"/>
                    </a:lnTo>
                    <a:lnTo>
                      <a:pt x="744324" y="312672"/>
                    </a:lnTo>
                    <a:lnTo>
                      <a:pt x="750200" y="318197"/>
                    </a:lnTo>
                    <a:lnTo>
                      <a:pt x="749411" y="330826"/>
                    </a:lnTo>
                    <a:lnTo>
                      <a:pt x="736169" y="346348"/>
                    </a:lnTo>
                    <a:lnTo>
                      <a:pt x="730380" y="362222"/>
                    </a:lnTo>
                    <a:lnTo>
                      <a:pt x="734853" y="366694"/>
                    </a:lnTo>
                    <a:lnTo>
                      <a:pt x="731170" y="377920"/>
                    </a:lnTo>
                    <a:lnTo>
                      <a:pt x="725031" y="398003"/>
                    </a:lnTo>
                    <a:lnTo>
                      <a:pt x="718804" y="391425"/>
                    </a:lnTo>
                    <a:lnTo>
                      <a:pt x="713630" y="391864"/>
                    </a:lnTo>
                    <a:lnTo>
                      <a:pt x="708982" y="392215"/>
                    </a:lnTo>
                    <a:lnTo>
                      <a:pt x="700212" y="407737"/>
                    </a:lnTo>
                    <a:lnTo>
                      <a:pt x="695740" y="404668"/>
                    </a:lnTo>
                    <a:lnTo>
                      <a:pt x="692758" y="405896"/>
                    </a:lnTo>
                    <a:lnTo>
                      <a:pt x="692933" y="409667"/>
                    </a:lnTo>
                    <a:lnTo>
                      <a:pt x="670219" y="409404"/>
                    </a:lnTo>
                    <a:lnTo>
                      <a:pt x="647242" y="409404"/>
                    </a:lnTo>
                    <a:lnTo>
                      <a:pt x="647242" y="423874"/>
                    </a:lnTo>
                    <a:lnTo>
                      <a:pt x="636105" y="423874"/>
                    </a:lnTo>
                    <a:lnTo>
                      <a:pt x="645225" y="432468"/>
                    </a:lnTo>
                    <a:lnTo>
                      <a:pt x="654346" y="438344"/>
                    </a:lnTo>
                    <a:lnTo>
                      <a:pt x="657064" y="443869"/>
                    </a:lnTo>
                    <a:lnTo>
                      <a:pt x="661099" y="445448"/>
                    </a:lnTo>
                    <a:lnTo>
                      <a:pt x="660397" y="454042"/>
                    </a:lnTo>
                    <a:lnTo>
                      <a:pt x="628913" y="454130"/>
                    </a:lnTo>
                    <a:lnTo>
                      <a:pt x="617074" y="474827"/>
                    </a:lnTo>
                    <a:lnTo>
                      <a:pt x="620494" y="479562"/>
                    </a:lnTo>
                    <a:lnTo>
                      <a:pt x="617688" y="485526"/>
                    </a:lnTo>
                    <a:lnTo>
                      <a:pt x="617074" y="492893"/>
                    </a:lnTo>
                    <a:lnTo>
                      <a:pt x="589274" y="465618"/>
                    </a:lnTo>
                    <a:lnTo>
                      <a:pt x="576557" y="457375"/>
                    </a:lnTo>
                    <a:lnTo>
                      <a:pt x="556474" y="450710"/>
                    </a:lnTo>
                    <a:lnTo>
                      <a:pt x="542793" y="452551"/>
                    </a:lnTo>
                    <a:lnTo>
                      <a:pt x="522973" y="462110"/>
                    </a:lnTo>
                    <a:lnTo>
                      <a:pt x="510608" y="464654"/>
                    </a:lnTo>
                    <a:lnTo>
                      <a:pt x="493243" y="457989"/>
                    </a:lnTo>
                    <a:lnTo>
                      <a:pt x="474827" y="453078"/>
                    </a:lnTo>
                    <a:lnTo>
                      <a:pt x="451850" y="441413"/>
                    </a:lnTo>
                    <a:lnTo>
                      <a:pt x="433433" y="437818"/>
                    </a:lnTo>
                    <a:lnTo>
                      <a:pt x="405545" y="425979"/>
                    </a:lnTo>
                    <a:lnTo>
                      <a:pt x="385023" y="413701"/>
                    </a:lnTo>
                    <a:lnTo>
                      <a:pt x="378797" y="406860"/>
                    </a:lnTo>
                    <a:lnTo>
                      <a:pt x="365028" y="405369"/>
                    </a:lnTo>
                    <a:lnTo>
                      <a:pt x="339859" y="397214"/>
                    </a:lnTo>
                    <a:lnTo>
                      <a:pt x="329598" y="385462"/>
                    </a:lnTo>
                    <a:lnTo>
                      <a:pt x="303201" y="370816"/>
                    </a:lnTo>
                    <a:lnTo>
                      <a:pt x="290923" y="354417"/>
                    </a:lnTo>
                    <a:lnTo>
                      <a:pt x="285047" y="341700"/>
                    </a:lnTo>
                    <a:lnTo>
                      <a:pt x="293203" y="339157"/>
                    </a:lnTo>
                    <a:lnTo>
                      <a:pt x="290660" y="331703"/>
                    </a:lnTo>
                    <a:lnTo>
                      <a:pt x="296360" y="324950"/>
                    </a:lnTo>
                    <a:lnTo>
                      <a:pt x="296448" y="315829"/>
                    </a:lnTo>
                    <a:lnTo>
                      <a:pt x="288204" y="304078"/>
                    </a:lnTo>
                    <a:lnTo>
                      <a:pt x="285924" y="293554"/>
                    </a:lnTo>
                    <a:lnTo>
                      <a:pt x="277681" y="280224"/>
                    </a:lnTo>
                    <a:lnTo>
                      <a:pt x="256019" y="253739"/>
                    </a:lnTo>
                    <a:lnTo>
                      <a:pt x="231288" y="232779"/>
                    </a:lnTo>
                    <a:lnTo>
                      <a:pt x="219361" y="216028"/>
                    </a:lnTo>
                    <a:lnTo>
                      <a:pt x="198226" y="204978"/>
                    </a:lnTo>
                    <a:lnTo>
                      <a:pt x="193753" y="198313"/>
                    </a:lnTo>
                    <a:lnTo>
                      <a:pt x="197524" y="181475"/>
                    </a:lnTo>
                    <a:lnTo>
                      <a:pt x="184983" y="175073"/>
                    </a:lnTo>
                    <a:lnTo>
                      <a:pt x="170425" y="161743"/>
                    </a:lnTo>
                    <a:lnTo>
                      <a:pt x="164286" y="142537"/>
                    </a:lnTo>
                    <a:lnTo>
                      <a:pt x="151044" y="140257"/>
                    </a:lnTo>
                    <a:lnTo>
                      <a:pt x="136837" y="125699"/>
                    </a:lnTo>
                    <a:lnTo>
                      <a:pt x="125260" y="112105"/>
                    </a:lnTo>
                    <a:lnTo>
                      <a:pt x="124208" y="103336"/>
                    </a:lnTo>
                    <a:lnTo>
                      <a:pt x="110965" y="82112"/>
                    </a:lnTo>
                    <a:lnTo>
                      <a:pt x="102283" y="60363"/>
                    </a:lnTo>
                    <a:lnTo>
                      <a:pt x="102634" y="49401"/>
                    </a:lnTo>
                    <a:lnTo>
                      <a:pt x="84831" y="38088"/>
                    </a:lnTo>
                    <a:lnTo>
                      <a:pt x="76675" y="39316"/>
                    </a:lnTo>
                    <a:lnTo>
                      <a:pt x="62644" y="31423"/>
                    </a:lnTo>
                    <a:lnTo>
                      <a:pt x="58697" y="43087"/>
                    </a:lnTo>
                    <a:lnTo>
                      <a:pt x="62731" y="56768"/>
                    </a:lnTo>
                    <a:lnTo>
                      <a:pt x="65099" y="78078"/>
                    </a:lnTo>
                    <a:lnTo>
                      <a:pt x="73606" y="89742"/>
                    </a:lnTo>
                    <a:lnTo>
                      <a:pt x="91847" y="109124"/>
                    </a:lnTo>
                    <a:lnTo>
                      <a:pt x="95881" y="115701"/>
                    </a:lnTo>
                    <a:lnTo>
                      <a:pt x="99652" y="117631"/>
                    </a:lnTo>
                    <a:lnTo>
                      <a:pt x="102810" y="127277"/>
                    </a:lnTo>
                    <a:lnTo>
                      <a:pt x="107194" y="126839"/>
                    </a:lnTo>
                    <a:lnTo>
                      <a:pt x="112193" y="144729"/>
                    </a:lnTo>
                    <a:lnTo>
                      <a:pt x="119648" y="151745"/>
                    </a:lnTo>
                    <a:lnTo>
                      <a:pt x="124822" y="161480"/>
                    </a:lnTo>
                    <a:lnTo>
                      <a:pt x="140345" y="175512"/>
                    </a:lnTo>
                    <a:lnTo>
                      <a:pt x="148500" y="200856"/>
                    </a:lnTo>
                    <a:lnTo>
                      <a:pt x="155779" y="212696"/>
                    </a:lnTo>
                    <a:lnTo>
                      <a:pt x="162620" y="225324"/>
                    </a:lnTo>
                    <a:lnTo>
                      <a:pt x="163935" y="239531"/>
                    </a:lnTo>
                    <a:lnTo>
                      <a:pt x="175775" y="240408"/>
                    </a:lnTo>
                    <a:lnTo>
                      <a:pt x="185685" y="252598"/>
                    </a:lnTo>
                    <a:lnTo>
                      <a:pt x="194630" y="264526"/>
                    </a:lnTo>
                    <a:lnTo>
                      <a:pt x="194016" y="269261"/>
                    </a:lnTo>
                    <a:lnTo>
                      <a:pt x="183668" y="278996"/>
                    </a:lnTo>
                    <a:lnTo>
                      <a:pt x="179283" y="278908"/>
                    </a:lnTo>
                    <a:lnTo>
                      <a:pt x="172793" y="262684"/>
                    </a:lnTo>
                    <a:lnTo>
                      <a:pt x="156744" y="247512"/>
                    </a:lnTo>
                    <a:lnTo>
                      <a:pt x="139029" y="234533"/>
                    </a:lnTo>
                    <a:lnTo>
                      <a:pt x="126400" y="227692"/>
                    </a:lnTo>
                    <a:lnTo>
                      <a:pt x="127190" y="207960"/>
                    </a:lnTo>
                    <a:lnTo>
                      <a:pt x="123506" y="193227"/>
                    </a:lnTo>
                    <a:lnTo>
                      <a:pt x="111755" y="184808"/>
                    </a:lnTo>
                    <a:lnTo>
                      <a:pt x="94829" y="172617"/>
                    </a:lnTo>
                    <a:lnTo>
                      <a:pt x="91584" y="176125"/>
                    </a:lnTo>
                    <a:lnTo>
                      <a:pt x="85445" y="168934"/>
                    </a:lnTo>
                    <a:lnTo>
                      <a:pt x="70273" y="162357"/>
                    </a:lnTo>
                    <a:lnTo>
                      <a:pt x="55803" y="146308"/>
                    </a:lnTo>
                    <a:lnTo>
                      <a:pt x="57557" y="144203"/>
                    </a:lnTo>
                    <a:lnTo>
                      <a:pt x="67642" y="145782"/>
                    </a:lnTo>
                    <a:lnTo>
                      <a:pt x="76763" y="135433"/>
                    </a:lnTo>
                    <a:lnTo>
                      <a:pt x="77728" y="122892"/>
                    </a:lnTo>
                    <a:lnTo>
                      <a:pt x="58785" y="102985"/>
                    </a:lnTo>
                    <a:lnTo>
                      <a:pt x="44402" y="95180"/>
                    </a:lnTo>
                    <a:lnTo>
                      <a:pt x="35282" y="77552"/>
                    </a:lnTo>
                    <a:lnTo>
                      <a:pt x="26161" y="58960"/>
                    </a:lnTo>
                    <a:lnTo>
                      <a:pt x="14760" y="36071"/>
                    </a:lnTo>
                    <a:lnTo>
                      <a:pt x="4763" y="10112"/>
                    </a:lnTo>
                    <a:lnTo>
                      <a:pt x="32738" y="7920"/>
                    </a:lnTo>
                    <a:lnTo>
                      <a:pt x="63959" y="4763"/>
                    </a:lnTo>
                    <a:lnTo>
                      <a:pt x="61679" y="10375"/>
                    </a:lnTo>
                    <a:lnTo>
                      <a:pt x="98775" y="24495"/>
                    </a:lnTo>
                    <a:lnTo>
                      <a:pt x="154903" y="44753"/>
                    </a:lnTo>
                    <a:lnTo>
                      <a:pt x="203838" y="44490"/>
                    </a:lnTo>
                    <a:lnTo>
                      <a:pt x="223307" y="44490"/>
                    </a:lnTo>
                    <a:lnTo>
                      <a:pt x="223307" y="32651"/>
                    </a:lnTo>
                    <a:lnTo>
                      <a:pt x="265929" y="32651"/>
                    </a:lnTo>
                    <a:lnTo>
                      <a:pt x="274874" y="42911"/>
                    </a:lnTo>
                    <a:lnTo>
                      <a:pt x="287503" y="51944"/>
                    </a:lnTo>
                    <a:lnTo>
                      <a:pt x="302061" y="64485"/>
                    </a:lnTo>
                    <a:lnTo>
                      <a:pt x="310217" y="79306"/>
                    </a:lnTo>
                    <a:lnTo>
                      <a:pt x="316355" y="94741"/>
                    </a:lnTo>
                    <a:lnTo>
                      <a:pt x="329072" y="103248"/>
                    </a:lnTo>
                    <a:lnTo>
                      <a:pt x="349506" y="111667"/>
                    </a:lnTo>
                    <a:lnTo>
                      <a:pt x="364941" y="89479"/>
                    </a:lnTo>
                    <a:lnTo>
                      <a:pt x="385111" y="88953"/>
                    </a:lnTo>
                    <a:lnTo>
                      <a:pt x="402388" y="100179"/>
                    </a:lnTo>
                    <a:lnTo>
                      <a:pt x="414753" y="119297"/>
                    </a:lnTo>
                    <a:lnTo>
                      <a:pt x="423260" y="135609"/>
                    </a:lnTo>
                    <a:lnTo>
                      <a:pt x="437730" y="151395"/>
                    </a:lnTo>
                    <a:lnTo>
                      <a:pt x="443168" y="170601"/>
                    </a:lnTo>
                    <a:lnTo>
                      <a:pt x="450096" y="183492"/>
                    </a:lnTo>
                    <a:lnTo>
                      <a:pt x="469214" y="191911"/>
                    </a:lnTo>
                    <a:lnTo>
                      <a:pt x="486666" y="197875"/>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37" name="Freeform: Shape 1615">
                <a:extLst>
                  <a:ext uri="{FF2B5EF4-FFF2-40B4-BE49-F238E27FC236}">
                    <a16:creationId xmlns:a16="http://schemas.microsoft.com/office/drawing/2014/main" id="{9F15182E-0E1D-4F11-BE3F-E2EE4498C45B}"/>
                  </a:ext>
                </a:extLst>
              </p:cNvPr>
              <p:cNvSpPr/>
              <p:nvPr/>
            </p:nvSpPr>
            <p:spPr>
              <a:xfrm>
                <a:off x="9227474" y="4277734"/>
                <a:ext cx="494028" cy="164676"/>
              </a:xfrm>
              <a:custGeom>
                <a:avLst/>
                <a:gdLst>
                  <a:gd name="connsiteX0" fmla="*/ 29055 w 476250"/>
                  <a:gd name="connsiteY0" fmla="*/ 22478 h 158750"/>
                  <a:gd name="connsiteX1" fmla="*/ 30984 w 476250"/>
                  <a:gd name="connsiteY1" fmla="*/ 35106 h 158750"/>
                  <a:gd name="connsiteX2" fmla="*/ 47208 w 476250"/>
                  <a:gd name="connsiteY2" fmla="*/ 32212 h 158750"/>
                  <a:gd name="connsiteX3" fmla="*/ 55277 w 476250"/>
                  <a:gd name="connsiteY3" fmla="*/ 22127 h 158750"/>
                  <a:gd name="connsiteX4" fmla="*/ 60890 w 476250"/>
                  <a:gd name="connsiteY4" fmla="*/ 24407 h 158750"/>
                  <a:gd name="connsiteX5" fmla="*/ 75448 w 476250"/>
                  <a:gd name="connsiteY5" fmla="*/ 39228 h 158750"/>
                  <a:gd name="connsiteX6" fmla="*/ 85796 w 476250"/>
                  <a:gd name="connsiteY6" fmla="*/ 55628 h 158750"/>
                  <a:gd name="connsiteX7" fmla="*/ 87199 w 476250"/>
                  <a:gd name="connsiteY7" fmla="*/ 72115 h 158750"/>
                  <a:gd name="connsiteX8" fmla="*/ 84568 w 476250"/>
                  <a:gd name="connsiteY8" fmla="*/ 83253 h 158750"/>
                  <a:gd name="connsiteX9" fmla="*/ 86936 w 476250"/>
                  <a:gd name="connsiteY9" fmla="*/ 91672 h 158750"/>
                  <a:gd name="connsiteX10" fmla="*/ 88778 w 476250"/>
                  <a:gd name="connsiteY10" fmla="*/ 106142 h 158750"/>
                  <a:gd name="connsiteX11" fmla="*/ 97460 w 476250"/>
                  <a:gd name="connsiteY11" fmla="*/ 112895 h 158750"/>
                  <a:gd name="connsiteX12" fmla="*/ 107107 w 476250"/>
                  <a:gd name="connsiteY12" fmla="*/ 134469 h 158750"/>
                  <a:gd name="connsiteX13" fmla="*/ 106668 w 476250"/>
                  <a:gd name="connsiteY13" fmla="*/ 142712 h 158750"/>
                  <a:gd name="connsiteX14" fmla="*/ 89216 w 476250"/>
                  <a:gd name="connsiteY14" fmla="*/ 144379 h 158750"/>
                  <a:gd name="connsiteX15" fmla="*/ 65976 w 476250"/>
                  <a:gd name="connsiteY15" fmla="*/ 126313 h 158750"/>
                  <a:gd name="connsiteX16" fmla="*/ 36860 w 476250"/>
                  <a:gd name="connsiteY16" fmla="*/ 106932 h 158750"/>
                  <a:gd name="connsiteX17" fmla="*/ 33966 w 476250"/>
                  <a:gd name="connsiteY17" fmla="*/ 94478 h 158750"/>
                  <a:gd name="connsiteX18" fmla="*/ 19759 w 476250"/>
                  <a:gd name="connsiteY18" fmla="*/ 78079 h 158750"/>
                  <a:gd name="connsiteX19" fmla="*/ 16339 w 476250"/>
                  <a:gd name="connsiteY19" fmla="*/ 57820 h 158750"/>
                  <a:gd name="connsiteX20" fmla="*/ 7481 w 476250"/>
                  <a:gd name="connsiteY20" fmla="*/ 44490 h 158750"/>
                  <a:gd name="connsiteX21" fmla="*/ 10200 w 476250"/>
                  <a:gd name="connsiteY21" fmla="*/ 26600 h 158750"/>
                  <a:gd name="connsiteX22" fmla="*/ 4763 w 476250"/>
                  <a:gd name="connsiteY22" fmla="*/ 16163 h 158750"/>
                  <a:gd name="connsiteX23" fmla="*/ 9060 w 476250"/>
                  <a:gd name="connsiteY23" fmla="*/ 11779 h 158750"/>
                  <a:gd name="connsiteX24" fmla="*/ 29055 w 476250"/>
                  <a:gd name="connsiteY24" fmla="*/ 22478 h 158750"/>
                  <a:gd name="connsiteX25" fmla="*/ 460444 w 476250"/>
                  <a:gd name="connsiteY25" fmla="*/ 64836 h 158750"/>
                  <a:gd name="connsiteX26" fmla="*/ 442379 w 476250"/>
                  <a:gd name="connsiteY26" fmla="*/ 73168 h 158750"/>
                  <a:gd name="connsiteX27" fmla="*/ 421067 w 476250"/>
                  <a:gd name="connsiteY27" fmla="*/ 69046 h 158750"/>
                  <a:gd name="connsiteX28" fmla="*/ 392829 w 476250"/>
                  <a:gd name="connsiteY28" fmla="*/ 69046 h 158750"/>
                  <a:gd name="connsiteX29" fmla="*/ 384322 w 476250"/>
                  <a:gd name="connsiteY29" fmla="*/ 96846 h 158750"/>
                  <a:gd name="connsiteX30" fmla="*/ 374851 w 476250"/>
                  <a:gd name="connsiteY30" fmla="*/ 105353 h 158750"/>
                  <a:gd name="connsiteX31" fmla="*/ 362222 w 476250"/>
                  <a:gd name="connsiteY31" fmla="*/ 139380 h 158750"/>
                  <a:gd name="connsiteX32" fmla="*/ 342139 w 476250"/>
                  <a:gd name="connsiteY32" fmla="*/ 144554 h 158750"/>
                  <a:gd name="connsiteX33" fmla="*/ 318899 w 476250"/>
                  <a:gd name="connsiteY33" fmla="*/ 137714 h 158750"/>
                  <a:gd name="connsiteX34" fmla="*/ 307147 w 476250"/>
                  <a:gd name="connsiteY34" fmla="*/ 139819 h 158750"/>
                  <a:gd name="connsiteX35" fmla="*/ 292852 w 476250"/>
                  <a:gd name="connsiteY35" fmla="*/ 152184 h 158750"/>
                  <a:gd name="connsiteX36" fmla="*/ 277154 w 476250"/>
                  <a:gd name="connsiteY36" fmla="*/ 150430 h 158750"/>
                  <a:gd name="connsiteX37" fmla="*/ 261281 w 476250"/>
                  <a:gd name="connsiteY37" fmla="*/ 155429 h 158750"/>
                  <a:gd name="connsiteX38" fmla="*/ 244443 w 476250"/>
                  <a:gd name="connsiteY38" fmla="*/ 141660 h 158750"/>
                  <a:gd name="connsiteX39" fmla="*/ 240321 w 476250"/>
                  <a:gd name="connsiteY39" fmla="*/ 125348 h 158750"/>
                  <a:gd name="connsiteX40" fmla="*/ 258299 w 476250"/>
                  <a:gd name="connsiteY40" fmla="*/ 133767 h 158750"/>
                  <a:gd name="connsiteX41" fmla="*/ 277330 w 476250"/>
                  <a:gd name="connsiteY41" fmla="*/ 129207 h 158750"/>
                  <a:gd name="connsiteX42" fmla="*/ 282241 w 476250"/>
                  <a:gd name="connsiteY42" fmla="*/ 108510 h 158750"/>
                  <a:gd name="connsiteX43" fmla="*/ 292764 w 476250"/>
                  <a:gd name="connsiteY43" fmla="*/ 103862 h 158750"/>
                  <a:gd name="connsiteX44" fmla="*/ 322231 w 476250"/>
                  <a:gd name="connsiteY44" fmla="*/ 98600 h 158750"/>
                  <a:gd name="connsiteX45" fmla="*/ 339859 w 476250"/>
                  <a:gd name="connsiteY45" fmla="*/ 79219 h 158750"/>
                  <a:gd name="connsiteX46" fmla="*/ 351961 w 476250"/>
                  <a:gd name="connsiteY46" fmla="*/ 63696 h 158750"/>
                  <a:gd name="connsiteX47" fmla="*/ 363186 w 476250"/>
                  <a:gd name="connsiteY47" fmla="*/ 76412 h 158750"/>
                  <a:gd name="connsiteX48" fmla="*/ 368361 w 476250"/>
                  <a:gd name="connsiteY48" fmla="*/ 68081 h 158750"/>
                  <a:gd name="connsiteX49" fmla="*/ 380112 w 476250"/>
                  <a:gd name="connsiteY49" fmla="*/ 68870 h 158750"/>
                  <a:gd name="connsiteX50" fmla="*/ 381516 w 476250"/>
                  <a:gd name="connsiteY50" fmla="*/ 53260 h 158750"/>
                  <a:gd name="connsiteX51" fmla="*/ 382655 w 476250"/>
                  <a:gd name="connsiteY51" fmla="*/ 41158 h 158750"/>
                  <a:gd name="connsiteX52" fmla="*/ 401598 w 476250"/>
                  <a:gd name="connsiteY52" fmla="*/ 24056 h 158750"/>
                  <a:gd name="connsiteX53" fmla="*/ 413964 w 476250"/>
                  <a:gd name="connsiteY53" fmla="*/ 4850 h 158750"/>
                  <a:gd name="connsiteX54" fmla="*/ 423874 w 476250"/>
                  <a:gd name="connsiteY54" fmla="*/ 4763 h 158750"/>
                  <a:gd name="connsiteX55" fmla="*/ 436502 w 476250"/>
                  <a:gd name="connsiteY55" fmla="*/ 17216 h 158750"/>
                  <a:gd name="connsiteX56" fmla="*/ 437642 w 476250"/>
                  <a:gd name="connsiteY56" fmla="*/ 27915 h 158750"/>
                  <a:gd name="connsiteX57" fmla="*/ 453867 w 476250"/>
                  <a:gd name="connsiteY57" fmla="*/ 34756 h 158750"/>
                  <a:gd name="connsiteX58" fmla="*/ 474388 w 476250"/>
                  <a:gd name="connsiteY58" fmla="*/ 42122 h 158750"/>
                  <a:gd name="connsiteX59" fmla="*/ 472634 w 476250"/>
                  <a:gd name="connsiteY59" fmla="*/ 51769 h 158750"/>
                  <a:gd name="connsiteX60" fmla="*/ 456147 w 476250"/>
                  <a:gd name="connsiteY60" fmla="*/ 52997 h 158750"/>
                  <a:gd name="connsiteX61" fmla="*/ 460444 w 476250"/>
                  <a:gd name="connsiteY61" fmla="*/ 64836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76250" h="158750">
                    <a:moveTo>
                      <a:pt x="29055" y="22478"/>
                    </a:moveTo>
                    <a:lnTo>
                      <a:pt x="30984" y="35106"/>
                    </a:lnTo>
                    <a:lnTo>
                      <a:pt x="47208" y="32212"/>
                    </a:lnTo>
                    <a:lnTo>
                      <a:pt x="55277" y="22127"/>
                    </a:lnTo>
                    <a:lnTo>
                      <a:pt x="60890" y="24407"/>
                    </a:lnTo>
                    <a:lnTo>
                      <a:pt x="75448" y="39228"/>
                    </a:lnTo>
                    <a:lnTo>
                      <a:pt x="85796" y="55628"/>
                    </a:lnTo>
                    <a:lnTo>
                      <a:pt x="87199" y="72115"/>
                    </a:lnTo>
                    <a:lnTo>
                      <a:pt x="84568" y="83253"/>
                    </a:lnTo>
                    <a:lnTo>
                      <a:pt x="86936" y="91672"/>
                    </a:lnTo>
                    <a:lnTo>
                      <a:pt x="88778" y="106142"/>
                    </a:lnTo>
                    <a:lnTo>
                      <a:pt x="97460" y="112895"/>
                    </a:lnTo>
                    <a:lnTo>
                      <a:pt x="107107" y="134469"/>
                    </a:lnTo>
                    <a:lnTo>
                      <a:pt x="106668" y="142712"/>
                    </a:lnTo>
                    <a:lnTo>
                      <a:pt x="89216" y="144379"/>
                    </a:lnTo>
                    <a:lnTo>
                      <a:pt x="65976" y="126313"/>
                    </a:lnTo>
                    <a:lnTo>
                      <a:pt x="36860" y="106932"/>
                    </a:lnTo>
                    <a:lnTo>
                      <a:pt x="33966" y="94478"/>
                    </a:lnTo>
                    <a:lnTo>
                      <a:pt x="19759" y="78079"/>
                    </a:lnTo>
                    <a:lnTo>
                      <a:pt x="16339" y="57820"/>
                    </a:lnTo>
                    <a:lnTo>
                      <a:pt x="7481" y="44490"/>
                    </a:lnTo>
                    <a:lnTo>
                      <a:pt x="10200" y="26600"/>
                    </a:lnTo>
                    <a:lnTo>
                      <a:pt x="4763" y="16163"/>
                    </a:lnTo>
                    <a:lnTo>
                      <a:pt x="9060" y="11779"/>
                    </a:lnTo>
                    <a:lnTo>
                      <a:pt x="29055" y="22478"/>
                    </a:lnTo>
                    <a:close/>
                    <a:moveTo>
                      <a:pt x="460444" y="64836"/>
                    </a:moveTo>
                    <a:lnTo>
                      <a:pt x="442379" y="73168"/>
                    </a:lnTo>
                    <a:lnTo>
                      <a:pt x="421067" y="69046"/>
                    </a:lnTo>
                    <a:lnTo>
                      <a:pt x="392829" y="69046"/>
                    </a:lnTo>
                    <a:lnTo>
                      <a:pt x="384322" y="96846"/>
                    </a:lnTo>
                    <a:lnTo>
                      <a:pt x="374851" y="105353"/>
                    </a:lnTo>
                    <a:lnTo>
                      <a:pt x="362222" y="139380"/>
                    </a:lnTo>
                    <a:lnTo>
                      <a:pt x="342139" y="144554"/>
                    </a:lnTo>
                    <a:lnTo>
                      <a:pt x="318899" y="137714"/>
                    </a:lnTo>
                    <a:lnTo>
                      <a:pt x="307147" y="139819"/>
                    </a:lnTo>
                    <a:lnTo>
                      <a:pt x="292852" y="152184"/>
                    </a:lnTo>
                    <a:lnTo>
                      <a:pt x="277154" y="150430"/>
                    </a:lnTo>
                    <a:lnTo>
                      <a:pt x="261281" y="155429"/>
                    </a:lnTo>
                    <a:lnTo>
                      <a:pt x="244443" y="141660"/>
                    </a:lnTo>
                    <a:lnTo>
                      <a:pt x="240321" y="125348"/>
                    </a:lnTo>
                    <a:lnTo>
                      <a:pt x="258299" y="133767"/>
                    </a:lnTo>
                    <a:lnTo>
                      <a:pt x="277330" y="129207"/>
                    </a:lnTo>
                    <a:lnTo>
                      <a:pt x="282241" y="108510"/>
                    </a:lnTo>
                    <a:lnTo>
                      <a:pt x="292764" y="103862"/>
                    </a:lnTo>
                    <a:lnTo>
                      <a:pt x="322231" y="98600"/>
                    </a:lnTo>
                    <a:lnTo>
                      <a:pt x="339859" y="79219"/>
                    </a:lnTo>
                    <a:lnTo>
                      <a:pt x="351961" y="63696"/>
                    </a:lnTo>
                    <a:lnTo>
                      <a:pt x="363186" y="76412"/>
                    </a:lnTo>
                    <a:lnTo>
                      <a:pt x="368361" y="68081"/>
                    </a:lnTo>
                    <a:lnTo>
                      <a:pt x="380112" y="68870"/>
                    </a:lnTo>
                    <a:lnTo>
                      <a:pt x="381516" y="53260"/>
                    </a:lnTo>
                    <a:lnTo>
                      <a:pt x="382655" y="41158"/>
                    </a:lnTo>
                    <a:lnTo>
                      <a:pt x="401598" y="24056"/>
                    </a:lnTo>
                    <a:lnTo>
                      <a:pt x="413964" y="4850"/>
                    </a:lnTo>
                    <a:lnTo>
                      <a:pt x="423874" y="4763"/>
                    </a:lnTo>
                    <a:lnTo>
                      <a:pt x="436502" y="17216"/>
                    </a:lnTo>
                    <a:lnTo>
                      <a:pt x="437642" y="27915"/>
                    </a:lnTo>
                    <a:lnTo>
                      <a:pt x="453867" y="34756"/>
                    </a:lnTo>
                    <a:lnTo>
                      <a:pt x="474388" y="42122"/>
                    </a:lnTo>
                    <a:lnTo>
                      <a:pt x="472634" y="51769"/>
                    </a:lnTo>
                    <a:lnTo>
                      <a:pt x="456147" y="52997"/>
                    </a:lnTo>
                    <a:lnTo>
                      <a:pt x="460444" y="64836"/>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38" name="Freeform: Shape 1616">
                <a:extLst>
                  <a:ext uri="{FF2B5EF4-FFF2-40B4-BE49-F238E27FC236}">
                    <a16:creationId xmlns:a16="http://schemas.microsoft.com/office/drawing/2014/main" id="{6BA201E2-1C1D-4854-B5FD-ABBCBD727B32}"/>
                  </a:ext>
                </a:extLst>
              </p:cNvPr>
              <p:cNvSpPr/>
              <p:nvPr/>
            </p:nvSpPr>
            <p:spPr>
              <a:xfrm>
                <a:off x="7444325" y="4716495"/>
                <a:ext cx="276656" cy="447919"/>
              </a:xfrm>
              <a:custGeom>
                <a:avLst/>
                <a:gdLst>
                  <a:gd name="connsiteX0" fmla="*/ 112457 w 266700"/>
                  <a:gd name="connsiteY0" fmla="*/ 34668 h 431800"/>
                  <a:gd name="connsiteX1" fmla="*/ 130961 w 266700"/>
                  <a:gd name="connsiteY1" fmla="*/ 32651 h 431800"/>
                  <a:gd name="connsiteX2" fmla="*/ 160515 w 266700"/>
                  <a:gd name="connsiteY2" fmla="*/ 39667 h 431800"/>
                  <a:gd name="connsiteX3" fmla="*/ 167005 w 266700"/>
                  <a:gd name="connsiteY3" fmla="*/ 36509 h 431800"/>
                  <a:gd name="connsiteX4" fmla="*/ 184106 w 266700"/>
                  <a:gd name="connsiteY4" fmla="*/ 35895 h 431800"/>
                  <a:gd name="connsiteX5" fmla="*/ 192876 w 266700"/>
                  <a:gd name="connsiteY5" fmla="*/ 28441 h 431800"/>
                  <a:gd name="connsiteX6" fmla="*/ 207609 w 266700"/>
                  <a:gd name="connsiteY6" fmla="*/ 28792 h 431800"/>
                  <a:gd name="connsiteX7" fmla="*/ 234445 w 266700"/>
                  <a:gd name="connsiteY7" fmla="*/ 19145 h 431800"/>
                  <a:gd name="connsiteX8" fmla="*/ 254002 w 266700"/>
                  <a:gd name="connsiteY8" fmla="*/ 4763 h 431800"/>
                  <a:gd name="connsiteX9" fmla="*/ 258036 w 266700"/>
                  <a:gd name="connsiteY9" fmla="*/ 15900 h 431800"/>
                  <a:gd name="connsiteX10" fmla="*/ 256984 w 266700"/>
                  <a:gd name="connsiteY10" fmla="*/ 40719 h 431800"/>
                  <a:gd name="connsiteX11" fmla="*/ 260053 w 266700"/>
                  <a:gd name="connsiteY11" fmla="*/ 62644 h 431800"/>
                  <a:gd name="connsiteX12" fmla="*/ 261018 w 266700"/>
                  <a:gd name="connsiteY12" fmla="*/ 101932 h 431800"/>
                  <a:gd name="connsiteX13" fmla="*/ 265315 w 266700"/>
                  <a:gd name="connsiteY13" fmla="*/ 114210 h 431800"/>
                  <a:gd name="connsiteX14" fmla="*/ 258036 w 266700"/>
                  <a:gd name="connsiteY14" fmla="*/ 132364 h 431800"/>
                  <a:gd name="connsiteX15" fmla="*/ 248477 w 266700"/>
                  <a:gd name="connsiteY15" fmla="*/ 149991 h 431800"/>
                  <a:gd name="connsiteX16" fmla="*/ 232779 w 266700"/>
                  <a:gd name="connsiteY16" fmla="*/ 165777 h 431800"/>
                  <a:gd name="connsiteX17" fmla="*/ 210328 w 266700"/>
                  <a:gd name="connsiteY17" fmla="*/ 175512 h 431800"/>
                  <a:gd name="connsiteX18" fmla="*/ 182615 w 266700"/>
                  <a:gd name="connsiteY18" fmla="*/ 187877 h 431800"/>
                  <a:gd name="connsiteX19" fmla="*/ 154815 w 266700"/>
                  <a:gd name="connsiteY19" fmla="*/ 215502 h 431800"/>
                  <a:gd name="connsiteX20" fmla="*/ 145344 w 266700"/>
                  <a:gd name="connsiteY20" fmla="*/ 220238 h 431800"/>
                  <a:gd name="connsiteX21" fmla="*/ 128154 w 266700"/>
                  <a:gd name="connsiteY21" fmla="*/ 238567 h 431800"/>
                  <a:gd name="connsiteX22" fmla="*/ 118069 w 266700"/>
                  <a:gd name="connsiteY22" fmla="*/ 244618 h 431800"/>
                  <a:gd name="connsiteX23" fmla="*/ 115964 w 266700"/>
                  <a:gd name="connsiteY23" fmla="*/ 263210 h 431800"/>
                  <a:gd name="connsiteX24" fmla="*/ 127628 w 266700"/>
                  <a:gd name="connsiteY24" fmla="*/ 282942 h 431800"/>
                  <a:gd name="connsiteX25" fmla="*/ 132452 w 266700"/>
                  <a:gd name="connsiteY25" fmla="*/ 298377 h 431800"/>
                  <a:gd name="connsiteX26" fmla="*/ 132802 w 266700"/>
                  <a:gd name="connsiteY26" fmla="*/ 306270 h 431800"/>
                  <a:gd name="connsiteX27" fmla="*/ 137100 w 266700"/>
                  <a:gd name="connsiteY27" fmla="*/ 304955 h 431800"/>
                  <a:gd name="connsiteX28" fmla="*/ 136398 w 266700"/>
                  <a:gd name="connsiteY28" fmla="*/ 330913 h 431800"/>
                  <a:gd name="connsiteX29" fmla="*/ 132452 w 266700"/>
                  <a:gd name="connsiteY29" fmla="*/ 343279 h 431800"/>
                  <a:gd name="connsiteX30" fmla="*/ 138240 w 266700"/>
                  <a:gd name="connsiteY30" fmla="*/ 347840 h 431800"/>
                  <a:gd name="connsiteX31" fmla="*/ 134556 w 266700"/>
                  <a:gd name="connsiteY31" fmla="*/ 358977 h 431800"/>
                  <a:gd name="connsiteX32" fmla="*/ 124296 w 266700"/>
                  <a:gd name="connsiteY32" fmla="*/ 368536 h 431800"/>
                  <a:gd name="connsiteX33" fmla="*/ 104037 w 266700"/>
                  <a:gd name="connsiteY33" fmla="*/ 377657 h 431800"/>
                  <a:gd name="connsiteX34" fmla="*/ 74483 w 266700"/>
                  <a:gd name="connsiteY34" fmla="*/ 392215 h 431800"/>
                  <a:gd name="connsiteX35" fmla="*/ 63696 w 266700"/>
                  <a:gd name="connsiteY35" fmla="*/ 402300 h 431800"/>
                  <a:gd name="connsiteX36" fmla="*/ 65801 w 266700"/>
                  <a:gd name="connsiteY36" fmla="*/ 413701 h 431800"/>
                  <a:gd name="connsiteX37" fmla="*/ 72027 w 266700"/>
                  <a:gd name="connsiteY37" fmla="*/ 415543 h 431800"/>
                  <a:gd name="connsiteX38" fmla="*/ 69922 w 266700"/>
                  <a:gd name="connsiteY38" fmla="*/ 429925 h 431800"/>
                  <a:gd name="connsiteX39" fmla="*/ 51330 w 266700"/>
                  <a:gd name="connsiteY39" fmla="*/ 429750 h 431800"/>
                  <a:gd name="connsiteX40" fmla="*/ 49226 w 266700"/>
                  <a:gd name="connsiteY40" fmla="*/ 417647 h 431800"/>
                  <a:gd name="connsiteX41" fmla="*/ 45543 w 266700"/>
                  <a:gd name="connsiteY41" fmla="*/ 405457 h 431800"/>
                  <a:gd name="connsiteX42" fmla="*/ 43438 w 266700"/>
                  <a:gd name="connsiteY42" fmla="*/ 395723 h 431800"/>
                  <a:gd name="connsiteX43" fmla="*/ 47823 w 266700"/>
                  <a:gd name="connsiteY43" fmla="*/ 365642 h 431800"/>
                  <a:gd name="connsiteX44" fmla="*/ 41420 w 266700"/>
                  <a:gd name="connsiteY44" fmla="*/ 346612 h 431800"/>
                  <a:gd name="connsiteX45" fmla="*/ 29669 w 266700"/>
                  <a:gd name="connsiteY45" fmla="*/ 309252 h 431800"/>
                  <a:gd name="connsiteX46" fmla="*/ 55540 w 266700"/>
                  <a:gd name="connsiteY46" fmla="*/ 279347 h 431800"/>
                  <a:gd name="connsiteX47" fmla="*/ 62030 w 266700"/>
                  <a:gd name="connsiteY47" fmla="*/ 260492 h 431800"/>
                  <a:gd name="connsiteX48" fmla="*/ 65801 w 266700"/>
                  <a:gd name="connsiteY48" fmla="*/ 258124 h 431800"/>
                  <a:gd name="connsiteX49" fmla="*/ 68520 w 266700"/>
                  <a:gd name="connsiteY49" fmla="*/ 242864 h 431800"/>
                  <a:gd name="connsiteX50" fmla="*/ 64573 w 266700"/>
                  <a:gd name="connsiteY50" fmla="*/ 235147 h 431800"/>
                  <a:gd name="connsiteX51" fmla="*/ 65625 w 266700"/>
                  <a:gd name="connsiteY51" fmla="*/ 215853 h 431800"/>
                  <a:gd name="connsiteX52" fmla="*/ 70449 w 266700"/>
                  <a:gd name="connsiteY52" fmla="*/ 197962 h 431800"/>
                  <a:gd name="connsiteX53" fmla="*/ 70361 w 266700"/>
                  <a:gd name="connsiteY53" fmla="*/ 165602 h 431800"/>
                  <a:gd name="connsiteX54" fmla="*/ 57645 w 266700"/>
                  <a:gd name="connsiteY54" fmla="*/ 157358 h 431800"/>
                  <a:gd name="connsiteX55" fmla="*/ 45893 w 266700"/>
                  <a:gd name="connsiteY55" fmla="*/ 155516 h 431800"/>
                  <a:gd name="connsiteX56" fmla="*/ 40631 w 266700"/>
                  <a:gd name="connsiteY56" fmla="*/ 149202 h 431800"/>
                  <a:gd name="connsiteX57" fmla="*/ 29230 w 266700"/>
                  <a:gd name="connsiteY57" fmla="*/ 143853 h 431800"/>
                  <a:gd name="connsiteX58" fmla="*/ 8709 w 266700"/>
                  <a:gd name="connsiteY58" fmla="*/ 144379 h 431800"/>
                  <a:gd name="connsiteX59" fmla="*/ 7131 w 266700"/>
                  <a:gd name="connsiteY59" fmla="*/ 134907 h 431800"/>
                  <a:gd name="connsiteX60" fmla="*/ 4763 w 266700"/>
                  <a:gd name="connsiteY60" fmla="*/ 116929 h 431800"/>
                  <a:gd name="connsiteX61" fmla="*/ 79394 w 266700"/>
                  <a:gd name="connsiteY61" fmla="*/ 96057 h 431800"/>
                  <a:gd name="connsiteX62" fmla="*/ 93513 w 266700"/>
                  <a:gd name="connsiteY62" fmla="*/ 108159 h 431800"/>
                  <a:gd name="connsiteX63" fmla="*/ 100354 w 266700"/>
                  <a:gd name="connsiteY63" fmla="*/ 105879 h 431800"/>
                  <a:gd name="connsiteX64" fmla="*/ 110001 w 266700"/>
                  <a:gd name="connsiteY64" fmla="*/ 112281 h 431800"/>
                  <a:gd name="connsiteX65" fmla="*/ 111491 w 266700"/>
                  <a:gd name="connsiteY65" fmla="*/ 122366 h 431800"/>
                  <a:gd name="connsiteX66" fmla="*/ 106318 w 266700"/>
                  <a:gd name="connsiteY66" fmla="*/ 134206 h 431800"/>
                  <a:gd name="connsiteX67" fmla="*/ 108072 w 266700"/>
                  <a:gd name="connsiteY67" fmla="*/ 152096 h 431800"/>
                  <a:gd name="connsiteX68" fmla="*/ 124120 w 266700"/>
                  <a:gd name="connsiteY68" fmla="*/ 167794 h 431800"/>
                  <a:gd name="connsiteX69" fmla="*/ 131663 w 266700"/>
                  <a:gd name="connsiteY69" fmla="*/ 150167 h 431800"/>
                  <a:gd name="connsiteX70" fmla="*/ 142274 w 266700"/>
                  <a:gd name="connsiteY70" fmla="*/ 144817 h 431800"/>
                  <a:gd name="connsiteX71" fmla="*/ 140169 w 266700"/>
                  <a:gd name="connsiteY71" fmla="*/ 112193 h 431800"/>
                  <a:gd name="connsiteX72" fmla="*/ 129909 w 266700"/>
                  <a:gd name="connsiteY72" fmla="*/ 93952 h 431800"/>
                  <a:gd name="connsiteX73" fmla="*/ 121051 w 266700"/>
                  <a:gd name="connsiteY73" fmla="*/ 85884 h 431800"/>
                  <a:gd name="connsiteX74" fmla="*/ 112457 w 266700"/>
                  <a:gd name="connsiteY74" fmla="*/ 86235 h 431800"/>
                  <a:gd name="connsiteX75" fmla="*/ 105616 w 266700"/>
                  <a:gd name="connsiteY75" fmla="*/ 53611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66700" h="431800">
                    <a:moveTo>
                      <a:pt x="112457" y="34668"/>
                    </a:moveTo>
                    <a:lnTo>
                      <a:pt x="130961" y="32651"/>
                    </a:lnTo>
                    <a:lnTo>
                      <a:pt x="160515" y="39667"/>
                    </a:lnTo>
                    <a:lnTo>
                      <a:pt x="167005" y="36509"/>
                    </a:lnTo>
                    <a:lnTo>
                      <a:pt x="184106" y="35895"/>
                    </a:lnTo>
                    <a:lnTo>
                      <a:pt x="192876" y="28441"/>
                    </a:lnTo>
                    <a:lnTo>
                      <a:pt x="207609" y="28792"/>
                    </a:lnTo>
                    <a:lnTo>
                      <a:pt x="234445" y="19145"/>
                    </a:lnTo>
                    <a:lnTo>
                      <a:pt x="254002" y="4763"/>
                    </a:lnTo>
                    <a:lnTo>
                      <a:pt x="258036" y="15900"/>
                    </a:lnTo>
                    <a:lnTo>
                      <a:pt x="256984" y="40719"/>
                    </a:lnTo>
                    <a:lnTo>
                      <a:pt x="260053" y="62644"/>
                    </a:lnTo>
                    <a:lnTo>
                      <a:pt x="261018" y="101932"/>
                    </a:lnTo>
                    <a:lnTo>
                      <a:pt x="265315" y="114210"/>
                    </a:lnTo>
                    <a:lnTo>
                      <a:pt x="258036" y="132364"/>
                    </a:lnTo>
                    <a:lnTo>
                      <a:pt x="248477" y="149991"/>
                    </a:lnTo>
                    <a:lnTo>
                      <a:pt x="232779" y="165777"/>
                    </a:lnTo>
                    <a:lnTo>
                      <a:pt x="210328" y="175512"/>
                    </a:lnTo>
                    <a:lnTo>
                      <a:pt x="182615" y="187877"/>
                    </a:lnTo>
                    <a:lnTo>
                      <a:pt x="154815" y="215502"/>
                    </a:lnTo>
                    <a:lnTo>
                      <a:pt x="145344" y="220238"/>
                    </a:lnTo>
                    <a:lnTo>
                      <a:pt x="128154" y="238567"/>
                    </a:lnTo>
                    <a:lnTo>
                      <a:pt x="118069" y="244618"/>
                    </a:lnTo>
                    <a:lnTo>
                      <a:pt x="115964" y="263210"/>
                    </a:lnTo>
                    <a:lnTo>
                      <a:pt x="127628" y="282942"/>
                    </a:lnTo>
                    <a:lnTo>
                      <a:pt x="132452" y="298377"/>
                    </a:lnTo>
                    <a:lnTo>
                      <a:pt x="132802" y="306270"/>
                    </a:lnTo>
                    <a:lnTo>
                      <a:pt x="137100" y="304955"/>
                    </a:lnTo>
                    <a:lnTo>
                      <a:pt x="136398" y="330913"/>
                    </a:lnTo>
                    <a:lnTo>
                      <a:pt x="132452" y="343279"/>
                    </a:lnTo>
                    <a:lnTo>
                      <a:pt x="138240" y="347840"/>
                    </a:lnTo>
                    <a:lnTo>
                      <a:pt x="134556" y="358977"/>
                    </a:lnTo>
                    <a:lnTo>
                      <a:pt x="124296" y="368536"/>
                    </a:lnTo>
                    <a:lnTo>
                      <a:pt x="104037" y="377657"/>
                    </a:lnTo>
                    <a:lnTo>
                      <a:pt x="74483" y="392215"/>
                    </a:lnTo>
                    <a:lnTo>
                      <a:pt x="63696" y="402300"/>
                    </a:lnTo>
                    <a:lnTo>
                      <a:pt x="65801" y="413701"/>
                    </a:lnTo>
                    <a:lnTo>
                      <a:pt x="72027" y="415543"/>
                    </a:lnTo>
                    <a:lnTo>
                      <a:pt x="69922" y="429925"/>
                    </a:lnTo>
                    <a:lnTo>
                      <a:pt x="51330" y="429750"/>
                    </a:lnTo>
                    <a:lnTo>
                      <a:pt x="49226" y="417647"/>
                    </a:lnTo>
                    <a:lnTo>
                      <a:pt x="45543" y="405457"/>
                    </a:lnTo>
                    <a:lnTo>
                      <a:pt x="43438" y="395723"/>
                    </a:lnTo>
                    <a:lnTo>
                      <a:pt x="47823" y="365642"/>
                    </a:lnTo>
                    <a:lnTo>
                      <a:pt x="41420" y="346612"/>
                    </a:lnTo>
                    <a:lnTo>
                      <a:pt x="29669" y="309252"/>
                    </a:lnTo>
                    <a:lnTo>
                      <a:pt x="55540" y="279347"/>
                    </a:lnTo>
                    <a:lnTo>
                      <a:pt x="62030" y="260492"/>
                    </a:lnTo>
                    <a:lnTo>
                      <a:pt x="65801" y="258124"/>
                    </a:lnTo>
                    <a:lnTo>
                      <a:pt x="68520" y="242864"/>
                    </a:lnTo>
                    <a:lnTo>
                      <a:pt x="64573" y="235147"/>
                    </a:lnTo>
                    <a:lnTo>
                      <a:pt x="65625" y="215853"/>
                    </a:lnTo>
                    <a:lnTo>
                      <a:pt x="70449" y="197962"/>
                    </a:lnTo>
                    <a:lnTo>
                      <a:pt x="70361" y="165602"/>
                    </a:lnTo>
                    <a:lnTo>
                      <a:pt x="57645" y="157358"/>
                    </a:lnTo>
                    <a:lnTo>
                      <a:pt x="45893" y="155516"/>
                    </a:lnTo>
                    <a:lnTo>
                      <a:pt x="40631" y="149202"/>
                    </a:lnTo>
                    <a:lnTo>
                      <a:pt x="29230" y="143853"/>
                    </a:lnTo>
                    <a:lnTo>
                      <a:pt x="8709" y="144379"/>
                    </a:lnTo>
                    <a:lnTo>
                      <a:pt x="7131" y="134907"/>
                    </a:lnTo>
                    <a:lnTo>
                      <a:pt x="4763" y="116929"/>
                    </a:lnTo>
                    <a:lnTo>
                      <a:pt x="79394" y="96057"/>
                    </a:lnTo>
                    <a:lnTo>
                      <a:pt x="93513" y="108159"/>
                    </a:lnTo>
                    <a:lnTo>
                      <a:pt x="100354" y="105879"/>
                    </a:lnTo>
                    <a:lnTo>
                      <a:pt x="110001" y="112281"/>
                    </a:lnTo>
                    <a:lnTo>
                      <a:pt x="111491" y="122366"/>
                    </a:lnTo>
                    <a:lnTo>
                      <a:pt x="106318" y="134206"/>
                    </a:lnTo>
                    <a:lnTo>
                      <a:pt x="108072" y="152096"/>
                    </a:lnTo>
                    <a:lnTo>
                      <a:pt x="124120" y="167794"/>
                    </a:lnTo>
                    <a:lnTo>
                      <a:pt x="131663" y="150167"/>
                    </a:lnTo>
                    <a:lnTo>
                      <a:pt x="142274" y="144817"/>
                    </a:lnTo>
                    <a:lnTo>
                      <a:pt x="140169" y="112193"/>
                    </a:lnTo>
                    <a:lnTo>
                      <a:pt x="129909" y="93952"/>
                    </a:lnTo>
                    <a:lnTo>
                      <a:pt x="121051" y="85884"/>
                    </a:lnTo>
                    <a:lnTo>
                      <a:pt x="112457" y="86235"/>
                    </a:lnTo>
                    <a:lnTo>
                      <a:pt x="105616" y="53611"/>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39" name="Freeform: Shape 1617">
                <a:extLst>
                  <a:ext uri="{FF2B5EF4-FFF2-40B4-BE49-F238E27FC236}">
                    <a16:creationId xmlns:a16="http://schemas.microsoft.com/office/drawing/2014/main" id="{55C24327-9EDE-440B-921A-B6FF5456EF22}"/>
                  </a:ext>
                </a:extLst>
              </p:cNvPr>
              <p:cNvSpPr/>
              <p:nvPr/>
            </p:nvSpPr>
            <p:spPr>
              <a:xfrm>
                <a:off x="6973816" y="4889342"/>
                <a:ext cx="349113" cy="342526"/>
              </a:xfrm>
              <a:custGeom>
                <a:avLst/>
                <a:gdLst>
                  <a:gd name="connsiteX0" fmla="*/ 118157 w 336550"/>
                  <a:gd name="connsiteY0" fmla="*/ 313987 h 330200"/>
                  <a:gd name="connsiteX1" fmla="*/ 99915 w 336550"/>
                  <a:gd name="connsiteY1" fmla="*/ 293028 h 330200"/>
                  <a:gd name="connsiteX2" fmla="*/ 90269 w 336550"/>
                  <a:gd name="connsiteY2" fmla="*/ 272857 h 330200"/>
                  <a:gd name="connsiteX3" fmla="*/ 84832 w 336550"/>
                  <a:gd name="connsiteY3" fmla="*/ 246284 h 330200"/>
                  <a:gd name="connsiteX4" fmla="*/ 78780 w 336550"/>
                  <a:gd name="connsiteY4" fmla="*/ 226552 h 330200"/>
                  <a:gd name="connsiteX5" fmla="*/ 70537 w 336550"/>
                  <a:gd name="connsiteY5" fmla="*/ 185158 h 330200"/>
                  <a:gd name="connsiteX6" fmla="*/ 70011 w 336550"/>
                  <a:gd name="connsiteY6" fmla="*/ 153324 h 330200"/>
                  <a:gd name="connsiteX7" fmla="*/ 66853 w 336550"/>
                  <a:gd name="connsiteY7" fmla="*/ 138941 h 330200"/>
                  <a:gd name="connsiteX8" fmla="*/ 57294 w 336550"/>
                  <a:gd name="connsiteY8" fmla="*/ 128067 h 330200"/>
                  <a:gd name="connsiteX9" fmla="*/ 44578 w 336550"/>
                  <a:gd name="connsiteY9" fmla="*/ 106405 h 330200"/>
                  <a:gd name="connsiteX10" fmla="*/ 31686 w 336550"/>
                  <a:gd name="connsiteY10" fmla="*/ 75097 h 330200"/>
                  <a:gd name="connsiteX11" fmla="*/ 26336 w 336550"/>
                  <a:gd name="connsiteY11" fmla="*/ 58873 h 330200"/>
                  <a:gd name="connsiteX12" fmla="*/ 6253 w 336550"/>
                  <a:gd name="connsiteY12" fmla="*/ 33703 h 330200"/>
                  <a:gd name="connsiteX13" fmla="*/ 4763 w 336550"/>
                  <a:gd name="connsiteY13" fmla="*/ 13971 h 330200"/>
                  <a:gd name="connsiteX14" fmla="*/ 16602 w 336550"/>
                  <a:gd name="connsiteY14" fmla="*/ 9147 h 330200"/>
                  <a:gd name="connsiteX15" fmla="*/ 31335 w 336550"/>
                  <a:gd name="connsiteY15" fmla="*/ 4763 h 330200"/>
                  <a:gd name="connsiteX16" fmla="*/ 47296 w 336550"/>
                  <a:gd name="connsiteY16" fmla="*/ 5552 h 330200"/>
                  <a:gd name="connsiteX17" fmla="*/ 61942 w 336550"/>
                  <a:gd name="connsiteY17" fmla="*/ 17128 h 330200"/>
                  <a:gd name="connsiteX18" fmla="*/ 65626 w 336550"/>
                  <a:gd name="connsiteY18" fmla="*/ 15286 h 330200"/>
                  <a:gd name="connsiteX19" fmla="*/ 165339 w 336550"/>
                  <a:gd name="connsiteY19" fmla="*/ 14234 h 330200"/>
                  <a:gd name="connsiteX20" fmla="*/ 182352 w 336550"/>
                  <a:gd name="connsiteY20" fmla="*/ 26512 h 330200"/>
                  <a:gd name="connsiteX21" fmla="*/ 241899 w 336550"/>
                  <a:gd name="connsiteY21" fmla="*/ 30107 h 330200"/>
                  <a:gd name="connsiteX22" fmla="*/ 287064 w 336550"/>
                  <a:gd name="connsiteY22" fmla="*/ 19671 h 330200"/>
                  <a:gd name="connsiteX23" fmla="*/ 307235 w 336550"/>
                  <a:gd name="connsiteY23" fmla="*/ 13795 h 330200"/>
                  <a:gd name="connsiteX24" fmla="*/ 323196 w 336550"/>
                  <a:gd name="connsiteY24" fmla="*/ 15286 h 330200"/>
                  <a:gd name="connsiteX25" fmla="*/ 332843 w 336550"/>
                  <a:gd name="connsiteY25" fmla="*/ 21075 h 330200"/>
                  <a:gd name="connsiteX26" fmla="*/ 333106 w 336550"/>
                  <a:gd name="connsiteY26" fmla="*/ 23179 h 330200"/>
                  <a:gd name="connsiteX27" fmla="*/ 319250 w 336550"/>
                  <a:gd name="connsiteY27" fmla="*/ 28967 h 330200"/>
                  <a:gd name="connsiteX28" fmla="*/ 311708 w 336550"/>
                  <a:gd name="connsiteY28" fmla="*/ 29055 h 330200"/>
                  <a:gd name="connsiteX29" fmla="*/ 296097 w 336550"/>
                  <a:gd name="connsiteY29" fmla="*/ 39140 h 330200"/>
                  <a:gd name="connsiteX30" fmla="*/ 286626 w 336550"/>
                  <a:gd name="connsiteY30" fmla="*/ 28529 h 330200"/>
                  <a:gd name="connsiteX31" fmla="*/ 248740 w 336550"/>
                  <a:gd name="connsiteY31" fmla="*/ 37562 h 330200"/>
                  <a:gd name="connsiteX32" fmla="*/ 230411 w 336550"/>
                  <a:gd name="connsiteY32" fmla="*/ 38351 h 330200"/>
                  <a:gd name="connsiteX33" fmla="*/ 229709 w 336550"/>
                  <a:gd name="connsiteY33" fmla="*/ 131048 h 330200"/>
                  <a:gd name="connsiteX34" fmla="*/ 205504 w 336550"/>
                  <a:gd name="connsiteY34" fmla="*/ 132013 h 330200"/>
                  <a:gd name="connsiteX35" fmla="*/ 205504 w 336550"/>
                  <a:gd name="connsiteY35" fmla="*/ 209714 h 330200"/>
                  <a:gd name="connsiteX36" fmla="*/ 205417 w 336550"/>
                  <a:gd name="connsiteY36" fmla="*/ 310743 h 330200"/>
                  <a:gd name="connsiteX37" fmla="*/ 183492 w 336550"/>
                  <a:gd name="connsiteY37" fmla="*/ 325038 h 330200"/>
                  <a:gd name="connsiteX38" fmla="*/ 170338 w 336550"/>
                  <a:gd name="connsiteY38" fmla="*/ 327055 h 330200"/>
                  <a:gd name="connsiteX39" fmla="*/ 154815 w 336550"/>
                  <a:gd name="connsiteY39" fmla="*/ 321793 h 330200"/>
                  <a:gd name="connsiteX40" fmla="*/ 143765 w 336550"/>
                  <a:gd name="connsiteY40" fmla="*/ 319776 h 330200"/>
                  <a:gd name="connsiteX41" fmla="*/ 139643 w 336550"/>
                  <a:gd name="connsiteY41" fmla="*/ 307849 h 330200"/>
                  <a:gd name="connsiteX42" fmla="*/ 129908 w 336550"/>
                  <a:gd name="connsiteY42" fmla="*/ 300219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6550" h="330200">
                    <a:moveTo>
                      <a:pt x="118157" y="313987"/>
                    </a:moveTo>
                    <a:lnTo>
                      <a:pt x="99915" y="293028"/>
                    </a:lnTo>
                    <a:lnTo>
                      <a:pt x="90269" y="272857"/>
                    </a:lnTo>
                    <a:lnTo>
                      <a:pt x="84832" y="246284"/>
                    </a:lnTo>
                    <a:lnTo>
                      <a:pt x="78780" y="226552"/>
                    </a:lnTo>
                    <a:lnTo>
                      <a:pt x="70537" y="185158"/>
                    </a:lnTo>
                    <a:lnTo>
                      <a:pt x="70011" y="153324"/>
                    </a:lnTo>
                    <a:lnTo>
                      <a:pt x="66853" y="138941"/>
                    </a:lnTo>
                    <a:lnTo>
                      <a:pt x="57294" y="128067"/>
                    </a:lnTo>
                    <a:lnTo>
                      <a:pt x="44578" y="106405"/>
                    </a:lnTo>
                    <a:lnTo>
                      <a:pt x="31686" y="75097"/>
                    </a:lnTo>
                    <a:lnTo>
                      <a:pt x="26336" y="58873"/>
                    </a:lnTo>
                    <a:lnTo>
                      <a:pt x="6253" y="33703"/>
                    </a:lnTo>
                    <a:lnTo>
                      <a:pt x="4763" y="13971"/>
                    </a:lnTo>
                    <a:lnTo>
                      <a:pt x="16602" y="9147"/>
                    </a:lnTo>
                    <a:lnTo>
                      <a:pt x="31335" y="4763"/>
                    </a:lnTo>
                    <a:lnTo>
                      <a:pt x="47296" y="5552"/>
                    </a:lnTo>
                    <a:lnTo>
                      <a:pt x="61942" y="17128"/>
                    </a:lnTo>
                    <a:lnTo>
                      <a:pt x="65626" y="15286"/>
                    </a:lnTo>
                    <a:lnTo>
                      <a:pt x="165339" y="14234"/>
                    </a:lnTo>
                    <a:lnTo>
                      <a:pt x="182352" y="26512"/>
                    </a:lnTo>
                    <a:lnTo>
                      <a:pt x="241899" y="30107"/>
                    </a:lnTo>
                    <a:lnTo>
                      <a:pt x="287064" y="19671"/>
                    </a:lnTo>
                    <a:lnTo>
                      <a:pt x="307235" y="13795"/>
                    </a:lnTo>
                    <a:lnTo>
                      <a:pt x="323196" y="15286"/>
                    </a:lnTo>
                    <a:lnTo>
                      <a:pt x="332843" y="21075"/>
                    </a:lnTo>
                    <a:lnTo>
                      <a:pt x="333106" y="23179"/>
                    </a:lnTo>
                    <a:lnTo>
                      <a:pt x="319250" y="28967"/>
                    </a:lnTo>
                    <a:lnTo>
                      <a:pt x="311708" y="29055"/>
                    </a:lnTo>
                    <a:lnTo>
                      <a:pt x="296097" y="39140"/>
                    </a:lnTo>
                    <a:lnTo>
                      <a:pt x="286626" y="28529"/>
                    </a:lnTo>
                    <a:lnTo>
                      <a:pt x="248740" y="37562"/>
                    </a:lnTo>
                    <a:lnTo>
                      <a:pt x="230411" y="38351"/>
                    </a:lnTo>
                    <a:lnTo>
                      <a:pt x="229709" y="131048"/>
                    </a:lnTo>
                    <a:lnTo>
                      <a:pt x="205504" y="132013"/>
                    </a:lnTo>
                    <a:lnTo>
                      <a:pt x="205504" y="209714"/>
                    </a:lnTo>
                    <a:lnTo>
                      <a:pt x="205417" y="310743"/>
                    </a:lnTo>
                    <a:lnTo>
                      <a:pt x="183492" y="325038"/>
                    </a:lnTo>
                    <a:lnTo>
                      <a:pt x="170338" y="327055"/>
                    </a:lnTo>
                    <a:lnTo>
                      <a:pt x="154815" y="321793"/>
                    </a:lnTo>
                    <a:lnTo>
                      <a:pt x="143765" y="319776"/>
                    </a:lnTo>
                    <a:lnTo>
                      <a:pt x="139643" y="307849"/>
                    </a:lnTo>
                    <a:lnTo>
                      <a:pt x="129908" y="300219"/>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40" name="Freeform: Shape 1618">
                <a:extLst>
                  <a:ext uri="{FF2B5EF4-FFF2-40B4-BE49-F238E27FC236}">
                    <a16:creationId xmlns:a16="http://schemas.microsoft.com/office/drawing/2014/main" id="{354A94BF-2A66-4725-8CA5-1AAD911B8F68}"/>
                  </a:ext>
                </a:extLst>
              </p:cNvPr>
              <p:cNvSpPr/>
              <p:nvPr/>
            </p:nvSpPr>
            <p:spPr>
              <a:xfrm>
                <a:off x="10858517" y="4973947"/>
                <a:ext cx="85632" cy="65870"/>
              </a:xfrm>
              <a:custGeom>
                <a:avLst/>
                <a:gdLst>
                  <a:gd name="connsiteX0" fmla="*/ 47823 w 82550"/>
                  <a:gd name="connsiteY0" fmla="*/ 30195 h 63500"/>
                  <a:gd name="connsiteX1" fmla="*/ 67993 w 82550"/>
                  <a:gd name="connsiteY1" fmla="*/ 46507 h 63500"/>
                  <a:gd name="connsiteX2" fmla="*/ 80710 w 82550"/>
                  <a:gd name="connsiteY2" fmla="*/ 58609 h 63500"/>
                  <a:gd name="connsiteX3" fmla="*/ 71414 w 82550"/>
                  <a:gd name="connsiteY3" fmla="*/ 65011 h 63500"/>
                  <a:gd name="connsiteX4" fmla="*/ 57820 w 82550"/>
                  <a:gd name="connsiteY4" fmla="*/ 57820 h 63500"/>
                  <a:gd name="connsiteX5" fmla="*/ 40280 w 82550"/>
                  <a:gd name="connsiteY5" fmla="*/ 45981 h 63500"/>
                  <a:gd name="connsiteX6" fmla="*/ 24407 w 82550"/>
                  <a:gd name="connsiteY6" fmla="*/ 32037 h 63500"/>
                  <a:gd name="connsiteX7" fmla="*/ 8183 w 82550"/>
                  <a:gd name="connsiteY7" fmla="*/ 13620 h 63500"/>
                  <a:gd name="connsiteX8" fmla="*/ 4763 w 82550"/>
                  <a:gd name="connsiteY8" fmla="*/ 4763 h 63500"/>
                  <a:gd name="connsiteX9" fmla="*/ 15286 w 82550"/>
                  <a:gd name="connsiteY9" fmla="*/ 5201 h 63500"/>
                  <a:gd name="connsiteX10" fmla="*/ 29143 w 82550"/>
                  <a:gd name="connsiteY10" fmla="*/ 14059 h 63500"/>
                  <a:gd name="connsiteX11" fmla="*/ 39930 w 82550"/>
                  <a:gd name="connsiteY11" fmla="*/ 2291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550" h="63500">
                    <a:moveTo>
                      <a:pt x="47823" y="30195"/>
                    </a:moveTo>
                    <a:lnTo>
                      <a:pt x="67993" y="46507"/>
                    </a:lnTo>
                    <a:lnTo>
                      <a:pt x="80710" y="58609"/>
                    </a:lnTo>
                    <a:lnTo>
                      <a:pt x="71414" y="65011"/>
                    </a:lnTo>
                    <a:lnTo>
                      <a:pt x="57820" y="57820"/>
                    </a:lnTo>
                    <a:lnTo>
                      <a:pt x="40280" y="45981"/>
                    </a:lnTo>
                    <a:lnTo>
                      <a:pt x="24407" y="32037"/>
                    </a:lnTo>
                    <a:lnTo>
                      <a:pt x="8183" y="13620"/>
                    </a:lnTo>
                    <a:lnTo>
                      <a:pt x="4763" y="4763"/>
                    </a:lnTo>
                    <a:lnTo>
                      <a:pt x="15286" y="5201"/>
                    </a:lnTo>
                    <a:lnTo>
                      <a:pt x="29143" y="14059"/>
                    </a:lnTo>
                    <a:lnTo>
                      <a:pt x="39930" y="22916"/>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41" name="Freeform: Shape 1619">
                <a:extLst>
                  <a:ext uri="{FF2B5EF4-FFF2-40B4-BE49-F238E27FC236}">
                    <a16:creationId xmlns:a16="http://schemas.microsoft.com/office/drawing/2014/main" id="{EFF95E68-90F6-4D94-8596-FD97F708C7B4}"/>
                  </a:ext>
                </a:extLst>
              </p:cNvPr>
              <p:cNvSpPr/>
              <p:nvPr/>
            </p:nvSpPr>
            <p:spPr>
              <a:xfrm>
                <a:off x="6682067" y="3841340"/>
                <a:ext cx="401810" cy="322765"/>
              </a:xfrm>
              <a:custGeom>
                <a:avLst/>
                <a:gdLst>
                  <a:gd name="connsiteX0" fmla="*/ 50454 w 387350"/>
                  <a:gd name="connsiteY0" fmla="*/ 301184 h 311150"/>
                  <a:gd name="connsiteX1" fmla="*/ 51067 w 387350"/>
                  <a:gd name="connsiteY1" fmla="*/ 284082 h 311150"/>
                  <a:gd name="connsiteX2" fmla="*/ 22653 w 387350"/>
                  <a:gd name="connsiteY2" fmla="*/ 278382 h 311150"/>
                  <a:gd name="connsiteX3" fmla="*/ 21952 w 387350"/>
                  <a:gd name="connsiteY3" fmla="*/ 266280 h 311150"/>
                  <a:gd name="connsiteX4" fmla="*/ 8095 w 387350"/>
                  <a:gd name="connsiteY4" fmla="*/ 249880 h 311150"/>
                  <a:gd name="connsiteX5" fmla="*/ 4763 w 387350"/>
                  <a:gd name="connsiteY5" fmla="*/ 238392 h 311150"/>
                  <a:gd name="connsiteX6" fmla="*/ 6692 w 387350"/>
                  <a:gd name="connsiteY6" fmla="*/ 226114 h 311150"/>
                  <a:gd name="connsiteX7" fmla="*/ 22478 w 387350"/>
                  <a:gd name="connsiteY7" fmla="*/ 225149 h 311150"/>
                  <a:gd name="connsiteX8" fmla="*/ 31599 w 387350"/>
                  <a:gd name="connsiteY8" fmla="*/ 216116 h 311150"/>
                  <a:gd name="connsiteX9" fmla="*/ 65099 w 387350"/>
                  <a:gd name="connsiteY9" fmla="*/ 213924 h 311150"/>
                  <a:gd name="connsiteX10" fmla="*/ 86936 w 387350"/>
                  <a:gd name="connsiteY10" fmla="*/ 209977 h 311150"/>
                  <a:gd name="connsiteX11" fmla="*/ 89041 w 387350"/>
                  <a:gd name="connsiteY11" fmla="*/ 194279 h 311150"/>
                  <a:gd name="connsiteX12" fmla="*/ 102547 w 387350"/>
                  <a:gd name="connsiteY12" fmla="*/ 177266 h 311150"/>
                  <a:gd name="connsiteX13" fmla="*/ 102459 w 387350"/>
                  <a:gd name="connsiteY13" fmla="*/ 118069 h 311150"/>
                  <a:gd name="connsiteX14" fmla="*/ 137100 w 387350"/>
                  <a:gd name="connsiteY14" fmla="*/ 106493 h 311150"/>
                  <a:gd name="connsiteX15" fmla="*/ 208311 w 387350"/>
                  <a:gd name="connsiteY15" fmla="*/ 55189 h 311150"/>
                  <a:gd name="connsiteX16" fmla="*/ 292589 w 387350"/>
                  <a:gd name="connsiteY16" fmla="*/ 4763 h 311150"/>
                  <a:gd name="connsiteX17" fmla="*/ 331440 w 387350"/>
                  <a:gd name="connsiteY17" fmla="*/ 16251 h 311150"/>
                  <a:gd name="connsiteX18" fmla="*/ 345296 w 387350"/>
                  <a:gd name="connsiteY18" fmla="*/ 30809 h 311150"/>
                  <a:gd name="connsiteX19" fmla="*/ 362661 w 387350"/>
                  <a:gd name="connsiteY19" fmla="*/ 20987 h 311150"/>
                  <a:gd name="connsiteX20" fmla="*/ 368712 w 387350"/>
                  <a:gd name="connsiteY20" fmla="*/ 61942 h 311150"/>
                  <a:gd name="connsiteX21" fmla="*/ 377920 w 387350"/>
                  <a:gd name="connsiteY21" fmla="*/ 68783 h 311150"/>
                  <a:gd name="connsiteX22" fmla="*/ 378358 w 387350"/>
                  <a:gd name="connsiteY22" fmla="*/ 77114 h 311150"/>
                  <a:gd name="connsiteX23" fmla="*/ 388532 w 387350"/>
                  <a:gd name="connsiteY23" fmla="*/ 86059 h 311150"/>
                  <a:gd name="connsiteX24" fmla="*/ 383182 w 387350"/>
                  <a:gd name="connsiteY24" fmla="*/ 97285 h 311150"/>
                  <a:gd name="connsiteX25" fmla="*/ 373711 w 387350"/>
                  <a:gd name="connsiteY25" fmla="*/ 149728 h 311150"/>
                  <a:gd name="connsiteX26" fmla="*/ 372483 w 387350"/>
                  <a:gd name="connsiteY26" fmla="*/ 182966 h 311150"/>
                  <a:gd name="connsiteX27" fmla="*/ 341087 w 387350"/>
                  <a:gd name="connsiteY27" fmla="*/ 206996 h 311150"/>
                  <a:gd name="connsiteX28" fmla="*/ 330475 w 387350"/>
                  <a:gd name="connsiteY28" fmla="*/ 240321 h 311150"/>
                  <a:gd name="connsiteX29" fmla="*/ 340736 w 387350"/>
                  <a:gd name="connsiteY29" fmla="*/ 249617 h 311150"/>
                  <a:gd name="connsiteX30" fmla="*/ 340648 w 387350"/>
                  <a:gd name="connsiteY30" fmla="*/ 265841 h 311150"/>
                  <a:gd name="connsiteX31" fmla="*/ 356434 w 387350"/>
                  <a:gd name="connsiteY31" fmla="*/ 266455 h 311150"/>
                  <a:gd name="connsiteX32" fmla="*/ 353979 w 387350"/>
                  <a:gd name="connsiteY32" fmla="*/ 278207 h 311150"/>
                  <a:gd name="connsiteX33" fmla="*/ 347050 w 387350"/>
                  <a:gd name="connsiteY33" fmla="*/ 279698 h 311150"/>
                  <a:gd name="connsiteX34" fmla="*/ 346261 w 387350"/>
                  <a:gd name="connsiteY34" fmla="*/ 287590 h 311150"/>
                  <a:gd name="connsiteX35" fmla="*/ 341613 w 387350"/>
                  <a:gd name="connsiteY35" fmla="*/ 288204 h 311150"/>
                  <a:gd name="connsiteX36" fmla="*/ 325038 w 387350"/>
                  <a:gd name="connsiteY36" fmla="*/ 260755 h 311150"/>
                  <a:gd name="connsiteX37" fmla="*/ 319250 w 387350"/>
                  <a:gd name="connsiteY37" fmla="*/ 259702 h 311150"/>
                  <a:gd name="connsiteX38" fmla="*/ 300044 w 387350"/>
                  <a:gd name="connsiteY38" fmla="*/ 273734 h 311150"/>
                  <a:gd name="connsiteX39" fmla="*/ 281013 w 387350"/>
                  <a:gd name="connsiteY39" fmla="*/ 266455 h 311150"/>
                  <a:gd name="connsiteX40" fmla="*/ 267771 w 387350"/>
                  <a:gd name="connsiteY40" fmla="*/ 264964 h 311150"/>
                  <a:gd name="connsiteX41" fmla="*/ 260667 w 387350"/>
                  <a:gd name="connsiteY41" fmla="*/ 268472 h 311150"/>
                  <a:gd name="connsiteX42" fmla="*/ 246197 w 387350"/>
                  <a:gd name="connsiteY42" fmla="*/ 267771 h 311150"/>
                  <a:gd name="connsiteX43" fmla="*/ 231726 w 387350"/>
                  <a:gd name="connsiteY43" fmla="*/ 278470 h 311150"/>
                  <a:gd name="connsiteX44" fmla="*/ 219186 w 387350"/>
                  <a:gd name="connsiteY44" fmla="*/ 279084 h 311150"/>
                  <a:gd name="connsiteX45" fmla="*/ 189456 w 387350"/>
                  <a:gd name="connsiteY45" fmla="*/ 266104 h 311150"/>
                  <a:gd name="connsiteX46" fmla="*/ 177792 w 387350"/>
                  <a:gd name="connsiteY46" fmla="*/ 272243 h 311150"/>
                  <a:gd name="connsiteX47" fmla="*/ 165251 w 387350"/>
                  <a:gd name="connsiteY47" fmla="*/ 271805 h 311150"/>
                  <a:gd name="connsiteX48" fmla="*/ 156043 w 387350"/>
                  <a:gd name="connsiteY48" fmla="*/ 262333 h 311150"/>
                  <a:gd name="connsiteX49" fmla="*/ 131312 w 387350"/>
                  <a:gd name="connsiteY49" fmla="*/ 252950 h 311150"/>
                  <a:gd name="connsiteX50" fmla="*/ 104914 w 387350"/>
                  <a:gd name="connsiteY50" fmla="*/ 255931 h 311150"/>
                  <a:gd name="connsiteX51" fmla="*/ 98512 w 387350"/>
                  <a:gd name="connsiteY51" fmla="*/ 261369 h 311150"/>
                  <a:gd name="connsiteX52" fmla="*/ 95092 w 387350"/>
                  <a:gd name="connsiteY52" fmla="*/ 275839 h 311150"/>
                  <a:gd name="connsiteX53" fmla="*/ 87989 w 387350"/>
                  <a:gd name="connsiteY53" fmla="*/ 285924 h 311150"/>
                  <a:gd name="connsiteX54" fmla="*/ 86322 w 387350"/>
                  <a:gd name="connsiteY54" fmla="*/ 308200 h 311150"/>
                  <a:gd name="connsiteX55" fmla="*/ 67555 w 387350"/>
                  <a:gd name="connsiteY55" fmla="*/ 293817 h 311150"/>
                  <a:gd name="connsiteX56" fmla="*/ 58697 w 387350"/>
                  <a:gd name="connsiteY56" fmla="*/ 293905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7350" h="311150">
                    <a:moveTo>
                      <a:pt x="50454" y="301184"/>
                    </a:moveTo>
                    <a:lnTo>
                      <a:pt x="51067" y="284082"/>
                    </a:lnTo>
                    <a:lnTo>
                      <a:pt x="22653" y="278382"/>
                    </a:lnTo>
                    <a:lnTo>
                      <a:pt x="21952" y="266280"/>
                    </a:lnTo>
                    <a:lnTo>
                      <a:pt x="8095" y="249880"/>
                    </a:lnTo>
                    <a:lnTo>
                      <a:pt x="4763" y="238392"/>
                    </a:lnTo>
                    <a:lnTo>
                      <a:pt x="6692" y="226114"/>
                    </a:lnTo>
                    <a:lnTo>
                      <a:pt x="22478" y="225149"/>
                    </a:lnTo>
                    <a:lnTo>
                      <a:pt x="31599" y="216116"/>
                    </a:lnTo>
                    <a:lnTo>
                      <a:pt x="65099" y="213924"/>
                    </a:lnTo>
                    <a:lnTo>
                      <a:pt x="86936" y="209977"/>
                    </a:lnTo>
                    <a:lnTo>
                      <a:pt x="89041" y="194279"/>
                    </a:lnTo>
                    <a:lnTo>
                      <a:pt x="102547" y="177266"/>
                    </a:lnTo>
                    <a:lnTo>
                      <a:pt x="102459" y="118069"/>
                    </a:lnTo>
                    <a:lnTo>
                      <a:pt x="137100" y="106493"/>
                    </a:lnTo>
                    <a:lnTo>
                      <a:pt x="208311" y="55189"/>
                    </a:lnTo>
                    <a:lnTo>
                      <a:pt x="292589" y="4763"/>
                    </a:lnTo>
                    <a:lnTo>
                      <a:pt x="331440" y="16251"/>
                    </a:lnTo>
                    <a:lnTo>
                      <a:pt x="345296" y="30809"/>
                    </a:lnTo>
                    <a:lnTo>
                      <a:pt x="362661" y="20987"/>
                    </a:lnTo>
                    <a:lnTo>
                      <a:pt x="368712" y="61942"/>
                    </a:lnTo>
                    <a:lnTo>
                      <a:pt x="377920" y="68783"/>
                    </a:lnTo>
                    <a:lnTo>
                      <a:pt x="378358" y="77114"/>
                    </a:lnTo>
                    <a:lnTo>
                      <a:pt x="388532" y="86059"/>
                    </a:lnTo>
                    <a:lnTo>
                      <a:pt x="383182" y="97285"/>
                    </a:lnTo>
                    <a:lnTo>
                      <a:pt x="373711" y="149728"/>
                    </a:lnTo>
                    <a:lnTo>
                      <a:pt x="372483" y="182966"/>
                    </a:lnTo>
                    <a:lnTo>
                      <a:pt x="341087" y="206996"/>
                    </a:lnTo>
                    <a:lnTo>
                      <a:pt x="330475" y="240321"/>
                    </a:lnTo>
                    <a:lnTo>
                      <a:pt x="340736" y="249617"/>
                    </a:lnTo>
                    <a:lnTo>
                      <a:pt x="340648" y="265841"/>
                    </a:lnTo>
                    <a:lnTo>
                      <a:pt x="356434" y="266455"/>
                    </a:lnTo>
                    <a:lnTo>
                      <a:pt x="353979" y="278207"/>
                    </a:lnTo>
                    <a:lnTo>
                      <a:pt x="347050" y="279698"/>
                    </a:lnTo>
                    <a:lnTo>
                      <a:pt x="346261" y="287590"/>
                    </a:lnTo>
                    <a:lnTo>
                      <a:pt x="341613" y="288204"/>
                    </a:lnTo>
                    <a:lnTo>
                      <a:pt x="325038" y="260755"/>
                    </a:lnTo>
                    <a:lnTo>
                      <a:pt x="319250" y="259702"/>
                    </a:lnTo>
                    <a:lnTo>
                      <a:pt x="300044" y="273734"/>
                    </a:lnTo>
                    <a:lnTo>
                      <a:pt x="281013" y="266455"/>
                    </a:lnTo>
                    <a:lnTo>
                      <a:pt x="267771" y="264964"/>
                    </a:lnTo>
                    <a:lnTo>
                      <a:pt x="260667" y="268472"/>
                    </a:lnTo>
                    <a:lnTo>
                      <a:pt x="246197" y="267771"/>
                    </a:lnTo>
                    <a:lnTo>
                      <a:pt x="231726" y="278470"/>
                    </a:lnTo>
                    <a:lnTo>
                      <a:pt x="219186" y="279084"/>
                    </a:lnTo>
                    <a:lnTo>
                      <a:pt x="189456" y="266104"/>
                    </a:lnTo>
                    <a:lnTo>
                      <a:pt x="177792" y="272243"/>
                    </a:lnTo>
                    <a:lnTo>
                      <a:pt x="165251" y="271805"/>
                    </a:lnTo>
                    <a:lnTo>
                      <a:pt x="156043" y="262333"/>
                    </a:lnTo>
                    <a:lnTo>
                      <a:pt x="131312" y="252950"/>
                    </a:lnTo>
                    <a:lnTo>
                      <a:pt x="104914" y="255931"/>
                    </a:lnTo>
                    <a:lnTo>
                      <a:pt x="98512" y="261369"/>
                    </a:lnTo>
                    <a:lnTo>
                      <a:pt x="95092" y="275839"/>
                    </a:lnTo>
                    <a:lnTo>
                      <a:pt x="87989" y="285924"/>
                    </a:lnTo>
                    <a:lnTo>
                      <a:pt x="86322" y="308200"/>
                    </a:lnTo>
                    <a:lnTo>
                      <a:pt x="67555" y="293817"/>
                    </a:lnTo>
                    <a:lnTo>
                      <a:pt x="58697" y="293905"/>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42" name="Freeform: Shape 1620">
                <a:extLst>
                  <a:ext uri="{FF2B5EF4-FFF2-40B4-BE49-F238E27FC236}">
                    <a16:creationId xmlns:a16="http://schemas.microsoft.com/office/drawing/2014/main" id="{7272EB8A-381D-467B-B9A0-9761D5864B19}"/>
                  </a:ext>
                </a:extLst>
              </p:cNvPr>
              <p:cNvSpPr/>
              <p:nvPr/>
            </p:nvSpPr>
            <p:spPr>
              <a:xfrm>
                <a:off x="6743201" y="4098792"/>
                <a:ext cx="309591" cy="256895"/>
              </a:xfrm>
              <a:custGeom>
                <a:avLst/>
                <a:gdLst>
                  <a:gd name="connsiteX0" fmla="*/ 147624 w 298450"/>
                  <a:gd name="connsiteY0" fmla="*/ 230148 h 247650"/>
                  <a:gd name="connsiteX1" fmla="*/ 122103 w 298450"/>
                  <a:gd name="connsiteY1" fmla="*/ 238917 h 247650"/>
                  <a:gd name="connsiteX2" fmla="*/ 112719 w 298450"/>
                  <a:gd name="connsiteY2" fmla="*/ 237690 h 247650"/>
                  <a:gd name="connsiteX3" fmla="*/ 103248 w 298450"/>
                  <a:gd name="connsiteY3" fmla="*/ 243127 h 247650"/>
                  <a:gd name="connsiteX4" fmla="*/ 83604 w 298450"/>
                  <a:gd name="connsiteY4" fmla="*/ 242601 h 247650"/>
                  <a:gd name="connsiteX5" fmla="*/ 70449 w 298450"/>
                  <a:gd name="connsiteY5" fmla="*/ 227254 h 247650"/>
                  <a:gd name="connsiteX6" fmla="*/ 62381 w 298450"/>
                  <a:gd name="connsiteY6" fmla="*/ 209539 h 247650"/>
                  <a:gd name="connsiteX7" fmla="*/ 44929 w 298450"/>
                  <a:gd name="connsiteY7" fmla="*/ 193402 h 247650"/>
                  <a:gd name="connsiteX8" fmla="*/ 26424 w 298450"/>
                  <a:gd name="connsiteY8" fmla="*/ 193665 h 247650"/>
                  <a:gd name="connsiteX9" fmla="*/ 4763 w 298450"/>
                  <a:gd name="connsiteY9" fmla="*/ 193665 h 247650"/>
                  <a:gd name="connsiteX10" fmla="*/ 6166 w 298450"/>
                  <a:gd name="connsiteY10" fmla="*/ 153938 h 247650"/>
                  <a:gd name="connsiteX11" fmla="*/ 5552 w 298450"/>
                  <a:gd name="connsiteY11" fmla="*/ 138240 h 247650"/>
                  <a:gd name="connsiteX12" fmla="*/ 10200 w 298450"/>
                  <a:gd name="connsiteY12" fmla="*/ 122717 h 247650"/>
                  <a:gd name="connsiteX13" fmla="*/ 17742 w 298450"/>
                  <a:gd name="connsiteY13" fmla="*/ 115087 h 247650"/>
                  <a:gd name="connsiteX14" fmla="*/ 29669 w 298450"/>
                  <a:gd name="connsiteY14" fmla="*/ 99740 h 247650"/>
                  <a:gd name="connsiteX15" fmla="*/ 27126 w 298450"/>
                  <a:gd name="connsiteY15" fmla="*/ 93075 h 247650"/>
                  <a:gd name="connsiteX16" fmla="*/ 31949 w 298450"/>
                  <a:gd name="connsiteY16" fmla="*/ 83077 h 247650"/>
                  <a:gd name="connsiteX17" fmla="*/ 26424 w 298450"/>
                  <a:gd name="connsiteY17" fmla="*/ 68344 h 247650"/>
                  <a:gd name="connsiteX18" fmla="*/ 27389 w 298450"/>
                  <a:gd name="connsiteY18" fmla="*/ 60012 h 247650"/>
                  <a:gd name="connsiteX19" fmla="*/ 29055 w 298450"/>
                  <a:gd name="connsiteY19" fmla="*/ 37737 h 247650"/>
                  <a:gd name="connsiteX20" fmla="*/ 36159 w 298450"/>
                  <a:gd name="connsiteY20" fmla="*/ 27652 h 247650"/>
                  <a:gd name="connsiteX21" fmla="*/ 39579 w 298450"/>
                  <a:gd name="connsiteY21" fmla="*/ 13181 h 247650"/>
                  <a:gd name="connsiteX22" fmla="*/ 45981 w 298450"/>
                  <a:gd name="connsiteY22" fmla="*/ 7744 h 247650"/>
                  <a:gd name="connsiteX23" fmla="*/ 72378 w 298450"/>
                  <a:gd name="connsiteY23" fmla="*/ 4763 h 247650"/>
                  <a:gd name="connsiteX24" fmla="*/ 97109 w 298450"/>
                  <a:gd name="connsiteY24" fmla="*/ 14146 h 247650"/>
                  <a:gd name="connsiteX25" fmla="*/ 106318 w 298450"/>
                  <a:gd name="connsiteY25" fmla="*/ 23618 h 247650"/>
                  <a:gd name="connsiteX26" fmla="*/ 118858 w 298450"/>
                  <a:gd name="connsiteY26" fmla="*/ 24056 h 247650"/>
                  <a:gd name="connsiteX27" fmla="*/ 130522 w 298450"/>
                  <a:gd name="connsiteY27" fmla="*/ 17917 h 247650"/>
                  <a:gd name="connsiteX28" fmla="*/ 160252 w 298450"/>
                  <a:gd name="connsiteY28" fmla="*/ 30897 h 247650"/>
                  <a:gd name="connsiteX29" fmla="*/ 172793 w 298450"/>
                  <a:gd name="connsiteY29" fmla="*/ 30283 h 247650"/>
                  <a:gd name="connsiteX30" fmla="*/ 187263 w 298450"/>
                  <a:gd name="connsiteY30" fmla="*/ 19584 h 247650"/>
                  <a:gd name="connsiteX31" fmla="*/ 201734 w 298450"/>
                  <a:gd name="connsiteY31" fmla="*/ 20285 h 247650"/>
                  <a:gd name="connsiteX32" fmla="*/ 208837 w 298450"/>
                  <a:gd name="connsiteY32" fmla="*/ 16777 h 247650"/>
                  <a:gd name="connsiteX33" fmla="*/ 222080 w 298450"/>
                  <a:gd name="connsiteY33" fmla="*/ 18268 h 247650"/>
                  <a:gd name="connsiteX34" fmla="*/ 241110 w 298450"/>
                  <a:gd name="connsiteY34" fmla="*/ 25547 h 247650"/>
                  <a:gd name="connsiteX35" fmla="*/ 260316 w 298450"/>
                  <a:gd name="connsiteY35" fmla="*/ 11515 h 247650"/>
                  <a:gd name="connsiteX36" fmla="*/ 266104 w 298450"/>
                  <a:gd name="connsiteY36" fmla="*/ 12568 h 247650"/>
                  <a:gd name="connsiteX37" fmla="*/ 282679 w 298450"/>
                  <a:gd name="connsiteY37" fmla="*/ 40017 h 247650"/>
                  <a:gd name="connsiteX38" fmla="*/ 287328 w 298450"/>
                  <a:gd name="connsiteY38" fmla="*/ 39403 h 247650"/>
                  <a:gd name="connsiteX39" fmla="*/ 297062 w 298450"/>
                  <a:gd name="connsiteY39" fmla="*/ 49401 h 247650"/>
                  <a:gd name="connsiteX40" fmla="*/ 294343 w 298450"/>
                  <a:gd name="connsiteY40" fmla="*/ 53874 h 247650"/>
                  <a:gd name="connsiteX41" fmla="*/ 293028 w 298450"/>
                  <a:gd name="connsiteY41" fmla="*/ 62205 h 247650"/>
                  <a:gd name="connsiteX42" fmla="*/ 272331 w 298450"/>
                  <a:gd name="connsiteY42" fmla="*/ 81499 h 247650"/>
                  <a:gd name="connsiteX43" fmla="*/ 265841 w 298450"/>
                  <a:gd name="connsiteY43" fmla="*/ 97372 h 247650"/>
                  <a:gd name="connsiteX44" fmla="*/ 262333 w 298450"/>
                  <a:gd name="connsiteY44" fmla="*/ 110264 h 247650"/>
                  <a:gd name="connsiteX45" fmla="*/ 257159 w 298450"/>
                  <a:gd name="connsiteY45" fmla="*/ 115789 h 247650"/>
                  <a:gd name="connsiteX46" fmla="*/ 252160 w 298450"/>
                  <a:gd name="connsiteY46" fmla="*/ 133066 h 247650"/>
                  <a:gd name="connsiteX47" fmla="*/ 239006 w 298450"/>
                  <a:gd name="connsiteY47" fmla="*/ 143239 h 247650"/>
                  <a:gd name="connsiteX48" fmla="*/ 235234 w 298450"/>
                  <a:gd name="connsiteY48" fmla="*/ 155692 h 247650"/>
                  <a:gd name="connsiteX49" fmla="*/ 229710 w 298450"/>
                  <a:gd name="connsiteY49" fmla="*/ 165689 h 247650"/>
                  <a:gd name="connsiteX50" fmla="*/ 227429 w 298450"/>
                  <a:gd name="connsiteY50" fmla="*/ 175862 h 247650"/>
                  <a:gd name="connsiteX51" fmla="*/ 210504 w 298450"/>
                  <a:gd name="connsiteY51" fmla="*/ 184194 h 247650"/>
                  <a:gd name="connsiteX52" fmla="*/ 196735 w 298450"/>
                  <a:gd name="connsiteY52" fmla="*/ 174108 h 247650"/>
                  <a:gd name="connsiteX53" fmla="*/ 187351 w 298450"/>
                  <a:gd name="connsiteY53" fmla="*/ 174459 h 247650"/>
                  <a:gd name="connsiteX54" fmla="*/ 172705 w 298450"/>
                  <a:gd name="connsiteY54" fmla="*/ 188842 h 247650"/>
                  <a:gd name="connsiteX55" fmla="*/ 165602 w 298450"/>
                  <a:gd name="connsiteY55" fmla="*/ 189105 h 247650"/>
                  <a:gd name="connsiteX56" fmla="*/ 153938 w 298450"/>
                  <a:gd name="connsiteY56" fmla="*/ 21278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98450" h="247650">
                    <a:moveTo>
                      <a:pt x="147624" y="230148"/>
                    </a:moveTo>
                    <a:lnTo>
                      <a:pt x="122103" y="238917"/>
                    </a:lnTo>
                    <a:lnTo>
                      <a:pt x="112719" y="237690"/>
                    </a:lnTo>
                    <a:lnTo>
                      <a:pt x="103248" y="243127"/>
                    </a:lnTo>
                    <a:lnTo>
                      <a:pt x="83604" y="242601"/>
                    </a:lnTo>
                    <a:lnTo>
                      <a:pt x="70449" y="227254"/>
                    </a:lnTo>
                    <a:lnTo>
                      <a:pt x="62381" y="209539"/>
                    </a:lnTo>
                    <a:lnTo>
                      <a:pt x="44929" y="193402"/>
                    </a:lnTo>
                    <a:lnTo>
                      <a:pt x="26424" y="193665"/>
                    </a:lnTo>
                    <a:lnTo>
                      <a:pt x="4763" y="193665"/>
                    </a:lnTo>
                    <a:lnTo>
                      <a:pt x="6166" y="153938"/>
                    </a:lnTo>
                    <a:lnTo>
                      <a:pt x="5552" y="138240"/>
                    </a:lnTo>
                    <a:lnTo>
                      <a:pt x="10200" y="122717"/>
                    </a:lnTo>
                    <a:lnTo>
                      <a:pt x="17742" y="115087"/>
                    </a:lnTo>
                    <a:lnTo>
                      <a:pt x="29669" y="99740"/>
                    </a:lnTo>
                    <a:lnTo>
                      <a:pt x="27126" y="93075"/>
                    </a:lnTo>
                    <a:lnTo>
                      <a:pt x="31949" y="83077"/>
                    </a:lnTo>
                    <a:lnTo>
                      <a:pt x="26424" y="68344"/>
                    </a:lnTo>
                    <a:lnTo>
                      <a:pt x="27389" y="60012"/>
                    </a:lnTo>
                    <a:lnTo>
                      <a:pt x="29055" y="37737"/>
                    </a:lnTo>
                    <a:lnTo>
                      <a:pt x="36159" y="27652"/>
                    </a:lnTo>
                    <a:lnTo>
                      <a:pt x="39579" y="13181"/>
                    </a:lnTo>
                    <a:lnTo>
                      <a:pt x="45981" y="7744"/>
                    </a:lnTo>
                    <a:lnTo>
                      <a:pt x="72378" y="4763"/>
                    </a:lnTo>
                    <a:lnTo>
                      <a:pt x="97109" y="14146"/>
                    </a:lnTo>
                    <a:lnTo>
                      <a:pt x="106318" y="23618"/>
                    </a:lnTo>
                    <a:lnTo>
                      <a:pt x="118858" y="24056"/>
                    </a:lnTo>
                    <a:lnTo>
                      <a:pt x="130522" y="17917"/>
                    </a:lnTo>
                    <a:lnTo>
                      <a:pt x="160252" y="30897"/>
                    </a:lnTo>
                    <a:lnTo>
                      <a:pt x="172793" y="30283"/>
                    </a:lnTo>
                    <a:lnTo>
                      <a:pt x="187263" y="19584"/>
                    </a:lnTo>
                    <a:lnTo>
                      <a:pt x="201734" y="20285"/>
                    </a:lnTo>
                    <a:lnTo>
                      <a:pt x="208837" y="16777"/>
                    </a:lnTo>
                    <a:lnTo>
                      <a:pt x="222080" y="18268"/>
                    </a:lnTo>
                    <a:lnTo>
                      <a:pt x="241110" y="25547"/>
                    </a:lnTo>
                    <a:lnTo>
                      <a:pt x="260316" y="11515"/>
                    </a:lnTo>
                    <a:lnTo>
                      <a:pt x="266104" y="12568"/>
                    </a:lnTo>
                    <a:lnTo>
                      <a:pt x="282679" y="40017"/>
                    </a:lnTo>
                    <a:lnTo>
                      <a:pt x="287328" y="39403"/>
                    </a:lnTo>
                    <a:lnTo>
                      <a:pt x="297062" y="49401"/>
                    </a:lnTo>
                    <a:lnTo>
                      <a:pt x="294343" y="53874"/>
                    </a:lnTo>
                    <a:lnTo>
                      <a:pt x="293028" y="62205"/>
                    </a:lnTo>
                    <a:lnTo>
                      <a:pt x="272331" y="81499"/>
                    </a:lnTo>
                    <a:lnTo>
                      <a:pt x="265841" y="97372"/>
                    </a:lnTo>
                    <a:lnTo>
                      <a:pt x="262333" y="110264"/>
                    </a:lnTo>
                    <a:lnTo>
                      <a:pt x="257159" y="115789"/>
                    </a:lnTo>
                    <a:lnTo>
                      <a:pt x="252160" y="133066"/>
                    </a:lnTo>
                    <a:lnTo>
                      <a:pt x="239006" y="143239"/>
                    </a:lnTo>
                    <a:lnTo>
                      <a:pt x="235234" y="155692"/>
                    </a:lnTo>
                    <a:lnTo>
                      <a:pt x="229710" y="165689"/>
                    </a:lnTo>
                    <a:lnTo>
                      <a:pt x="227429" y="175862"/>
                    </a:lnTo>
                    <a:lnTo>
                      <a:pt x="210504" y="184194"/>
                    </a:lnTo>
                    <a:lnTo>
                      <a:pt x="196735" y="174108"/>
                    </a:lnTo>
                    <a:lnTo>
                      <a:pt x="187351" y="174459"/>
                    </a:lnTo>
                    <a:lnTo>
                      <a:pt x="172705" y="188842"/>
                    </a:lnTo>
                    <a:lnTo>
                      <a:pt x="165602" y="189105"/>
                    </a:lnTo>
                    <a:lnTo>
                      <a:pt x="153938" y="212783"/>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43" name="Freeform: Shape 1621">
                <a:extLst>
                  <a:ext uri="{FF2B5EF4-FFF2-40B4-BE49-F238E27FC236}">
                    <a16:creationId xmlns:a16="http://schemas.microsoft.com/office/drawing/2014/main" id="{2192B416-4E3E-4CDC-B530-2215ADE77EF0}"/>
                  </a:ext>
                </a:extLst>
              </p:cNvPr>
              <p:cNvSpPr/>
              <p:nvPr/>
            </p:nvSpPr>
            <p:spPr>
              <a:xfrm>
                <a:off x="4438325" y="4068680"/>
                <a:ext cx="125154" cy="118567"/>
              </a:xfrm>
              <a:custGeom>
                <a:avLst/>
                <a:gdLst>
                  <a:gd name="connsiteX0" fmla="*/ 52909 w 120650"/>
                  <a:gd name="connsiteY0" fmla="*/ 103336 h 114300"/>
                  <a:gd name="connsiteX1" fmla="*/ 44402 w 120650"/>
                  <a:gd name="connsiteY1" fmla="*/ 95443 h 114300"/>
                  <a:gd name="connsiteX2" fmla="*/ 32914 w 120650"/>
                  <a:gd name="connsiteY2" fmla="*/ 85358 h 114300"/>
                  <a:gd name="connsiteX3" fmla="*/ 27476 w 120650"/>
                  <a:gd name="connsiteY3" fmla="*/ 76938 h 114300"/>
                  <a:gd name="connsiteX4" fmla="*/ 17128 w 120650"/>
                  <a:gd name="connsiteY4" fmla="*/ 69133 h 114300"/>
                  <a:gd name="connsiteX5" fmla="*/ 4763 w 120650"/>
                  <a:gd name="connsiteY5" fmla="*/ 57820 h 114300"/>
                  <a:gd name="connsiteX6" fmla="*/ 7481 w 120650"/>
                  <a:gd name="connsiteY6" fmla="*/ 53961 h 114300"/>
                  <a:gd name="connsiteX7" fmla="*/ 11603 w 120650"/>
                  <a:gd name="connsiteY7" fmla="*/ 57732 h 114300"/>
                  <a:gd name="connsiteX8" fmla="*/ 13445 w 120650"/>
                  <a:gd name="connsiteY8" fmla="*/ 55891 h 114300"/>
                  <a:gd name="connsiteX9" fmla="*/ 21074 w 120650"/>
                  <a:gd name="connsiteY9" fmla="*/ 54926 h 114300"/>
                  <a:gd name="connsiteX10" fmla="*/ 24144 w 120650"/>
                  <a:gd name="connsiteY10" fmla="*/ 49138 h 114300"/>
                  <a:gd name="connsiteX11" fmla="*/ 27739 w 120650"/>
                  <a:gd name="connsiteY11" fmla="*/ 48962 h 114300"/>
                  <a:gd name="connsiteX12" fmla="*/ 27213 w 120650"/>
                  <a:gd name="connsiteY12" fmla="*/ 36597 h 114300"/>
                  <a:gd name="connsiteX13" fmla="*/ 33001 w 120650"/>
                  <a:gd name="connsiteY13" fmla="*/ 35983 h 114300"/>
                  <a:gd name="connsiteX14" fmla="*/ 38176 w 120650"/>
                  <a:gd name="connsiteY14" fmla="*/ 36158 h 114300"/>
                  <a:gd name="connsiteX15" fmla="*/ 43438 w 120650"/>
                  <a:gd name="connsiteY15" fmla="*/ 29494 h 114300"/>
                  <a:gd name="connsiteX16" fmla="*/ 50716 w 120650"/>
                  <a:gd name="connsiteY16" fmla="*/ 34580 h 114300"/>
                  <a:gd name="connsiteX17" fmla="*/ 53260 w 120650"/>
                  <a:gd name="connsiteY17" fmla="*/ 31423 h 114300"/>
                  <a:gd name="connsiteX18" fmla="*/ 57732 w 120650"/>
                  <a:gd name="connsiteY18" fmla="*/ 28441 h 114300"/>
                  <a:gd name="connsiteX19" fmla="*/ 66327 w 120650"/>
                  <a:gd name="connsiteY19" fmla="*/ 21513 h 114300"/>
                  <a:gd name="connsiteX20" fmla="*/ 66765 w 120650"/>
                  <a:gd name="connsiteY20" fmla="*/ 16251 h 114300"/>
                  <a:gd name="connsiteX21" fmla="*/ 69133 w 120650"/>
                  <a:gd name="connsiteY21" fmla="*/ 16514 h 114300"/>
                  <a:gd name="connsiteX22" fmla="*/ 72290 w 120650"/>
                  <a:gd name="connsiteY22" fmla="*/ 10463 h 114300"/>
                  <a:gd name="connsiteX23" fmla="*/ 74834 w 120650"/>
                  <a:gd name="connsiteY23" fmla="*/ 9761 h 114300"/>
                  <a:gd name="connsiteX24" fmla="*/ 79043 w 120650"/>
                  <a:gd name="connsiteY24" fmla="*/ 13620 h 114300"/>
                  <a:gd name="connsiteX25" fmla="*/ 83954 w 120650"/>
                  <a:gd name="connsiteY25" fmla="*/ 14760 h 114300"/>
                  <a:gd name="connsiteX26" fmla="*/ 89392 w 120650"/>
                  <a:gd name="connsiteY26" fmla="*/ 11515 h 114300"/>
                  <a:gd name="connsiteX27" fmla="*/ 95618 w 120650"/>
                  <a:gd name="connsiteY27" fmla="*/ 11515 h 114300"/>
                  <a:gd name="connsiteX28" fmla="*/ 104125 w 120650"/>
                  <a:gd name="connsiteY28" fmla="*/ 8183 h 114300"/>
                  <a:gd name="connsiteX29" fmla="*/ 107545 w 120650"/>
                  <a:gd name="connsiteY29" fmla="*/ 4763 h 114300"/>
                  <a:gd name="connsiteX30" fmla="*/ 115964 w 120650"/>
                  <a:gd name="connsiteY30" fmla="*/ 5289 h 114300"/>
                  <a:gd name="connsiteX31" fmla="*/ 113860 w 120650"/>
                  <a:gd name="connsiteY31" fmla="*/ 7744 h 114300"/>
                  <a:gd name="connsiteX32" fmla="*/ 112632 w 120650"/>
                  <a:gd name="connsiteY32" fmla="*/ 13357 h 114300"/>
                  <a:gd name="connsiteX33" fmla="*/ 115087 w 120650"/>
                  <a:gd name="connsiteY33" fmla="*/ 22565 h 114300"/>
                  <a:gd name="connsiteX34" fmla="*/ 109475 w 120650"/>
                  <a:gd name="connsiteY34" fmla="*/ 31160 h 114300"/>
                  <a:gd name="connsiteX35" fmla="*/ 106844 w 120650"/>
                  <a:gd name="connsiteY35" fmla="*/ 41245 h 114300"/>
                  <a:gd name="connsiteX36" fmla="*/ 105967 w 120650"/>
                  <a:gd name="connsiteY36" fmla="*/ 52383 h 114300"/>
                  <a:gd name="connsiteX37" fmla="*/ 107370 w 120650"/>
                  <a:gd name="connsiteY37" fmla="*/ 58785 h 114300"/>
                  <a:gd name="connsiteX38" fmla="*/ 107984 w 120650"/>
                  <a:gd name="connsiteY38" fmla="*/ 70098 h 114300"/>
                  <a:gd name="connsiteX39" fmla="*/ 104213 w 120650"/>
                  <a:gd name="connsiteY39" fmla="*/ 72553 h 114300"/>
                  <a:gd name="connsiteX40" fmla="*/ 101933 w 120650"/>
                  <a:gd name="connsiteY40" fmla="*/ 83253 h 114300"/>
                  <a:gd name="connsiteX41" fmla="*/ 103599 w 120650"/>
                  <a:gd name="connsiteY41" fmla="*/ 89830 h 114300"/>
                  <a:gd name="connsiteX42" fmla="*/ 98512 w 120650"/>
                  <a:gd name="connsiteY42" fmla="*/ 96232 h 114300"/>
                  <a:gd name="connsiteX43" fmla="*/ 99740 w 120650"/>
                  <a:gd name="connsiteY43" fmla="*/ 102897 h 114300"/>
                  <a:gd name="connsiteX44" fmla="*/ 103423 w 120650"/>
                  <a:gd name="connsiteY44" fmla="*/ 107019 h 114300"/>
                  <a:gd name="connsiteX45" fmla="*/ 97548 w 120650"/>
                  <a:gd name="connsiteY45" fmla="*/ 112281 h 114300"/>
                  <a:gd name="connsiteX46" fmla="*/ 90356 w 120650"/>
                  <a:gd name="connsiteY46" fmla="*/ 110615 h 114300"/>
                  <a:gd name="connsiteX47" fmla="*/ 86234 w 120650"/>
                  <a:gd name="connsiteY47" fmla="*/ 105528 h 114300"/>
                  <a:gd name="connsiteX48" fmla="*/ 78429 w 120650"/>
                  <a:gd name="connsiteY48" fmla="*/ 103423 h 114300"/>
                  <a:gd name="connsiteX49" fmla="*/ 72817 w 120650"/>
                  <a:gd name="connsiteY49" fmla="*/ 106668 h 114300"/>
                  <a:gd name="connsiteX50" fmla="*/ 56592 w 120650"/>
                  <a:gd name="connsiteY50" fmla="*/ 10009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0650" h="114300">
                    <a:moveTo>
                      <a:pt x="52909" y="103336"/>
                    </a:moveTo>
                    <a:lnTo>
                      <a:pt x="44402" y="95443"/>
                    </a:lnTo>
                    <a:lnTo>
                      <a:pt x="32914" y="85358"/>
                    </a:lnTo>
                    <a:lnTo>
                      <a:pt x="27476" y="76938"/>
                    </a:lnTo>
                    <a:lnTo>
                      <a:pt x="17128" y="69133"/>
                    </a:lnTo>
                    <a:lnTo>
                      <a:pt x="4763" y="57820"/>
                    </a:lnTo>
                    <a:lnTo>
                      <a:pt x="7481" y="53961"/>
                    </a:lnTo>
                    <a:lnTo>
                      <a:pt x="11603" y="57732"/>
                    </a:lnTo>
                    <a:lnTo>
                      <a:pt x="13445" y="55891"/>
                    </a:lnTo>
                    <a:lnTo>
                      <a:pt x="21074" y="54926"/>
                    </a:lnTo>
                    <a:lnTo>
                      <a:pt x="24144" y="49138"/>
                    </a:lnTo>
                    <a:lnTo>
                      <a:pt x="27739" y="48962"/>
                    </a:lnTo>
                    <a:lnTo>
                      <a:pt x="27213" y="36597"/>
                    </a:lnTo>
                    <a:lnTo>
                      <a:pt x="33001" y="35983"/>
                    </a:lnTo>
                    <a:lnTo>
                      <a:pt x="38176" y="36158"/>
                    </a:lnTo>
                    <a:lnTo>
                      <a:pt x="43438" y="29494"/>
                    </a:lnTo>
                    <a:lnTo>
                      <a:pt x="50716" y="34580"/>
                    </a:lnTo>
                    <a:lnTo>
                      <a:pt x="53260" y="31423"/>
                    </a:lnTo>
                    <a:lnTo>
                      <a:pt x="57732" y="28441"/>
                    </a:lnTo>
                    <a:lnTo>
                      <a:pt x="66327" y="21513"/>
                    </a:lnTo>
                    <a:lnTo>
                      <a:pt x="66765" y="16251"/>
                    </a:lnTo>
                    <a:lnTo>
                      <a:pt x="69133" y="16514"/>
                    </a:lnTo>
                    <a:lnTo>
                      <a:pt x="72290" y="10463"/>
                    </a:lnTo>
                    <a:lnTo>
                      <a:pt x="74834" y="9761"/>
                    </a:lnTo>
                    <a:lnTo>
                      <a:pt x="79043" y="13620"/>
                    </a:lnTo>
                    <a:lnTo>
                      <a:pt x="83954" y="14760"/>
                    </a:lnTo>
                    <a:lnTo>
                      <a:pt x="89392" y="11515"/>
                    </a:lnTo>
                    <a:lnTo>
                      <a:pt x="95618" y="11515"/>
                    </a:lnTo>
                    <a:lnTo>
                      <a:pt x="104125" y="8183"/>
                    </a:lnTo>
                    <a:lnTo>
                      <a:pt x="107545" y="4763"/>
                    </a:lnTo>
                    <a:lnTo>
                      <a:pt x="115964" y="5289"/>
                    </a:lnTo>
                    <a:lnTo>
                      <a:pt x="113860" y="7744"/>
                    </a:lnTo>
                    <a:lnTo>
                      <a:pt x="112632" y="13357"/>
                    </a:lnTo>
                    <a:lnTo>
                      <a:pt x="115087" y="22565"/>
                    </a:lnTo>
                    <a:lnTo>
                      <a:pt x="109475" y="31160"/>
                    </a:lnTo>
                    <a:lnTo>
                      <a:pt x="106844" y="41245"/>
                    </a:lnTo>
                    <a:lnTo>
                      <a:pt x="105967" y="52383"/>
                    </a:lnTo>
                    <a:lnTo>
                      <a:pt x="107370" y="58785"/>
                    </a:lnTo>
                    <a:lnTo>
                      <a:pt x="107984" y="70098"/>
                    </a:lnTo>
                    <a:lnTo>
                      <a:pt x="104213" y="72553"/>
                    </a:lnTo>
                    <a:lnTo>
                      <a:pt x="101933" y="83253"/>
                    </a:lnTo>
                    <a:lnTo>
                      <a:pt x="103599" y="89830"/>
                    </a:lnTo>
                    <a:lnTo>
                      <a:pt x="98512" y="96232"/>
                    </a:lnTo>
                    <a:lnTo>
                      <a:pt x="99740" y="102897"/>
                    </a:lnTo>
                    <a:lnTo>
                      <a:pt x="103423" y="107019"/>
                    </a:lnTo>
                    <a:lnTo>
                      <a:pt x="97548" y="112281"/>
                    </a:lnTo>
                    <a:lnTo>
                      <a:pt x="90356" y="110615"/>
                    </a:lnTo>
                    <a:lnTo>
                      <a:pt x="86234" y="105528"/>
                    </a:lnTo>
                    <a:lnTo>
                      <a:pt x="78429" y="103423"/>
                    </a:lnTo>
                    <a:lnTo>
                      <a:pt x="72817" y="106668"/>
                    </a:lnTo>
                    <a:lnTo>
                      <a:pt x="56592" y="100091"/>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44" name="Freeform: Shape 1622">
                <a:extLst>
                  <a:ext uri="{FF2B5EF4-FFF2-40B4-BE49-F238E27FC236}">
                    <a16:creationId xmlns:a16="http://schemas.microsoft.com/office/drawing/2014/main" id="{ACBA97E0-8783-4D35-876B-98E4F479705B}"/>
                  </a:ext>
                </a:extLst>
              </p:cNvPr>
              <p:cNvSpPr/>
              <p:nvPr/>
            </p:nvSpPr>
            <p:spPr>
              <a:xfrm>
                <a:off x="6759121" y="2839734"/>
                <a:ext cx="105393" cy="118567"/>
              </a:xfrm>
              <a:custGeom>
                <a:avLst/>
                <a:gdLst>
                  <a:gd name="connsiteX0" fmla="*/ 72554 w 101600"/>
                  <a:gd name="connsiteY0" fmla="*/ 4763 h 114300"/>
                  <a:gd name="connsiteX1" fmla="*/ 92987 w 101600"/>
                  <a:gd name="connsiteY1" fmla="*/ 5902 h 114300"/>
                  <a:gd name="connsiteX2" fmla="*/ 97636 w 101600"/>
                  <a:gd name="connsiteY2" fmla="*/ 19759 h 114300"/>
                  <a:gd name="connsiteX3" fmla="*/ 91497 w 101600"/>
                  <a:gd name="connsiteY3" fmla="*/ 56855 h 114300"/>
                  <a:gd name="connsiteX4" fmla="*/ 85270 w 101600"/>
                  <a:gd name="connsiteY4" fmla="*/ 71852 h 114300"/>
                  <a:gd name="connsiteX5" fmla="*/ 70449 w 101600"/>
                  <a:gd name="connsiteY5" fmla="*/ 71852 h 114300"/>
                  <a:gd name="connsiteX6" fmla="*/ 74658 w 101600"/>
                  <a:gd name="connsiteY6" fmla="*/ 112982 h 114300"/>
                  <a:gd name="connsiteX7" fmla="*/ 61065 w 101600"/>
                  <a:gd name="connsiteY7" fmla="*/ 103862 h 114300"/>
                  <a:gd name="connsiteX8" fmla="*/ 45543 w 101600"/>
                  <a:gd name="connsiteY8" fmla="*/ 86760 h 114300"/>
                  <a:gd name="connsiteX9" fmla="*/ 22741 w 101600"/>
                  <a:gd name="connsiteY9" fmla="*/ 94917 h 114300"/>
                  <a:gd name="connsiteX10" fmla="*/ 4763 w 101600"/>
                  <a:gd name="connsiteY10" fmla="*/ 91847 h 114300"/>
                  <a:gd name="connsiteX11" fmla="*/ 17391 w 101600"/>
                  <a:gd name="connsiteY11" fmla="*/ 80973 h 114300"/>
                  <a:gd name="connsiteX12" fmla="*/ 38965 w 101600"/>
                  <a:gd name="connsiteY12" fmla="*/ 2186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600" h="114300">
                    <a:moveTo>
                      <a:pt x="72554" y="4763"/>
                    </a:moveTo>
                    <a:lnTo>
                      <a:pt x="92987" y="5902"/>
                    </a:lnTo>
                    <a:lnTo>
                      <a:pt x="97636" y="19759"/>
                    </a:lnTo>
                    <a:lnTo>
                      <a:pt x="91497" y="56855"/>
                    </a:lnTo>
                    <a:lnTo>
                      <a:pt x="85270" y="71852"/>
                    </a:lnTo>
                    <a:lnTo>
                      <a:pt x="70449" y="71852"/>
                    </a:lnTo>
                    <a:lnTo>
                      <a:pt x="74658" y="112982"/>
                    </a:lnTo>
                    <a:lnTo>
                      <a:pt x="61065" y="103862"/>
                    </a:lnTo>
                    <a:lnTo>
                      <a:pt x="45543" y="86760"/>
                    </a:lnTo>
                    <a:lnTo>
                      <a:pt x="22741" y="94917"/>
                    </a:lnTo>
                    <a:lnTo>
                      <a:pt x="4763" y="91847"/>
                    </a:lnTo>
                    <a:lnTo>
                      <a:pt x="17391" y="80973"/>
                    </a:lnTo>
                    <a:lnTo>
                      <a:pt x="38965" y="21864"/>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45" name="Freeform: Shape 1623">
                <a:extLst>
                  <a:ext uri="{FF2B5EF4-FFF2-40B4-BE49-F238E27FC236}">
                    <a16:creationId xmlns:a16="http://schemas.microsoft.com/office/drawing/2014/main" id="{DD277ACD-DB52-4905-9A1B-C0CA2DD41A33}"/>
                  </a:ext>
                </a:extLst>
              </p:cNvPr>
              <p:cNvSpPr/>
              <p:nvPr/>
            </p:nvSpPr>
            <p:spPr>
              <a:xfrm>
                <a:off x="6801969" y="1835672"/>
                <a:ext cx="678466" cy="803620"/>
              </a:xfrm>
              <a:custGeom>
                <a:avLst/>
                <a:gdLst>
                  <a:gd name="connsiteX0" fmla="*/ 574540 w 654050"/>
                  <a:gd name="connsiteY0" fmla="*/ 4763 h 774700"/>
                  <a:gd name="connsiteX1" fmla="*/ 651452 w 654050"/>
                  <a:gd name="connsiteY1" fmla="*/ 59486 h 774700"/>
                  <a:gd name="connsiteX2" fmla="*/ 619793 w 654050"/>
                  <a:gd name="connsiteY2" fmla="*/ 79043 h 774700"/>
                  <a:gd name="connsiteX3" fmla="*/ 646716 w 654050"/>
                  <a:gd name="connsiteY3" fmla="*/ 123857 h 774700"/>
                  <a:gd name="connsiteX4" fmla="*/ 604884 w 654050"/>
                  <a:gd name="connsiteY4" fmla="*/ 151833 h 774700"/>
                  <a:gd name="connsiteX5" fmla="*/ 585064 w 654050"/>
                  <a:gd name="connsiteY5" fmla="*/ 158147 h 774700"/>
                  <a:gd name="connsiteX6" fmla="*/ 595500 w 654050"/>
                  <a:gd name="connsiteY6" fmla="*/ 109124 h 774700"/>
                  <a:gd name="connsiteX7" fmla="*/ 563929 w 654050"/>
                  <a:gd name="connsiteY7" fmla="*/ 80622 h 774700"/>
                  <a:gd name="connsiteX8" fmla="*/ 525779 w 654050"/>
                  <a:gd name="connsiteY8" fmla="*/ 105002 h 774700"/>
                  <a:gd name="connsiteX9" fmla="*/ 513677 w 654050"/>
                  <a:gd name="connsiteY9" fmla="*/ 156306 h 774700"/>
                  <a:gd name="connsiteX10" fmla="*/ 490262 w 654050"/>
                  <a:gd name="connsiteY10" fmla="*/ 186474 h 774700"/>
                  <a:gd name="connsiteX11" fmla="*/ 463864 w 654050"/>
                  <a:gd name="connsiteY11" fmla="*/ 170074 h 774700"/>
                  <a:gd name="connsiteX12" fmla="*/ 431767 w 654050"/>
                  <a:gd name="connsiteY12" fmla="*/ 173407 h 774700"/>
                  <a:gd name="connsiteX13" fmla="*/ 404405 w 654050"/>
                  <a:gd name="connsiteY13" fmla="*/ 137012 h 774700"/>
                  <a:gd name="connsiteX14" fmla="*/ 389672 w 654050"/>
                  <a:gd name="connsiteY14" fmla="*/ 155341 h 774700"/>
                  <a:gd name="connsiteX15" fmla="*/ 374412 w 654050"/>
                  <a:gd name="connsiteY15" fmla="*/ 158147 h 774700"/>
                  <a:gd name="connsiteX16" fmla="*/ 370816 w 654050"/>
                  <a:gd name="connsiteY16" fmla="*/ 202698 h 774700"/>
                  <a:gd name="connsiteX17" fmla="*/ 324511 w 654050"/>
                  <a:gd name="connsiteY17" fmla="*/ 191999 h 774700"/>
                  <a:gd name="connsiteX18" fmla="*/ 318022 w 654050"/>
                  <a:gd name="connsiteY18" fmla="*/ 229008 h 774700"/>
                  <a:gd name="connsiteX19" fmla="*/ 294431 w 654050"/>
                  <a:gd name="connsiteY19" fmla="*/ 228745 h 774700"/>
                  <a:gd name="connsiteX20" fmla="*/ 278207 w 654050"/>
                  <a:gd name="connsiteY20" fmla="*/ 274699 h 774700"/>
                  <a:gd name="connsiteX21" fmla="*/ 253651 w 654050"/>
                  <a:gd name="connsiteY21" fmla="*/ 343717 h 774700"/>
                  <a:gd name="connsiteX22" fmla="*/ 215502 w 654050"/>
                  <a:gd name="connsiteY22" fmla="*/ 427031 h 774700"/>
                  <a:gd name="connsiteX23" fmla="*/ 224447 w 654050"/>
                  <a:gd name="connsiteY23" fmla="*/ 446588 h 774700"/>
                  <a:gd name="connsiteX24" fmla="*/ 215853 w 654050"/>
                  <a:gd name="connsiteY24" fmla="*/ 468951 h 774700"/>
                  <a:gd name="connsiteX25" fmla="*/ 191473 w 654050"/>
                  <a:gd name="connsiteY25" fmla="*/ 467986 h 774700"/>
                  <a:gd name="connsiteX26" fmla="*/ 175512 w 654050"/>
                  <a:gd name="connsiteY26" fmla="*/ 519816 h 774700"/>
                  <a:gd name="connsiteX27" fmla="*/ 177002 w 654050"/>
                  <a:gd name="connsiteY27" fmla="*/ 590326 h 774700"/>
                  <a:gd name="connsiteX28" fmla="*/ 192700 w 654050"/>
                  <a:gd name="connsiteY28" fmla="*/ 616460 h 774700"/>
                  <a:gd name="connsiteX29" fmla="*/ 184545 w 654050"/>
                  <a:gd name="connsiteY29" fmla="*/ 675481 h 774700"/>
                  <a:gd name="connsiteX30" fmla="*/ 164111 w 654050"/>
                  <a:gd name="connsiteY30" fmla="*/ 708894 h 774700"/>
                  <a:gd name="connsiteX31" fmla="*/ 153236 w 654050"/>
                  <a:gd name="connsiteY31" fmla="*/ 736519 h 774700"/>
                  <a:gd name="connsiteX32" fmla="*/ 136749 w 654050"/>
                  <a:gd name="connsiteY32" fmla="*/ 707140 h 774700"/>
                  <a:gd name="connsiteX33" fmla="*/ 88164 w 654050"/>
                  <a:gd name="connsiteY33" fmla="*/ 762127 h 774700"/>
                  <a:gd name="connsiteX34" fmla="*/ 55364 w 654050"/>
                  <a:gd name="connsiteY34" fmla="*/ 773002 h 774700"/>
                  <a:gd name="connsiteX35" fmla="*/ 21337 w 654050"/>
                  <a:gd name="connsiteY35" fmla="*/ 749236 h 774700"/>
                  <a:gd name="connsiteX36" fmla="*/ 12568 w 654050"/>
                  <a:gd name="connsiteY36" fmla="*/ 697844 h 774700"/>
                  <a:gd name="connsiteX37" fmla="*/ 4763 w 654050"/>
                  <a:gd name="connsiteY37" fmla="*/ 581556 h 774700"/>
                  <a:gd name="connsiteX38" fmla="*/ 27389 w 654050"/>
                  <a:gd name="connsiteY38" fmla="*/ 547529 h 774700"/>
                  <a:gd name="connsiteX39" fmla="*/ 92285 w 654050"/>
                  <a:gd name="connsiteY39" fmla="*/ 502101 h 774700"/>
                  <a:gd name="connsiteX40" fmla="*/ 140871 w 654050"/>
                  <a:gd name="connsiteY40" fmla="*/ 444308 h 774700"/>
                  <a:gd name="connsiteX41" fmla="*/ 185860 w 654050"/>
                  <a:gd name="connsiteY41" fmla="*/ 362748 h 774700"/>
                  <a:gd name="connsiteX42" fmla="*/ 244969 w 654050"/>
                  <a:gd name="connsiteY42" fmla="*/ 242075 h 774700"/>
                  <a:gd name="connsiteX43" fmla="*/ 286187 w 654050"/>
                  <a:gd name="connsiteY43" fmla="*/ 192350 h 774700"/>
                  <a:gd name="connsiteX44" fmla="*/ 353803 w 654050"/>
                  <a:gd name="connsiteY44" fmla="*/ 105616 h 774700"/>
                  <a:gd name="connsiteX45" fmla="*/ 407737 w 654050"/>
                  <a:gd name="connsiteY45" fmla="*/ 74132 h 774700"/>
                  <a:gd name="connsiteX46" fmla="*/ 448166 w 654050"/>
                  <a:gd name="connsiteY46" fmla="*/ 77991 h 774700"/>
                  <a:gd name="connsiteX47" fmla="*/ 485614 w 654050"/>
                  <a:gd name="connsiteY47" fmla="*/ 16690 h 774700"/>
                  <a:gd name="connsiteX48" fmla="*/ 530428 w 654050"/>
                  <a:gd name="connsiteY48" fmla="*/ 20022 h 774700"/>
                  <a:gd name="connsiteX49" fmla="*/ 574540 w 654050"/>
                  <a:gd name="connsiteY49" fmla="*/ 4763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54050" h="774700">
                    <a:moveTo>
                      <a:pt x="574540" y="4763"/>
                    </a:moveTo>
                    <a:lnTo>
                      <a:pt x="651452" y="59486"/>
                    </a:lnTo>
                    <a:lnTo>
                      <a:pt x="619793" y="79043"/>
                    </a:lnTo>
                    <a:lnTo>
                      <a:pt x="646716" y="123857"/>
                    </a:lnTo>
                    <a:lnTo>
                      <a:pt x="604884" y="151833"/>
                    </a:lnTo>
                    <a:lnTo>
                      <a:pt x="585064" y="158147"/>
                    </a:lnTo>
                    <a:lnTo>
                      <a:pt x="595500" y="109124"/>
                    </a:lnTo>
                    <a:lnTo>
                      <a:pt x="563929" y="80622"/>
                    </a:lnTo>
                    <a:lnTo>
                      <a:pt x="525779" y="105002"/>
                    </a:lnTo>
                    <a:lnTo>
                      <a:pt x="513677" y="156306"/>
                    </a:lnTo>
                    <a:lnTo>
                      <a:pt x="490262" y="186474"/>
                    </a:lnTo>
                    <a:lnTo>
                      <a:pt x="463864" y="170074"/>
                    </a:lnTo>
                    <a:lnTo>
                      <a:pt x="431767" y="173407"/>
                    </a:lnTo>
                    <a:lnTo>
                      <a:pt x="404405" y="137012"/>
                    </a:lnTo>
                    <a:lnTo>
                      <a:pt x="389672" y="155341"/>
                    </a:lnTo>
                    <a:lnTo>
                      <a:pt x="374412" y="158147"/>
                    </a:lnTo>
                    <a:lnTo>
                      <a:pt x="370816" y="202698"/>
                    </a:lnTo>
                    <a:lnTo>
                      <a:pt x="324511" y="191999"/>
                    </a:lnTo>
                    <a:lnTo>
                      <a:pt x="318022" y="229008"/>
                    </a:lnTo>
                    <a:lnTo>
                      <a:pt x="294431" y="228745"/>
                    </a:lnTo>
                    <a:lnTo>
                      <a:pt x="278207" y="274699"/>
                    </a:lnTo>
                    <a:lnTo>
                      <a:pt x="253651" y="343717"/>
                    </a:lnTo>
                    <a:lnTo>
                      <a:pt x="215502" y="427031"/>
                    </a:lnTo>
                    <a:lnTo>
                      <a:pt x="224447" y="446588"/>
                    </a:lnTo>
                    <a:lnTo>
                      <a:pt x="215853" y="468951"/>
                    </a:lnTo>
                    <a:lnTo>
                      <a:pt x="191473" y="467986"/>
                    </a:lnTo>
                    <a:lnTo>
                      <a:pt x="175512" y="519816"/>
                    </a:lnTo>
                    <a:lnTo>
                      <a:pt x="177002" y="590326"/>
                    </a:lnTo>
                    <a:lnTo>
                      <a:pt x="192700" y="616460"/>
                    </a:lnTo>
                    <a:lnTo>
                      <a:pt x="184545" y="675481"/>
                    </a:lnTo>
                    <a:lnTo>
                      <a:pt x="164111" y="708894"/>
                    </a:lnTo>
                    <a:lnTo>
                      <a:pt x="153236" y="736519"/>
                    </a:lnTo>
                    <a:lnTo>
                      <a:pt x="136749" y="707140"/>
                    </a:lnTo>
                    <a:lnTo>
                      <a:pt x="88164" y="762127"/>
                    </a:lnTo>
                    <a:lnTo>
                      <a:pt x="55364" y="773002"/>
                    </a:lnTo>
                    <a:lnTo>
                      <a:pt x="21337" y="749236"/>
                    </a:lnTo>
                    <a:lnTo>
                      <a:pt x="12568" y="697844"/>
                    </a:lnTo>
                    <a:lnTo>
                      <a:pt x="4763" y="581556"/>
                    </a:lnTo>
                    <a:lnTo>
                      <a:pt x="27389" y="547529"/>
                    </a:lnTo>
                    <a:lnTo>
                      <a:pt x="92285" y="502101"/>
                    </a:lnTo>
                    <a:lnTo>
                      <a:pt x="140871" y="444308"/>
                    </a:lnTo>
                    <a:lnTo>
                      <a:pt x="185860" y="362748"/>
                    </a:lnTo>
                    <a:lnTo>
                      <a:pt x="244969" y="242075"/>
                    </a:lnTo>
                    <a:lnTo>
                      <a:pt x="286187" y="192350"/>
                    </a:lnTo>
                    <a:lnTo>
                      <a:pt x="353803" y="105616"/>
                    </a:lnTo>
                    <a:lnTo>
                      <a:pt x="407737" y="74132"/>
                    </a:lnTo>
                    <a:lnTo>
                      <a:pt x="448166" y="77991"/>
                    </a:lnTo>
                    <a:lnTo>
                      <a:pt x="485614" y="16690"/>
                    </a:lnTo>
                    <a:lnTo>
                      <a:pt x="530428" y="20022"/>
                    </a:lnTo>
                    <a:lnTo>
                      <a:pt x="574540" y="4763"/>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46" name="Freeform: Shape 1624">
                <a:extLst>
                  <a:ext uri="{FF2B5EF4-FFF2-40B4-BE49-F238E27FC236}">
                    <a16:creationId xmlns:a16="http://schemas.microsoft.com/office/drawing/2014/main" id="{E09BB216-DDB8-493B-9948-56C4353CBED5}"/>
                  </a:ext>
                </a:extLst>
              </p:cNvPr>
              <p:cNvSpPr/>
              <p:nvPr/>
            </p:nvSpPr>
            <p:spPr>
              <a:xfrm>
                <a:off x="8717392" y="3643294"/>
                <a:ext cx="210785" cy="125154"/>
              </a:xfrm>
              <a:custGeom>
                <a:avLst/>
                <a:gdLst>
                  <a:gd name="connsiteX0" fmla="*/ 202260 w 203200"/>
                  <a:gd name="connsiteY0" fmla="*/ 76149 h 120650"/>
                  <a:gd name="connsiteX1" fmla="*/ 200330 w 203200"/>
                  <a:gd name="connsiteY1" fmla="*/ 87988 h 120650"/>
                  <a:gd name="connsiteX2" fmla="*/ 203575 w 203200"/>
                  <a:gd name="connsiteY2" fmla="*/ 105441 h 120650"/>
                  <a:gd name="connsiteX3" fmla="*/ 200769 w 203200"/>
                  <a:gd name="connsiteY3" fmla="*/ 116315 h 120650"/>
                  <a:gd name="connsiteX4" fmla="*/ 180335 w 203200"/>
                  <a:gd name="connsiteY4" fmla="*/ 116753 h 120650"/>
                  <a:gd name="connsiteX5" fmla="*/ 150693 w 203200"/>
                  <a:gd name="connsiteY5" fmla="*/ 110352 h 120650"/>
                  <a:gd name="connsiteX6" fmla="*/ 131750 w 203200"/>
                  <a:gd name="connsiteY6" fmla="*/ 107808 h 120650"/>
                  <a:gd name="connsiteX7" fmla="*/ 117543 w 203200"/>
                  <a:gd name="connsiteY7" fmla="*/ 93864 h 120650"/>
                  <a:gd name="connsiteX8" fmla="*/ 83867 w 203200"/>
                  <a:gd name="connsiteY8" fmla="*/ 90269 h 120650"/>
                  <a:gd name="connsiteX9" fmla="*/ 51769 w 203200"/>
                  <a:gd name="connsiteY9" fmla="*/ 74746 h 120650"/>
                  <a:gd name="connsiteX10" fmla="*/ 28617 w 203200"/>
                  <a:gd name="connsiteY10" fmla="*/ 61153 h 120650"/>
                  <a:gd name="connsiteX11" fmla="*/ 4763 w 203200"/>
                  <a:gd name="connsiteY11" fmla="*/ 50629 h 120650"/>
                  <a:gd name="connsiteX12" fmla="*/ 14322 w 203200"/>
                  <a:gd name="connsiteY12" fmla="*/ 24407 h 120650"/>
                  <a:gd name="connsiteX13" fmla="*/ 29932 w 203200"/>
                  <a:gd name="connsiteY13" fmla="*/ 11603 h 120650"/>
                  <a:gd name="connsiteX14" fmla="*/ 40105 w 203200"/>
                  <a:gd name="connsiteY14" fmla="*/ 4763 h 120650"/>
                  <a:gd name="connsiteX15" fmla="*/ 59837 w 203200"/>
                  <a:gd name="connsiteY15" fmla="*/ 13532 h 120650"/>
                  <a:gd name="connsiteX16" fmla="*/ 84656 w 203200"/>
                  <a:gd name="connsiteY16" fmla="*/ 31861 h 120650"/>
                  <a:gd name="connsiteX17" fmla="*/ 98425 w 203200"/>
                  <a:gd name="connsiteY17" fmla="*/ 35895 h 120650"/>
                  <a:gd name="connsiteX18" fmla="*/ 106668 w 203200"/>
                  <a:gd name="connsiteY18" fmla="*/ 49314 h 120650"/>
                  <a:gd name="connsiteX19" fmla="*/ 125786 w 203200"/>
                  <a:gd name="connsiteY19" fmla="*/ 54838 h 120650"/>
                  <a:gd name="connsiteX20" fmla="*/ 145782 w 203200"/>
                  <a:gd name="connsiteY20" fmla="*/ 67029 h 120650"/>
                  <a:gd name="connsiteX21" fmla="*/ 173582 w 203200"/>
                  <a:gd name="connsiteY21" fmla="*/ 73431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200" h="120650">
                    <a:moveTo>
                      <a:pt x="202260" y="76149"/>
                    </a:moveTo>
                    <a:lnTo>
                      <a:pt x="200330" y="87988"/>
                    </a:lnTo>
                    <a:lnTo>
                      <a:pt x="203575" y="105441"/>
                    </a:lnTo>
                    <a:lnTo>
                      <a:pt x="200769" y="116315"/>
                    </a:lnTo>
                    <a:lnTo>
                      <a:pt x="180335" y="116753"/>
                    </a:lnTo>
                    <a:lnTo>
                      <a:pt x="150693" y="110352"/>
                    </a:lnTo>
                    <a:lnTo>
                      <a:pt x="131750" y="107808"/>
                    </a:lnTo>
                    <a:lnTo>
                      <a:pt x="117543" y="93864"/>
                    </a:lnTo>
                    <a:lnTo>
                      <a:pt x="83867" y="90269"/>
                    </a:lnTo>
                    <a:lnTo>
                      <a:pt x="51769" y="74746"/>
                    </a:lnTo>
                    <a:lnTo>
                      <a:pt x="28617" y="61153"/>
                    </a:lnTo>
                    <a:lnTo>
                      <a:pt x="4763" y="50629"/>
                    </a:lnTo>
                    <a:lnTo>
                      <a:pt x="14322" y="24407"/>
                    </a:lnTo>
                    <a:lnTo>
                      <a:pt x="29932" y="11603"/>
                    </a:lnTo>
                    <a:lnTo>
                      <a:pt x="40105" y="4763"/>
                    </a:lnTo>
                    <a:lnTo>
                      <a:pt x="59837" y="13532"/>
                    </a:lnTo>
                    <a:lnTo>
                      <a:pt x="84656" y="31861"/>
                    </a:lnTo>
                    <a:lnTo>
                      <a:pt x="98425" y="35895"/>
                    </a:lnTo>
                    <a:lnTo>
                      <a:pt x="106668" y="49314"/>
                    </a:lnTo>
                    <a:lnTo>
                      <a:pt x="125786" y="54838"/>
                    </a:lnTo>
                    <a:lnTo>
                      <a:pt x="145782" y="67029"/>
                    </a:lnTo>
                    <a:lnTo>
                      <a:pt x="173582" y="73431"/>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47" name="Freeform: Shape 1625">
                <a:extLst>
                  <a:ext uri="{FF2B5EF4-FFF2-40B4-BE49-F238E27FC236}">
                    <a16:creationId xmlns:a16="http://schemas.microsoft.com/office/drawing/2014/main" id="{82FE38DC-55A1-48FD-BB9F-81B46F71CD9E}"/>
                  </a:ext>
                </a:extLst>
              </p:cNvPr>
              <p:cNvSpPr/>
              <p:nvPr/>
            </p:nvSpPr>
            <p:spPr>
              <a:xfrm>
                <a:off x="10921834" y="5385231"/>
                <a:ext cx="309591" cy="414984"/>
              </a:xfrm>
              <a:custGeom>
                <a:avLst/>
                <a:gdLst>
                  <a:gd name="connsiteX0" fmla="*/ 164812 w 298450"/>
                  <a:gd name="connsiteY0" fmla="*/ 205066 h 400050"/>
                  <a:gd name="connsiteX1" fmla="*/ 170425 w 298450"/>
                  <a:gd name="connsiteY1" fmla="*/ 218484 h 400050"/>
                  <a:gd name="connsiteX2" fmla="*/ 187877 w 298450"/>
                  <a:gd name="connsiteY2" fmla="*/ 205329 h 400050"/>
                  <a:gd name="connsiteX3" fmla="*/ 194981 w 298450"/>
                  <a:gd name="connsiteY3" fmla="*/ 219098 h 400050"/>
                  <a:gd name="connsiteX4" fmla="*/ 194981 w 298450"/>
                  <a:gd name="connsiteY4" fmla="*/ 232867 h 400050"/>
                  <a:gd name="connsiteX5" fmla="*/ 185860 w 298450"/>
                  <a:gd name="connsiteY5" fmla="*/ 248126 h 400050"/>
                  <a:gd name="connsiteX6" fmla="*/ 169811 w 298450"/>
                  <a:gd name="connsiteY6" fmla="*/ 272682 h 400050"/>
                  <a:gd name="connsiteX7" fmla="*/ 157270 w 298450"/>
                  <a:gd name="connsiteY7" fmla="*/ 286187 h 400050"/>
                  <a:gd name="connsiteX8" fmla="*/ 166303 w 298450"/>
                  <a:gd name="connsiteY8" fmla="*/ 302499 h 400050"/>
                  <a:gd name="connsiteX9" fmla="*/ 147360 w 298450"/>
                  <a:gd name="connsiteY9" fmla="*/ 302938 h 400050"/>
                  <a:gd name="connsiteX10" fmla="*/ 126313 w 298450"/>
                  <a:gd name="connsiteY10" fmla="*/ 315742 h 400050"/>
                  <a:gd name="connsiteX11" fmla="*/ 119735 w 298450"/>
                  <a:gd name="connsiteY11" fmla="*/ 338280 h 400050"/>
                  <a:gd name="connsiteX12" fmla="*/ 105791 w 298450"/>
                  <a:gd name="connsiteY12" fmla="*/ 373623 h 400050"/>
                  <a:gd name="connsiteX13" fmla="*/ 86498 w 298450"/>
                  <a:gd name="connsiteY13" fmla="*/ 389409 h 400050"/>
                  <a:gd name="connsiteX14" fmla="*/ 74220 w 298450"/>
                  <a:gd name="connsiteY14" fmla="*/ 399582 h 400050"/>
                  <a:gd name="connsiteX15" fmla="*/ 51593 w 298450"/>
                  <a:gd name="connsiteY15" fmla="*/ 398792 h 400050"/>
                  <a:gd name="connsiteX16" fmla="*/ 35633 w 298450"/>
                  <a:gd name="connsiteY16" fmla="*/ 387041 h 400050"/>
                  <a:gd name="connsiteX17" fmla="*/ 8884 w 298450"/>
                  <a:gd name="connsiteY17" fmla="*/ 384585 h 400050"/>
                  <a:gd name="connsiteX18" fmla="*/ 4763 w 298450"/>
                  <a:gd name="connsiteY18" fmla="*/ 371606 h 400050"/>
                  <a:gd name="connsiteX19" fmla="*/ 18005 w 298450"/>
                  <a:gd name="connsiteY19" fmla="*/ 345647 h 400050"/>
                  <a:gd name="connsiteX20" fmla="*/ 48962 w 298450"/>
                  <a:gd name="connsiteY20" fmla="*/ 311707 h 400050"/>
                  <a:gd name="connsiteX21" fmla="*/ 64836 w 298450"/>
                  <a:gd name="connsiteY21" fmla="*/ 305306 h 400050"/>
                  <a:gd name="connsiteX22" fmla="*/ 82463 w 298450"/>
                  <a:gd name="connsiteY22" fmla="*/ 292414 h 400050"/>
                  <a:gd name="connsiteX23" fmla="*/ 103511 w 298450"/>
                  <a:gd name="connsiteY23" fmla="*/ 274787 h 400050"/>
                  <a:gd name="connsiteX24" fmla="*/ 118244 w 298450"/>
                  <a:gd name="connsiteY24" fmla="*/ 257422 h 400050"/>
                  <a:gd name="connsiteX25" fmla="*/ 129207 w 298450"/>
                  <a:gd name="connsiteY25" fmla="*/ 232779 h 400050"/>
                  <a:gd name="connsiteX26" fmla="*/ 138503 w 298450"/>
                  <a:gd name="connsiteY26" fmla="*/ 224448 h 400050"/>
                  <a:gd name="connsiteX27" fmla="*/ 142186 w 298450"/>
                  <a:gd name="connsiteY27" fmla="*/ 206294 h 400050"/>
                  <a:gd name="connsiteX28" fmla="*/ 159463 w 298450"/>
                  <a:gd name="connsiteY28" fmla="*/ 191385 h 400050"/>
                  <a:gd name="connsiteX29" fmla="*/ 164812 w 298450"/>
                  <a:gd name="connsiteY29" fmla="*/ 205066 h 400050"/>
                  <a:gd name="connsiteX30" fmla="*/ 203926 w 298450"/>
                  <a:gd name="connsiteY30" fmla="*/ 55803 h 400050"/>
                  <a:gd name="connsiteX31" fmla="*/ 221729 w 298450"/>
                  <a:gd name="connsiteY31" fmla="*/ 87989 h 400050"/>
                  <a:gd name="connsiteX32" fmla="*/ 222255 w 298450"/>
                  <a:gd name="connsiteY32" fmla="*/ 67117 h 400050"/>
                  <a:gd name="connsiteX33" fmla="*/ 233393 w 298450"/>
                  <a:gd name="connsiteY33" fmla="*/ 75448 h 400050"/>
                  <a:gd name="connsiteX34" fmla="*/ 237076 w 298450"/>
                  <a:gd name="connsiteY34" fmla="*/ 98688 h 400050"/>
                  <a:gd name="connsiteX35" fmla="*/ 256896 w 298450"/>
                  <a:gd name="connsiteY35" fmla="*/ 108773 h 400050"/>
                  <a:gd name="connsiteX36" fmla="*/ 273471 w 298450"/>
                  <a:gd name="connsiteY36" fmla="*/ 111229 h 400050"/>
                  <a:gd name="connsiteX37" fmla="*/ 287503 w 298450"/>
                  <a:gd name="connsiteY37" fmla="*/ 99390 h 400050"/>
                  <a:gd name="connsiteX38" fmla="*/ 299956 w 298450"/>
                  <a:gd name="connsiteY38" fmla="*/ 102985 h 400050"/>
                  <a:gd name="connsiteX39" fmla="*/ 293992 w 298450"/>
                  <a:gd name="connsiteY39" fmla="*/ 130610 h 400050"/>
                  <a:gd name="connsiteX40" fmla="*/ 286538 w 298450"/>
                  <a:gd name="connsiteY40" fmla="*/ 148939 h 400050"/>
                  <a:gd name="connsiteX41" fmla="*/ 267770 w 298450"/>
                  <a:gd name="connsiteY41" fmla="*/ 148325 h 400050"/>
                  <a:gd name="connsiteX42" fmla="*/ 261193 w 298450"/>
                  <a:gd name="connsiteY42" fmla="*/ 157972 h 400050"/>
                  <a:gd name="connsiteX43" fmla="*/ 263473 w 298450"/>
                  <a:gd name="connsiteY43" fmla="*/ 171653 h 400050"/>
                  <a:gd name="connsiteX44" fmla="*/ 259877 w 298450"/>
                  <a:gd name="connsiteY44" fmla="*/ 177617 h 400050"/>
                  <a:gd name="connsiteX45" fmla="*/ 250581 w 298450"/>
                  <a:gd name="connsiteY45" fmla="*/ 194893 h 400050"/>
                  <a:gd name="connsiteX46" fmla="*/ 238392 w 298450"/>
                  <a:gd name="connsiteY46" fmla="*/ 217081 h 400050"/>
                  <a:gd name="connsiteX47" fmla="*/ 219361 w 298450"/>
                  <a:gd name="connsiteY47" fmla="*/ 230148 h 400050"/>
                  <a:gd name="connsiteX48" fmla="*/ 215151 w 298450"/>
                  <a:gd name="connsiteY48" fmla="*/ 221554 h 400050"/>
                  <a:gd name="connsiteX49" fmla="*/ 204891 w 298450"/>
                  <a:gd name="connsiteY49" fmla="*/ 216818 h 400050"/>
                  <a:gd name="connsiteX50" fmla="*/ 219098 w 298450"/>
                  <a:gd name="connsiteY50" fmla="*/ 190157 h 400050"/>
                  <a:gd name="connsiteX51" fmla="*/ 211030 w 298450"/>
                  <a:gd name="connsiteY51" fmla="*/ 172530 h 400050"/>
                  <a:gd name="connsiteX52" fmla="*/ 184545 w 298450"/>
                  <a:gd name="connsiteY52" fmla="*/ 159813 h 400050"/>
                  <a:gd name="connsiteX53" fmla="*/ 185246 w 298450"/>
                  <a:gd name="connsiteY53" fmla="*/ 148325 h 400050"/>
                  <a:gd name="connsiteX54" fmla="*/ 203049 w 298450"/>
                  <a:gd name="connsiteY54" fmla="*/ 137363 h 400050"/>
                  <a:gd name="connsiteX55" fmla="*/ 207171 w 298450"/>
                  <a:gd name="connsiteY55" fmla="*/ 113333 h 400050"/>
                  <a:gd name="connsiteX56" fmla="*/ 206031 w 298450"/>
                  <a:gd name="connsiteY56" fmla="*/ 93338 h 400050"/>
                  <a:gd name="connsiteX57" fmla="*/ 196033 w 298450"/>
                  <a:gd name="connsiteY57" fmla="*/ 72817 h 400050"/>
                  <a:gd name="connsiteX58" fmla="*/ 196735 w 298450"/>
                  <a:gd name="connsiteY58" fmla="*/ 67467 h 400050"/>
                  <a:gd name="connsiteX59" fmla="*/ 184983 w 298450"/>
                  <a:gd name="connsiteY59" fmla="*/ 54926 h 400050"/>
                  <a:gd name="connsiteX60" fmla="*/ 165601 w 298450"/>
                  <a:gd name="connsiteY60" fmla="*/ 28266 h 400050"/>
                  <a:gd name="connsiteX61" fmla="*/ 155341 w 298450"/>
                  <a:gd name="connsiteY61" fmla="*/ 7131 h 400050"/>
                  <a:gd name="connsiteX62" fmla="*/ 164462 w 298450"/>
                  <a:gd name="connsiteY62" fmla="*/ 4763 h 400050"/>
                  <a:gd name="connsiteX63" fmla="*/ 177879 w 298450"/>
                  <a:gd name="connsiteY63" fmla="*/ 21338 h 400050"/>
                  <a:gd name="connsiteX64" fmla="*/ 196998 w 298450"/>
                  <a:gd name="connsiteY64" fmla="*/ 29143 h 400050"/>
                  <a:gd name="connsiteX65" fmla="*/ 203926 w 298450"/>
                  <a:gd name="connsiteY65" fmla="*/ 5580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98450" h="400050">
                    <a:moveTo>
                      <a:pt x="164812" y="205066"/>
                    </a:moveTo>
                    <a:lnTo>
                      <a:pt x="170425" y="218484"/>
                    </a:lnTo>
                    <a:lnTo>
                      <a:pt x="187877" y="205329"/>
                    </a:lnTo>
                    <a:lnTo>
                      <a:pt x="194981" y="219098"/>
                    </a:lnTo>
                    <a:lnTo>
                      <a:pt x="194981" y="232867"/>
                    </a:lnTo>
                    <a:lnTo>
                      <a:pt x="185860" y="248126"/>
                    </a:lnTo>
                    <a:lnTo>
                      <a:pt x="169811" y="272682"/>
                    </a:lnTo>
                    <a:lnTo>
                      <a:pt x="157270" y="286187"/>
                    </a:lnTo>
                    <a:lnTo>
                      <a:pt x="166303" y="302499"/>
                    </a:lnTo>
                    <a:lnTo>
                      <a:pt x="147360" y="302938"/>
                    </a:lnTo>
                    <a:lnTo>
                      <a:pt x="126313" y="315742"/>
                    </a:lnTo>
                    <a:lnTo>
                      <a:pt x="119735" y="338280"/>
                    </a:lnTo>
                    <a:lnTo>
                      <a:pt x="105791" y="373623"/>
                    </a:lnTo>
                    <a:lnTo>
                      <a:pt x="86498" y="389409"/>
                    </a:lnTo>
                    <a:lnTo>
                      <a:pt x="74220" y="399582"/>
                    </a:lnTo>
                    <a:lnTo>
                      <a:pt x="51593" y="398792"/>
                    </a:lnTo>
                    <a:lnTo>
                      <a:pt x="35633" y="387041"/>
                    </a:lnTo>
                    <a:lnTo>
                      <a:pt x="8884" y="384585"/>
                    </a:lnTo>
                    <a:lnTo>
                      <a:pt x="4763" y="371606"/>
                    </a:lnTo>
                    <a:lnTo>
                      <a:pt x="18005" y="345647"/>
                    </a:lnTo>
                    <a:lnTo>
                      <a:pt x="48962" y="311707"/>
                    </a:lnTo>
                    <a:lnTo>
                      <a:pt x="64836" y="305306"/>
                    </a:lnTo>
                    <a:lnTo>
                      <a:pt x="82463" y="292414"/>
                    </a:lnTo>
                    <a:lnTo>
                      <a:pt x="103511" y="274787"/>
                    </a:lnTo>
                    <a:lnTo>
                      <a:pt x="118244" y="257422"/>
                    </a:lnTo>
                    <a:lnTo>
                      <a:pt x="129207" y="232779"/>
                    </a:lnTo>
                    <a:lnTo>
                      <a:pt x="138503" y="224448"/>
                    </a:lnTo>
                    <a:lnTo>
                      <a:pt x="142186" y="206294"/>
                    </a:lnTo>
                    <a:lnTo>
                      <a:pt x="159463" y="191385"/>
                    </a:lnTo>
                    <a:lnTo>
                      <a:pt x="164812" y="205066"/>
                    </a:lnTo>
                    <a:close/>
                    <a:moveTo>
                      <a:pt x="203926" y="55803"/>
                    </a:moveTo>
                    <a:lnTo>
                      <a:pt x="221729" y="87989"/>
                    </a:lnTo>
                    <a:lnTo>
                      <a:pt x="222255" y="67117"/>
                    </a:lnTo>
                    <a:lnTo>
                      <a:pt x="233393" y="75448"/>
                    </a:lnTo>
                    <a:lnTo>
                      <a:pt x="237076" y="98688"/>
                    </a:lnTo>
                    <a:lnTo>
                      <a:pt x="256896" y="108773"/>
                    </a:lnTo>
                    <a:lnTo>
                      <a:pt x="273471" y="111229"/>
                    </a:lnTo>
                    <a:lnTo>
                      <a:pt x="287503" y="99390"/>
                    </a:lnTo>
                    <a:lnTo>
                      <a:pt x="299956" y="102985"/>
                    </a:lnTo>
                    <a:lnTo>
                      <a:pt x="293992" y="130610"/>
                    </a:lnTo>
                    <a:lnTo>
                      <a:pt x="286538" y="148939"/>
                    </a:lnTo>
                    <a:lnTo>
                      <a:pt x="267770" y="148325"/>
                    </a:lnTo>
                    <a:lnTo>
                      <a:pt x="261193" y="157972"/>
                    </a:lnTo>
                    <a:lnTo>
                      <a:pt x="263473" y="171653"/>
                    </a:lnTo>
                    <a:lnTo>
                      <a:pt x="259877" y="177617"/>
                    </a:lnTo>
                    <a:lnTo>
                      <a:pt x="250581" y="194893"/>
                    </a:lnTo>
                    <a:lnTo>
                      <a:pt x="238392" y="217081"/>
                    </a:lnTo>
                    <a:lnTo>
                      <a:pt x="219361" y="230148"/>
                    </a:lnTo>
                    <a:lnTo>
                      <a:pt x="215151" y="221554"/>
                    </a:lnTo>
                    <a:lnTo>
                      <a:pt x="204891" y="216818"/>
                    </a:lnTo>
                    <a:lnTo>
                      <a:pt x="219098" y="190157"/>
                    </a:lnTo>
                    <a:lnTo>
                      <a:pt x="211030" y="172530"/>
                    </a:lnTo>
                    <a:lnTo>
                      <a:pt x="184545" y="159813"/>
                    </a:lnTo>
                    <a:lnTo>
                      <a:pt x="185246" y="148325"/>
                    </a:lnTo>
                    <a:lnTo>
                      <a:pt x="203049" y="137363"/>
                    </a:lnTo>
                    <a:lnTo>
                      <a:pt x="207171" y="113333"/>
                    </a:lnTo>
                    <a:lnTo>
                      <a:pt x="206031" y="93338"/>
                    </a:lnTo>
                    <a:lnTo>
                      <a:pt x="196033" y="72817"/>
                    </a:lnTo>
                    <a:lnTo>
                      <a:pt x="196735" y="67467"/>
                    </a:lnTo>
                    <a:lnTo>
                      <a:pt x="184983" y="54926"/>
                    </a:lnTo>
                    <a:lnTo>
                      <a:pt x="165601" y="28266"/>
                    </a:lnTo>
                    <a:lnTo>
                      <a:pt x="155341" y="7131"/>
                    </a:lnTo>
                    <a:lnTo>
                      <a:pt x="164462" y="4763"/>
                    </a:lnTo>
                    <a:lnTo>
                      <a:pt x="177879" y="21338"/>
                    </a:lnTo>
                    <a:lnTo>
                      <a:pt x="196998" y="29143"/>
                    </a:lnTo>
                    <a:lnTo>
                      <a:pt x="203926" y="55803"/>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48" name="Freeform: Shape 1626">
                <a:extLst>
                  <a:ext uri="{FF2B5EF4-FFF2-40B4-BE49-F238E27FC236}">
                    <a16:creationId xmlns:a16="http://schemas.microsoft.com/office/drawing/2014/main" id="{E1FE5D68-C491-472B-984D-1E38FCE1F516}"/>
                  </a:ext>
                </a:extLst>
              </p:cNvPr>
              <p:cNvSpPr/>
              <p:nvPr/>
            </p:nvSpPr>
            <p:spPr>
              <a:xfrm>
                <a:off x="8000802" y="3759465"/>
                <a:ext cx="204198" cy="270069"/>
              </a:xfrm>
              <a:custGeom>
                <a:avLst/>
                <a:gdLst>
                  <a:gd name="connsiteX0" fmla="*/ 173582 w 196850"/>
                  <a:gd name="connsiteY0" fmla="*/ 145957 h 260350"/>
                  <a:gd name="connsiteX1" fmla="*/ 164374 w 196850"/>
                  <a:gd name="connsiteY1" fmla="*/ 163848 h 260350"/>
                  <a:gd name="connsiteX2" fmla="*/ 153236 w 196850"/>
                  <a:gd name="connsiteY2" fmla="*/ 162445 h 260350"/>
                  <a:gd name="connsiteX3" fmla="*/ 148150 w 196850"/>
                  <a:gd name="connsiteY3" fmla="*/ 168671 h 260350"/>
                  <a:gd name="connsiteX4" fmla="*/ 144203 w 196850"/>
                  <a:gd name="connsiteY4" fmla="*/ 181826 h 260350"/>
                  <a:gd name="connsiteX5" fmla="*/ 147185 w 196850"/>
                  <a:gd name="connsiteY5" fmla="*/ 199190 h 260350"/>
                  <a:gd name="connsiteX6" fmla="*/ 144905 w 196850"/>
                  <a:gd name="connsiteY6" fmla="*/ 202347 h 260350"/>
                  <a:gd name="connsiteX7" fmla="*/ 133592 w 196850"/>
                  <a:gd name="connsiteY7" fmla="*/ 202260 h 260350"/>
                  <a:gd name="connsiteX8" fmla="*/ 118244 w 196850"/>
                  <a:gd name="connsiteY8" fmla="*/ 211907 h 260350"/>
                  <a:gd name="connsiteX9" fmla="*/ 115877 w 196850"/>
                  <a:gd name="connsiteY9" fmla="*/ 224448 h 260350"/>
                  <a:gd name="connsiteX10" fmla="*/ 110264 w 196850"/>
                  <a:gd name="connsiteY10" fmla="*/ 229885 h 260350"/>
                  <a:gd name="connsiteX11" fmla="*/ 95005 w 196850"/>
                  <a:gd name="connsiteY11" fmla="*/ 229710 h 260350"/>
                  <a:gd name="connsiteX12" fmla="*/ 85358 w 196850"/>
                  <a:gd name="connsiteY12" fmla="*/ 236199 h 260350"/>
                  <a:gd name="connsiteX13" fmla="*/ 85445 w 196850"/>
                  <a:gd name="connsiteY13" fmla="*/ 246547 h 260350"/>
                  <a:gd name="connsiteX14" fmla="*/ 73518 w 196850"/>
                  <a:gd name="connsiteY14" fmla="*/ 253651 h 260350"/>
                  <a:gd name="connsiteX15" fmla="*/ 59925 w 196850"/>
                  <a:gd name="connsiteY15" fmla="*/ 251283 h 260350"/>
                  <a:gd name="connsiteX16" fmla="*/ 43438 w 196850"/>
                  <a:gd name="connsiteY16" fmla="*/ 259878 h 260350"/>
                  <a:gd name="connsiteX17" fmla="*/ 32037 w 196850"/>
                  <a:gd name="connsiteY17" fmla="*/ 261281 h 260350"/>
                  <a:gd name="connsiteX18" fmla="*/ 23969 w 196850"/>
                  <a:gd name="connsiteY18" fmla="*/ 243390 h 260350"/>
                  <a:gd name="connsiteX19" fmla="*/ 4763 w 196850"/>
                  <a:gd name="connsiteY19" fmla="*/ 200944 h 260350"/>
                  <a:gd name="connsiteX20" fmla="*/ 78517 w 196850"/>
                  <a:gd name="connsiteY20" fmla="*/ 174985 h 260350"/>
                  <a:gd name="connsiteX21" fmla="*/ 94917 w 196850"/>
                  <a:gd name="connsiteY21" fmla="*/ 122629 h 260350"/>
                  <a:gd name="connsiteX22" fmla="*/ 83604 w 196850"/>
                  <a:gd name="connsiteY22" fmla="*/ 103862 h 260350"/>
                  <a:gd name="connsiteX23" fmla="*/ 84217 w 196850"/>
                  <a:gd name="connsiteY23" fmla="*/ 93163 h 260350"/>
                  <a:gd name="connsiteX24" fmla="*/ 91409 w 196850"/>
                  <a:gd name="connsiteY24" fmla="*/ 82113 h 260350"/>
                  <a:gd name="connsiteX25" fmla="*/ 91497 w 196850"/>
                  <a:gd name="connsiteY25" fmla="*/ 71150 h 260350"/>
                  <a:gd name="connsiteX26" fmla="*/ 102634 w 196850"/>
                  <a:gd name="connsiteY26" fmla="*/ 65888 h 260350"/>
                  <a:gd name="connsiteX27" fmla="*/ 98249 w 196850"/>
                  <a:gd name="connsiteY27" fmla="*/ 62205 h 260350"/>
                  <a:gd name="connsiteX28" fmla="*/ 100266 w 196850"/>
                  <a:gd name="connsiteY28" fmla="*/ 44666 h 260350"/>
                  <a:gd name="connsiteX29" fmla="*/ 112807 w 196850"/>
                  <a:gd name="connsiteY29" fmla="*/ 44578 h 260350"/>
                  <a:gd name="connsiteX30" fmla="*/ 123857 w 196850"/>
                  <a:gd name="connsiteY30" fmla="*/ 62907 h 260350"/>
                  <a:gd name="connsiteX31" fmla="*/ 137626 w 196850"/>
                  <a:gd name="connsiteY31" fmla="*/ 72641 h 260350"/>
                  <a:gd name="connsiteX32" fmla="*/ 155692 w 196850"/>
                  <a:gd name="connsiteY32" fmla="*/ 76149 h 260350"/>
                  <a:gd name="connsiteX33" fmla="*/ 170250 w 196850"/>
                  <a:gd name="connsiteY33" fmla="*/ 80973 h 260350"/>
                  <a:gd name="connsiteX34" fmla="*/ 181388 w 196850"/>
                  <a:gd name="connsiteY34" fmla="*/ 96232 h 260350"/>
                  <a:gd name="connsiteX35" fmla="*/ 188053 w 196850"/>
                  <a:gd name="connsiteY35" fmla="*/ 105002 h 260350"/>
                  <a:gd name="connsiteX36" fmla="*/ 196823 w 196850"/>
                  <a:gd name="connsiteY36" fmla="*/ 108335 h 260350"/>
                  <a:gd name="connsiteX37" fmla="*/ 196735 w 196850"/>
                  <a:gd name="connsiteY37" fmla="*/ 114210 h 260350"/>
                  <a:gd name="connsiteX38" fmla="*/ 187789 w 196850"/>
                  <a:gd name="connsiteY38" fmla="*/ 129909 h 260350"/>
                  <a:gd name="connsiteX39" fmla="*/ 183843 w 196850"/>
                  <a:gd name="connsiteY39" fmla="*/ 137275 h 260350"/>
                  <a:gd name="connsiteX40" fmla="*/ 173582 w 196850"/>
                  <a:gd name="connsiteY40" fmla="*/ 145957 h 260350"/>
                  <a:gd name="connsiteX41" fmla="*/ 112895 w 196850"/>
                  <a:gd name="connsiteY41" fmla="*/ 18444 h 260350"/>
                  <a:gd name="connsiteX42" fmla="*/ 109650 w 196850"/>
                  <a:gd name="connsiteY42" fmla="*/ 23355 h 260350"/>
                  <a:gd name="connsiteX43" fmla="*/ 105002 w 196850"/>
                  <a:gd name="connsiteY43" fmla="*/ 14059 h 260350"/>
                  <a:gd name="connsiteX44" fmla="*/ 112193 w 196850"/>
                  <a:gd name="connsiteY44" fmla="*/ 4763 h 260350"/>
                  <a:gd name="connsiteX45" fmla="*/ 115263 w 196850"/>
                  <a:gd name="connsiteY45" fmla="*/ 7131 h 260350"/>
                  <a:gd name="connsiteX46" fmla="*/ 112895 w 196850"/>
                  <a:gd name="connsiteY46" fmla="*/ 18444 h 26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6850" h="260350">
                    <a:moveTo>
                      <a:pt x="173582" y="145957"/>
                    </a:moveTo>
                    <a:lnTo>
                      <a:pt x="164374" y="163848"/>
                    </a:lnTo>
                    <a:lnTo>
                      <a:pt x="153236" y="162445"/>
                    </a:lnTo>
                    <a:lnTo>
                      <a:pt x="148150" y="168671"/>
                    </a:lnTo>
                    <a:lnTo>
                      <a:pt x="144203" y="181826"/>
                    </a:lnTo>
                    <a:lnTo>
                      <a:pt x="147185" y="199190"/>
                    </a:lnTo>
                    <a:lnTo>
                      <a:pt x="144905" y="202347"/>
                    </a:lnTo>
                    <a:lnTo>
                      <a:pt x="133592" y="202260"/>
                    </a:lnTo>
                    <a:lnTo>
                      <a:pt x="118244" y="211907"/>
                    </a:lnTo>
                    <a:lnTo>
                      <a:pt x="115877" y="224448"/>
                    </a:lnTo>
                    <a:lnTo>
                      <a:pt x="110264" y="229885"/>
                    </a:lnTo>
                    <a:lnTo>
                      <a:pt x="95005" y="229710"/>
                    </a:lnTo>
                    <a:lnTo>
                      <a:pt x="85358" y="236199"/>
                    </a:lnTo>
                    <a:lnTo>
                      <a:pt x="85445" y="246547"/>
                    </a:lnTo>
                    <a:lnTo>
                      <a:pt x="73518" y="253651"/>
                    </a:lnTo>
                    <a:lnTo>
                      <a:pt x="59925" y="251283"/>
                    </a:lnTo>
                    <a:lnTo>
                      <a:pt x="43438" y="259878"/>
                    </a:lnTo>
                    <a:lnTo>
                      <a:pt x="32037" y="261281"/>
                    </a:lnTo>
                    <a:lnTo>
                      <a:pt x="23969" y="243390"/>
                    </a:lnTo>
                    <a:lnTo>
                      <a:pt x="4763" y="200944"/>
                    </a:lnTo>
                    <a:lnTo>
                      <a:pt x="78517" y="174985"/>
                    </a:lnTo>
                    <a:lnTo>
                      <a:pt x="94917" y="122629"/>
                    </a:lnTo>
                    <a:lnTo>
                      <a:pt x="83604" y="103862"/>
                    </a:lnTo>
                    <a:lnTo>
                      <a:pt x="84217" y="93163"/>
                    </a:lnTo>
                    <a:lnTo>
                      <a:pt x="91409" y="82113"/>
                    </a:lnTo>
                    <a:lnTo>
                      <a:pt x="91497" y="71150"/>
                    </a:lnTo>
                    <a:lnTo>
                      <a:pt x="102634" y="65888"/>
                    </a:lnTo>
                    <a:lnTo>
                      <a:pt x="98249" y="62205"/>
                    </a:lnTo>
                    <a:lnTo>
                      <a:pt x="100266" y="44666"/>
                    </a:lnTo>
                    <a:lnTo>
                      <a:pt x="112807" y="44578"/>
                    </a:lnTo>
                    <a:lnTo>
                      <a:pt x="123857" y="62907"/>
                    </a:lnTo>
                    <a:lnTo>
                      <a:pt x="137626" y="72641"/>
                    </a:lnTo>
                    <a:lnTo>
                      <a:pt x="155692" y="76149"/>
                    </a:lnTo>
                    <a:lnTo>
                      <a:pt x="170250" y="80973"/>
                    </a:lnTo>
                    <a:lnTo>
                      <a:pt x="181388" y="96232"/>
                    </a:lnTo>
                    <a:lnTo>
                      <a:pt x="188053" y="105002"/>
                    </a:lnTo>
                    <a:lnTo>
                      <a:pt x="196823" y="108335"/>
                    </a:lnTo>
                    <a:lnTo>
                      <a:pt x="196735" y="114210"/>
                    </a:lnTo>
                    <a:lnTo>
                      <a:pt x="187789" y="129909"/>
                    </a:lnTo>
                    <a:lnTo>
                      <a:pt x="183843" y="137275"/>
                    </a:lnTo>
                    <a:lnTo>
                      <a:pt x="173582" y="145957"/>
                    </a:lnTo>
                    <a:close/>
                    <a:moveTo>
                      <a:pt x="112895" y="18444"/>
                    </a:moveTo>
                    <a:lnTo>
                      <a:pt x="109650" y="23355"/>
                    </a:lnTo>
                    <a:lnTo>
                      <a:pt x="105002" y="14059"/>
                    </a:lnTo>
                    <a:lnTo>
                      <a:pt x="112193" y="4763"/>
                    </a:lnTo>
                    <a:lnTo>
                      <a:pt x="115263" y="7131"/>
                    </a:lnTo>
                    <a:lnTo>
                      <a:pt x="112895" y="18444"/>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49" name="Freeform: Shape 1627">
                <a:extLst>
                  <a:ext uri="{FF2B5EF4-FFF2-40B4-BE49-F238E27FC236}">
                    <a16:creationId xmlns:a16="http://schemas.microsoft.com/office/drawing/2014/main" id="{E98311DB-B621-4056-9C2B-CC3C6DFF794E}"/>
                  </a:ext>
                </a:extLst>
              </p:cNvPr>
              <p:cNvSpPr/>
              <p:nvPr/>
            </p:nvSpPr>
            <p:spPr>
              <a:xfrm>
                <a:off x="4558318" y="4208959"/>
                <a:ext cx="151502" cy="65870"/>
              </a:xfrm>
              <a:custGeom>
                <a:avLst/>
                <a:gdLst>
                  <a:gd name="connsiteX0" fmla="*/ 129733 w 146050"/>
                  <a:gd name="connsiteY0" fmla="*/ 63696 h 63500"/>
                  <a:gd name="connsiteX1" fmla="*/ 121577 w 146050"/>
                  <a:gd name="connsiteY1" fmla="*/ 56592 h 63500"/>
                  <a:gd name="connsiteX2" fmla="*/ 116315 w 146050"/>
                  <a:gd name="connsiteY2" fmla="*/ 43262 h 63500"/>
                  <a:gd name="connsiteX3" fmla="*/ 122366 w 146050"/>
                  <a:gd name="connsiteY3" fmla="*/ 36685 h 63500"/>
                  <a:gd name="connsiteX4" fmla="*/ 116140 w 146050"/>
                  <a:gd name="connsiteY4" fmla="*/ 35019 h 63500"/>
                  <a:gd name="connsiteX5" fmla="*/ 111579 w 146050"/>
                  <a:gd name="connsiteY5" fmla="*/ 26863 h 63500"/>
                  <a:gd name="connsiteX6" fmla="*/ 99302 w 146050"/>
                  <a:gd name="connsiteY6" fmla="*/ 20022 h 63500"/>
                  <a:gd name="connsiteX7" fmla="*/ 88515 w 146050"/>
                  <a:gd name="connsiteY7" fmla="*/ 21601 h 63500"/>
                  <a:gd name="connsiteX8" fmla="*/ 83603 w 146050"/>
                  <a:gd name="connsiteY8" fmla="*/ 30195 h 63500"/>
                  <a:gd name="connsiteX9" fmla="*/ 73606 w 146050"/>
                  <a:gd name="connsiteY9" fmla="*/ 36334 h 63500"/>
                  <a:gd name="connsiteX10" fmla="*/ 68256 w 146050"/>
                  <a:gd name="connsiteY10" fmla="*/ 37211 h 63500"/>
                  <a:gd name="connsiteX11" fmla="*/ 65888 w 146050"/>
                  <a:gd name="connsiteY11" fmla="*/ 42385 h 63500"/>
                  <a:gd name="connsiteX12" fmla="*/ 77552 w 146050"/>
                  <a:gd name="connsiteY12" fmla="*/ 55715 h 63500"/>
                  <a:gd name="connsiteX13" fmla="*/ 70887 w 146050"/>
                  <a:gd name="connsiteY13" fmla="*/ 58873 h 63500"/>
                  <a:gd name="connsiteX14" fmla="*/ 67291 w 146050"/>
                  <a:gd name="connsiteY14" fmla="*/ 62556 h 63500"/>
                  <a:gd name="connsiteX15" fmla="*/ 55891 w 146050"/>
                  <a:gd name="connsiteY15" fmla="*/ 63784 h 63500"/>
                  <a:gd name="connsiteX16" fmla="*/ 51594 w 146050"/>
                  <a:gd name="connsiteY16" fmla="*/ 49050 h 63500"/>
                  <a:gd name="connsiteX17" fmla="*/ 48436 w 146050"/>
                  <a:gd name="connsiteY17" fmla="*/ 53260 h 63500"/>
                  <a:gd name="connsiteX18" fmla="*/ 40280 w 146050"/>
                  <a:gd name="connsiteY18" fmla="*/ 51857 h 63500"/>
                  <a:gd name="connsiteX19" fmla="*/ 35369 w 146050"/>
                  <a:gd name="connsiteY19" fmla="*/ 41859 h 63500"/>
                  <a:gd name="connsiteX20" fmla="*/ 25284 w 146050"/>
                  <a:gd name="connsiteY20" fmla="*/ 40281 h 63500"/>
                  <a:gd name="connsiteX21" fmla="*/ 18882 w 146050"/>
                  <a:gd name="connsiteY21" fmla="*/ 37386 h 63500"/>
                  <a:gd name="connsiteX22" fmla="*/ 8358 w 146050"/>
                  <a:gd name="connsiteY22" fmla="*/ 37386 h 63500"/>
                  <a:gd name="connsiteX23" fmla="*/ 7569 w 146050"/>
                  <a:gd name="connsiteY23" fmla="*/ 42736 h 63500"/>
                  <a:gd name="connsiteX24" fmla="*/ 4763 w 146050"/>
                  <a:gd name="connsiteY24" fmla="*/ 39053 h 63500"/>
                  <a:gd name="connsiteX25" fmla="*/ 6078 w 146050"/>
                  <a:gd name="connsiteY25" fmla="*/ 34142 h 63500"/>
                  <a:gd name="connsiteX26" fmla="*/ 8095 w 146050"/>
                  <a:gd name="connsiteY26" fmla="*/ 29143 h 63500"/>
                  <a:gd name="connsiteX27" fmla="*/ 7130 w 146050"/>
                  <a:gd name="connsiteY27" fmla="*/ 24670 h 63500"/>
                  <a:gd name="connsiteX28" fmla="*/ 10814 w 146050"/>
                  <a:gd name="connsiteY28" fmla="*/ 21689 h 63500"/>
                  <a:gd name="connsiteX29" fmla="*/ 5727 w 146050"/>
                  <a:gd name="connsiteY29" fmla="*/ 18005 h 63500"/>
                  <a:gd name="connsiteX30" fmla="*/ 5552 w 146050"/>
                  <a:gd name="connsiteY30" fmla="*/ 8095 h 63500"/>
                  <a:gd name="connsiteX31" fmla="*/ 15111 w 146050"/>
                  <a:gd name="connsiteY31" fmla="*/ 5903 h 63500"/>
                  <a:gd name="connsiteX32" fmla="*/ 23881 w 146050"/>
                  <a:gd name="connsiteY32" fmla="*/ 14760 h 63500"/>
                  <a:gd name="connsiteX33" fmla="*/ 23355 w 146050"/>
                  <a:gd name="connsiteY33" fmla="*/ 20022 h 63500"/>
                  <a:gd name="connsiteX34" fmla="*/ 33177 w 146050"/>
                  <a:gd name="connsiteY34" fmla="*/ 21075 h 63500"/>
                  <a:gd name="connsiteX35" fmla="*/ 35545 w 146050"/>
                  <a:gd name="connsiteY35" fmla="*/ 19057 h 63500"/>
                  <a:gd name="connsiteX36" fmla="*/ 42297 w 146050"/>
                  <a:gd name="connsiteY36" fmla="*/ 25196 h 63500"/>
                  <a:gd name="connsiteX37" fmla="*/ 54400 w 146050"/>
                  <a:gd name="connsiteY37" fmla="*/ 23355 h 63500"/>
                  <a:gd name="connsiteX38" fmla="*/ 64836 w 146050"/>
                  <a:gd name="connsiteY38" fmla="*/ 17128 h 63500"/>
                  <a:gd name="connsiteX39" fmla="*/ 79745 w 146050"/>
                  <a:gd name="connsiteY39" fmla="*/ 12129 h 63500"/>
                  <a:gd name="connsiteX40" fmla="*/ 88164 w 146050"/>
                  <a:gd name="connsiteY40" fmla="*/ 4763 h 63500"/>
                  <a:gd name="connsiteX41" fmla="*/ 101757 w 146050"/>
                  <a:gd name="connsiteY41" fmla="*/ 6166 h 63500"/>
                  <a:gd name="connsiteX42" fmla="*/ 100792 w 146050"/>
                  <a:gd name="connsiteY42" fmla="*/ 8621 h 63500"/>
                  <a:gd name="connsiteX43" fmla="*/ 114561 w 146050"/>
                  <a:gd name="connsiteY43" fmla="*/ 9498 h 63500"/>
                  <a:gd name="connsiteX44" fmla="*/ 125523 w 146050"/>
                  <a:gd name="connsiteY44" fmla="*/ 13795 h 63500"/>
                  <a:gd name="connsiteX45" fmla="*/ 133504 w 146050"/>
                  <a:gd name="connsiteY45" fmla="*/ 21162 h 63500"/>
                  <a:gd name="connsiteX46" fmla="*/ 142800 w 146050"/>
                  <a:gd name="connsiteY46" fmla="*/ 28003 h 63500"/>
                  <a:gd name="connsiteX47" fmla="*/ 139818 w 146050"/>
                  <a:gd name="connsiteY47" fmla="*/ 31686 h 63500"/>
                  <a:gd name="connsiteX48" fmla="*/ 145519 w 146050"/>
                  <a:gd name="connsiteY48" fmla="*/ 46156 h 63500"/>
                  <a:gd name="connsiteX49" fmla="*/ 140871 w 146050"/>
                  <a:gd name="connsiteY49" fmla="*/ 53523 h 63500"/>
                  <a:gd name="connsiteX50" fmla="*/ 132890 w 146050"/>
                  <a:gd name="connsiteY50" fmla="*/ 51769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6050" h="63500">
                    <a:moveTo>
                      <a:pt x="129733" y="63696"/>
                    </a:moveTo>
                    <a:lnTo>
                      <a:pt x="121577" y="56592"/>
                    </a:lnTo>
                    <a:lnTo>
                      <a:pt x="116315" y="43262"/>
                    </a:lnTo>
                    <a:lnTo>
                      <a:pt x="122366" y="36685"/>
                    </a:lnTo>
                    <a:lnTo>
                      <a:pt x="116140" y="35019"/>
                    </a:lnTo>
                    <a:lnTo>
                      <a:pt x="111579" y="26863"/>
                    </a:lnTo>
                    <a:lnTo>
                      <a:pt x="99302" y="20022"/>
                    </a:lnTo>
                    <a:lnTo>
                      <a:pt x="88515" y="21601"/>
                    </a:lnTo>
                    <a:lnTo>
                      <a:pt x="83603" y="30195"/>
                    </a:lnTo>
                    <a:lnTo>
                      <a:pt x="73606" y="36334"/>
                    </a:lnTo>
                    <a:lnTo>
                      <a:pt x="68256" y="37211"/>
                    </a:lnTo>
                    <a:lnTo>
                      <a:pt x="65888" y="42385"/>
                    </a:lnTo>
                    <a:lnTo>
                      <a:pt x="77552" y="55715"/>
                    </a:lnTo>
                    <a:lnTo>
                      <a:pt x="70887" y="58873"/>
                    </a:lnTo>
                    <a:lnTo>
                      <a:pt x="67291" y="62556"/>
                    </a:lnTo>
                    <a:lnTo>
                      <a:pt x="55891" y="63784"/>
                    </a:lnTo>
                    <a:lnTo>
                      <a:pt x="51594" y="49050"/>
                    </a:lnTo>
                    <a:lnTo>
                      <a:pt x="48436" y="53260"/>
                    </a:lnTo>
                    <a:lnTo>
                      <a:pt x="40280" y="51857"/>
                    </a:lnTo>
                    <a:lnTo>
                      <a:pt x="35369" y="41859"/>
                    </a:lnTo>
                    <a:lnTo>
                      <a:pt x="25284" y="40281"/>
                    </a:lnTo>
                    <a:lnTo>
                      <a:pt x="18882" y="37386"/>
                    </a:lnTo>
                    <a:lnTo>
                      <a:pt x="8358" y="37386"/>
                    </a:lnTo>
                    <a:lnTo>
                      <a:pt x="7569" y="42736"/>
                    </a:lnTo>
                    <a:lnTo>
                      <a:pt x="4763" y="39053"/>
                    </a:lnTo>
                    <a:lnTo>
                      <a:pt x="6078" y="34142"/>
                    </a:lnTo>
                    <a:lnTo>
                      <a:pt x="8095" y="29143"/>
                    </a:lnTo>
                    <a:lnTo>
                      <a:pt x="7130" y="24670"/>
                    </a:lnTo>
                    <a:lnTo>
                      <a:pt x="10814" y="21689"/>
                    </a:lnTo>
                    <a:lnTo>
                      <a:pt x="5727" y="18005"/>
                    </a:lnTo>
                    <a:lnTo>
                      <a:pt x="5552" y="8095"/>
                    </a:lnTo>
                    <a:lnTo>
                      <a:pt x="15111" y="5903"/>
                    </a:lnTo>
                    <a:lnTo>
                      <a:pt x="23881" y="14760"/>
                    </a:lnTo>
                    <a:lnTo>
                      <a:pt x="23355" y="20022"/>
                    </a:lnTo>
                    <a:lnTo>
                      <a:pt x="33177" y="21075"/>
                    </a:lnTo>
                    <a:lnTo>
                      <a:pt x="35545" y="19057"/>
                    </a:lnTo>
                    <a:lnTo>
                      <a:pt x="42297" y="25196"/>
                    </a:lnTo>
                    <a:lnTo>
                      <a:pt x="54400" y="23355"/>
                    </a:lnTo>
                    <a:lnTo>
                      <a:pt x="64836" y="17128"/>
                    </a:lnTo>
                    <a:lnTo>
                      <a:pt x="79745" y="12129"/>
                    </a:lnTo>
                    <a:lnTo>
                      <a:pt x="88164" y="4763"/>
                    </a:lnTo>
                    <a:lnTo>
                      <a:pt x="101757" y="6166"/>
                    </a:lnTo>
                    <a:lnTo>
                      <a:pt x="100792" y="8621"/>
                    </a:lnTo>
                    <a:lnTo>
                      <a:pt x="114561" y="9498"/>
                    </a:lnTo>
                    <a:lnTo>
                      <a:pt x="125523" y="13795"/>
                    </a:lnTo>
                    <a:lnTo>
                      <a:pt x="133504" y="21162"/>
                    </a:lnTo>
                    <a:lnTo>
                      <a:pt x="142800" y="28003"/>
                    </a:lnTo>
                    <a:lnTo>
                      <a:pt x="139818" y="31686"/>
                    </a:lnTo>
                    <a:lnTo>
                      <a:pt x="145519" y="46156"/>
                    </a:lnTo>
                    <a:lnTo>
                      <a:pt x="140871" y="53523"/>
                    </a:lnTo>
                    <a:lnTo>
                      <a:pt x="132890" y="51769"/>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50" name="Freeform: Shape 1628">
                <a:extLst>
                  <a:ext uri="{FF2B5EF4-FFF2-40B4-BE49-F238E27FC236}">
                    <a16:creationId xmlns:a16="http://schemas.microsoft.com/office/drawing/2014/main" id="{1D57DA82-5450-42E8-83BB-A2A2E904A539}"/>
                  </a:ext>
                </a:extLst>
              </p:cNvPr>
              <p:cNvSpPr/>
              <p:nvPr/>
            </p:nvSpPr>
            <p:spPr>
              <a:xfrm>
                <a:off x="4597982" y="4455040"/>
                <a:ext cx="329352" cy="480854"/>
              </a:xfrm>
              <a:custGeom>
                <a:avLst/>
                <a:gdLst>
                  <a:gd name="connsiteX0" fmla="*/ 295396 w 317500"/>
                  <a:gd name="connsiteY0" fmla="*/ 439747 h 463550"/>
                  <a:gd name="connsiteX1" fmla="*/ 288818 w 317500"/>
                  <a:gd name="connsiteY1" fmla="*/ 452990 h 463550"/>
                  <a:gd name="connsiteX2" fmla="*/ 276190 w 317500"/>
                  <a:gd name="connsiteY2" fmla="*/ 459480 h 463550"/>
                  <a:gd name="connsiteX3" fmla="*/ 251546 w 317500"/>
                  <a:gd name="connsiteY3" fmla="*/ 444746 h 463550"/>
                  <a:gd name="connsiteX4" fmla="*/ 249354 w 317500"/>
                  <a:gd name="connsiteY4" fmla="*/ 434222 h 463550"/>
                  <a:gd name="connsiteX5" fmla="*/ 200681 w 317500"/>
                  <a:gd name="connsiteY5" fmla="*/ 408614 h 463550"/>
                  <a:gd name="connsiteX6" fmla="*/ 156569 w 317500"/>
                  <a:gd name="connsiteY6" fmla="*/ 380814 h 463550"/>
                  <a:gd name="connsiteX7" fmla="*/ 137538 w 317500"/>
                  <a:gd name="connsiteY7" fmla="*/ 365204 h 463550"/>
                  <a:gd name="connsiteX8" fmla="*/ 127365 w 317500"/>
                  <a:gd name="connsiteY8" fmla="*/ 344419 h 463550"/>
                  <a:gd name="connsiteX9" fmla="*/ 131399 w 317500"/>
                  <a:gd name="connsiteY9" fmla="*/ 337140 h 463550"/>
                  <a:gd name="connsiteX10" fmla="*/ 110615 w 317500"/>
                  <a:gd name="connsiteY10" fmla="*/ 304253 h 463550"/>
                  <a:gd name="connsiteX11" fmla="*/ 86322 w 317500"/>
                  <a:gd name="connsiteY11" fmla="*/ 258299 h 463550"/>
                  <a:gd name="connsiteX12" fmla="*/ 63170 w 317500"/>
                  <a:gd name="connsiteY12" fmla="*/ 209012 h 463550"/>
                  <a:gd name="connsiteX13" fmla="*/ 53084 w 317500"/>
                  <a:gd name="connsiteY13" fmla="*/ 197699 h 463550"/>
                  <a:gd name="connsiteX14" fmla="*/ 45367 w 317500"/>
                  <a:gd name="connsiteY14" fmla="*/ 179633 h 463550"/>
                  <a:gd name="connsiteX15" fmla="*/ 26249 w 317500"/>
                  <a:gd name="connsiteY15" fmla="*/ 163497 h 463550"/>
                  <a:gd name="connsiteX16" fmla="*/ 8709 w 317500"/>
                  <a:gd name="connsiteY16" fmla="*/ 153587 h 463550"/>
                  <a:gd name="connsiteX17" fmla="*/ 16690 w 317500"/>
                  <a:gd name="connsiteY17" fmla="*/ 142625 h 463550"/>
                  <a:gd name="connsiteX18" fmla="*/ 4763 w 317500"/>
                  <a:gd name="connsiteY18" fmla="*/ 119209 h 463550"/>
                  <a:gd name="connsiteX19" fmla="*/ 12392 w 317500"/>
                  <a:gd name="connsiteY19" fmla="*/ 102108 h 463550"/>
                  <a:gd name="connsiteX20" fmla="*/ 32037 w 317500"/>
                  <a:gd name="connsiteY20" fmla="*/ 86585 h 463550"/>
                  <a:gd name="connsiteX21" fmla="*/ 34931 w 317500"/>
                  <a:gd name="connsiteY21" fmla="*/ 96846 h 463550"/>
                  <a:gd name="connsiteX22" fmla="*/ 27915 w 317500"/>
                  <a:gd name="connsiteY22" fmla="*/ 102634 h 463550"/>
                  <a:gd name="connsiteX23" fmla="*/ 28529 w 317500"/>
                  <a:gd name="connsiteY23" fmla="*/ 111579 h 463550"/>
                  <a:gd name="connsiteX24" fmla="*/ 38702 w 317500"/>
                  <a:gd name="connsiteY24" fmla="*/ 109650 h 463550"/>
                  <a:gd name="connsiteX25" fmla="*/ 48699 w 317500"/>
                  <a:gd name="connsiteY25" fmla="*/ 112281 h 463550"/>
                  <a:gd name="connsiteX26" fmla="*/ 58960 w 317500"/>
                  <a:gd name="connsiteY26" fmla="*/ 124646 h 463550"/>
                  <a:gd name="connsiteX27" fmla="*/ 72904 w 317500"/>
                  <a:gd name="connsiteY27" fmla="*/ 114561 h 463550"/>
                  <a:gd name="connsiteX28" fmla="*/ 77552 w 317500"/>
                  <a:gd name="connsiteY28" fmla="*/ 98074 h 463550"/>
                  <a:gd name="connsiteX29" fmla="*/ 92636 w 317500"/>
                  <a:gd name="connsiteY29" fmla="*/ 76763 h 463550"/>
                  <a:gd name="connsiteX30" fmla="*/ 122191 w 317500"/>
                  <a:gd name="connsiteY30" fmla="*/ 67116 h 463550"/>
                  <a:gd name="connsiteX31" fmla="*/ 149027 w 317500"/>
                  <a:gd name="connsiteY31" fmla="*/ 41508 h 463550"/>
                  <a:gd name="connsiteX32" fmla="*/ 156656 w 317500"/>
                  <a:gd name="connsiteY32" fmla="*/ 25635 h 463550"/>
                  <a:gd name="connsiteX33" fmla="*/ 153236 w 317500"/>
                  <a:gd name="connsiteY33" fmla="*/ 7130 h 463550"/>
                  <a:gd name="connsiteX34" fmla="*/ 159814 w 317500"/>
                  <a:gd name="connsiteY34" fmla="*/ 4763 h 463550"/>
                  <a:gd name="connsiteX35" fmla="*/ 176125 w 317500"/>
                  <a:gd name="connsiteY35" fmla="*/ 16339 h 463550"/>
                  <a:gd name="connsiteX36" fmla="*/ 183931 w 317500"/>
                  <a:gd name="connsiteY36" fmla="*/ 27915 h 463550"/>
                  <a:gd name="connsiteX37" fmla="*/ 195331 w 317500"/>
                  <a:gd name="connsiteY37" fmla="*/ 34229 h 463550"/>
                  <a:gd name="connsiteX38" fmla="*/ 209802 w 317500"/>
                  <a:gd name="connsiteY38" fmla="*/ 59837 h 463550"/>
                  <a:gd name="connsiteX39" fmla="*/ 228131 w 317500"/>
                  <a:gd name="connsiteY39" fmla="*/ 62907 h 463550"/>
                  <a:gd name="connsiteX40" fmla="*/ 241724 w 317500"/>
                  <a:gd name="connsiteY40" fmla="*/ 56417 h 463550"/>
                  <a:gd name="connsiteX41" fmla="*/ 250581 w 317500"/>
                  <a:gd name="connsiteY41" fmla="*/ 60626 h 463550"/>
                  <a:gd name="connsiteX42" fmla="*/ 265315 w 317500"/>
                  <a:gd name="connsiteY42" fmla="*/ 58522 h 463550"/>
                  <a:gd name="connsiteX43" fmla="*/ 284170 w 317500"/>
                  <a:gd name="connsiteY43" fmla="*/ 70010 h 463550"/>
                  <a:gd name="connsiteX44" fmla="*/ 268297 w 317500"/>
                  <a:gd name="connsiteY44" fmla="*/ 94917 h 463550"/>
                  <a:gd name="connsiteX45" fmla="*/ 275663 w 317500"/>
                  <a:gd name="connsiteY45" fmla="*/ 95443 h 463550"/>
                  <a:gd name="connsiteX46" fmla="*/ 287941 w 317500"/>
                  <a:gd name="connsiteY46" fmla="*/ 108510 h 463550"/>
                  <a:gd name="connsiteX47" fmla="*/ 265753 w 317500"/>
                  <a:gd name="connsiteY47" fmla="*/ 107370 h 463550"/>
                  <a:gd name="connsiteX48" fmla="*/ 262509 w 317500"/>
                  <a:gd name="connsiteY48" fmla="*/ 111053 h 463550"/>
                  <a:gd name="connsiteX49" fmla="*/ 242338 w 317500"/>
                  <a:gd name="connsiteY49" fmla="*/ 115701 h 463550"/>
                  <a:gd name="connsiteX50" fmla="*/ 214274 w 317500"/>
                  <a:gd name="connsiteY50" fmla="*/ 132452 h 463550"/>
                  <a:gd name="connsiteX51" fmla="*/ 212433 w 317500"/>
                  <a:gd name="connsiteY51" fmla="*/ 143852 h 463550"/>
                  <a:gd name="connsiteX52" fmla="*/ 206206 w 317500"/>
                  <a:gd name="connsiteY52" fmla="*/ 152447 h 463550"/>
                  <a:gd name="connsiteX53" fmla="*/ 208662 w 317500"/>
                  <a:gd name="connsiteY53" fmla="*/ 165689 h 463550"/>
                  <a:gd name="connsiteX54" fmla="*/ 193753 w 317500"/>
                  <a:gd name="connsiteY54" fmla="*/ 172793 h 463550"/>
                  <a:gd name="connsiteX55" fmla="*/ 193753 w 317500"/>
                  <a:gd name="connsiteY55" fmla="*/ 183229 h 463550"/>
                  <a:gd name="connsiteX56" fmla="*/ 187263 w 317500"/>
                  <a:gd name="connsiteY56" fmla="*/ 187702 h 463550"/>
                  <a:gd name="connsiteX57" fmla="*/ 197524 w 317500"/>
                  <a:gd name="connsiteY57" fmla="*/ 209889 h 463550"/>
                  <a:gd name="connsiteX58" fmla="*/ 211205 w 317500"/>
                  <a:gd name="connsiteY58" fmla="*/ 224973 h 463550"/>
                  <a:gd name="connsiteX59" fmla="*/ 206031 w 317500"/>
                  <a:gd name="connsiteY59" fmla="*/ 235585 h 463550"/>
                  <a:gd name="connsiteX60" fmla="*/ 222342 w 317500"/>
                  <a:gd name="connsiteY60" fmla="*/ 236988 h 463550"/>
                  <a:gd name="connsiteX61" fmla="*/ 231639 w 317500"/>
                  <a:gd name="connsiteY61" fmla="*/ 250231 h 463550"/>
                  <a:gd name="connsiteX62" fmla="*/ 253300 w 317500"/>
                  <a:gd name="connsiteY62" fmla="*/ 250845 h 463550"/>
                  <a:gd name="connsiteX63" fmla="*/ 273471 w 317500"/>
                  <a:gd name="connsiteY63" fmla="*/ 236287 h 463550"/>
                  <a:gd name="connsiteX64" fmla="*/ 271805 w 317500"/>
                  <a:gd name="connsiteY64" fmla="*/ 273997 h 463550"/>
                  <a:gd name="connsiteX65" fmla="*/ 283030 w 317500"/>
                  <a:gd name="connsiteY65" fmla="*/ 276891 h 463550"/>
                  <a:gd name="connsiteX66" fmla="*/ 296886 w 317500"/>
                  <a:gd name="connsiteY66" fmla="*/ 272594 h 463550"/>
                  <a:gd name="connsiteX67" fmla="*/ 318197 w 317500"/>
                  <a:gd name="connsiteY67" fmla="*/ 312760 h 463550"/>
                  <a:gd name="connsiteX68" fmla="*/ 312847 w 317500"/>
                  <a:gd name="connsiteY68" fmla="*/ 321179 h 463550"/>
                  <a:gd name="connsiteX69" fmla="*/ 311707 w 317500"/>
                  <a:gd name="connsiteY69" fmla="*/ 338894 h 463550"/>
                  <a:gd name="connsiteX70" fmla="*/ 311181 w 317500"/>
                  <a:gd name="connsiteY70" fmla="*/ 360292 h 463550"/>
                  <a:gd name="connsiteX71" fmla="*/ 301534 w 317500"/>
                  <a:gd name="connsiteY71" fmla="*/ 372921 h 463550"/>
                  <a:gd name="connsiteX72" fmla="*/ 306007 w 317500"/>
                  <a:gd name="connsiteY72" fmla="*/ 382305 h 463550"/>
                  <a:gd name="connsiteX73" fmla="*/ 300307 w 317500"/>
                  <a:gd name="connsiteY73" fmla="*/ 390811 h 463550"/>
                  <a:gd name="connsiteX74" fmla="*/ 310918 w 317500"/>
                  <a:gd name="connsiteY74" fmla="*/ 412210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17500" h="463550">
                    <a:moveTo>
                      <a:pt x="295396" y="439747"/>
                    </a:moveTo>
                    <a:lnTo>
                      <a:pt x="288818" y="452990"/>
                    </a:lnTo>
                    <a:lnTo>
                      <a:pt x="276190" y="459480"/>
                    </a:lnTo>
                    <a:lnTo>
                      <a:pt x="251546" y="444746"/>
                    </a:lnTo>
                    <a:lnTo>
                      <a:pt x="249354" y="434222"/>
                    </a:lnTo>
                    <a:lnTo>
                      <a:pt x="200681" y="408614"/>
                    </a:lnTo>
                    <a:lnTo>
                      <a:pt x="156569" y="380814"/>
                    </a:lnTo>
                    <a:lnTo>
                      <a:pt x="137538" y="365204"/>
                    </a:lnTo>
                    <a:lnTo>
                      <a:pt x="127365" y="344419"/>
                    </a:lnTo>
                    <a:lnTo>
                      <a:pt x="131399" y="337140"/>
                    </a:lnTo>
                    <a:lnTo>
                      <a:pt x="110615" y="304253"/>
                    </a:lnTo>
                    <a:lnTo>
                      <a:pt x="86322" y="258299"/>
                    </a:lnTo>
                    <a:lnTo>
                      <a:pt x="63170" y="209012"/>
                    </a:lnTo>
                    <a:lnTo>
                      <a:pt x="53084" y="197699"/>
                    </a:lnTo>
                    <a:lnTo>
                      <a:pt x="45367" y="179633"/>
                    </a:lnTo>
                    <a:lnTo>
                      <a:pt x="26249" y="163497"/>
                    </a:lnTo>
                    <a:lnTo>
                      <a:pt x="8709" y="153587"/>
                    </a:lnTo>
                    <a:lnTo>
                      <a:pt x="16690" y="142625"/>
                    </a:lnTo>
                    <a:lnTo>
                      <a:pt x="4763" y="119209"/>
                    </a:lnTo>
                    <a:lnTo>
                      <a:pt x="12392" y="102108"/>
                    </a:lnTo>
                    <a:lnTo>
                      <a:pt x="32037" y="86585"/>
                    </a:lnTo>
                    <a:lnTo>
                      <a:pt x="34931" y="96846"/>
                    </a:lnTo>
                    <a:lnTo>
                      <a:pt x="27915" y="102634"/>
                    </a:lnTo>
                    <a:lnTo>
                      <a:pt x="28529" y="111579"/>
                    </a:lnTo>
                    <a:lnTo>
                      <a:pt x="38702" y="109650"/>
                    </a:lnTo>
                    <a:lnTo>
                      <a:pt x="48699" y="112281"/>
                    </a:lnTo>
                    <a:lnTo>
                      <a:pt x="58960" y="124646"/>
                    </a:lnTo>
                    <a:lnTo>
                      <a:pt x="72904" y="114561"/>
                    </a:lnTo>
                    <a:lnTo>
                      <a:pt x="77552" y="98074"/>
                    </a:lnTo>
                    <a:lnTo>
                      <a:pt x="92636" y="76763"/>
                    </a:lnTo>
                    <a:lnTo>
                      <a:pt x="122191" y="67116"/>
                    </a:lnTo>
                    <a:lnTo>
                      <a:pt x="149027" y="41508"/>
                    </a:lnTo>
                    <a:lnTo>
                      <a:pt x="156656" y="25635"/>
                    </a:lnTo>
                    <a:lnTo>
                      <a:pt x="153236" y="7130"/>
                    </a:lnTo>
                    <a:lnTo>
                      <a:pt x="159814" y="4763"/>
                    </a:lnTo>
                    <a:lnTo>
                      <a:pt x="176125" y="16339"/>
                    </a:lnTo>
                    <a:lnTo>
                      <a:pt x="183931" y="27915"/>
                    </a:lnTo>
                    <a:lnTo>
                      <a:pt x="195331" y="34229"/>
                    </a:lnTo>
                    <a:lnTo>
                      <a:pt x="209802" y="59837"/>
                    </a:lnTo>
                    <a:lnTo>
                      <a:pt x="228131" y="62907"/>
                    </a:lnTo>
                    <a:lnTo>
                      <a:pt x="241724" y="56417"/>
                    </a:lnTo>
                    <a:lnTo>
                      <a:pt x="250581" y="60626"/>
                    </a:lnTo>
                    <a:lnTo>
                      <a:pt x="265315" y="58522"/>
                    </a:lnTo>
                    <a:lnTo>
                      <a:pt x="284170" y="70010"/>
                    </a:lnTo>
                    <a:lnTo>
                      <a:pt x="268297" y="94917"/>
                    </a:lnTo>
                    <a:lnTo>
                      <a:pt x="275663" y="95443"/>
                    </a:lnTo>
                    <a:lnTo>
                      <a:pt x="287941" y="108510"/>
                    </a:lnTo>
                    <a:lnTo>
                      <a:pt x="265753" y="107370"/>
                    </a:lnTo>
                    <a:lnTo>
                      <a:pt x="262509" y="111053"/>
                    </a:lnTo>
                    <a:lnTo>
                      <a:pt x="242338" y="115701"/>
                    </a:lnTo>
                    <a:lnTo>
                      <a:pt x="214274" y="132452"/>
                    </a:lnTo>
                    <a:lnTo>
                      <a:pt x="212433" y="143852"/>
                    </a:lnTo>
                    <a:lnTo>
                      <a:pt x="206206" y="152447"/>
                    </a:lnTo>
                    <a:lnTo>
                      <a:pt x="208662" y="165689"/>
                    </a:lnTo>
                    <a:lnTo>
                      <a:pt x="193753" y="172793"/>
                    </a:lnTo>
                    <a:lnTo>
                      <a:pt x="193753" y="183229"/>
                    </a:lnTo>
                    <a:lnTo>
                      <a:pt x="187263" y="187702"/>
                    </a:lnTo>
                    <a:lnTo>
                      <a:pt x="197524" y="209889"/>
                    </a:lnTo>
                    <a:lnTo>
                      <a:pt x="211205" y="224973"/>
                    </a:lnTo>
                    <a:lnTo>
                      <a:pt x="206031" y="235585"/>
                    </a:lnTo>
                    <a:lnTo>
                      <a:pt x="222342" y="236988"/>
                    </a:lnTo>
                    <a:lnTo>
                      <a:pt x="231639" y="250231"/>
                    </a:lnTo>
                    <a:lnTo>
                      <a:pt x="253300" y="250845"/>
                    </a:lnTo>
                    <a:lnTo>
                      <a:pt x="273471" y="236287"/>
                    </a:lnTo>
                    <a:lnTo>
                      <a:pt x="271805" y="273997"/>
                    </a:lnTo>
                    <a:lnTo>
                      <a:pt x="283030" y="276891"/>
                    </a:lnTo>
                    <a:lnTo>
                      <a:pt x="296886" y="272594"/>
                    </a:lnTo>
                    <a:lnTo>
                      <a:pt x="318197" y="312760"/>
                    </a:lnTo>
                    <a:lnTo>
                      <a:pt x="312847" y="321179"/>
                    </a:lnTo>
                    <a:lnTo>
                      <a:pt x="311707" y="338894"/>
                    </a:lnTo>
                    <a:lnTo>
                      <a:pt x="311181" y="360292"/>
                    </a:lnTo>
                    <a:lnTo>
                      <a:pt x="301534" y="372921"/>
                    </a:lnTo>
                    <a:lnTo>
                      <a:pt x="306007" y="382305"/>
                    </a:lnTo>
                    <a:lnTo>
                      <a:pt x="300307" y="390811"/>
                    </a:lnTo>
                    <a:lnTo>
                      <a:pt x="310918" y="412210"/>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51" name="Freeform: Shape 1629">
                <a:extLst>
                  <a:ext uri="{FF2B5EF4-FFF2-40B4-BE49-F238E27FC236}">
                    <a16:creationId xmlns:a16="http://schemas.microsoft.com/office/drawing/2014/main" id="{C9A115F5-3173-40E8-88CE-683A56048765}"/>
                  </a:ext>
                </a:extLst>
              </p:cNvPr>
              <p:cNvSpPr/>
              <p:nvPr/>
            </p:nvSpPr>
            <p:spPr>
              <a:xfrm>
                <a:off x="10271109" y="4516992"/>
                <a:ext cx="388636" cy="217373"/>
              </a:xfrm>
              <a:custGeom>
                <a:avLst/>
                <a:gdLst>
                  <a:gd name="connsiteX0" fmla="*/ 370641 w 374650"/>
                  <a:gd name="connsiteY0" fmla="*/ 110615 h 209550"/>
                  <a:gd name="connsiteX1" fmla="*/ 363713 w 374650"/>
                  <a:gd name="connsiteY1" fmla="*/ 113070 h 209550"/>
                  <a:gd name="connsiteX2" fmla="*/ 353101 w 374650"/>
                  <a:gd name="connsiteY2" fmla="*/ 103599 h 209550"/>
                  <a:gd name="connsiteX3" fmla="*/ 342315 w 374650"/>
                  <a:gd name="connsiteY3" fmla="*/ 87988 h 209550"/>
                  <a:gd name="connsiteX4" fmla="*/ 337052 w 374650"/>
                  <a:gd name="connsiteY4" fmla="*/ 69309 h 209550"/>
                  <a:gd name="connsiteX5" fmla="*/ 340473 w 374650"/>
                  <a:gd name="connsiteY5" fmla="*/ 66941 h 209550"/>
                  <a:gd name="connsiteX6" fmla="*/ 343104 w 374650"/>
                  <a:gd name="connsiteY6" fmla="*/ 74220 h 209550"/>
                  <a:gd name="connsiteX7" fmla="*/ 350558 w 374650"/>
                  <a:gd name="connsiteY7" fmla="*/ 79745 h 209550"/>
                  <a:gd name="connsiteX8" fmla="*/ 362485 w 374650"/>
                  <a:gd name="connsiteY8" fmla="*/ 95267 h 209550"/>
                  <a:gd name="connsiteX9" fmla="*/ 374062 w 374650"/>
                  <a:gd name="connsiteY9" fmla="*/ 103599 h 209550"/>
                  <a:gd name="connsiteX10" fmla="*/ 370641 w 374650"/>
                  <a:gd name="connsiteY10" fmla="*/ 110615 h 209550"/>
                  <a:gd name="connsiteX11" fmla="*/ 274787 w 374650"/>
                  <a:gd name="connsiteY11" fmla="*/ 77728 h 209550"/>
                  <a:gd name="connsiteX12" fmla="*/ 261895 w 374650"/>
                  <a:gd name="connsiteY12" fmla="*/ 79745 h 209550"/>
                  <a:gd name="connsiteX13" fmla="*/ 258036 w 374650"/>
                  <a:gd name="connsiteY13" fmla="*/ 86673 h 209550"/>
                  <a:gd name="connsiteX14" fmla="*/ 244618 w 374650"/>
                  <a:gd name="connsiteY14" fmla="*/ 92636 h 209550"/>
                  <a:gd name="connsiteX15" fmla="*/ 231990 w 374650"/>
                  <a:gd name="connsiteY15" fmla="*/ 98425 h 209550"/>
                  <a:gd name="connsiteX16" fmla="*/ 218923 w 374650"/>
                  <a:gd name="connsiteY16" fmla="*/ 98425 h 209550"/>
                  <a:gd name="connsiteX17" fmla="*/ 198752 w 374650"/>
                  <a:gd name="connsiteY17" fmla="*/ 91321 h 209550"/>
                  <a:gd name="connsiteX18" fmla="*/ 184720 w 374650"/>
                  <a:gd name="connsiteY18" fmla="*/ 84480 h 209550"/>
                  <a:gd name="connsiteX19" fmla="*/ 186737 w 374650"/>
                  <a:gd name="connsiteY19" fmla="*/ 76851 h 209550"/>
                  <a:gd name="connsiteX20" fmla="*/ 208749 w 374650"/>
                  <a:gd name="connsiteY20" fmla="*/ 80446 h 209550"/>
                  <a:gd name="connsiteX21" fmla="*/ 222168 w 374650"/>
                  <a:gd name="connsiteY21" fmla="*/ 78517 h 209550"/>
                  <a:gd name="connsiteX22" fmla="*/ 225851 w 374650"/>
                  <a:gd name="connsiteY22" fmla="*/ 66765 h 209550"/>
                  <a:gd name="connsiteX23" fmla="*/ 229359 w 374650"/>
                  <a:gd name="connsiteY23" fmla="*/ 66151 h 209550"/>
                  <a:gd name="connsiteX24" fmla="*/ 231726 w 374650"/>
                  <a:gd name="connsiteY24" fmla="*/ 79218 h 209550"/>
                  <a:gd name="connsiteX25" fmla="*/ 245759 w 374650"/>
                  <a:gd name="connsiteY25" fmla="*/ 77377 h 209550"/>
                  <a:gd name="connsiteX26" fmla="*/ 252687 w 374650"/>
                  <a:gd name="connsiteY26" fmla="*/ 68958 h 209550"/>
                  <a:gd name="connsiteX27" fmla="*/ 266455 w 374650"/>
                  <a:gd name="connsiteY27" fmla="*/ 60188 h 209550"/>
                  <a:gd name="connsiteX28" fmla="*/ 263737 w 374650"/>
                  <a:gd name="connsiteY28" fmla="*/ 45718 h 209550"/>
                  <a:gd name="connsiteX29" fmla="*/ 278470 w 374650"/>
                  <a:gd name="connsiteY29" fmla="*/ 45279 h 209550"/>
                  <a:gd name="connsiteX30" fmla="*/ 283469 w 374650"/>
                  <a:gd name="connsiteY30" fmla="*/ 49313 h 209550"/>
                  <a:gd name="connsiteX31" fmla="*/ 282943 w 374650"/>
                  <a:gd name="connsiteY31" fmla="*/ 62907 h 209550"/>
                  <a:gd name="connsiteX32" fmla="*/ 274787 w 374650"/>
                  <a:gd name="connsiteY32" fmla="*/ 77728 h 209550"/>
                  <a:gd name="connsiteX33" fmla="*/ 157008 w 374650"/>
                  <a:gd name="connsiteY33" fmla="*/ 124646 h 209550"/>
                  <a:gd name="connsiteX34" fmla="*/ 178932 w 374650"/>
                  <a:gd name="connsiteY34" fmla="*/ 140783 h 209550"/>
                  <a:gd name="connsiteX35" fmla="*/ 194893 w 374650"/>
                  <a:gd name="connsiteY35" fmla="*/ 167005 h 209550"/>
                  <a:gd name="connsiteX36" fmla="*/ 209013 w 374650"/>
                  <a:gd name="connsiteY36" fmla="*/ 166216 h 209550"/>
                  <a:gd name="connsiteX37" fmla="*/ 208048 w 374650"/>
                  <a:gd name="connsiteY37" fmla="*/ 177178 h 209550"/>
                  <a:gd name="connsiteX38" fmla="*/ 227079 w 374650"/>
                  <a:gd name="connsiteY38" fmla="*/ 181387 h 209550"/>
                  <a:gd name="connsiteX39" fmla="*/ 219712 w 374650"/>
                  <a:gd name="connsiteY39" fmla="*/ 186035 h 209550"/>
                  <a:gd name="connsiteX40" fmla="*/ 245846 w 374650"/>
                  <a:gd name="connsiteY40" fmla="*/ 196471 h 209550"/>
                  <a:gd name="connsiteX41" fmla="*/ 243128 w 374650"/>
                  <a:gd name="connsiteY41" fmla="*/ 203663 h 209550"/>
                  <a:gd name="connsiteX42" fmla="*/ 226815 w 374650"/>
                  <a:gd name="connsiteY42" fmla="*/ 205417 h 209550"/>
                  <a:gd name="connsiteX43" fmla="*/ 220764 w 374650"/>
                  <a:gd name="connsiteY43" fmla="*/ 199015 h 209550"/>
                  <a:gd name="connsiteX44" fmla="*/ 199629 w 374650"/>
                  <a:gd name="connsiteY44" fmla="*/ 196208 h 209550"/>
                  <a:gd name="connsiteX45" fmla="*/ 174810 w 374650"/>
                  <a:gd name="connsiteY45" fmla="*/ 192437 h 209550"/>
                  <a:gd name="connsiteX46" fmla="*/ 155692 w 374650"/>
                  <a:gd name="connsiteY46" fmla="*/ 176652 h 209550"/>
                  <a:gd name="connsiteX47" fmla="*/ 141748 w 374650"/>
                  <a:gd name="connsiteY47" fmla="*/ 163058 h 209550"/>
                  <a:gd name="connsiteX48" fmla="*/ 128944 w 374650"/>
                  <a:gd name="connsiteY48" fmla="*/ 141485 h 209550"/>
                  <a:gd name="connsiteX49" fmla="*/ 96846 w 374650"/>
                  <a:gd name="connsiteY49" fmla="*/ 130698 h 209550"/>
                  <a:gd name="connsiteX50" fmla="*/ 75974 w 374650"/>
                  <a:gd name="connsiteY50" fmla="*/ 137714 h 209550"/>
                  <a:gd name="connsiteX51" fmla="*/ 60978 w 374650"/>
                  <a:gd name="connsiteY51" fmla="*/ 145869 h 209550"/>
                  <a:gd name="connsiteX52" fmla="*/ 64135 w 374650"/>
                  <a:gd name="connsiteY52" fmla="*/ 164111 h 209550"/>
                  <a:gd name="connsiteX53" fmla="*/ 44841 w 374650"/>
                  <a:gd name="connsiteY53" fmla="*/ 172617 h 209550"/>
                  <a:gd name="connsiteX54" fmla="*/ 31072 w 374650"/>
                  <a:gd name="connsiteY54" fmla="*/ 168496 h 209550"/>
                  <a:gd name="connsiteX55" fmla="*/ 5640 w 374650"/>
                  <a:gd name="connsiteY55" fmla="*/ 167443 h 209550"/>
                  <a:gd name="connsiteX56" fmla="*/ 5201 w 374650"/>
                  <a:gd name="connsiteY56" fmla="*/ 87111 h 209550"/>
                  <a:gd name="connsiteX57" fmla="*/ 4763 w 374650"/>
                  <a:gd name="connsiteY57" fmla="*/ 7306 h 209550"/>
                  <a:gd name="connsiteX58" fmla="*/ 47472 w 374650"/>
                  <a:gd name="connsiteY58" fmla="*/ 24144 h 209550"/>
                  <a:gd name="connsiteX59" fmla="*/ 92900 w 374650"/>
                  <a:gd name="connsiteY59" fmla="*/ 38176 h 209550"/>
                  <a:gd name="connsiteX60" fmla="*/ 109826 w 374650"/>
                  <a:gd name="connsiteY60" fmla="*/ 50716 h 209550"/>
                  <a:gd name="connsiteX61" fmla="*/ 123507 w 374650"/>
                  <a:gd name="connsiteY61" fmla="*/ 63082 h 209550"/>
                  <a:gd name="connsiteX62" fmla="*/ 127278 w 374650"/>
                  <a:gd name="connsiteY62" fmla="*/ 77552 h 209550"/>
                  <a:gd name="connsiteX63" fmla="*/ 168233 w 374650"/>
                  <a:gd name="connsiteY63" fmla="*/ 92724 h 209550"/>
                  <a:gd name="connsiteX64" fmla="*/ 174196 w 374650"/>
                  <a:gd name="connsiteY64" fmla="*/ 105791 h 209550"/>
                  <a:gd name="connsiteX65" fmla="*/ 151570 w 374650"/>
                  <a:gd name="connsiteY65" fmla="*/ 108422 h 209550"/>
                  <a:gd name="connsiteX66" fmla="*/ 157008 w 374650"/>
                  <a:gd name="connsiteY66" fmla="*/ 124646 h 209550"/>
                  <a:gd name="connsiteX67" fmla="*/ 303201 w 374650"/>
                  <a:gd name="connsiteY67" fmla="*/ 53698 h 209550"/>
                  <a:gd name="connsiteX68" fmla="*/ 295483 w 374650"/>
                  <a:gd name="connsiteY68" fmla="*/ 60188 h 209550"/>
                  <a:gd name="connsiteX69" fmla="*/ 290835 w 374650"/>
                  <a:gd name="connsiteY69" fmla="*/ 45718 h 209550"/>
                  <a:gd name="connsiteX70" fmla="*/ 285135 w 374650"/>
                  <a:gd name="connsiteY70" fmla="*/ 36246 h 209550"/>
                  <a:gd name="connsiteX71" fmla="*/ 273997 w 374650"/>
                  <a:gd name="connsiteY71" fmla="*/ 28266 h 209550"/>
                  <a:gd name="connsiteX72" fmla="*/ 259966 w 374650"/>
                  <a:gd name="connsiteY72" fmla="*/ 17830 h 209550"/>
                  <a:gd name="connsiteX73" fmla="*/ 242250 w 374650"/>
                  <a:gd name="connsiteY73" fmla="*/ 10638 h 209550"/>
                  <a:gd name="connsiteX74" fmla="*/ 249091 w 374650"/>
                  <a:gd name="connsiteY74" fmla="*/ 4763 h 209550"/>
                  <a:gd name="connsiteX75" fmla="*/ 262333 w 374650"/>
                  <a:gd name="connsiteY75" fmla="*/ 11603 h 209550"/>
                  <a:gd name="connsiteX76" fmla="*/ 270665 w 374650"/>
                  <a:gd name="connsiteY76" fmla="*/ 16952 h 209550"/>
                  <a:gd name="connsiteX77" fmla="*/ 281013 w 374650"/>
                  <a:gd name="connsiteY77" fmla="*/ 22828 h 209550"/>
                  <a:gd name="connsiteX78" fmla="*/ 290835 w 374650"/>
                  <a:gd name="connsiteY78" fmla="*/ 33089 h 209550"/>
                  <a:gd name="connsiteX79" fmla="*/ 300219 w 374650"/>
                  <a:gd name="connsiteY79" fmla="*/ 40894 h 209550"/>
                  <a:gd name="connsiteX80" fmla="*/ 303201 w 374650"/>
                  <a:gd name="connsiteY80" fmla="*/ 5369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74650" h="209550">
                    <a:moveTo>
                      <a:pt x="370641" y="110615"/>
                    </a:moveTo>
                    <a:lnTo>
                      <a:pt x="363713" y="113070"/>
                    </a:lnTo>
                    <a:lnTo>
                      <a:pt x="353101" y="103599"/>
                    </a:lnTo>
                    <a:lnTo>
                      <a:pt x="342315" y="87988"/>
                    </a:lnTo>
                    <a:lnTo>
                      <a:pt x="337052" y="69309"/>
                    </a:lnTo>
                    <a:lnTo>
                      <a:pt x="340473" y="66941"/>
                    </a:lnTo>
                    <a:lnTo>
                      <a:pt x="343104" y="74220"/>
                    </a:lnTo>
                    <a:lnTo>
                      <a:pt x="350558" y="79745"/>
                    </a:lnTo>
                    <a:lnTo>
                      <a:pt x="362485" y="95267"/>
                    </a:lnTo>
                    <a:lnTo>
                      <a:pt x="374062" y="103599"/>
                    </a:lnTo>
                    <a:lnTo>
                      <a:pt x="370641" y="110615"/>
                    </a:lnTo>
                    <a:close/>
                    <a:moveTo>
                      <a:pt x="274787" y="77728"/>
                    </a:moveTo>
                    <a:lnTo>
                      <a:pt x="261895" y="79745"/>
                    </a:lnTo>
                    <a:lnTo>
                      <a:pt x="258036" y="86673"/>
                    </a:lnTo>
                    <a:lnTo>
                      <a:pt x="244618" y="92636"/>
                    </a:lnTo>
                    <a:lnTo>
                      <a:pt x="231990" y="98425"/>
                    </a:lnTo>
                    <a:lnTo>
                      <a:pt x="218923" y="98425"/>
                    </a:lnTo>
                    <a:lnTo>
                      <a:pt x="198752" y="91321"/>
                    </a:lnTo>
                    <a:lnTo>
                      <a:pt x="184720" y="84480"/>
                    </a:lnTo>
                    <a:lnTo>
                      <a:pt x="186737" y="76851"/>
                    </a:lnTo>
                    <a:lnTo>
                      <a:pt x="208749" y="80446"/>
                    </a:lnTo>
                    <a:lnTo>
                      <a:pt x="222168" y="78517"/>
                    </a:lnTo>
                    <a:lnTo>
                      <a:pt x="225851" y="66765"/>
                    </a:lnTo>
                    <a:lnTo>
                      <a:pt x="229359" y="66151"/>
                    </a:lnTo>
                    <a:lnTo>
                      <a:pt x="231726" y="79218"/>
                    </a:lnTo>
                    <a:lnTo>
                      <a:pt x="245759" y="77377"/>
                    </a:lnTo>
                    <a:lnTo>
                      <a:pt x="252687" y="68958"/>
                    </a:lnTo>
                    <a:lnTo>
                      <a:pt x="266455" y="60188"/>
                    </a:lnTo>
                    <a:lnTo>
                      <a:pt x="263737" y="45718"/>
                    </a:lnTo>
                    <a:lnTo>
                      <a:pt x="278470" y="45279"/>
                    </a:lnTo>
                    <a:lnTo>
                      <a:pt x="283469" y="49313"/>
                    </a:lnTo>
                    <a:lnTo>
                      <a:pt x="282943" y="62907"/>
                    </a:lnTo>
                    <a:lnTo>
                      <a:pt x="274787" y="77728"/>
                    </a:lnTo>
                    <a:close/>
                    <a:moveTo>
                      <a:pt x="157008" y="124646"/>
                    </a:moveTo>
                    <a:lnTo>
                      <a:pt x="178932" y="140783"/>
                    </a:lnTo>
                    <a:lnTo>
                      <a:pt x="194893" y="167005"/>
                    </a:lnTo>
                    <a:lnTo>
                      <a:pt x="209013" y="166216"/>
                    </a:lnTo>
                    <a:lnTo>
                      <a:pt x="208048" y="177178"/>
                    </a:lnTo>
                    <a:lnTo>
                      <a:pt x="227079" y="181387"/>
                    </a:lnTo>
                    <a:lnTo>
                      <a:pt x="219712" y="186035"/>
                    </a:lnTo>
                    <a:lnTo>
                      <a:pt x="245846" y="196471"/>
                    </a:lnTo>
                    <a:lnTo>
                      <a:pt x="243128" y="203663"/>
                    </a:lnTo>
                    <a:lnTo>
                      <a:pt x="226815" y="205417"/>
                    </a:lnTo>
                    <a:lnTo>
                      <a:pt x="220764" y="199015"/>
                    </a:lnTo>
                    <a:lnTo>
                      <a:pt x="199629" y="196208"/>
                    </a:lnTo>
                    <a:lnTo>
                      <a:pt x="174810" y="192437"/>
                    </a:lnTo>
                    <a:lnTo>
                      <a:pt x="155692" y="176652"/>
                    </a:lnTo>
                    <a:lnTo>
                      <a:pt x="141748" y="163058"/>
                    </a:lnTo>
                    <a:lnTo>
                      <a:pt x="128944" y="141485"/>
                    </a:lnTo>
                    <a:lnTo>
                      <a:pt x="96846" y="130698"/>
                    </a:lnTo>
                    <a:lnTo>
                      <a:pt x="75974" y="137714"/>
                    </a:lnTo>
                    <a:lnTo>
                      <a:pt x="60978" y="145869"/>
                    </a:lnTo>
                    <a:lnTo>
                      <a:pt x="64135" y="164111"/>
                    </a:lnTo>
                    <a:lnTo>
                      <a:pt x="44841" y="172617"/>
                    </a:lnTo>
                    <a:lnTo>
                      <a:pt x="31072" y="168496"/>
                    </a:lnTo>
                    <a:lnTo>
                      <a:pt x="5640" y="167443"/>
                    </a:lnTo>
                    <a:lnTo>
                      <a:pt x="5201" y="87111"/>
                    </a:lnTo>
                    <a:lnTo>
                      <a:pt x="4763" y="7306"/>
                    </a:lnTo>
                    <a:lnTo>
                      <a:pt x="47472" y="24144"/>
                    </a:lnTo>
                    <a:lnTo>
                      <a:pt x="92900" y="38176"/>
                    </a:lnTo>
                    <a:lnTo>
                      <a:pt x="109826" y="50716"/>
                    </a:lnTo>
                    <a:lnTo>
                      <a:pt x="123507" y="63082"/>
                    </a:lnTo>
                    <a:lnTo>
                      <a:pt x="127278" y="77552"/>
                    </a:lnTo>
                    <a:lnTo>
                      <a:pt x="168233" y="92724"/>
                    </a:lnTo>
                    <a:lnTo>
                      <a:pt x="174196" y="105791"/>
                    </a:lnTo>
                    <a:lnTo>
                      <a:pt x="151570" y="108422"/>
                    </a:lnTo>
                    <a:lnTo>
                      <a:pt x="157008" y="124646"/>
                    </a:lnTo>
                    <a:close/>
                    <a:moveTo>
                      <a:pt x="303201" y="53698"/>
                    </a:moveTo>
                    <a:lnTo>
                      <a:pt x="295483" y="60188"/>
                    </a:lnTo>
                    <a:lnTo>
                      <a:pt x="290835" y="45718"/>
                    </a:lnTo>
                    <a:lnTo>
                      <a:pt x="285135" y="36246"/>
                    </a:lnTo>
                    <a:lnTo>
                      <a:pt x="273997" y="28266"/>
                    </a:lnTo>
                    <a:lnTo>
                      <a:pt x="259966" y="17830"/>
                    </a:lnTo>
                    <a:lnTo>
                      <a:pt x="242250" y="10638"/>
                    </a:lnTo>
                    <a:lnTo>
                      <a:pt x="249091" y="4763"/>
                    </a:lnTo>
                    <a:lnTo>
                      <a:pt x="262333" y="11603"/>
                    </a:lnTo>
                    <a:lnTo>
                      <a:pt x="270665" y="16952"/>
                    </a:lnTo>
                    <a:lnTo>
                      <a:pt x="281013" y="22828"/>
                    </a:lnTo>
                    <a:lnTo>
                      <a:pt x="290835" y="33089"/>
                    </a:lnTo>
                    <a:lnTo>
                      <a:pt x="300219" y="40894"/>
                    </a:lnTo>
                    <a:lnTo>
                      <a:pt x="303201" y="53698"/>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52" name="Freeform: Shape 1630">
                <a:extLst>
                  <a:ext uri="{FF2B5EF4-FFF2-40B4-BE49-F238E27FC236}">
                    <a16:creationId xmlns:a16="http://schemas.microsoft.com/office/drawing/2014/main" id="{6F1B9741-1578-4E0E-942F-35616E381496}"/>
                  </a:ext>
                </a:extLst>
              </p:cNvPr>
              <p:cNvSpPr/>
              <p:nvPr/>
            </p:nvSpPr>
            <p:spPr>
              <a:xfrm>
                <a:off x="9663323" y="3976343"/>
                <a:ext cx="243721" cy="342526"/>
              </a:xfrm>
              <a:custGeom>
                <a:avLst/>
                <a:gdLst>
                  <a:gd name="connsiteX0" fmla="*/ 231025 w 234950"/>
                  <a:gd name="connsiteY0" fmla="*/ 258562 h 330200"/>
                  <a:gd name="connsiteX1" fmla="*/ 233568 w 234950"/>
                  <a:gd name="connsiteY1" fmla="*/ 274962 h 330200"/>
                  <a:gd name="connsiteX2" fmla="*/ 235059 w 234950"/>
                  <a:gd name="connsiteY2" fmla="*/ 288818 h 330200"/>
                  <a:gd name="connsiteX3" fmla="*/ 226640 w 234950"/>
                  <a:gd name="connsiteY3" fmla="*/ 311357 h 330200"/>
                  <a:gd name="connsiteX4" fmla="*/ 217695 w 234950"/>
                  <a:gd name="connsiteY4" fmla="*/ 286275 h 330200"/>
                  <a:gd name="connsiteX5" fmla="*/ 206206 w 234950"/>
                  <a:gd name="connsiteY5" fmla="*/ 298728 h 330200"/>
                  <a:gd name="connsiteX6" fmla="*/ 214099 w 234950"/>
                  <a:gd name="connsiteY6" fmla="*/ 316794 h 330200"/>
                  <a:gd name="connsiteX7" fmla="*/ 207083 w 234950"/>
                  <a:gd name="connsiteY7" fmla="*/ 328282 h 330200"/>
                  <a:gd name="connsiteX8" fmla="*/ 178143 w 234950"/>
                  <a:gd name="connsiteY8" fmla="*/ 313987 h 330200"/>
                  <a:gd name="connsiteX9" fmla="*/ 171215 w 234950"/>
                  <a:gd name="connsiteY9" fmla="*/ 296185 h 330200"/>
                  <a:gd name="connsiteX10" fmla="*/ 178757 w 234950"/>
                  <a:gd name="connsiteY10" fmla="*/ 284521 h 330200"/>
                  <a:gd name="connsiteX11" fmla="*/ 163146 w 234950"/>
                  <a:gd name="connsiteY11" fmla="*/ 272857 h 330200"/>
                  <a:gd name="connsiteX12" fmla="*/ 155429 w 234950"/>
                  <a:gd name="connsiteY12" fmla="*/ 283118 h 330200"/>
                  <a:gd name="connsiteX13" fmla="*/ 143853 w 234950"/>
                  <a:gd name="connsiteY13" fmla="*/ 282153 h 330200"/>
                  <a:gd name="connsiteX14" fmla="*/ 125611 w 234950"/>
                  <a:gd name="connsiteY14" fmla="*/ 295922 h 330200"/>
                  <a:gd name="connsiteX15" fmla="*/ 121577 w 234950"/>
                  <a:gd name="connsiteY15" fmla="*/ 288730 h 330200"/>
                  <a:gd name="connsiteX16" fmla="*/ 131224 w 234950"/>
                  <a:gd name="connsiteY16" fmla="*/ 267946 h 330200"/>
                  <a:gd name="connsiteX17" fmla="*/ 146746 w 234950"/>
                  <a:gd name="connsiteY17" fmla="*/ 261018 h 330200"/>
                  <a:gd name="connsiteX18" fmla="*/ 160165 w 234950"/>
                  <a:gd name="connsiteY18" fmla="*/ 251721 h 330200"/>
                  <a:gd name="connsiteX19" fmla="*/ 168847 w 234950"/>
                  <a:gd name="connsiteY19" fmla="*/ 262859 h 330200"/>
                  <a:gd name="connsiteX20" fmla="*/ 187527 w 234950"/>
                  <a:gd name="connsiteY20" fmla="*/ 256106 h 330200"/>
                  <a:gd name="connsiteX21" fmla="*/ 191561 w 234950"/>
                  <a:gd name="connsiteY21" fmla="*/ 245057 h 330200"/>
                  <a:gd name="connsiteX22" fmla="*/ 208925 w 234950"/>
                  <a:gd name="connsiteY22" fmla="*/ 244355 h 330200"/>
                  <a:gd name="connsiteX23" fmla="*/ 207434 w 234950"/>
                  <a:gd name="connsiteY23" fmla="*/ 225237 h 330200"/>
                  <a:gd name="connsiteX24" fmla="*/ 227341 w 234950"/>
                  <a:gd name="connsiteY24" fmla="*/ 236988 h 330200"/>
                  <a:gd name="connsiteX25" fmla="*/ 229446 w 234950"/>
                  <a:gd name="connsiteY25" fmla="*/ 249441 h 330200"/>
                  <a:gd name="connsiteX26" fmla="*/ 231025 w 234950"/>
                  <a:gd name="connsiteY26" fmla="*/ 258562 h 330200"/>
                  <a:gd name="connsiteX27" fmla="*/ 172179 w 234950"/>
                  <a:gd name="connsiteY27" fmla="*/ 212433 h 330200"/>
                  <a:gd name="connsiteX28" fmla="*/ 163322 w 234950"/>
                  <a:gd name="connsiteY28" fmla="*/ 220589 h 330200"/>
                  <a:gd name="connsiteX29" fmla="*/ 155604 w 234950"/>
                  <a:gd name="connsiteY29" fmla="*/ 236287 h 330200"/>
                  <a:gd name="connsiteX30" fmla="*/ 147887 w 234950"/>
                  <a:gd name="connsiteY30" fmla="*/ 243653 h 330200"/>
                  <a:gd name="connsiteX31" fmla="*/ 132715 w 234950"/>
                  <a:gd name="connsiteY31" fmla="*/ 226552 h 330200"/>
                  <a:gd name="connsiteX32" fmla="*/ 137802 w 234950"/>
                  <a:gd name="connsiteY32" fmla="*/ 219887 h 330200"/>
                  <a:gd name="connsiteX33" fmla="*/ 143940 w 234950"/>
                  <a:gd name="connsiteY33" fmla="*/ 212959 h 330200"/>
                  <a:gd name="connsiteX34" fmla="*/ 146659 w 234950"/>
                  <a:gd name="connsiteY34" fmla="*/ 197524 h 330200"/>
                  <a:gd name="connsiteX35" fmla="*/ 160252 w 234950"/>
                  <a:gd name="connsiteY35" fmla="*/ 196033 h 330200"/>
                  <a:gd name="connsiteX36" fmla="*/ 156306 w 234950"/>
                  <a:gd name="connsiteY36" fmla="*/ 212783 h 330200"/>
                  <a:gd name="connsiteX37" fmla="*/ 174547 w 234950"/>
                  <a:gd name="connsiteY37" fmla="*/ 188754 h 330200"/>
                  <a:gd name="connsiteX38" fmla="*/ 172179 w 234950"/>
                  <a:gd name="connsiteY38" fmla="*/ 212433 h 330200"/>
                  <a:gd name="connsiteX39" fmla="*/ 37474 w 234950"/>
                  <a:gd name="connsiteY39" fmla="*/ 236287 h 330200"/>
                  <a:gd name="connsiteX40" fmla="*/ 4763 w 234950"/>
                  <a:gd name="connsiteY40" fmla="*/ 259702 h 330200"/>
                  <a:gd name="connsiteX41" fmla="*/ 16865 w 234950"/>
                  <a:gd name="connsiteY41" fmla="*/ 242425 h 330200"/>
                  <a:gd name="connsiteX42" fmla="*/ 34668 w 234950"/>
                  <a:gd name="connsiteY42" fmla="*/ 227166 h 330200"/>
                  <a:gd name="connsiteX43" fmla="*/ 49401 w 234950"/>
                  <a:gd name="connsiteY43" fmla="*/ 209977 h 330200"/>
                  <a:gd name="connsiteX44" fmla="*/ 62293 w 234950"/>
                  <a:gd name="connsiteY44" fmla="*/ 185246 h 330200"/>
                  <a:gd name="connsiteX45" fmla="*/ 66678 w 234950"/>
                  <a:gd name="connsiteY45" fmla="*/ 205504 h 330200"/>
                  <a:gd name="connsiteX46" fmla="*/ 50454 w 234950"/>
                  <a:gd name="connsiteY46" fmla="*/ 219185 h 330200"/>
                  <a:gd name="connsiteX47" fmla="*/ 37474 w 234950"/>
                  <a:gd name="connsiteY47" fmla="*/ 236287 h 330200"/>
                  <a:gd name="connsiteX48" fmla="*/ 120612 w 234950"/>
                  <a:gd name="connsiteY48" fmla="*/ 172267 h 330200"/>
                  <a:gd name="connsiteX49" fmla="*/ 135346 w 234950"/>
                  <a:gd name="connsiteY49" fmla="*/ 179984 h 330200"/>
                  <a:gd name="connsiteX50" fmla="*/ 150956 w 234950"/>
                  <a:gd name="connsiteY50" fmla="*/ 179984 h 330200"/>
                  <a:gd name="connsiteX51" fmla="*/ 150517 w 234950"/>
                  <a:gd name="connsiteY51" fmla="*/ 190420 h 330200"/>
                  <a:gd name="connsiteX52" fmla="*/ 139117 w 234950"/>
                  <a:gd name="connsiteY52" fmla="*/ 200944 h 330200"/>
                  <a:gd name="connsiteX53" fmla="*/ 123507 w 234950"/>
                  <a:gd name="connsiteY53" fmla="*/ 208399 h 330200"/>
                  <a:gd name="connsiteX54" fmla="*/ 122629 w 234950"/>
                  <a:gd name="connsiteY54" fmla="*/ 196822 h 330200"/>
                  <a:gd name="connsiteX55" fmla="*/ 124383 w 234950"/>
                  <a:gd name="connsiteY55" fmla="*/ 184106 h 330200"/>
                  <a:gd name="connsiteX56" fmla="*/ 120612 w 234950"/>
                  <a:gd name="connsiteY56" fmla="*/ 172267 h 330200"/>
                  <a:gd name="connsiteX57" fmla="*/ 209539 w 234950"/>
                  <a:gd name="connsiteY57" fmla="*/ 165514 h 330200"/>
                  <a:gd name="connsiteX58" fmla="*/ 216467 w 234950"/>
                  <a:gd name="connsiteY58" fmla="*/ 193402 h 330200"/>
                  <a:gd name="connsiteX59" fmla="*/ 197524 w 234950"/>
                  <a:gd name="connsiteY59" fmla="*/ 186825 h 330200"/>
                  <a:gd name="connsiteX60" fmla="*/ 198050 w 234950"/>
                  <a:gd name="connsiteY60" fmla="*/ 195156 h 330200"/>
                  <a:gd name="connsiteX61" fmla="*/ 204102 w 234950"/>
                  <a:gd name="connsiteY61" fmla="*/ 210503 h 330200"/>
                  <a:gd name="connsiteX62" fmla="*/ 192438 w 234950"/>
                  <a:gd name="connsiteY62" fmla="*/ 216028 h 330200"/>
                  <a:gd name="connsiteX63" fmla="*/ 191385 w 234950"/>
                  <a:gd name="connsiteY63" fmla="*/ 198576 h 330200"/>
                  <a:gd name="connsiteX64" fmla="*/ 184018 w 234950"/>
                  <a:gd name="connsiteY64" fmla="*/ 197261 h 330200"/>
                  <a:gd name="connsiteX65" fmla="*/ 180160 w 234950"/>
                  <a:gd name="connsiteY65" fmla="*/ 182177 h 330200"/>
                  <a:gd name="connsiteX66" fmla="*/ 194630 w 234950"/>
                  <a:gd name="connsiteY66" fmla="*/ 184194 h 330200"/>
                  <a:gd name="connsiteX67" fmla="*/ 194279 w 234950"/>
                  <a:gd name="connsiteY67" fmla="*/ 174722 h 330200"/>
                  <a:gd name="connsiteX68" fmla="*/ 179283 w 234950"/>
                  <a:gd name="connsiteY68" fmla="*/ 155604 h 330200"/>
                  <a:gd name="connsiteX69" fmla="*/ 202874 w 234950"/>
                  <a:gd name="connsiteY69" fmla="*/ 156130 h 330200"/>
                  <a:gd name="connsiteX70" fmla="*/ 209539 w 234950"/>
                  <a:gd name="connsiteY70" fmla="*/ 165514 h 330200"/>
                  <a:gd name="connsiteX71" fmla="*/ 111843 w 234950"/>
                  <a:gd name="connsiteY71" fmla="*/ 142800 h 330200"/>
                  <a:gd name="connsiteX72" fmla="*/ 105353 w 234950"/>
                  <a:gd name="connsiteY72" fmla="*/ 164462 h 330200"/>
                  <a:gd name="connsiteX73" fmla="*/ 94829 w 234950"/>
                  <a:gd name="connsiteY73" fmla="*/ 152008 h 330200"/>
                  <a:gd name="connsiteX74" fmla="*/ 82288 w 234950"/>
                  <a:gd name="connsiteY74" fmla="*/ 132890 h 330200"/>
                  <a:gd name="connsiteX75" fmla="*/ 103336 w 234950"/>
                  <a:gd name="connsiteY75" fmla="*/ 133767 h 330200"/>
                  <a:gd name="connsiteX76" fmla="*/ 111843 w 234950"/>
                  <a:gd name="connsiteY76" fmla="*/ 142800 h 330200"/>
                  <a:gd name="connsiteX77" fmla="*/ 106756 w 234950"/>
                  <a:gd name="connsiteY77" fmla="*/ 4763 h 330200"/>
                  <a:gd name="connsiteX78" fmla="*/ 121928 w 234950"/>
                  <a:gd name="connsiteY78" fmla="*/ 12129 h 330200"/>
                  <a:gd name="connsiteX79" fmla="*/ 129470 w 234950"/>
                  <a:gd name="connsiteY79" fmla="*/ 5464 h 330200"/>
                  <a:gd name="connsiteX80" fmla="*/ 131663 w 234950"/>
                  <a:gd name="connsiteY80" fmla="*/ 12041 h 330200"/>
                  <a:gd name="connsiteX81" fmla="*/ 127628 w 234950"/>
                  <a:gd name="connsiteY81" fmla="*/ 22741 h 330200"/>
                  <a:gd name="connsiteX82" fmla="*/ 136048 w 234950"/>
                  <a:gd name="connsiteY82" fmla="*/ 41070 h 330200"/>
                  <a:gd name="connsiteX83" fmla="*/ 129558 w 234950"/>
                  <a:gd name="connsiteY83" fmla="*/ 62293 h 330200"/>
                  <a:gd name="connsiteX84" fmla="*/ 115087 w 234950"/>
                  <a:gd name="connsiteY84" fmla="*/ 70712 h 330200"/>
                  <a:gd name="connsiteX85" fmla="*/ 111229 w 234950"/>
                  <a:gd name="connsiteY85" fmla="*/ 91145 h 330200"/>
                  <a:gd name="connsiteX86" fmla="*/ 116754 w 234950"/>
                  <a:gd name="connsiteY86" fmla="*/ 111228 h 330200"/>
                  <a:gd name="connsiteX87" fmla="*/ 129821 w 234950"/>
                  <a:gd name="connsiteY87" fmla="*/ 114035 h 330200"/>
                  <a:gd name="connsiteX88" fmla="*/ 140695 w 234950"/>
                  <a:gd name="connsiteY88" fmla="*/ 111053 h 330200"/>
                  <a:gd name="connsiteX89" fmla="*/ 171390 w 234950"/>
                  <a:gd name="connsiteY89" fmla="*/ 124997 h 330200"/>
                  <a:gd name="connsiteX90" fmla="*/ 169022 w 234950"/>
                  <a:gd name="connsiteY90" fmla="*/ 138678 h 330200"/>
                  <a:gd name="connsiteX91" fmla="*/ 177090 w 234950"/>
                  <a:gd name="connsiteY91" fmla="*/ 144729 h 330200"/>
                  <a:gd name="connsiteX92" fmla="*/ 174547 w 234950"/>
                  <a:gd name="connsiteY92" fmla="*/ 156306 h 330200"/>
                  <a:gd name="connsiteX93" fmla="*/ 155429 w 234950"/>
                  <a:gd name="connsiteY93" fmla="*/ 144028 h 330200"/>
                  <a:gd name="connsiteX94" fmla="*/ 146308 w 234950"/>
                  <a:gd name="connsiteY94" fmla="*/ 130873 h 330200"/>
                  <a:gd name="connsiteX95" fmla="*/ 139994 w 234950"/>
                  <a:gd name="connsiteY95" fmla="*/ 140081 h 330200"/>
                  <a:gd name="connsiteX96" fmla="*/ 124296 w 234950"/>
                  <a:gd name="connsiteY96" fmla="*/ 124997 h 330200"/>
                  <a:gd name="connsiteX97" fmla="*/ 101933 w 234950"/>
                  <a:gd name="connsiteY97" fmla="*/ 128680 h 330200"/>
                  <a:gd name="connsiteX98" fmla="*/ 89655 w 234950"/>
                  <a:gd name="connsiteY98" fmla="*/ 123156 h 330200"/>
                  <a:gd name="connsiteX99" fmla="*/ 90883 w 234950"/>
                  <a:gd name="connsiteY99" fmla="*/ 112719 h 330200"/>
                  <a:gd name="connsiteX100" fmla="*/ 98600 w 234950"/>
                  <a:gd name="connsiteY100" fmla="*/ 106317 h 330200"/>
                  <a:gd name="connsiteX101" fmla="*/ 91234 w 234950"/>
                  <a:gd name="connsiteY101" fmla="*/ 100441 h 330200"/>
                  <a:gd name="connsiteX102" fmla="*/ 88076 w 234950"/>
                  <a:gd name="connsiteY102" fmla="*/ 109562 h 330200"/>
                  <a:gd name="connsiteX103" fmla="*/ 75974 w 234950"/>
                  <a:gd name="connsiteY103" fmla="*/ 95092 h 330200"/>
                  <a:gd name="connsiteX104" fmla="*/ 72291 w 234950"/>
                  <a:gd name="connsiteY104" fmla="*/ 84042 h 330200"/>
                  <a:gd name="connsiteX105" fmla="*/ 71414 w 234950"/>
                  <a:gd name="connsiteY105" fmla="*/ 59749 h 330200"/>
                  <a:gd name="connsiteX106" fmla="*/ 81324 w 234950"/>
                  <a:gd name="connsiteY106" fmla="*/ 68168 h 330200"/>
                  <a:gd name="connsiteX107" fmla="*/ 83867 w 234950"/>
                  <a:gd name="connsiteY107" fmla="*/ 28266 h 330200"/>
                  <a:gd name="connsiteX108" fmla="*/ 91847 w 234950"/>
                  <a:gd name="connsiteY108" fmla="*/ 4938 h 330200"/>
                  <a:gd name="connsiteX109" fmla="*/ 106756 w 234950"/>
                  <a:gd name="connsiteY109" fmla="*/ 4763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34950" h="330200">
                    <a:moveTo>
                      <a:pt x="231025" y="258562"/>
                    </a:moveTo>
                    <a:lnTo>
                      <a:pt x="233568" y="274962"/>
                    </a:lnTo>
                    <a:lnTo>
                      <a:pt x="235059" y="288818"/>
                    </a:lnTo>
                    <a:lnTo>
                      <a:pt x="226640" y="311357"/>
                    </a:lnTo>
                    <a:lnTo>
                      <a:pt x="217695" y="286275"/>
                    </a:lnTo>
                    <a:lnTo>
                      <a:pt x="206206" y="298728"/>
                    </a:lnTo>
                    <a:lnTo>
                      <a:pt x="214099" y="316794"/>
                    </a:lnTo>
                    <a:lnTo>
                      <a:pt x="207083" y="328282"/>
                    </a:lnTo>
                    <a:lnTo>
                      <a:pt x="178143" y="313987"/>
                    </a:lnTo>
                    <a:lnTo>
                      <a:pt x="171215" y="296185"/>
                    </a:lnTo>
                    <a:lnTo>
                      <a:pt x="178757" y="284521"/>
                    </a:lnTo>
                    <a:lnTo>
                      <a:pt x="163146" y="272857"/>
                    </a:lnTo>
                    <a:lnTo>
                      <a:pt x="155429" y="283118"/>
                    </a:lnTo>
                    <a:lnTo>
                      <a:pt x="143853" y="282153"/>
                    </a:lnTo>
                    <a:lnTo>
                      <a:pt x="125611" y="295922"/>
                    </a:lnTo>
                    <a:lnTo>
                      <a:pt x="121577" y="288730"/>
                    </a:lnTo>
                    <a:lnTo>
                      <a:pt x="131224" y="267946"/>
                    </a:lnTo>
                    <a:lnTo>
                      <a:pt x="146746" y="261018"/>
                    </a:lnTo>
                    <a:lnTo>
                      <a:pt x="160165" y="251721"/>
                    </a:lnTo>
                    <a:lnTo>
                      <a:pt x="168847" y="262859"/>
                    </a:lnTo>
                    <a:lnTo>
                      <a:pt x="187527" y="256106"/>
                    </a:lnTo>
                    <a:lnTo>
                      <a:pt x="191561" y="245057"/>
                    </a:lnTo>
                    <a:lnTo>
                      <a:pt x="208925" y="244355"/>
                    </a:lnTo>
                    <a:lnTo>
                      <a:pt x="207434" y="225237"/>
                    </a:lnTo>
                    <a:lnTo>
                      <a:pt x="227341" y="236988"/>
                    </a:lnTo>
                    <a:lnTo>
                      <a:pt x="229446" y="249441"/>
                    </a:lnTo>
                    <a:lnTo>
                      <a:pt x="231025" y="258562"/>
                    </a:lnTo>
                    <a:close/>
                    <a:moveTo>
                      <a:pt x="172179" y="212433"/>
                    </a:moveTo>
                    <a:lnTo>
                      <a:pt x="163322" y="220589"/>
                    </a:lnTo>
                    <a:lnTo>
                      <a:pt x="155604" y="236287"/>
                    </a:lnTo>
                    <a:lnTo>
                      <a:pt x="147887" y="243653"/>
                    </a:lnTo>
                    <a:lnTo>
                      <a:pt x="132715" y="226552"/>
                    </a:lnTo>
                    <a:lnTo>
                      <a:pt x="137802" y="219887"/>
                    </a:lnTo>
                    <a:lnTo>
                      <a:pt x="143940" y="212959"/>
                    </a:lnTo>
                    <a:lnTo>
                      <a:pt x="146659" y="197524"/>
                    </a:lnTo>
                    <a:lnTo>
                      <a:pt x="160252" y="196033"/>
                    </a:lnTo>
                    <a:lnTo>
                      <a:pt x="156306" y="212783"/>
                    </a:lnTo>
                    <a:lnTo>
                      <a:pt x="174547" y="188754"/>
                    </a:lnTo>
                    <a:lnTo>
                      <a:pt x="172179" y="212433"/>
                    </a:lnTo>
                    <a:close/>
                    <a:moveTo>
                      <a:pt x="37474" y="236287"/>
                    </a:moveTo>
                    <a:lnTo>
                      <a:pt x="4763" y="259702"/>
                    </a:lnTo>
                    <a:lnTo>
                      <a:pt x="16865" y="242425"/>
                    </a:lnTo>
                    <a:lnTo>
                      <a:pt x="34668" y="227166"/>
                    </a:lnTo>
                    <a:lnTo>
                      <a:pt x="49401" y="209977"/>
                    </a:lnTo>
                    <a:lnTo>
                      <a:pt x="62293" y="185246"/>
                    </a:lnTo>
                    <a:lnTo>
                      <a:pt x="66678" y="205504"/>
                    </a:lnTo>
                    <a:lnTo>
                      <a:pt x="50454" y="219185"/>
                    </a:lnTo>
                    <a:lnTo>
                      <a:pt x="37474" y="236287"/>
                    </a:lnTo>
                    <a:close/>
                    <a:moveTo>
                      <a:pt x="120612" y="172267"/>
                    </a:moveTo>
                    <a:lnTo>
                      <a:pt x="135346" y="179984"/>
                    </a:lnTo>
                    <a:lnTo>
                      <a:pt x="150956" y="179984"/>
                    </a:lnTo>
                    <a:lnTo>
                      <a:pt x="150517" y="190420"/>
                    </a:lnTo>
                    <a:lnTo>
                      <a:pt x="139117" y="200944"/>
                    </a:lnTo>
                    <a:lnTo>
                      <a:pt x="123507" y="208399"/>
                    </a:lnTo>
                    <a:lnTo>
                      <a:pt x="122629" y="196822"/>
                    </a:lnTo>
                    <a:lnTo>
                      <a:pt x="124383" y="184106"/>
                    </a:lnTo>
                    <a:lnTo>
                      <a:pt x="120612" y="172267"/>
                    </a:lnTo>
                    <a:close/>
                    <a:moveTo>
                      <a:pt x="209539" y="165514"/>
                    </a:moveTo>
                    <a:lnTo>
                      <a:pt x="216467" y="193402"/>
                    </a:lnTo>
                    <a:lnTo>
                      <a:pt x="197524" y="186825"/>
                    </a:lnTo>
                    <a:lnTo>
                      <a:pt x="198050" y="195156"/>
                    </a:lnTo>
                    <a:lnTo>
                      <a:pt x="204102" y="210503"/>
                    </a:lnTo>
                    <a:lnTo>
                      <a:pt x="192438" y="216028"/>
                    </a:lnTo>
                    <a:lnTo>
                      <a:pt x="191385" y="198576"/>
                    </a:lnTo>
                    <a:lnTo>
                      <a:pt x="184018" y="197261"/>
                    </a:lnTo>
                    <a:lnTo>
                      <a:pt x="180160" y="182177"/>
                    </a:lnTo>
                    <a:lnTo>
                      <a:pt x="194630" y="184194"/>
                    </a:lnTo>
                    <a:lnTo>
                      <a:pt x="194279" y="174722"/>
                    </a:lnTo>
                    <a:lnTo>
                      <a:pt x="179283" y="155604"/>
                    </a:lnTo>
                    <a:lnTo>
                      <a:pt x="202874" y="156130"/>
                    </a:lnTo>
                    <a:lnTo>
                      <a:pt x="209539" y="165514"/>
                    </a:lnTo>
                    <a:close/>
                    <a:moveTo>
                      <a:pt x="111843" y="142800"/>
                    </a:moveTo>
                    <a:lnTo>
                      <a:pt x="105353" y="164462"/>
                    </a:lnTo>
                    <a:lnTo>
                      <a:pt x="94829" y="152008"/>
                    </a:lnTo>
                    <a:lnTo>
                      <a:pt x="82288" y="132890"/>
                    </a:lnTo>
                    <a:lnTo>
                      <a:pt x="103336" y="133767"/>
                    </a:lnTo>
                    <a:lnTo>
                      <a:pt x="111843" y="142800"/>
                    </a:lnTo>
                    <a:close/>
                    <a:moveTo>
                      <a:pt x="106756" y="4763"/>
                    </a:moveTo>
                    <a:lnTo>
                      <a:pt x="121928" y="12129"/>
                    </a:lnTo>
                    <a:lnTo>
                      <a:pt x="129470" y="5464"/>
                    </a:lnTo>
                    <a:lnTo>
                      <a:pt x="131663" y="12041"/>
                    </a:lnTo>
                    <a:lnTo>
                      <a:pt x="127628" y="22741"/>
                    </a:lnTo>
                    <a:lnTo>
                      <a:pt x="136048" y="41070"/>
                    </a:lnTo>
                    <a:lnTo>
                      <a:pt x="129558" y="62293"/>
                    </a:lnTo>
                    <a:lnTo>
                      <a:pt x="115087" y="70712"/>
                    </a:lnTo>
                    <a:lnTo>
                      <a:pt x="111229" y="91145"/>
                    </a:lnTo>
                    <a:lnTo>
                      <a:pt x="116754" y="111228"/>
                    </a:lnTo>
                    <a:lnTo>
                      <a:pt x="129821" y="114035"/>
                    </a:lnTo>
                    <a:lnTo>
                      <a:pt x="140695" y="111053"/>
                    </a:lnTo>
                    <a:lnTo>
                      <a:pt x="171390" y="124997"/>
                    </a:lnTo>
                    <a:lnTo>
                      <a:pt x="169022" y="138678"/>
                    </a:lnTo>
                    <a:lnTo>
                      <a:pt x="177090" y="144729"/>
                    </a:lnTo>
                    <a:lnTo>
                      <a:pt x="174547" y="156306"/>
                    </a:lnTo>
                    <a:lnTo>
                      <a:pt x="155429" y="144028"/>
                    </a:lnTo>
                    <a:lnTo>
                      <a:pt x="146308" y="130873"/>
                    </a:lnTo>
                    <a:lnTo>
                      <a:pt x="139994" y="140081"/>
                    </a:lnTo>
                    <a:lnTo>
                      <a:pt x="124296" y="124997"/>
                    </a:lnTo>
                    <a:lnTo>
                      <a:pt x="101933" y="128680"/>
                    </a:lnTo>
                    <a:lnTo>
                      <a:pt x="89655" y="123156"/>
                    </a:lnTo>
                    <a:lnTo>
                      <a:pt x="90883" y="112719"/>
                    </a:lnTo>
                    <a:lnTo>
                      <a:pt x="98600" y="106317"/>
                    </a:lnTo>
                    <a:lnTo>
                      <a:pt x="91234" y="100441"/>
                    </a:lnTo>
                    <a:lnTo>
                      <a:pt x="88076" y="109562"/>
                    </a:lnTo>
                    <a:lnTo>
                      <a:pt x="75974" y="95092"/>
                    </a:lnTo>
                    <a:lnTo>
                      <a:pt x="72291" y="84042"/>
                    </a:lnTo>
                    <a:lnTo>
                      <a:pt x="71414" y="59749"/>
                    </a:lnTo>
                    <a:lnTo>
                      <a:pt x="81324" y="68168"/>
                    </a:lnTo>
                    <a:lnTo>
                      <a:pt x="83867" y="28266"/>
                    </a:lnTo>
                    <a:lnTo>
                      <a:pt x="91847" y="4938"/>
                    </a:lnTo>
                    <a:lnTo>
                      <a:pt x="106756" y="4763"/>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53" name="Freeform: Shape 1631">
                <a:extLst>
                  <a:ext uri="{FF2B5EF4-FFF2-40B4-BE49-F238E27FC236}">
                    <a16:creationId xmlns:a16="http://schemas.microsoft.com/office/drawing/2014/main" id="{70122574-069A-40CE-BAB9-2247A51DF58C}"/>
                  </a:ext>
                </a:extLst>
              </p:cNvPr>
              <p:cNvSpPr/>
              <p:nvPr/>
            </p:nvSpPr>
            <p:spPr>
              <a:xfrm>
                <a:off x="7033584" y="2781330"/>
                <a:ext cx="263482" cy="250308"/>
              </a:xfrm>
              <a:custGeom>
                <a:avLst/>
                <a:gdLst>
                  <a:gd name="connsiteX0" fmla="*/ 27915 w 254000"/>
                  <a:gd name="connsiteY0" fmla="*/ 157446 h 241300"/>
                  <a:gd name="connsiteX1" fmla="*/ 17830 w 254000"/>
                  <a:gd name="connsiteY1" fmla="*/ 132364 h 241300"/>
                  <a:gd name="connsiteX2" fmla="*/ 19759 w 254000"/>
                  <a:gd name="connsiteY2" fmla="*/ 118683 h 241300"/>
                  <a:gd name="connsiteX3" fmla="*/ 13620 w 254000"/>
                  <a:gd name="connsiteY3" fmla="*/ 97197 h 241300"/>
                  <a:gd name="connsiteX4" fmla="*/ 4763 w 254000"/>
                  <a:gd name="connsiteY4" fmla="*/ 82727 h 241300"/>
                  <a:gd name="connsiteX5" fmla="*/ 11603 w 254000"/>
                  <a:gd name="connsiteY5" fmla="*/ 71764 h 241300"/>
                  <a:gd name="connsiteX6" fmla="*/ 5815 w 254000"/>
                  <a:gd name="connsiteY6" fmla="*/ 50804 h 241300"/>
                  <a:gd name="connsiteX7" fmla="*/ 22653 w 254000"/>
                  <a:gd name="connsiteY7" fmla="*/ 38614 h 241300"/>
                  <a:gd name="connsiteX8" fmla="*/ 60978 w 254000"/>
                  <a:gd name="connsiteY8" fmla="*/ 19145 h 241300"/>
                  <a:gd name="connsiteX9" fmla="*/ 92023 w 254000"/>
                  <a:gd name="connsiteY9" fmla="*/ 4763 h 241300"/>
                  <a:gd name="connsiteX10" fmla="*/ 116491 w 254000"/>
                  <a:gd name="connsiteY10" fmla="*/ 11954 h 241300"/>
                  <a:gd name="connsiteX11" fmla="*/ 118332 w 254000"/>
                  <a:gd name="connsiteY11" fmla="*/ 22302 h 241300"/>
                  <a:gd name="connsiteX12" fmla="*/ 142099 w 254000"/>
                  <a:gd name="connsiteY12" fmla="*/ 22828 h 241300"/>
                  <a:gd name="connsiteX13" fmla="*/ 172355 w 254000"/>
                  <a:gd name="connsiteY13" fmla="*/ 27652 h 241300"/>
                  <a:gd name="connsiteX14" fmla="*/ 217607 w 254000"/>
                  <a:gd name="connsiteY14" fmla="*/ 26950 h 241300"/>
                  <a:gd name="connsiteX15" fmla="*/ 230236 w 254000"/>
                  <a:gd name="connsiteY15" fmla="*/ 31510 h 241300"/>
                  <a:gd name="connsiteX16" fmla="*/ 236111 w 254000"/>
                  <a:gd name="connsiteY16" fmla="*/ 44315 h 241300"/>
                  <a:gd name="connsiteX17" fmla="*/ 237164 w 254000"/>
                  <a:gd name="connsiteY17" fmla="*/ 62644 h 241300"/>
                  <a:gd name="connsiteX18" fmla="*/ 244004 w 254000"/>
                  <a:gd name="connsiteY18" fmla="*/ 78254 h 241300"/>
                  <a:gd name="connsiteX19" fmla="*/ 243829 w 254000"/>
                  <a:gd name="connsiteY19" fmla="*/ 94478 h 241300"/>
                  <a:gd name="connsiteX20" fmla="*/ 229096 w 254000"/>
                  <a:gd name="connsiteY20" fmla="*/ 102722 h 241300"/>
                  <a:gd name="connsiteX21" fmla="*/ 236725 w 254000"/>
                  <a:gd name="connsiteY21" fmla="*/ 121314 h 241300"/>
                  <a:gd name="connsiteX22" fmla="*/ 237164 w 254000"/>
                  <a:gd name="connsiteY22" fmla="*/ 138941 h 241300"/>
                  <a:gd name="connsiteX23" fmla="*/ 249529 w 254000"/>
                  <a:gd name="connsiteY23" fmla="*/ 173056 h 241300"/>
                  <a:gd name="connsiteX24" fmla="*/ 246899 w 254000"/>
                  <a:gd name="connsiteY24" fmla="*/ 183931 h 241300"/>
                  <a:gd name="connsiteX25" fmla="*/ 234708 w 254000"/>
                  <a:gd name="connsiteY25" fmla="*/ 188403 h 241300"/>
                  <a:gd name="connsiteX26" fmla="*/ 212345 w 254000"/>
                  <a:gd name="connsiteY26" fmla="*/ 220062 h 241300"/>
                  <a:gd name="connsiteX27" fmla="*/ 218659 w 254000"/>
                  <a:gd name="connsiteY27" fmla="*/ 236901 h 241300"/>
                  <a:gd name="connsiteX28" fmla="*/ 213310 w 254000"/>
                  <a:gd name="connsiteY28" fmla="*/ 234708 h 241300"/>
                  <a:gd name="connsiteX29" fmla="*/ 189982 w 254000"/>
                  <a:gd name="connsiteY29" fmla="*/ 220326 h 241300"/>
                  <a:gd name="connsiteX30" fmla="*/ 172267 w 254000"/>
                  <a:gd name="connsiteY30" fmla="*/ 225587 h 241300"/>
                  <a:gd name="connsiteX31" fmla="*/ 160691 w 254000"/>
                  <a:gd name="connsiteY31" fmla="*/ 221729 h 241300"/>
                  <a:gd name="connsiteX32" fmla="*/ 146133 w 254000"/>
                  <a:gd name="connsiteY32" fmla="*/ 229797 h 241300"/>
                  <a:gd name="connsiteX33" fmla="*/ 133767 w 254000"/>
                  <a:gd name="connsiteY33" fmla="*/ 216467 h 241300"/>
                  <a:gd name="connsiteX34" fmla="*/ 123594 w 254000"/>
                  <a:gd name="connsiteY34" fmla="*/ 221553 h 241300"/>
                  <a:gd name="connsiteX35" fmla="*/ 122191 w 254000"/>
                  <a:gd name="connsiteY35" fmla="*/ 219273 h 241300"/>
                  <a:gd name="connsiteX36" fmla="*/ 110878 w 254000"/>
                  <a:gd name="connsiteY36" fmla="*/ 200594 h 241300"/>
                  <a:gd name="connsiteX37" fmla="*/ 92637 w 254000"/>
                  <a:gd name="connsiteY37" fmla="*/ 198313 h 241300"/>
                  <a:gd name="connsiteX38" fmla="*/ 90269 w 254000"/>
                  <a:gd name="connsiteY38" fmla="*/ 186299 h 241300"/>
                  <a:gd name="connsiteX39" fmla="*/ 73431 w 254000"/>
                  <a:gd name="connsiteY39" fmla="*/ 182001 h 241300"/>
                  <a:gd name="connsiteX40" fmla="*/ 69747 w 254000"/>
                  <a:gd name="connsiteY40" fmla="*/ 191911 h 241300"/>
                  <a:gd name="connsiteX41" fmla="*/ 56417 w 254000"/>
                  <a:gd name="connsiteY41" fmla="*/ 184018 h 241300"/>
                  <a:gd name="connsiteX42" fmla="*/ 57908 w 254000"/>
                  <a:gd name="connsiteY42" fmla="*/ 173407 h 241300"/>
                  <a:gd name="connsiteX43" fmla="*/ 39579 w 254000"/>
                  <a:gd name="connsiteY43" fmla="*/ 169987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4000" h="241300">
                    <a:moveTo>
                      <a:pt x="27915" y="157446"/>
                    </a:moveTo>
                    <a:lnTo>
                      <a:pt x="17830" y="132364"/>
                    </a:lnTo>
                    <a:lnTo>
                      <a:pt x="19759" y="118683"/>
                    </a:lnTo>
                    <a:lnTo>
                      <a:pt x="13620" y="97197"/>
                    </a:lnTo>
                    <a:lnTo>
                      <a:pt x="4763" y="82727"/>
                    </a:lnTo>
                    <a:lnTo>
                      <a:pt x="11603" y="71764"/>
                    </a:lnTo>
                    <a:lnTo>
                      <a:pt x="5815" y="50804"/>
                    </a:lnTo>
                    <a:lnTo>
                      <a:pt x="22653" y="38614"/>
                    </a:lnTo>
                    <a:lnTo>
                      <a:pt x="60978" y="19145"/>
                    </a:lnTo>
                    <a:lnTo>
                      <a:pt x="92023" y="4763"/>
                    </a:lnTo>
                    <a:lnTo>
                      <a:pt x="116491" y="11954"/>
                    </a:lnTo>
                    <a:lnTo>
                      <a:pt x="118332" y="22302"/>
                    </a:lnTo>
                    <a:lnTo>
                      <a:pt x="142099" y="22828"/>
                    </a:lnTo>
                    <a:lnTo>
                      <a:pt x="172355" y="27652"/>
                    </a:lnTo>
                    <a:lnTo>
                      <a:pt x="217607" y="26950"/>
                    </a:lnTo>
                    <a:lnTo>
                      <a:pt x="230236" y="31510"/>
                    </a:lnTo>
                    <a:lnTo>
                      <a:pt x="236111" y="44315"/>
                    </a:lnTo>
                    <a:lnTo>
                      <a:pt x="237164" y="62644"/>
                    </a:lnTo>
                    <a:lnTo>
                      <a:pt x="244004" y="78254"/>
                    </a:lnTo>
                    <a:lnTo>
                      <a:pt x="243829" y="94478"/>
                    </a:lnTo>
                    <a:lnTo>
                      <a:pt x="229096" y="102722"/>
                    </a:lnTo>
                    <a:lnTo>
                      <a:pt x="236725" y="121314"/>
                    </a:lnTo>
                    <a:lnTo>
                      <a:pt x="237164" y="138941"/>
                    </a:lnTo>
                    <a:lnTo>
                      <a:pt x="249529" y="173056"/>
                    </a:lnTo>
                    <a:lnTo>
                      <a:pt x="246899" y="183931"/>
                    </a:lnTo>
                    <a:lnTo>
                      <a:pt x="234708" y="188403"/>
                    </a:lnTo>
                    <a:lnTo>
                      <a:pt x="212345" y="220062"/>
                    </a:lnTo>
                    <a:lnTo>
                      <a:pt x="218659" y="236901"/>
                    </a:lnTo>
                    <a:lnTo>
                      <a:pt x="213310" y="234708"/>
                    </a:lnTo>
                    <a:lnTo>
                      <a:pt x="189982" y="220326"/>
                    </a:lnTo>
                    <a:lnTo>
                      <a:pt x="172267" y="225587"/>
                    </a:lnTo>
                    <a:lnTo>
                      <a:pt x="160691" y="221729"/>
                    </a:lnTo>
                    <a:lnTo>
                      <a:pt x="146133" y="229797"/>
                    </a:lnTo>
                    <a:lnTo>
                      <a:pt x="133767" y="216467"/>
                    </a:lnTo>
                    <a:lnTo>
                      <a:pt x="123594" y="221553"/>
                    </a:lnTo>
                    <a:lnTo>
                      <a:pt x="122191" y="219273"/>
                    </a:lnTo>
                    <a:lnTo>
                      <a:pt x="110878" y="200594"/>
                    </a:lnTo>
                    <a:lnTo>
                      <a:pt x="92637" y="198313"/>
                    </a:lnTo>
                    <a:lnTo>
                      <a:pt x="90269" y="186299"/>
                    </a:lnTo>
                    <a:lnTo>
                      <a:pt x="73431" y="182001"/>
                    </a:lnTo>
                    <a:lnTo>
                      <a:pt x="69747" y="191911"/>
                    </a:lnTo>
                    <a:lnTo>
                      <a:pt x="56417" y="184018"/>
                    </a:lnTo>
                    <a:lnTo>
                      <a:pt x="57908" y="173407"/>
                    </a:lnTo>
                    <a:lnTo>
                      <a:pt x="39579" y="169987"/>
                    </a:lnTo>
                    <a:close/>
                  </a:path>
                </a:pathLst>
              </a:custGeom>
              <a:solidFill>
                <a:schemeClr val="accent1"/>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54" name="Freeform: Shape 1632">
                <a:extLst>
                  <a:ext uri="{FF2B5EF4-FFF2-40B4-BE49-F238E27FC236}">
                    <a16:creationId xmlns:a16="http://schemas.microsoft.com/office/drawing/2014/main" id="{6A63A003-37D9-4FF0-8EFB-B7435CCDCF94}"/>
                  </a:ext>
                </a:extLst>
              </p:cNvPr>
              <p:cNvSpPr/>
              <p:nvPr/>
            </p:nvSpPr>
            <p:spPr>
              <a:xfrm>
                <a:off x="8227324" y="3438151"/>
                <a:ext cx="441332" cy="401810"/>
              </a:xfrm>
              <a:custGeom>
                <a:avLst/>
                <a:gdLst>
                  <a:gd name="connsiteX0" fmla="*/ 355995 w 425450"/>
                  <a:gd name="connsiteY0" fmla="*/ 4763 h 387350"/>
                  <a:gd name="connsiteX1" fmla="*/ 374149 w 425450"/>
                  <a:gd name="connsiteY1" fmla="*/ 19057 h 387350"/>
                  <a:gd name="connsiteX2" fmla="*/ 381428 w 425450"/>
                  <a:gd name="connsiteY2" fmla="*/ 42385 h 387350"/>
                  <a:gd name="connsiteX3" fmla="*/ 421857 w 425450"/>
                  <a:gd name="connsiteY3" fmla="*/ 54575 h 387350"/>
                  <a:gd name="connsiteX4" fmla="*/ 398090 w 425450"/>
                  <a:gd name="connsiteY4" fmla="*/ 79657 h 387350"/>
                  <a:gd name="connsiteX5" fmla="*/ 370728 w 425450"/>
                  <a:gd name="connsiteY5" fmla="*/ 84130 h 387350"/>
                  <a:gd name="connsiteX6" fmla="*/ 333369 w 425450"/>
                  <a:gd name="connsiteY6" fmla="*/ 76851 h 387350"/>
                  <a:gd name="connsiteX7" fmla="*/ 321354 w 425450"/>
                  <a:gd name="connsiteY7" fmla="*/ 89655 h 387350"/>
                  <a:gd name="connsiteX8" fmla="*/ 330037 w 425450"/>
                  <a:gd name="connsiteY8" fmla="*/ 115526 h 387350"/>
                  <a:gd name="connsiteX9" fmla="*/ 338543 w 425450"/>
                  <a:gd name="connsiteY9" fmla="*/ 135258 h 387350"/>
                  <a:gd name="connsiteX10" fmla="*/ 358451 w 425450"/>
                  <a:gd name="connsiteY10" fmla="*/ 149553 h 387350"/>
                  <a:gd name="connsiteX11" fmla="*/ 337491 w 425450"/>
                  <a:gd name="connsiteY11" fmla="*/ 166303 h 387350"/>
                  <a:gd name="connsiteX12" fmla="*/ 337841 w 425450"/>
                  <a:gd name="connsiteY12" fmla="*/ 186737 h 387350"/>
                  <a:gd name="connsiteX13" fmla="*/ 313988 w 425450"/>
                  <a:gd name="connsiteY13" fmla="*/ 215151 h 387350"/>
                  <a:gd name="connsiteX14" fmla="*/ 298553 w 425450"/>
                  <a:gd name="connsiteY14" fmla="*/ 243741 h 387350"/>
                  <a:gd name="connsiteX15" fmla="*/ 272857 w 425450"/>
                  <a:gd name="connsiteY15" fmla="*/ 272857 h 387350"/>
                  <a:gd name="connsiteX16" fmla="*/ 244267 w 425450"/>
                  <a:gd name="connsiteY16" fmla="*/ 270752 h 387350"/>
                  <a:gd name="connsiteX17" fmla="*/ 217168 w 425450"/>
                  <a:gd name="connsiteY17" fmla="*/ 299693 h 387350"/>
                  <a:gd name="connsiteX18" fmla="*/ 233305 w 425450"/>
                  <a:gd name="connsiteY18" fmla="*/ 311971 h 387350"/>
                  <a:gd name="connsiteX19" fmla="*/ 236111 w 425450"/>
                  <a:gd name="connsiteY19" fmla="*/ 332930 h 387350"/>
                  <a:gd name="connsiteX20" fmla="*/ 249880 w 425450"/>
                  <a:gd name="connsiteY20" fmla="*/ 346611 h 387350"/>
                  <a:gd name="connsiteX21" fmla="*/ 254791 w 425450"/>
                  <a:gd name="connsiteY21" fmla="*/ 369764 h 387350"/>
                  <a:gd name="connsiteX22" fmla="*/ 200681 w 425450"/>
                  <a:gd name="connsiteY22" fmla="*/ 369676 h 387350"/>
                  <a:gd name="connsiteX23" fmla="*/ 184281 w 425450"/>
                  <a:gd name="connsiteY23" fmla="*/ 387567 h 387350"/>
                  <a:gd name="connsiteX24" fmla="*/ 166303 w 425450"/>
                  <a:gd name="connsiteY24" fmla="*/ 380814 h 387350"/>
                  <a:gd name="connsiteX25" fmla="*/ 158937 w 425450"/>
                  <a:gd name="connsiteY25" fmla="*/ 361520 h 387350"/>
                  <a:gd name="connsiteX26" fmla="*/ 139906 w 425450"/>
                  <a:gd name="connsiteY26" fmla="*/ 340999 h 387350"/>
                  <a:gd name="connsiteX27" fmla="*/ 94654 w 425450"/>
                  <a:gd name="connsiteY27" fmla="*/ 346085 h 387350"/>
                  <a:gd name="connsiteX28" fmla="*/ 54663 w 425450"/>
                  <a:gd name="connsiteY28" fmla="*/ 346524 h 387350"/>
                  <a:gd name="connsiteX29" fmla="*/ 20022 w 425450"/>
                  <a:gd name="connsiteY29" fmla="*/ 350383 h 387350"/>
                  <a:gd name="connsiteX30" fmla="*/ 29318 w 425450"/>
                  <a:gd name="connsiteY30" fmla="*/ 318811 h 387350"/>
                  <a:gd name="connsiteX31" fmla="*/ 64749 w 425450"/>
                  <a:gd name="connsiteY31" fmla="*/ 304691 h 387350"/>
                  <a:gd name="connsiteX32" fmla="*/ 62731 w 425450"/>
                  <a:gd name="connsiteY32" fmla="*/ 292063 h 387350"/>
                  <a:gd name="connsiteX33" fmla="*/ 50980 w 425450"/>
                  <a:gd name="connsiteY33" fmla="*/ 287590 h 387350"/>
                  <a:gd name="connsiteX34" fmla="*/ 50278 w 425450"/>
                  <a:gd name="connsiteY34" fmla="*/ 263298 h 387350"/>
                  <a:gd name="connsiteX35" fmla="*/ 26775 w 425450"/>
                  <a:gd name="connsiteY35" fmla="*/ 251020 h 387350"/>
                  <a:gd name="connsiteX36" fmla="*/ 16865 w 425450"/>
                  <a:gd name="connsiteY36" fmla="*/ 234094 h 387350"/>
                  <a:gd name="connsiteX37" fmla="*/ 4763 w 425450"/>
                  <a:gd name="connsiteY37" fmla="*/ 219361 h 387350"/>
                  <a:gd name="connsiteX38" fmla="*/ 45893 w 425450"/>
                  <a:gd name="connsiteY38" fmla="*/ 233743 h 387350"/>
                  <a:gd name="connsiteX39" fmla="*/ 70536 w 425450"/>
                  <a:gd name="connsiteY39" fmla="*/ 229534 h 387350"/>
                  <a:gd name="connsiteX40" fmla="*/ 85182 w 425450"/>
                  <a:gd name="connsiteY40" fmla="*/ 233042 h 387350"/>
                  <a:gd name="connsiteX41" fmla="*/ 90181 w 425450"/>
                  <a:gd name="connsiteY41" fmla="*/ 226903 h 387350"/>
                  <a:gd name="connsiteX42" fmla="*/ 107282 w 425450"/>
                  <a:gd name="connsiteY42" fmla="*/ 229358 h 387350"/>
                  <a:gd name="connsiteX43" fmla="*/ 139292 w 425450"/>
                  <a:gd name="connsiteY43" fmla="*/ 217695 h 387350"/>
                  <a:gd name="connsiteX44" fmla="*/ 140169 w 425450"/>
                  <a:gd name="connsiteY44" fmla="*/ 193577 h 387350"/>
                  <a:gd name="connsiteX45" fmla="*/ 153850 w 425450"/>
                  <a:gd name="connsiteY45" fmla="*/ 177441 h 387350"/>
                  <a:gd name="connsiteX46" fmla="*/ 172179 w 425450"/>
                  <a:gd name="connsiteY46" fmla="*/ 177441 h 387350"/>
                  <a:gd name="connsiteX47" fmla="*/ 174810 w 425450"/>
                  <a:gd name="connsiteY47" fmla="*/ 169460 h 387350"/>
                  <a:gd name="connsiteX48" fmla="*/ 193665 w 425450"/>
                  <a:gd name="connsiteY48" fmla="*/ 165689 h 387350"/>
                  <a:gd name="connsiteX49" fmla="*/ 202698 w 425450"/>
                  <a:gd name="connsiteY49" fmla="*/ 168320 h 387350"/>
                  <a:gd name="connsiteX50" fmla="*/ 212345 w 425450"/>
                  <a:gd name="connsiteY50" fmla="*/ 160252 h 387350"/>
                  <a:gd name="connsiteX51" fmla="*/ 211030 w 425450"/>
                  <a:gd name="connsiteY51" fmla="*/ 142888 h 387350"/>
                  <a:gd name="connsiteX52" fmla="*/ 221466 w 425450"/>
                  <a:gd name="connsiteY52" fmla="*/ 125348 h 387350"/>
                  <a:gd name="connsiteX53" fmla="*/ 237076 w 425450"/>
                  <a:gd name="connsiteY53" fmla="*/ 117894 h 387350"/>
                  <a:gd name="connsiteX54" fmla="*/ 227429 w 425450"/>
                  <a:gd name="connsiteY54" fmla="*/ 98425 h 387350"/>
                  <a:gd name="connsiteX55" fmla="*/ 250845 w 425450"/>
                  <a:gd name="connsiteY55" fmla="*/ 99389 h 387350"/>
                  <a:gd name="connsiteX56" fmla="*/ 257598 w 425450"/>
                  <a:gd name="connsiteY56" fmla="*/ 88690 h 387350"/>
                  <a:gd name="connsiteX57" fmla="*/ 256545 w 425450"/>
                  <a:gd name="connsiteY57" fmla="*/ 77289 h 387350"/>
                  <a:gd name="connsiteX58" fmla="*/ 268823 w 425450"/>
                  <a:gd name="connsiteY58" fmla="*/ 64748 h 387350"/>
                  <a:gd name="connsiteX59" fmla="*/ 265929 w 425450"/>
                  <a:gd name="connsiteY59" fmla="*/ 49839 h 387350"/>
                  <a:gd name="connsiteX60" fmla="*/ 260141 w 425450"/>
                  <a:gd name="connsiteY60" fmla="*/ 37036 h 387350"/>
                  <a:gd name="connsiteX61" fmla="*/ 274523 w 425450"/>
                  <a:gd name="connsiteY61" fmla="*/ 23793 h 387350"/>
                  <a:gd name="connsiteX62" fmla="*/ 300921 w 425450"/>
                  <a:gd name="connsiteY62" fmla="*/ 17391 h 387350"/>
                  <a:gd name="connsiteX63" fmla="*/ 329159 w 425450"/>
                  <a:gd name="connsiteY63" fmla="*/ 13883 h 387350"/>
                  <a:gd name="connsiteX64" fmla="*/ 341612 w 425450"/>
                  <a:gd name="connsiteY64" fmla="*/ 8183 h 38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25450" h="387350">
                    <a:moveTo>
                      <a:pt x="355995" y="4763"/>
                    </a:moveTo>
                    <a:lnTo>
                      <a:pt x="374149" y="19057"/>
                    </a:lnTo>
                    <a:lnTo>
                      <a:pt x="381428" y="42385"/>
                    </a:lnTo>
                    <a:lnTo>
                      <a:pt x="421857" y="54575"/>
                    </a:lnTo>
                    <a:lnTo>
                      <a:pt x="398090" y="79657"/>
                    </a:lnTo>
                    <a:lnTo>
                      <a:pt x="370728" y="84130"/>
                    </a:lnTo>
                    <a:lnTo>
                      <a:pt x="333369" y="76851"/>
                    </a:lnTo>
                    <a:lnTo>
                      <a:pt x="321354" y="89655"/>
                    </a:lnTo>
                    <a:lnTo>
                      <a:pt x="330037" y="115526"/>
                    </a:lnTo>
                    <a:lnTo>
                      <a:pt x="338543" y="135258"/>
                    </a:lnTo>
                    <a:lnTo>
                      <a:pt x="358451" y="149553"/>
                    </a:lnTo>
                    <a:lnTo>
                      <a:pt x="337491" y="166303"/>
                    </a:lnTo>
                    <a:lnTo>
                      <a:pt x="337841" y="186737"/>
                    </a:lnTo>
                    <a:lnTo>
                      <a:pt x="313988" y="215151"/>
                    </a:lnTo>
                    <a:lnTo>
                      <a:pt x="298553" y="243741"/>
                    </a:lnTo>
                    <a:lnTo>
                      <a:pt x="272857" y="272857"/>
                    </a:lnTo>
                    <a:lnTo>
                      <a:pt x="244267" y="270752"/>
                    </a:lnTo>
                    <a:lnTo>
                      <a:pt x="217168" y="299693"/>
                    </a:lnTo>
                    <a:lnTo>
                      <a:pt x="233305" y="311971"/>
                    </a:lnTo>
                    <a:lnTo>
                      <a:pt x="236111" y="332930"/>
                    </a:lnTo>
                    <a:lnTo>
                      <a:pt x="249880" y="346611"/>
                    </a:lnTo>
                    <a:lnTo>
                      <a:pt x="254791" y="369764"/>
                    </a:lnTo>
                    <a:lnTo>
                      <a:pt x="200681" y="369676"/>
                    </a:lnTo>
                    <a:lnTo>
                      <a:pt x="184281" y="387567"/>
                    </a:lnTo>
                    <a:lnTo>
                      <a:pt x="166303" y="380814"/>
                    </a:lnTo>
                    <a:lnTo>
                      <a:pt x="158937" y="361520"/>
                    </a:lnTo>
                    <a:lnTo>
                      <a:pt x="139906" y="340999"/>
                    </a:lnTo>
                    <a:lnTo>
                      <a:pt x="94654" y="346085"/>
                    </a:lnTo>
                    <a:lnTo>
                      <a:pt x="54663" y="346524"/>
                    </a:lnTo>
                    <a:lnTo>
                      <a:pt x="20022" y="350383"/>
                    </a:lnTo>
                    <a:lnTo>
                      <a:pt x="29318" y="318811"/>
                    </a:lnTo>
                    <a:lnTo>
                      <a:pt x="64749" y="304691"/>
                    </a:lnTo>
                    <a:lnTo>
                      <a:pt x="62731" y="292063"/>
                    </a:lnTo>
                    <a:lnTo>
                      <a:pt x="50980" y="287590"/>
                    </a:lnTo>
                    <a:lnTo>
                      <a:pt x="50278" y="263298"/>
                    </a:lnTo>
                    <a:lnTo>
                      <a:pt x="26775" y="251020"/>
                    </a:lnTo>
                    <a:lnTo>
                      <a:pt x="16865" y="234094"/>
                    </a:lnTo>
                    <a:lnTo>
                      <a:pt x="4763" y="219361"/>
                    </a:lnTo>
                    <a:lnTo>
                      <a:pt x="45893" y="233743"/>
                    </a:lnTo>
                    <a:lnTo>
                      <a:pt x="70536" y="229534"/>
                    </a:lnTo>
                    <a:lnTo>
                      <a:pt x="85182" y="233042"/>
                    </a:lnTo>
                    <a:lnTo>
                      <a:pt x="90181" y="226903"/>
                    </a:lnTo>
                    <a:lnTo>
                      <a:pt x="107282" y="229358"/>
                    </a:lnTo>
                    <a:lnTo>
                      <a:pt x="139292" y="217695"/>
                    </a:lnTo>
                    <a:lnTo>
                      <a:pt x="140169" y="193577"/>
                    </a:lnTo>
                    <a:lnTo>
                      <a:pt x="153850" y="177441"/>
                    </a:lnTo>
                    <a:lnTo>
                      <a:pt x="172179" y="177441"/>
                    </a:lnTo>
                    <a:lnTo>
                      <a:pt x="174810" y="169460"/>
                    </a:lnTo>
                    <a:lnTo>
                      <a:pt x="193665" y="165689"/>
                    </a:lnTo>
                    <a:lnTo>
                      <a:pt x="202698" y="168320"/>
                    </a:lnTo>
                    <a:lnTo>
                      <a:pt x="212345" y="160252"/>
                    </a:lnTo>
                    <a:lnTo>
                      <a:pt x="211030" y="142888"/>
                    </a:lnTo>
                    <a:lnTo>
                      <a:pt x="221466" y="125348"/>
                    </a:lnTo>
                    <a:lnTo>
                      <a:pt x="237076" y="117894"/>
                    </a:lnTo>
                    <a:lnTo>
                      <a:pt x="227429" y="98425"/>
                    </a:lnTo>
                    <a:lnTo>
                      <a:pt x="250845" y="99389"/>
                    </a:lnTo>
                    <a:lnTo>
                      <a:pt x="257598" y="88690"/>
                    </a:lnTo>
                    <a:lnTo>
                      <a:pt x="256545" y="77289"/>
                    </a:lnTo>
                    <a:lnTo>
                      <a:pt x="268823" y="64748"/>
                    </a:lnTo>
                    <a:lnTo>
                      <a:pt x="265929" y="49839"/>
                    </a:lnTo>
                    <a:lnTo>
                      <a:pt x="260141" y="37036"/>
                    </a:lnTo>
                    <a:lnTo>
                      <a:pt x="274523" y="23793"/>
                    </a:lnTo>
                    <a:lnTo>
                      <a:pt x="300921" y="17391"/>
                    </a:lnTo>
                    <a:lnTo>
                      <a:pt x="329159" y="13883"/>
                    </a:lnTo>
                    <a:lnTo>
                      <a:pt x="341612" y="8183"/>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55" name="Freeform: Shape 1633">
                <a:extLst>
                  <a:ext uri="{FF2B5EF4-FFF2-40B4-BE49-F238E27FC236}">
                    <a16:creationId xmlns:a16="http://schemas.microsoft.com/office/drawing/2014/main" id="{5074DDFB-75F9-44E9-BF85-2BEA09BC7165}"/>
                  </a:ext>
                </a:extLst>
              </p:cNvPr>
              <p:cNvSpPr/>
              <p:nvPr/>
            </p:nvSpPr>
            <p:spPr>
              <a:xfrm>
                <a:off x="4959414" y="3975889"/>
                <a:ext cx="46109" cy="19761"/>
              </a:xfrm>
              <a:custGeom>
                <a:avLst/>
                <a:gdLst>
                  <a:gd name="connsiteX0" fmla="*/ 28353 w 44450"/>
                  <a:gd name="connsiteY0" fmla="*/ 4938 h 19050"/>
                  <a:gd name="connsiteX1" fmla="*/ 40894 w 44450"/>
                  <a:gd name="connsiteY1" fmla="*/ 7218 h 19050"/>
                  <a:gd name="connsiteX2" fmla="*/ 45367 w 44450"/>
                  <a:gd name="connsiteY2" fmla="*/ 12305 h 19050"/>
                  <a:gd name="connsiteX3" fmla="*/ 39053 w 44450"/>
                  <a:gd name="connsiteY3" fmla="*/ 18794 h 19050"/>
                  <a:gd name="connsiteX4" fmla="*/ 20548 w 44450"/>
                  <a:gd name="connsiteY4" fmla="*/ 18619 h 19050"/>
                  <a:gd name="connsiteX5" fmla="*/ 6166 w 44450"/>
                  <a:gd name="connsiteY5" fmla="*/ 19496 h 19050"/>
                  <a:gd name="connsiteX6" fmla="*/ 4763 w 44450"/>
                  <a:gd name="connsiteY6" fmla="*/ 8533 h 19050"/>
                  <a:gd name="connsiteX7" fmla="*/ 8183 w 44450"/>
                  <a:gd name="connsiteY7" fmla="*/ 4763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50" h="19050">
                    <a:moveTo>
                      <a:pt x="28353" y="4938"/>
                    </a:moveTo>
                    <a:lnTo>
                      <a:pt x="40894" y="7218"/>
                    </a:lnTo>
                    <a:lnTo>
                      <a:pt x="45367" y="12305"/>
                    </a:lnTo>
                    <a:lnTo>
                      <a:pt x="39053" y="18794"/>
                    </a:lnTo>
                    <a:lnTo>
                      <a:pt x="20548" y="18619"/>
                    </a:lnTo>
                    <a:lnTo>
                      <a:pt x="6166" y="19496"/>
                    </a:lnTo>
                    <a:lnTo>
                      <a:pt x="4763" y="8533"/>
                    </a:lnTo>
                    <a:lnTo>
                      <a:pt x="8183" y="4763"/>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56" name="Freeform: Shape 1634">
                <a:extLst>
                  <a:ext uri="{FF2B5EF4-FFF2-40B4-BE49-F238E27FC236}">
                    <a16:creationId xmlns:a16="http://schemas.microsoft.com/office/drawing/2014/main" id="{6B0ACA4F-E8D1-46C8-8502-DBB134F5B315}"/>
                  </a:ext>
                </a:extLst>
              </p:cNvPr>
              <p:cNvSpPr/>
              <p:nvPr/>
            </p:nvSpPr>
            <p:spPr>
              <a:xfrm>
                <a:off x="7565409" y="3580523"/>
                <a:ext cx="19761" cy="39522"/>
              </a:xfrm>
              <a:custGeom>
                <a:avLst/>
                <a:gdLst>
                  <a:gd name="connsiteX0" fmla="*/ 20022 w 19050"/>
                  <a:gd name="connsiteY0" fmla="*/ 8797 h 38100"/>
                  <a:gd name="connsiteX1" fmla="*/ 20022 w 19050"/>
                  <a:gd name="connsiteY1" fmla="*/ 26424 h 38100"/>
                  <a:gd name="connsiteX2" fmla="*/ 16339 w 19050"/>
                  <a:gd name="connsiteY2" fmla="*/ 34843 h 38100"/>
                  <a:gd name="connsiteX3" fmla="*/ 4763 w 19050"/>
                  <a:gd name="connsiteY3" fmla="*/ 38790 h 38100"/>
                  <a:gd name="connsiteX4" fmla="*/ 5903 w 19050"/>
                  <a:gd name="connsiteY4" fmla="*/ 31247 h 38100"/>
                  <a:gd name="connsiteX5" fmla="*/ 12129 w 19050"/>
                  <a:gd name="connsiteY5" fmla="*/ 27213 h 38100"/>
                  <a:gd name="connsiteX6" fmla="*/ 5990 w 19050"/>
                  <a:gd name="connsiteY6" fmla="*/ 24056 h 38100"/>
                  <a:gd name="connsiteX7" fmla="*/ 11077 w 19050"/>
                  <a:gd name="connsiteY7" fmla="*/ 476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 h="38100">
                    <a:moveTo>
                      <a:pt x="20022" y="8797"/>
                    </a:moveTo>
                    <a:lnTo>
                      <a:pt x="20022" y="26424"/>
                    </a:lnTo>
                    <a:lnTo>
                      <a:pt x="16339" y="34843"/>
                    </a:lnTo>
                    <a:lnTo>
                      <a:pt x="4763" y="38790"/>
                    </a:lnTo>
                    <a:lnTo>
                      <a:pt x="5903" y="31247"/>
                    </a:lnTo>
                    <a:lnTo>
                      <a:pt x="12129" y="27213"/>
                    </a:lnTo>
                    <a:lnTo>
                      <a:pt x="5990" y="24056"/>
                    </a:lnTo>
                    <a:lnTo>
                      <a:pt x="11077" y="4763"/>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57" name="Freeform: Shape 1635">
                <a:extLst>
                  <a:ext uri="{FF2B5EF4-FFF2-40B4-BE49-F238E27FC236}">
                    <a16:creationId xmlns:a16="http://schemas.microsoft.com/office/drawing/2014/main" id="{81D6A30A-97D2-4E8A-BE8B-61E9B4B68E7F}"/>
                  </a:ext>
                </a:extLst>
              </p:cNvPr>
              <p:cNvSpPr/>
              <p:nvPr/>
            </p:nvSpPr>
            <p:spPr>
              <a:xfrm>
                <a:off x="6431530" y="3268032"/>
                <a:ext cx="85632" cy="184437"/>
              </a:xfrm>
              <a:custGeom>
                <a:avLst/>
                <a:gdLst>
                  <a:gd name="connsiteX0" fmla="*/ 16865 w 82550"/>
                  <a:gd name="connsiteY0" fmla="*/ 17917 h 177800"/>
                  <a:gd name="connsiteX1" fmla="*/ 25810 w 82550"/>
                  <a:gd name="connsiteY1" fmla="*/ 9586 h 177800"/>
                  <a:gd name="connsiteX2" fmla="*/ 35808 w 82550"/>
                  <a:gd name="connsiteY2" fmla="*/ 4763 h 177800"/>
                  <a:gd name="connsiteX3" fmla="*/ 42034 w 82550"/>
                  <a:gd name="connsiteY3" fmla="*/ 20899 h 177800"/>
                  <a:gd name="connsiteX4" fmla="*/ 56505 w 82550"/>
                  <a:gd name="connsiteY4" fmla="*/ 20811 h 177800"/>
                  <a:gd name="connsiteX5" fmla="*/ 60714 w 82550"/>
                  <a:gd name="connsiteY5" fmla="*/ 16690 h 177800"/>
                  <a:gd name="connsiteX6" fmla="*/ 75097 w 82550"/>
                  <a:gd name="connsiteY6" fmla="*/ 17830 h 177800"/>
                  <a:gd name="connsiteX7" fmla="*/ 81937 w 82550"/>
                  <a:gd name="connsiteY7" fmla="*/ 34317 h 177800"/>
                  <a:gd name="connsiteX8" fmla="*/ 70536 w 82550"/>
                  <a:gd name="connsiteY8" fmla="*/ 43087 h 177800"/>
                  <a:gd name="connsiteX9" fmla="*/ 70273 w 82550"/>
                  <a:gd name="connsiteY9" fmla="*/ 68344 h 177800"/>
                  <a:gd name="connsiteX10" fmla="*/ 66239 w 82550"/>
                  <a:gd name="connsiteY10" fmla="*/ 72992 h 177800"/>
                  <a:gd name="connsiteX11" fmla="*/ 65274 w 82550"/>
                  <a:gd name="connsiteY11" fmla="*/ 88076 h 177800"/>
                  <a:gd name="connsiteX12" fmla="*/ 54663 w 82550"/>
                  <a:gd name="connsiteY12" fmla="*/ 90707 h 177800"/>
                  <a:gd name="connsiteX13" fmla="*/ 64485 w 82550"/>
                  <a:gd name="connsiteY13" fmla="*/ 109738 h 177800"/>
                  <a:gd name="connsiteX14" fmla="*/ 57732 w 82550"/>
                  <a:gd name="connsiteY14" fmla="*/ 130347 h 177800"/>
                  <a:gd name="connsiteX15" fmla="*/ 66151 w 82550"/>
                  <a:gd name="connsiteY15" fmla="*/ 139643 h 177800"/>
                  <a:gd name="connsiteX16" fmla="*/ 62819 w 82550"/>
                  <a:gd name="connsiteY16" fmla="*/ 148062 h 177800"/>
                  <a:gd name="connsiteX17" fmla="*/ 53698 w 82550"/>
                  <a:gd name="connsiteY17" fmla="*/ 159638 h 177800"/>
                  <a:gd name="connsiteX18" fmla="*/ 55715 w 82550"/>
                  <a:gd name="connsiteY18" fmla="*/ 169811 h 177800"/>
                  <a:gd name="connsiteX19" fmla="*/ 45893 w 82550"/>
                  <a:gd name="connsiteY19" fmla="*/ 177792 h 177800"/>
                  <a:gd name="connsiteX20" fmla="*/ 32914 w 82550"/>
                  <a:gd name="connsiteY20" fmla="*/ 173494 h 177800"/>
                  <a:gd name="connsiteX21" fmla="*/ 20197 w 82550"/>
                  <a:gd name="connsiteY21" fmla="*/ 176827 h 177800"/>
                  <a:gd name="connsiteX22" fmla="*/ 23969 w 82550"/>
                  <a:gd name="connsiteY22" fmla="*/ 152798 h 177800"/>
                  <a:gd name="connsiteX23" fmla="*/ 21688 w 82550"/>
                  <a:gd name="connsiteY23" fmla="*/ 133679 h 177800"/>
                  <a:gd name="connsiteX24" fmla="*/ 10638 w 82550"/>
                  <a:gd name="connsiteY24" fmla="*/ 130785 h 177800"/>
                  <a:gd name="connsiteX25" fmla="*/ 4763 w 82550"/>
                  <a:gd name="connsiteY25" fmla="*/ 118946 h 177800"/>
                  <a:gd name="connsiteX26" fmla="*/ 6779 w 82550"/>
                  <a:gd name="connsiteY26" fmla="*/ 98249 h 177800"/>
                  <a:gd name="connsiteX27" fmla="*/ 16514 w 82550"/>
                  <a:gd name="connsiteY27" fmla="*/ 86761 h 177800"/>
                  <a:gd name="connsiteX28" fmla="*/ 18268 w 82550"/>
                  <a:gd name="connsiteY28" fmla="*/ 73869 h 177800"/>
                  <a:gd name="connsiteX29" fmla="*/ 23442 w 82550"/>
                  <a:gd name="connsiteY29" fmla="*/ 54488 h 177800"/>
                  <a:gd name="connsiteX30" fmla="*/ 22828 w 82550"/>
                  <a:gd name="connsiteY30" fmla="*/ 40719 h 177800"/>
                  <a:gd name="connsiteX31" fmla="*/ 17917 w 82550"/>
                  <a:gd name="connsiteY31" fmla="*/ 28967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550" h="177800">
                    <a:moveTo>
                      <a:pt x="16865" y="17917"/>
                    </a:moveTo>
                    <a:lnTo>
                      <a:pt x="25810" y="9586"/>
                    </a:lnTo>
                    <a:lnTo>
                      <a:pt x="35808" y="4763"/>
                    </a:lnTo>
                    <a:lnTo>
                      <a:pt x="42034" y="20899"/>
                    </a:lnTo>
                    <a:lnTo>
                      <a:pt x="56505" y="20811"/>
                    </a:lnTo>
                    <a:lnTo>
                      <a:pt x="60714" y="16690"/>
                    </a:lnTo>
                    <a:lnTo>
                      <a:pt x="75097" y="17830"/>
                    </a:lnTo>
                    <a:lnTo>
                      <a:pt x="81937" y="34317"/>
                    </a:lnTo>
                    <a:lnTo>
                      <a:pt x="70536" y="43087"/>
                    </a:lnTo>
                    <a:lnTo>
                      <a:pt x="70273" y="68344"/>
                    </a:lnTo>
                    <a:lnTo>
                      <a:pt x="66239" y="72992"/>
                    </a:lnTo>
                    <a:lnTo>
                      <a:pt x="65274" y="88076"/>
                    </a:lnTo>
                    <a:lnTo>
                      <a:pt x="54663" y="90707"/>
                    </a:lnTo>
                    <a:lnTo>
                      <a:pt x="64485" y="109738"/>
                    </a:lnTo>
                    <a:lnTo>
                      <a:pt x="57732" y="130347"/>
                    </a:lnTo>
                    <a:lnTo>
                      <a:pt x="66151" y="139643"/>
                    </a:lnTo>
                    <a:lnTo>
                      <a:pt x="62819" y="148062"/>
                    </a:lnTo>
                    <a:lnTo>
                      <a:pt x="53698" y="159638"/>
                    </a:lnTo>
                    <a:lnTo>
                      <a:pt x="55715" y="169811"/>
                    </a:lnTo>
                    <a:lnTo>
                      <a:pt x="45893" y="177792"/>
                    </a:lnTo>
                    <a:lnTo>
                      <a:pt x="32914" y="173494"/>
                    </a:lnTo>
                    <a:lnTo>
                      <a:pt x="20197" y="176827"/>
                    </a:lnTo>
                    <a:lnTo>
                      <a:pt x="23969" y="152798"/>
                    </a:lnTo>
                    <a:lnTo>
                      <a:pt x="21688" y="133679"/>
                    </a:lnTo>
                    <a:lnTo>
                      <a:pt x="10638" y="130785"/>
                    </a:lnTo>
                    <a:lnTo>
                      <a:pt x="4763" y="118946"/>
                    </a:lnTo>
                    <a:lnTo>
                      <a:pt x="6779" y="98249"/>
                    </a:lnTo>
                    <a:lnTo>
                      <a:pt x="16514" y="86761"/>
                    </a:lnTo>
                    <a:lnTo>
                      <a:pt x="18268" y="73869"/>
                    </a:lnTo>
                    <a:lnTo>
                      <a:pt x="23442" y="54488"/>
                    </a:lnTo>
                    <a:lnTo>
                      <a:pt x="22828" y="40719"/>
                    </a:lnTo>
                    <a:lnTo>
                      <a:pt x="17917" y="28967"/>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58" name="Freeform: Shape 1636">
                <a:extLst>
                  <a:ext uri="{FF2B5EF4-FFF2-40B4-BE49-F238E27FC236}">
                    <a16:creationId xmlns:a16="http://schemas.microsoft.com/office/drawing/2014/main" id="{33C43C07-5FBF-4B29-A8C4-E8C70FED4F41}"/>
                  </a:ext>
                </a:extLst>
              </p:cNvPr>
              <p:cNvSpPr/>
              <p:nvPr/>
            </p:nvSpPr>
            <p:spPr>
              <a:xfrm>
                <a:off x="5075586" y="4953387"/>
                <a:ext cx="217373" cy="230547"/>
              </a:xfrm>
              <a:custGeom>
                <a:avLst/>
                <a:gdLst>
                  <a:gd name="connsiteX0" fmla="*/ 4763 w 209550"/>
                  <a:gd name="connsiteY0" fmla="*/ 80797 h 222250"/>
                  <a:gd name="connsiteX1" fmla="*/ 14497 w 209550"/>
                  <a:gd name="connsiteY1" fmla="*/ 49314 h 222250"/>
                  <a:gd name="connsiteX2" fmla="*/ 15111 w 209550"/>
                  <a:gd name="connsiteY2" fmla="*/ 35281 h 222250"/>
                  <a:gd name="connsiteX3" fmla="*/ 26863 w 209550"/>
                  <a:gd name="connsiteY3" fmla="*/ 12304 h 222250"/>
                  <a:gd name="connsiteX4" fmla="*/ 69747 w 209550"/>
                  <a:gd name="connsiteY4" fmla="*/ 4763 h 222250"/>
                  <a:gd name="connsiteX5" fmla="*/ 92549 w 209550"/>
                  <a:gd name="connsiteY5" fmla="*/ 5201 h 222250"/>
                  <a:gd name="connsiteX6" fmla="*/ 115526 w 209550"/>
                  <a:gd name="connsiteY6" fmla="*/ 18443 h 222250"/>
                  <a:gd name="connsiteX7" fmla="*/ 115877 w 209550"/>
                  <a:gd name="connsiteY7" fmla="*/ 26424 h 222250"/>
                  <a:gd name="connsiteX8" fmla="*/ 123156 w 209550"/>
                  <a:gd name="connsiteY8" fmla="*/ 40982 h 222250"/>
                  <a:gd name="connsiteX9" fmla="*/ 121577 w 209550"/>
                  <a:gd name="connsiteY9" fmla="*/ 76588 h 222250"/>
                  <a:gd name="connsiteX10" fmla="*/ 147536 w 209550"/>
                  <a:gd name="connsiteY10" fmla="*/ 81674 h 222250"/>
                  <a:gd name="connsiteX11" fmla="*/ 157534 w 209550"/>
                  <a:gd name="connsiteY11" fmla="*/ 76500 h 222250"/>
                  <a:gd name="connsiteX12" fmla="*/ 174108 w 209550"/>
                  <a:gd name="connsiteY12" fmla="*/ 83691 h 222250"/>
                  <a:gd name="connsiteX13" fmla="*/ 178756 w 209550"/>
                  <a:gd name="connsiteY13" fmla="*/ 91584 h 222250"/>
                  <a:gd name="connsiteX14" fmla="*/ 181037 w 209550"/>
                  <a:gd name="connsiteY14" fmla="*/ 115876 h 222250"/>
                  <a:gd name="connsiteX15" fmla="*/ 183931 w 209550"/>
                  <a:gd name="connsiteY15" fmla="*/ 126225 h 222250"/>
                  <a:gd name="connsiteX16" fmla="*/ 193051 w 209550"/>
                  <a:gd name="connsiteY16" fmla="*/ 127365 h 222250"/>
                  <a:gd name="connsiteX17" fmla="*/ 202260 w 209550"/>
                  <a:gd name="connsiteY17" fmla="*/ 123068 h 222250"/>
                  <a:gd name="connsiteX18" fmla="*/ 211117 w 209550"/>
                  <a:gd name="connsiteY18" fmla="*/ 127891 h 222250"/>
                  <a:gd name="connsiteX19" fmla="*/ 211117 w 209550"/>
                  <a:gd name="connsiteY19" fmla="*/ 142624 h 222250"/>
                  <a:gd name="connsiteX20" fmla="*/ 207785 w 209550"/>
                  <a:gd name="connsiteY20" fmla="*/ 158586 h 222250"/>
                  <a:gd name="connsiteX21" fmla="*/ 202961 w 209550"/>
                  <a:gd name="connsiteY21" fmla="*/ 174196 h 222250"/>
                  <a:gd name="connsiteX22" fmla="*/ 198927 w 209550"/>
                  <a:gd name="connsiteY22" fmla="*/ 198313 h 222250"/>
                  <a:gd name="connsiteX23" fmla="*/ 176652 w 209550"/>
                  <a:gd name="connsiteY23" fmla="*/ 219361 h 222250"/>
                  <a:gd name="connsiteX24" fmla="*/ 157183 w 209550"/>
                  <a:gd name="connsiteY24" fmla="*/ 223746 h 222250"/>
                  <a:gd name="connsiteX25" fmla="*/ 129558 w 209550"/>
                  <a:gd name="connsiteY25" fmla="*/ 219536 h 222250"/>
                  <a:gd name="connsiteX26" fmla="*/ 104827 w 209550"/>
                  <a:gd name="connsiteY26" fmla="*/ 212082 h 222250"/>
                  <a:gd name="connsiteX27" fmla="*/ 129031 w 209550"/>
                  <a:gd name="connsiteY27" fmla="*/ 170600 h 222250"/>
                  <a:gd name="connsiteX28" fmla="*/ 125436 w 209550"/>
                  <a:gd name="connsiteY28" fmla="*/ 158586 h 222250"/>
                  <a:gd name="connsiteX29" fmla="*/ 100179 w 209550"/>
                  <a:gd name="connsiteY29" fmla="*/ 148062 h 222250"/>
                  <a:gd name="connsiteX30" fmla="*/ 70098 w 209550"/>
                  <a:gd name="connsiteY30" fmla="*/ 128242 h 222250"/>
                  <a:gd name="connsiteX31" fmla="*/ 50015 w 209550"/>
                  <a:gd name="connsiteY31" fmla="*/ 124208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9550" h="222250">
                    <a:moveTo>
                      <a:pt x="4763" y="80797"/>
                    </a:moveTo>
                    <a:lnTo>
                      <a:pt x="14497" y="49314"/>
                    </a:lnTo>
                    <a:lnTo>
                      <a:pt x="15111" y="35281"/>
                    </a:lnTo>
                    <a:lnTo>
                      <a:pt x="26863" y="12304"/>
                    </a:lnTo>
                    <a:lnTo>
                      <a:pt x="69747" y="4763"/>
                    </a:lnTo>
                    <a:lnTo>
                      <a:pt x="92549" y="5201"/>
                    </a:lnTo>
                    <a:lnTo>
                      <a:pt x="115526" y="18443"/>
                    </a:lnTo>
                    <a:lnTo>
                      <a:pt x="115877" y="26424"/>
                    </a:lnTo>
                    <a:lnTo>
                      <a:pt x="123156" y="40982"/>
                    </a:lnTo>
                    <a:lnTo>
                      <a:pt x="121577" y="76588"/>
                    </a:lnTo>
                    <a:lnTo>
                      <a:pt x="147536" y="81674"/>
                    </a:lnTo>
                    <a:lnTo>
                      <a:pt x="157534" y="76500"/>
                    </a:lnTo>
                    <a:lnTo>
                      <a:pt x="174108" y="83691"/>
                    </a:lnTo>
                    <a:lnTo>
                      <a:pt x="178756" y="91584"/>
                    </a:lnTo>
                    <a:lnTo>
                      <a:pt x="181037" y="115876"/>
                    </a:lnTo>
                    <a:lnTo>
                      <a:pt x="183931" y="126225"/>
                    </a:lnTo>
                    <a:lnTo>
                      <a:pt x="193051" y="127365"/>
                    </a:lnTo>
                    <a:lnTo>
                      <a:pt x="202260" y="123068"/>
                    </a:lnTo>
                    <a:lnTo>
                      <a:pt x="211117" y="127891"/>
                    </a:lnTo>
                    <a:lnTo>
                      <a:pt x="211117" y="142624"/>
                    </a:lnTo>
                    <a:lnTo>
                      <a:pt x="207785" y="158586"/>
                    </a:lnTo>
                    <a:lnTo>
                      <a:pt x="202961" y="174196"/>
                    </a:lnTo>
                    <a:lnTo>
                      <a:pt x="198927" y="198313"/>
                    </a:lnTo>
                    <a:lnTo>
                      <a:pt x="176652" y="219361"/>
                    </a:lnTo>
                    <a:lnTo>
                      <a:pt x="157183" y="223746"/>
                    </a:lnTo>
                    <a:lnTo>
                      <a:pt x="129558" y="219536"/>
                    </a:lnTo>
                    <a:lnTo>
                      <a:pt x="104827" y="212082"/>
                    </a:lnTo>
                    <a:lnTo>
                      <a:pt x="129031" y="170600"/>
                    </a:lnTo>
                    <a:lnTo>
                      <a:pt x="125436" y="158586"/>
                    </a:lnTo>
                    <a:lnTo>
                      <a:pt x="100179" y="148062"/>
                    </a:lnTo>
                    <a:lnTo>
                      <a:pt x="70098" y="128242"/>
                    </a:lnTo>
                    <a:lnTo>
                      <a:pt x="50015" y="124208"/>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59" name="Freeform: Shape 1637">
                <a:extLst>
                  <a:ext uri="{FF2B5EF4-FFF2-40B4-BE49-F238E27FC236}">
                    <a16:creationId xmlns:a16="http://schemas.microsoft.com/office/drawing/2014/main" id="{AF63E95C-E1FE-483D-B0A0-5D6B5D4BCBB7}"/>
                  </a:ext>
                </a:extLst>
              </p:cNvPr>
              <p:cNvSpPr/>
              <p:nvPr/>
            </p:nvSpPr>
            <p:spPr>
              <a:xfrm>
                <a:off x="7968872" y="3767470"/>
                <a:ext cx="26348" cy="52696"/>
              </a:xfrm>
              <a:custGeom>
                <a:avLst/>
                <a:gdLst>
                  <a:gd name="connsiteX0" fmla="*/ 6428 w 25400"/>
                  <a:gd name="connsiteY0" fmla="*/ 41596 h 50800"/>
                  <a:gd name="connsiteX1" fmla="*/ 4763 w 25400"/>
                  <a:gd name="connsiteY1" fmla="*/ 21952 h 50800"/>
                  <a:gd name="connsiteX2" fmla="*/ 11427 w 25400"/>
                  <a:gd name="connsiteY2" fmla="*/ 7744 h 50800"/>
                  <a:gd name="connsiteX3" fmla="*/ 18092 w 25400"/>
                  <a:gd name="connsiteY3" fmla="*/ 4763 h 50800"/>
                  <a:gd name="connsiteX4" fmla="*/ 25547 w 25400"/>
                  <a:gd name="connsiteY4" fmla="*/ 13269 h 50800"/>
                  <a:gd name="connsiteX5" fmla="*/ 25985 w 25400"/>
                  <a:gd name="connsiteY5" fmla="*/ 29143 h 50800"/>
                  <a:gd name="connsiteX6" fmla="*/ 20636 w 25400"/>
                  <a:gd name="connsiteY6" fmla="*/ 45016 h 50800"/>
                  <a:gd name="connsiteX7" fmla="*/ 13795 w 25400"/>
                  <a:gd name="connsiteY7" fmla="*/ 46945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00" h="50800">
                    <a:moveTo>
                      <a:pt x="6428" y="41596"/>
                    </a:moveTo>
                    <a:lnTo>
                      <a:pt x="4763" y="21952"/>
                    </a:lnTo>
                    <a:lnTo>
                      <a:pt x="11427" y="7744"/>
                    </a:lnTo>
                    <a:lnTo>
                      <a:pt x="18092" y="4763"/>
                    </a:lnTo>
                    <a:lnTo>
                      <a:pt x="25547" y="13269"/>
                    </a:lnTo>
                    <a:lnTo>
                      <a:pt x="25985" y="29143"/>
                    </a:lnTo>
                    <a:lnTo>
                      <a:pt x="20636" y="45016"/>
                    </a:lnTo>
                    <a:lnTo>
                      <a:pt x="13795" y="46945"/>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60" name="Freeform: Shape 1638">
                <a:extLst>
                  <a:ext uri="{FF2B5EF4-FFF2-40B4-BE49-F238E27FC236}">
                    <a16:creationId xmlns:a16="http://schemas.microsoft.com/office/drawing/2014/main" id="{07B48211-C8DE-4DB0-BB70-C6110677D02F}"/>
                  </a:ext>
                </a:extLst>
              </p:cNvPr>
              <p:cNvSpPr/>
              <p:nvPr/>
            </p:nvSpPr>
            <p:spPr>
              <a:xfrm>
                <a:off x="7190330" y="3053155"/>
                <a:ext cx="243721" cy="171263"/>
              </a:xfrm>
              <a:custGeom>
                <a:avLst/>
                <a:gdLst>
                  <a:gd name="connsiteX0" fmla="*/ 65976 w 234950"/>
                  <a:gd name="connsiteY0" fmla="*/ 17216 h 165100"/>
                  <a:gd name="connsiteX1" fmla="*/ 76588 w 234950"/>
                  <a:gd name="connsiteY1" fmla="*/ 9411 h 165100"/>
                  <a:gd name="connsiteX2" fmla="*/ 91847 w 234950"/>
                  <a:gd name="connsiteY2" fmla="*/ 13445 h 165100"/>
                  <a:gd name="connsiteX3" fmla="*/ 107545 w 234950"/>
                  <a:gd name="connsiteY3" fmla="*/ 13620 h 165100"/>
                  <a:gd name="connsiteX4" fmla="*/ 118946 w 234950"/>
                  <a:gd name="connsiteY4" fmla="*/ 22478 h 165100"/>
                  <a:gd name="connsiteX5" fmla="*/ 127365 w 234950"/>
                  <a:gd name="connsiteY5" fmla="*/ 16865 h 165100"/>
                  <a:gd name="connsiteX6" fmla="*/ 145519 w 234950"/>
                  <a:gd name="connsiteY6" fmla="*/ 13357 h 165100"/>
                  <a:gd name="connsiteX7" fmla="*/ 151745 w 234950"/>
                  <a:gd name="connsiteY7" fmla="*/ 4763 h 165100"/>
                  <a:gd name="connsiteX8" fmla="*/ 162094 w 234950"/>
                  <a:gd name="connsiteY8" fmla="*/ 4850 h 165100"/>
                  <a:gd name="connsiteX9" fmla="*/ 169548 w 234950"/>
                  <a:gd name="connsiteY9" fmla="*/ 8358 h 165100"/>
                  <a:gd name="connsiteX10" fmla="*/ 177178 w 234950"/>
                  <a:gd name="connsiteY10" fmla="*/ 19233 h 165100"/>
                  <a:gd name="connsiteX11" fmla="*/ 184983 w 234950"/>
                  <a:gd name="connsiteY11" fmla="*/ 34580 h 165100"/>
                  <a:gd name="connsiteX12" fmla="*/ 199190 w 234950"/>
                  <a:gd name="connsiteY12" fmla="*/ 55978 h 165100"/>
                  <a:gd name="connsiteX13" fmla="*/ 199980 w 234950"/>
                  <a:gd name="connsiteY13" fmla="*/ 71677 h 165100"/>
                  <a:gd name="connsiteX14" fmla="*/ 197348 w 234950"/>
                  <a:gd name="connsiteY14" fmla="*/ 86761 h 165100"/>
                  <a:gd name="connsiteX15" fmla="*/ 201821 w 234950"/>
                  <a:gd name="connsiteY15" fmla="*/ 102809 h 165100"/>
                  <a:gd name="connsiteX16" fmla="*/ 212783 w 234950"/>
                  <a:gd name="connsiteY16" fmla="*/ 109212 h 165100"/>
                  <a:gd name="connsiteX17" fmla="*/ 224272 w 234950"/>
                  <a:gd name="connsiteY17" fmla="*/ 103599 h 165100"/>
                  <a:gd name="connsiteX18" fmla="*/ 235497 w 234950"/>
                  <a:gd name="connsiteY18" fmla="*/ 109562 h 165100"/>
                  <a:gd name="connsiteX19" fmla="*/ 236024 w 234950"/>
                  <a:gd name="connsiteY19" fmla="*/ 118595 h 165100"/>
                  <a:gd name="connsiteX20" fmla="*/ 224097 w 234950"/>
                  <a:gd name="connsiteY20" fmla="*/ 125962 h 165100"/>
                  <a:gd name="connsiteX21" fmla="*/ 216642 w 234950"/>
                  <a:gd name="connsiteY21" fmla="*/ 122805 h 165100"/>
                  <a:gd name="connsiteX22" fmla="*/ 209802 w 234950"/>
                  <a:gd name="connsiteY22" fmla="*/ 164111 h 165100"/>
                  <a:gd name="connsiteX23" fmla="*/ 195331 w 234950"/>
                  <a:gd name="connsiteY23" fmla="*/ 160515 h 165100"/>
                  <a:gd name="connsiteX24" fmla="*/ 177441 w 234950"/>
                  <a:gd name="connsiteY24" fmla="*/ 148150 h 165100"/>
                  <a:gd name="connsiteX25" fmla="*/ 148501 w 234950"/>
                  <a:gd name="connsiteY25" fmla="*/ 156043 h 165100"/>
                  <a:gd name="connsiteX26" fmla="*/ 136310 w 234950"/>
                  <a:gd name="connsiteY26" fmla="*/ 164725 h 165100"/>
                  <a:gd name="connsiteX27" fmla="*/ 100179 w 234950"/>
                  <a:gd name="connsiteY27" fmla="*/ 162971 h 165100"/>
                  <a:gd name="connsiteX28" fmla="*/ 81235 w 234950"/>
                  <a:gd name="connsiteY28" fmla="*/ 157621 h 165100"/>
                  <a:gd name="connsiteX29" fmla="*/ 71764 w 234950"/>
                  <a:gd name="connsiteY29" fmla="*/ 160164 h 165100"/>
                  <a:gd name="connsiteX30" fmla="*/ 64661 w 234950"/>
                  <a:gd name="connsiteY30" fmla="*/ 146133 h 165100"/>
                  <a:gd name="connsiteX31" fmla="*/ 60188 w 234950"/>
                  <a:gd name="connsiteY31" fmla="*/ 140169 h 165100"/>
                  <a:gd name="connsiteX32" fmla="*/ 65888 w 234950"/>
                  <a:gd name="connsiteY32" fmla="*/ 134381 h 165100"/>
                  <a:gd name="connsiteX33" fmla="*/ 59749 w 234950"/>
                  <a:gd name="connsiteY33" fmla="*/ 130084 h 165100"/>
                  <a:gd name="connsiteX34" fmla="*/ 52032 w 234950"/>
                  <a:gd name="connsiteY34" fmla="*/ 137801 h 165100"/>
                  <a:gd name="connsiteX35" fmla="*/ 37737 w 234950"/>
                  <a:gd name="connsiteY35" fmla="*/ 127804 h 165100"/>
                  <a:gd name="connsiteX36" fmla="*/ 35808 w 234950"/>
                  <a:gd name="connsiteY36" fmla="*/ 113509 h 165100"/>
                  <a:gd name="connsiteX37" fmla="*/ 20811 w 234950"/>
                  <a:gd name="connsiteY37" fmla="*/ 105265 h 165100"/>
                  <a:gd name="connsiteX38" fmla="*/ 18092 w 234950"/>
                  <a:gd name="connsiteY38" fmla="*/ 94127 h 165100"/>
                  <a:gd name="connsiteX39" fmla="*/ 4763 w 234950"/>
                  <a:gd name="connsiteY39" fmla="*/ 80271 h 165100"/>
                  <a:gd name="connsiteX40" fmla="*/ 24495 w 234950"/>
                  <a:gd name="connsiteY40" fmla="*/ 73606 h 165100"/>
                  <a:gd name="connsiteX41" fmla="*/ 39316 w 234950"/>
                  <a:gd name="connsiteY41" fmla="*/ 49401 h 165100"/>
                  <a:gd name="connsiteX42" fmla="*/ 50979 w 234950"/>
                  <a:gd name="connsiteY42" fmla="*/ 24846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4950" h="165100">
                    <a:moveTo>
                      <a:pt x="65976" y="17216"/>
                    </a:moveTo>
                    <a:lnTo>
                      <a:pt x="76588" y="9411"/>
                    </a:lnTo>
                    <a:lnTo>
                      <a:pt x="91847" y="13445"/>
                    </a:lnTo>
                    <a:lnTo>
                      <a:pt x="107545" y="13620"/>
                    </a:lnTo>
                    <a:lnTo>
                      <a:pt x="118946" y="22478"/>
                    </a:lnTo>
                    <a:lnTo>
                      <a:pt x="127365" y="16865"/>
                    </a:lnTo>
                    <a:lnTo>
                      <a:pt x="145519" y="13357"/>
                    </a:lnTo>
                    <a:lnTo>
                      <a:pt x="151745" y="4763"/>
                    </a:lnTo>
                    <a:lnTo>
                      <a:pt x="162094" y="4850"/>
                    </a:lnTo>
                    <a:lnTo>
                      <a:pt x="169548" y="8358"/>
                    </a:lnTo>
                    <a:lnTo>
                      <a:pt x="177178" y="19233"/>
                    </a:lnTo>
                    <a:lnTo>
                      <a:pt x="184983" y="34580"/>
                    </a:lnTo>
                    <a:lnTo>
                      <a:pt x="199190" y="55978"/>
                    </a:lnTo>
                    <a:lnTo>
                      <a:pt x="199980" y="71677"/>
                    </a:lnTo>
                    <a:lnTo>
                      <a:pt x="197348" y="86761"/>
                    </a:lnTo>
                    <a:lnTo>
                      <a:pt x="201821" y="102809"/>
                    </a:lnTo>
                    <a:lnTo>
                      <a:pt x="212783" y="109212"/>
                    </a:lnTo>
                    <a:lnTo>
                      <a:pt x="224272" y="103599"/>
                    </a:lnTo>
                    <a:lnTo>
                      <a:pt x="235497" y="109562"/>
                    </a:lnTo>
                    <a:lnTo>
                      <a:pt x="236024" y="118595"/>
                    </a:lnTo>
                    <a:lnTo>
                      <a:pt x="224097" y="125962"/>
                    </a:lnTo>
                    <a:lnTo>
                      <a:pt x="216642" y="122805"/>
                    </a:lnTo>
                    <a:lnTo>
                      <a:pt x="209802" y="164111"/>
                    </a:lnTo>
                    <a:lnTo>
                      <a:pt x="195331" y="160515"/>
                    </a:lnTo>
                    <a:lnTo>
                      <a:pt x="177441" y="148150"/>
                    </a:lnTo>
                    <a:lnTo>
                      <a:pt x="148501" y="156043"/>
                    </a:lnTo>
                    <a:lnTo>
                      <a:pt x="136310" y="164725"/>
                    </a:lnTo>
                    <a:lnTo>
                      <a:pt x="100179" y="162971"/>
                    </a:lnTo>
                    <a:lnTo>
                      <a:pt x="81235" y="157621"/>
                    </a:lnTo>
                    <a:lnTo>
                      <a:pt x="71764" y="160164"/>
                    </a:lnTo>
                    <a:lnTo>
                      <a:pt x="64661" y="146133"/>
                    </a:lnTo>
                    <a:lnTo>
                      <a:pt x="60188" y="140169"/>
                    </a:lnTo>
                    <a:lnTo>
                      <a:pt x="65888" y="134381"/>
                    </a:lnTo>
                    <a:lnTo>
                      <a:pt x="59749" y="130084"/>
                    </a:lnTo>
                    <a:lnTo>
                      <a:pt x="52032" y="137801"/>
                    </a:lnTo>
                    <a:lnTo>
                      <a:pt x="37737" y="127804"/>
                    </a:lnTo>
                    <a:lnTo>
                      <a:pt x="35808" y="113509"/>
                    </a:lnTo>
                    <a:lnTo>
                      <a:pt x="20811" y="105265"/>
                    </a:lnTo>
                    <a:lnTo>
                      <a:pt x="18092" y="94127"/>
                    </a:lnTo>
                    <a:lnTo>
                      <a:pt x="4763" y="80271"/>
                    </a:lnTo>
                    <a:lnTo>
                      <a:pt x="24495" y="73606"/>
                    </a:lnTo>
                    <a:lnTo>
                      <a:pt x="39316" y="49401"/>
                    </a:lnTo>
                    <a:lnTo>
                      <a:pt x="50979" y="24846"/>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61" name="Freeform: Shape 1639">
                <a:extLst>
                  <a:ext uri="{FF2B5EF4-FFF2-40B4-BE49-F238E27FC236}">
                    <a16:creationId xmlns:a16="http://schemas.microsoft.com/office/drawing/2014/main" id="{A47C2728-1231-4203-8FAF-230CB6FEEFF3}"/>
                  </a:ext>
                </a:extLst>
              </p:cNvPr>
              <p:cNvSpPr/>
              <p:nvPr/>
            </p:nvSpPr>
            <p:spPr>
              <a:xfrm>
                <a:off x="7414849" y="4482422"/>
                <a:ext cx="52696" cy="52696"/>
              </a:xfrm>
              <a:custGeom>
                <a:avLst/>
                <a:gdLst>
                  <a:gd name="connsiteX0" fmla="*/ 39052 w 50800"/>
                  <a:gd name="connsiteY0" fmla="*/ 4763 h 50800"/>
                  <a:gd name="connsiteX1" fmla="*/ 48875 w 50800"/>
                  <a:gd name="connsiteY1" fmla="*/ 18531 h 50800"/>
                  <a:gd name="connsiteX2" fmla="*/ 47384 w 50800"/>
                  <a:gd name="connsiteY2" fmla="*/ 32914 h 50800"/>
                  <a:gd name="connsiteX3" fmla="*/ 40368 w 50800"/>
                  <a:gd name="connsiteY3" fmla="*/ 35983 h 50800"/>
                  <a:gd name="connsiteX4" fmla="*/ 27301 w 50800"/>
                  <a:gd name="connsiteY4" fmla="*/ 34405 h 50800"/>
                  <a:gd name="connsiteX5" fmla="*/ 19759 w 50800"/>
                  <a:gd name="connsiteY5" fmla="*/ 48349 h 50800"/>
                  <a:gd name="connsiteX6" fmla="*/ 4763 w 50800"/>
                  <a:gd name="connsiteY6" fmla="*/ 46419 h 50800"/>
                  <a:gd name="connsiteX7" fmla="*/ 7043 w 50800"/>
                  <a:gd name="connsiteY7" fmla="*/ 33001 h 50800"/>
                  <a:gd name="connsiteX8" fmla="*/ 10463 w 50800"/>
                  <a:gd name="connsiteY8" fmla="*/ 31160 h 50800"/>
                  <a:gd name="connsiteX9" fmla="*/ 11340 w 50800"/>
                  <a:gd name="connsiteY9" fmla="*/ 16602 h 50800"/>
                  <a:gd name="connsiteX10" fmla="*/ 18443 w 50800"/>
                  <a:gd name="connsiteY10" fmla="*/ 9761 h 50800"/>
                  <a:gd name="connsiteX11" fmla="*/ 24407 w 50800"/>
                  <a:gd name="connsiteY11" fmla="*/ 12305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800" h="50800">
                    <a:moveTo>
                      <a:pt x="39052" y="4763"/>
                    </a:moveTo>
                    <a:lnTo>
                      <a:pt x="48875" y="18531"/>
                    </a:lnTo>
                    <a:lnTo>
                      <a:pt x="47384" y="32914"/>
                    </a:lnTo>
                    <a:lnTo>
                      <a:pt x="40368" y="35983"/>
                    </a:lnTo>
                    <a:lnTo>
                      <a:pt x="27301" y="34405"/>
                    </a:lnTo>
                    <a:lnTo>
                      <a:pt x="19759" y="48349"/>
                    </a:lnTo>
                    <a:lnTo>
                      <a:pt x="4763" y="46419"/>
                    </a:lnTo>
                    <a:lnTo>
                      <a:pt x="7043" y="33001"/>
                    </a:lnTo>
                    <a:lnTo>
                      <a:pt x="10463" y="31160"/>
                    </a:lnTo>
                    <a:lnTo>
                      <a:pt x="11340" y="16602"/>
                    </a:lnTo>
                    <a:lnTo>
                      <a:pt x="18443" y="9761"/>
                    </a:lnTo>
                    <a:lnTo>
                      <a:pt x="24407" y="12305"/>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62" name="Freeform: Shape 1640">
                <a:extLst>
                  <a:ext uri="{FF2B5EF4-FFF2-40B4-BE49-F238E27FC236}">
                    <a16:creationId xmlns:a16="http://schemas.microsoft.com/office/drawing/2014/main" id="{6F63914E-2E4C-4317-B8D3-27CCF304A645}"/>
                  </a:ext>
                </a:extLst>
              </p:cNvPr>
              <p:cNvSpPr/>
              <p:nvPr/>
            </p:nvSpPr>
            <p:spPr>
              <a:xfrm>
                <a:off x="7557949" y="3591712"/>
                <a:ext cx="540138" cy="447919"/>
              </a:xfrm>
              <a:custGeom>
                <a:avLst/>
                <a:gdLst>
                  <a:gd name="connsiteX0" fmla="*/ 205066 w 520700"/>
                  <a:gd name="connsiteY0" fmla="*/ 430802 h 431800"/>
                  <a:gd name="connsiteX1" fmla="*/ 201909 w 520700"/>
                  <a:gd name="connsiteY1" fmla="*/ 419927 h 431800"/>
                  <a:gd name="connsiteX2" fmla="*/ 194455 w 520700"/>
                  <a:gd name="connsiteY2" fmla="*/ 412210 h 431800"/>
                  <a:gd name="connsiteX3" fmla="*/ 192525 w 520700"/>
                  <a:gd name="connsiteY3" fmla="*/ 401949 h 431800"/>
                  <a:gd name="connsiteX4" fmla="*/ 179897 w 520700"/>
                  <a:gd name="connsiteY4" fmla="*/ 392829 h 431800"/>
                  <a:gd name="connsiteX5" fmla="*/ 166742 w 520700"/>
                  <a:gd name="connsiteY5" fmla="*/ 371255 h 431800"/>
                  <a:gd name="connsiteX6" fmla="*/ 159813 w 520700"/>
                  <a:gd name="connsiteY6" fmla="*/ 350119 h 431800"/>
                  <a:gd name="connsiteX7" fmla="*/ 142800 w 520700"/>
                  <a:gd name="connsiteY7" fmla="*/ 332229 h 431800"/>
                  <a:gd name="connsiteX8" fmla="*/ 131838 w 520700"/>
                  <a:gd name="connsiteY8" fmla="*/ 328019 h 431800"/>
                  <a:gd name="connsiteX9" fmla="*/ 115526 w 520700"/>
                  <a:gd name="connsiteY9" fmla="*/ 303025 h 431800"/>
                  <a:gd name="connsiteX10" fmla="*/ 112719 w 520700"/>
                  <a:gd name="connsiteY10" fmla="*/ 284784 h 431800"/>
                  <a:gd name="connsiteX11" fmla="*/ 113772 w 520700"/>
                  <a:gd name="connsiteY11" fmla="*/ 269086 h 431800"/>
                  <a:gd name="connsiteX12" fmla="*/ 99652 w 520700"/>
                  <a:gd name="connsiteY12" fmla="*/ 239619 h 431800"/>
                  <a:gd name="connsiteX13" fmla="*/ 88164 w 520700"/>
                  <a:gd name="connsiteY13" fmla="*/ 229183 h 431800"/>
                  <a:gd name="connsiteX14" fmla="*/ 74834 w 520700"/>
                  <a:gd name="connsiteY14" fmla="*/ 223658 h 431800"/>
                  <a:gd name="connsiteX15" fmla="*/ 66765 w 520700"/>
                  <a:gd name="connsiteY15" fmla="*/ 208223 h 431800"/>
                  <a:gd name="connsiteX16" fmla="*/ 68081 w 520700"/>
                  <a:gd name="connsiteY16" fmla="*/ 202172 h 431800"/>
                  <a:gd name="connsiteX17" fmla="*/ 61240 w 520700"/>
                  <a:gd name="connsiteY17" fmla="*/ 188140 h 431800"/>
                  <a:gd name="connsiteX18" fmla="*/ 54049 w 520700"/>
                  <a:gd name="connsiteY18" fmla="*/ 182089 h 431800"/>
                  <a:gd name="connsiteX19" fmla="*/ 44490 w 520700"/>
                  <a:gd name="connsiteY19" fmla="*/ 161743 h 431800"/>
                  <a:gd name="connsiteX20" fmla="*/ 29494 w 520700"/>
                  <a:gd name="connsiteY20" fmla="*/ 139643 h 431800"/>
                  <a:gd name="connsiteX21" fmla="*/ 16953 w 520700"/>
                  <a:gd name="connsiteY21" fmla="*/ 120700 h 431800"/>
                  <a:gd name="connsiteX22" fmla="*/ 4763 w 520700"/>
                  <a:gd name="connsiteY22" fmla="*/ 120788 h 431800"/>
                  <a:gd name="connsiteX23" fmla="*/ 8533 w 520700"/>
                  <a:gd name="connsiteY23" fmla="*/ 105528 h 431800"/>
                  <a:gd name="connsiteX24" fmla="*/ 9674 w 520700"/>
                  <a:gd name="connsiteY24" fmla="*/ 95793 h 431800"/>
                  <a:gd name="connsiteX25" fmla="*/ 12656 w 520700"/>
                  <a:gd name="connsiteY25" fmla="*/ 84568 h 431800"/>
                  <a:gd name="connsiteX26" fmla="*/ 40017 w 520700"/>
                  <a:gd name="connsiteY26" fmla="*/ 89041 h 431800"/>
                  <a:gd name="connsiteX27" fmla="*/ 50716 w 520700"/>
                  <a:gd name="connsiteY27" fmla="*/ 80446 h 431800"/>
                  <a:gd name="connsiteX28" fmla="*/ 56593 w 520700"/>
                  <a:gd name="connsiteY28" fmla="*/ 70273 h 431800"/>
                  <a:gd name="connsiteX29" fmla="*/ 75360 w 520700"/>
                  <a:gd name="connsiteY29" fmla="*/ 66415 h 431800"/>
                  <a:gd name="connsiteX30" fmla="*/ 79394 w 520700"/>
                  <a:gd name="connsiteY30" fmla="*/ 56855 h 431800"/>
                  <a:gd name="connsiteX31" fmla="*/ 87550 w 520700"/>
                  <a:gd name="connsiteY31" fmla="*/ 52120 h 431800"/>
                  <a:gd name="connsiteX32" fmla="*/ 62994 w 520700"/>
                  <a:gd name="connsiteY32" fmla="*/ 23530 h 431800"/>
                  <a:gd name="connsiteX33" fmla="*/ 112281 w 520700"/>
                  <a:gd name="connsiteY33" fmla="*/ 9060 h 431800"/>
                  <a:gd name="connsiteX34" fmla="*/ 116929 w 520700"/>
                  <a:gd name="connsiteY34" fmla="*/ 4763 h 431800"/>
                  <a:gd name="connsiteX35" fmla="*/ 146571 w 520700"/>
                  <a:gd name="connsiteY35" fmla="*/ 12568 h 431800"/>
                  <a:gd name="connsiteX36" fmla="*/ 183229 w 520700"/>
                  <a:gd name="connsiteY36" fmla="*/ 32651 h 431800"/>
                  <a:gd name="connsiteX37" fmla="*/ 252511 w 520700"/>
                  <a:gd name="connsiteY37" fmla="*/ 89567 h 431800"/>
                  <a:gd name="connsiteX38" fmla="*/ 298202 w 520700"/>
                  <a:gd name="connsiteY38" fmla="*/ 91847 h 431800"/>
                  <a:gd name="connsiteX39" fmla="*/ 320127 w 520700"/>
                  <a:gd name="connsiteY39" fmla="*/ 94566 h 431800"/>
                  <a:gd name="connsiteX40" fmla="*/ 326266 w 520700"/>
                  <a:gd name="connsiteY40" fmla="*/ 107808 h 431800"/>
                  <a:gd name="connsiteX41" fmla="*/ 343630 w 520700"/>
                  <a:gd name="connsiteY41" fmla="*/ 107107 h 431800"/>
                  <a:gd name="connsiteX42" fmla="*/ 353277 w 520700"/>
                  <a:gd name="connsiteY42" fmla="*/ 131048 h 431800"/>
                  <a:gd name="connsiteX43" fmla="*/ 365379 w 520700"/>
                  <a:gd name="connsiteY43" fmla="*/ 137275 h 431800"/>
                  <a:gd name="connsiteX44" fmla="*/ 369589 w 520700"/>
                  <a:gd name="connsiteY44" fmla="*/ 147009 h 431800"/>
                  <a:gd name="connsiteX45" fmla="*/ 386339 w 520700"/>
                  <a:gd name="connsiteY45" fmla="*/ 158498 h 431800"/>
                  <a:gd name="connsiteX46" fmla="*/ 387830 w 520700"/>
                  <a:gd name="connsiteY46" fmla="*/ 169811 h 431800"/>
                  <a:gd name="connsiteX47" fmla="*/ 385374 w 520700"/>
                  <a:gd name="connsiteY47" fmla="*/ 178844 h 431800"/>
                  <a:gd name="connsiteX48" fmla="*/ 388531 w 520700"/>
                  <a:gd name="connsiteY48" fmla="*/ 187965 h 431800"/>
                  <a:gd name="connsiteX49" fmla="*/ 395547 w 520700"/>
                  <a:gd name="connsiteY49" fmla="*/ 195594 h 431800"/>
                  <a:gd name="connsiteX50" fmla="*/ 398880 w 520700"/>
                  <a:gd name="connsiteY50" fmla="*/ 204452 h 431800"/>
                  <a:gd name="connsiteX51" fmla="*/ 402563 w 520700"/>
                  <a:gd name="connsiteY51" fmla="*/ 211029 h 431800"/>
                  <a:gd name="connsiteX52" fmla="*/ 409930 w 520700"/>
                  <a:gd name="connsiteY52" fmla="*/ 216379 h 431800"/>
                  <a:gd name="connsiteX53" fmla="*/ 416771 w 520700"/>
                  <a:gd name="connsiteY53" fmla="*/ 214450 h 431800"/>
                  <a:gd name="connsiteX54" fmla="*/ 421418 w 520700"/>
                  <a:gd name="connsiteY54" fmla="*/ 224710 h 431800"/>
                  <a:gd name="connsiteX55" fmla="*/ 422383 w 520700"/>
                  <a:gd name="connsiteY55" fmla="*/ 230937 h 431800"/>
                  <a:gd name="connsiteX56" fmla="*/ 431855 w 520700"/>
                  <a:gd name="connsiteY56" fmla="*/ 257948 h 431800"/>
                  <a:gd name="connsiteX57" fmla="*/ 505697 w 520700"/>
                  <a:gd name="connsiteY57" fmla="*/ 271278 h 431800"/>
                  <a:gd name="connsiteX58" fmla="*/ 510696 w 520700"/>
                  <a:gd name="connsiteY58" fmla="*/ 265666 h 431800"/>
                  <a:gd name="connsiteX59" fmla="*/ 521921 w 520700"/>
                  <a:gd name="connsiteY59" fmla="*/ 284433 h 431800"/>
                  <a:gd name="connsiteX60" fmla="*/ 505522 w 520700"/>
                  <a:gd name="connsiteY60" fmla="*/ 336789 h 431800"/>
                  <a:gd name="connsiteX61" fmla="*/ 431767 w 520700"/>
                  <a:gd name="connsiteY61" fmla="*/ 362748 h 431800"/>
                  <a:gd name="connsiteX62" fmla="*/ 360906 w 520700"/>
                  <a:gd name="connsiteY62" fmla="*/ 372658 h 431800"/>
                  <a:gd name="connsiteX63" fmla="*/ 337929 w 520700"/>
                  <a:gd name="connsiteY63" fmla="*/ 384234 h 431800"/>
                  <a:gd name="connsiteX64" fmla="*/ 320302 w 520700"/>
                  <a:gd name="connsiteY64" fmla="*/ 411158 h 431800"/>
                  <a:gd name="connsiteX65" fmla="*/ 308814 w 520700"/>
                  <a:gd name="connsiteY65" fmla="*/ 415367 h 431800"/>
                  <a:gd name="connsiteX66" fmla="*/ 302675 w 520700"/>
                  <a:gd name="connsiteY66" fmla="*/ 406860 h 431800"/>
                  <a:gd name="connsiteX67" fmla="*/ 293291 w 520700"/>
                  <a:gd name="connsiteY67" fmla="*/ 408176 h 431800"/>
                  <a:gd name="connsiteX68" fmla="*/ 269524 w 520700"/>
                  <a:gd name="connsiteY68" fmla="*/ 405633 h 431800"/>
                  <a:gd name="connsiteX69" fmla="*/ 264965 w 520700"/>
                  <a:gd name="connsiteY69" fmla="*/ 403001 h 431800"/>
                  <a:gd name="connsiteX70" fmla="*/ 236638 w 520700"/>
                  <a:gd name="connsiteY70" fmla="*/ 403615 h 431800"/>
                  <a:gd name="connsiteX71" fmla="*/ 229972 w 520700"/>
                  <a:gd name="connsiteY71" fmla="*/ 405983 h 431800"/>
                  <a:gd name="connsiteX72" fmla="*/ 219887 w 520700"/>
                  <a:gd name="connsiteY72" fmla="*/ 399318 h 431800"/>
                  <a:gd name="connsiteX73" fmla="*/ 213310 w 520700"/>
                  <a:gd name="connsiteY73" fmla="*/ 411859 h 431800"/>
                  <a:gd name="connsiteX74" fmla="*/ 215853 w 520700"/>
                  <a:gd name="connsiteY74" fmla="*/ 422646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20700" h="431800">
                    <a:moveTo>
                      <a:pt x="205066" y="430802"/>
                    </a:moveTo>
                    <a:lnTo>
                      <a:pt x="201909" y="419927"/>
                    </a:lnTo>
                    <a:lnTo>
                      <a:pt x="194455" y="412210"/>
                    </a:lnTo>
                    <a:lnTo>
                      <a:pt x="192525" y="401949"/>
                    </a:lnTo>
                    <a:lnTo>
                      <a:pt x="179897" y="392829"/>
                    </a:lnTo>
                    <a:lnTo>
                      <a:pt x="166742" y="371255"/>
                    </a:lnTo>
                    <a:lnTo>
                      <a:pt x="159813" y="350119"/>
                    </a:lnTo>
                    <a:lnTo>
                      <a:pt x="142800" y="332229"/>
                    </a:lnTo>
                    <a:lnTo>
                      <a:pt x="131838" y="328019"/>
                    </a:lnTo>
                    <a:lnTo>
                      <a:pt x="115526" y="303025"/>
                    </a:lnTo>
                    <a:lnTo>
                      <a:pt x="112719" y="284784"/>
                    </a:lnTo>
                    <a:lnTo>
                      <a:pt x="113772" y="269086"/>
                    </a:lnTo>
                    <a:lnTo>
                      <a:pt x="99652" y="239619"/>
                    </a:lnTo>
                    <a:lnTo>
                      <a:pt x="88164" y="229183"/>
                    </a:lnTo>
                    <a:lnTo>
                      <a:pt x="74834" y="223658"/>
                    </a:lnTo>
                    <a:lnTo>
                      <a:pt x="66765" y="208223"/>
                    </a:lnTo>
                    <a:lnTo>
                      <a:pt x="68081" y="202172"/>
                    </a:lnTo>
                    <a:lnTo>
                      <a:pt x="61240" y="188140"/>
                    </a:lnTo>
                    <a:lnTo>
                      <a:pt x="54049" y="182089"/>
                    </a:lnTo>
                    <a:lnTo>
                      <a:pt x="44490" y="161743"/>
                    </a:lnTo>
                    <a:lnTo>
                      <a:pt x="29494" y="139643"/>
                    </a:lnTo>
                    <a:lnTo>
                      <a:pt x="16953" y="120700"/>
                    </a:lnTo>
                    <a:lnTo>
                      <a:pt x="4763" y="120788"/>
                    </a:lnTo>
                    <a:lnTo>
                      <a:pt x="8533" y="105528"/>
                    </a:lnTo>
                    <a:lnTo>
                      <a:pt x="9674" y="95793"/>
                    </a:lnTo>
                    <a:lnTo>
                      <a:pt x="12656" y="84568"/>
                    </a:lnTo>
                    <a:lnTo>
                      <a:pt x="40017" y="89041"/>
                    </a:lnTo>
                    <a:lnTo>
                      <a:pt x="50716" y="80446"/>
                    </a:lnTo>
                    <a:lnTo>
                      <a:pt x="56593" y="70273"/>
                    </a:lnTo>
                    <a:lnTo>
                      <a:pt x="75360" y="66415"/>
                    </a:lnTo>
                    <a:lnTo>
                      <a:pt x="79394" y="56855"/>
                    </a:lnTo>
                    <a:lnTo>
                      <a:pt x="87550" y="52120"/>
                    </a:lnTo>
                    <a:lnTo>
                      <a:pt x="62994" y="23530"/>
                    </a:lnTo>
                    <a:lnTo>
                      <a:pt x="112281" y="9060"/>
                    </a:lnTo>
                    <a:lnTo>
                      <a:pt x="116929" y="4763"/>
                    </a:lnTo>
                    <a:lnTo>
                      <a:pt x="146571" y="12568"/>
                    </a:lnTo>
                    <a:lnTo>
                      <a:pt x="183229" y="32651"/>
                    </a:lnTo>
                    <a:lnTo>
                      <a:pt x="252511" y="89567"/>
                    </a:lnTo>
                    <a:lnTo>
                      <a:pt x="298202" y="91847"/>
                    </a:lnTo>
                    <a:lnTo>
                      <a:pt x="320127" y="94566"/>
                    </a:lnTo>
                    <a:lnTo>
                      <a:pt x="326266" y="107808"/>
                    </a:lnTo>
                    <a:lnTo>
                      <a:pt x="343630" y="107107"/>
                    </a:lnTo>
                    <a:lnTo>
                      <a:pt x="353277" y="131048"/>
                    </a:lnTo>
                    <a:lnTo>
                      <a:pt x="365379" y="137275"/>
                    </a:lnTo>
                    <a:lnTo>
                      <a:pt x="369589" y="147009"/>
                    </a:lnTo>
                    <a:lnTo>
                      <a:pt x="386339" y="158498"/>
                    </a:lnTo>
                    <a:lnTo>
                      <a:pt x="387830" y="169811"/>
                    </a:lnTo>
                    <a:lnTo>
                      <a:pt x="385374" y="178844"/>
                    </a:lnTo>
                    <a:lnTo>
                      <a:pt x="388531" y="187965"/>
                    </a:lnTo>
                    <a:lnTo>
                      <a:pt x="395547" y="195594"/>
                    </a:lnTo>
                    <a:lnTo>
                      <a:pt x="398880" y="204452"/>
                    </a:lnTo>
                    <a:lnTo>
                      <a:pt x="402563" y="211029"/>
                    </a:lnTo>
                    <a:lnTo>
                      <a:pt x="409930" y="216379"/>
                    </a:lnTo>
                    <a:lnTo>
                      <a:pt x="416771" y="214450"/>
                    </a:lnTo>
                    <a:lnTo>
                      <a:pt x="421418" y="224710"/>
                    </a:lnTo>
                    <a:lnTo>
                      <a:pt x="422383" y="230937"/>
                    </a:lnTo>
                    <a:lnTo>
                      <a:pt x="431855" y="257948"/>
                    </a:lnTo>
                    <a:lnTo>
                      <a:pt x="505697" y="271278"/>
                    </a:lnTo>
                    <a:lnTo>
                      <a:pt x="510696" y="265666"/>
                    </a:lnTo>
                    <a:lnTo>
                      <a:pt x="521921" y="284433"/>
                    </a:lnTo>
                    <a:lnTo>
                      <a:pt x="505522" y="336789"/>
                    </a:lnTo>
                    <a:lnTo>
                      <a:pt x="431767" y="362748"/>
                    </a:lnTo>
                    <a:lnTo>
                      <a:pt x="360906" y="372658"/>
                    </a:lnTo>
                    <a:lnTo>
                      <a:pt x="337929" y="384234"/>
                    </a:lnTo>
                    <a:lnTo>
                      <a:pt x="320302" y="411158"/>
                    </a:lnTo>
                    <a:lnTo>
                      <a:pt x="308814" y="415367"/>
                    </a:lnTo>
                    <a:lnTo>
                      <a:pt x="302675" y="406860"/>
                    </a:lnTo>
                    <a:lnTo>
                      <a:pt x="293291" y="408176"/>
                    </a:lnTo>
                    <a:lnTo>
                      <a:pt x="269524" y="405633"/>
                    </a:lnTo>
                    <a:lnTo>
                      <a:pt x="264965" y="403001"/>
                    </a:lnTo>
                    <a:lnTo>
                      <a:pt x="236638" y="403615"/>
                    </a:lnTo>
                    <a:lnTo>
                      <a:pt x="229972" y="405983"/>
                    </a:lnTo>
                    <a:lnTo>
                      <a:pt x="219887" y="399318"/>
                    </a:lnTo>
                    <a:lnTo>
                      <a:pt x="213310" y="411859"/>
                    </a:lnTo>
                    <a:lnTo>
                      <a:pt x="215853" y="422646"/>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63" name="Freeform: Shape 1641">
                <a:extLst>
                  <a:ext uri="{FF2B5EF4-FFF2-40B4-BE49-F238E27FC236}">
                    <a16:creationId xmlns:a16="http://schemas.microsoft.com/office/drawing/2014/main" id="{97A3EA59-8B81-4D09-AB79-FEEA833BB97F}"/>
                  </a:ext>
                </a:extLst>
              </p:cNvPr>
              <p:cNvSpPr/>
              <p:nvPr/>
            </p:nvSpPr>
            <p:spPr>
              <a:xfrm>
                <a:off x="10666202" y="4621246"/>
                <a:ext cx="158089" cy="111980"/>
              </a:xfrm>
              <a:custGeom>
                <a:avLst/>
                <a:gdLst>
                  <a:gd name="connsiteX0" fmla="*/ 143151 w 152400"/>
                  <a:gd name="connsiteY0" fmla="*/ 100705 h 107950"/>
                  <a:gd name="connsiteX1" fmla="*/ 149991 w 152400"/>
                  <a:gd name="connsiteY1" fmla="*/ 109212 h 107950"/>
                  <a:gd name="connsiteX2" fmla="*/ 132802 w 152400"/>
                  <a:gd name="connsiteY2" fmla="*/ 109036 h 107950"/>
                  <a:gd name="connsiteX3" fmla="*/ 123418 w 152400"/>
                  <a:gd name="connsiteY3" fmla="*/ 93776 h 107950"/>
                  <a:gd name="connsiteX4" fmla="*/ 138064 w 152400"/>
                  <a:gd name="connsiteY4" fmla="*/ 99828 h 107950"/>
                  <a:gd name="connsiteX5" fmla="*/ 143151 w 152400"/>
                  <a:gd name="connsiteY5" fmla="*/ 100705 h 107950"/>
                  <a:gd name="connsiteX6" fmla="*/ 112018 w 152400"/>
                  <a:gd name="connsiteY6" fmla="*/ 85533 h 107950"/>
                  <a:gd name="connsiteX7" fmla="*/ 102458 w 152400"/>
                  <a:gd name="connsiteY7" fmla="*/ 86059 h 107950"/>
                  <a:gd name="connsiteX8" fmla="*/ 87374 w 152400"/>
                  <a:gd name="connsiteY8" fmla="*/ 83516 h 107950"/>
                  <a:gd name="connsiteX9" fmla="*/ 82200 w 152400"/>
                  <a:gd name="connsiteY9" fmla="*/ 79657 h 107950"/>
                  <a:gd name="connsiteX10" fmla="*/ 83778 w 152400"/>
                  <a:gd name="connsiteY10" fmla="*/ 69835 h 107950"/>
                  <a:gd name="connsiteX11" fmla="*/ 100003 w 152400"/>
                  <a:gd name="connsiteY11" fmla="*/ 73694 h 107950"/>
                  <a:gd name="connsiteX12" fmla="*/ 107983 w 152400"/>
                  <a:gd name="connsiteY12" fmla="*/ 78868 h 107950"/>
                  <a:gd name="connsiteX13" fmla="*/ 112018 w 152400"/>
                  <a:gd name="connsiteY13" fmla="*/ 85533 h 107950"/>
                  <a:gd name="connsiteX14" fmla="*/ 132364 w 152400"/>
                  <a:gd name="connsiteY14" fmla="*/ 78780 h 107950"/>
                  <a:gd name="connsiteX15" fmla="*/ 128680 w 152400"/>
                  <a:gd name="connsiteY15" fmla="*/ 83340 h 107950"/>
                  <a:gd name="connsiteX16" fmla="*/ 110439 w 152400"/>
                  <a:gd name="connsiteY16" fmla="*/ 61854 h 107950"/>
                  <a:gd name="connsiteX17" fmla="*/ 105352 w 152400"/>
                  <a:gd name="connsiteY17" fmla="*/ 47121 h 107950"/>
                  <a:gd name="connsiteX18" fmla="*/ 113684 w 152400"/>
                  <a:gd name="connsiteY18" fmla="*/ 47121 h 107950"/>
                  <a:gd name="connsiteX19" fmla="*/ 122542 w 152400"/>
                  <a:gd name="connsiteY19" fmla="*/ 66853 h 107950"/>
                  <a:gd name="connsiteX20" fmla="*/ 132364 w 152400"/>
                  <a:gd name="connsiteY20" fmla="*/ 78780 h 107950"/>
                  <a:gd name="connsiteX21" fmla="*/ 87988 w 152400"/>
                  <a:gd name="connsiteY21" fmla="*/ 47559 h 107950"/>
                  <a:gd name="connsiteX22" fmla="*/ 89041 w 152400"/>
                  <a:gd name="connsiteY22" fmla="*/ 52558 h 107950"/>
                  <a:gd name="connsiteX23" fmla="*/ 69747 w 152400"/>
                  <a:gd name="connsiteY23" fmla="*/ 42122 h 107950"/>
                  <a:gd name="connsiteX24" fmla="*/ 56242 w 152400"/>
                  <a:gd name="connsiteY24" fmla="*/ 33265 h 107950"/>
                  <a:gd name="connsiteX25" fmla="*/ 47033 w 152400"/>
                  <a:gd name="connsiteY25" fmla="*/ 25021 h 107950"/>
                  <a:gd name="connsiteX26" fmla="*/ 50716 w 152400"/>
                  <a:gd name="connsiteY26" fmla="*/ 22478 h 107950"/>
                  <a:gd name="connsiteX27" fmla="*/ 62029 w 152400"/>
                  <a:gd name="connsiteY27" fmla="*/ 28353 h 107950"/>
                  <a:gd name="connsiteX28" fmla="*/ 82200 w 152400"/>
                  <a:gd name="connsiteY28" fmla="*/ 39667 h 107950"/>
                  <a:gd name="connsiteX29" fmla="*/ 87988 w 152400"/>
                  <a:gd name="connsiteY29" fmla="*/ 47559 h 107950"/>
                  <a:gd name="connsiteX30" fmla="*/ 30545 w 152400"/>
                  <a:gd name="connsiteY30" fmla="*/ 23179 h 107950"/>
                  <a:gd name="connsiteX31" fmla="*/ 25634 w 152400"/>
                  <a:gd name="connsiteY31" fmla="*/ 24582 h 107950"/>
                  <a:gd name="connsiteX32" fmla="*/ 14848 w 152400"/>
                  <a:gd name="connsiteY32" fmla="*/ 18970 h 107950"/>
                  <a:gd name="connsiteX33" fmla="*/ 4763 w 152400"/>
                  <a:gd name="connsiteY33" fmla="*/ 8884 h 107950"/>
                  <a:gd name="connsiteX34" fmla="*/ 5990 w 152400"/>
                  <a:gd name="connsiteY34" fmla="*/ 4763 h 107950"/>
                  <a:gd name="connsiteX35" fmla="*/ 20636 w 152400"/>
                  <a:gd name="connsiteY35" fmla="*/ 15111 h 107950"/>
                  <a:gd name="connsiteX36" fmla="*/ 30545 w 152400"/>
                  <a:gd name="connsiteY36" fmla="*/ 23179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2400" h="107950">
                    <a:moveTo>
                      <a:pt x="143151" y="100705"/>
                    </a:moveTo>
                    <a:lnTo>
                      <a:pt x="149991" y="109212"/>
                    </a:lnTo>
                    <a:lnTo>
                      <a:pt x="132802" y="109036"/>
                    </a:lnTo>
                    <a:lnTo>
                      <a:pt x="123418" y="93776"/>
                    </a:lnTo>
                    <a:lnTo>
                      <a:pt x="138064" y="99828"/>
                    </a:lnTo>
                    <a:lnTo>
                      <a:pt x="143151" y="100705"/>
                    </a:lnTo>
                    <a:close/>
                    <a:moveTo>
                      <a:pt x="112018" y="85533"/>
                    </a:moveTo>
                    <a:lnTo>
                      <a:pt x="102458" y="86059"/>
                    </a:lnTo>
                    <a:lnTo>
                      <a:pt x="87374" y="83516"/>
                    </a:lnTo>
                    <a:lnTo>
                      <a:pt x="82200" y="79657"/>
                    </a:lnTo>
                    <a:lnTo>
                      <a:pt x="83778" y="69835"/>
                    </a:lnTo>
                    <a:lnTo>
                      <a:pt x="100003" y="73694"/>
                    </a:lnTo>
                    <a:lnTo>
                      <a:pt x="107983" y="78868"/>
                    </a:lnTo>
                    <a:lnTo>
                      <a:pt x="112018" y="85533"/>
                    </a:lnTo>
                    <a:close/>
                    <a:moveTo>
                      <a:pt x="132364" y="78780"/>
                    </a:moveTo>
                    <a:lnTo>
                      <a:pt x="128680" y="83340"/>
                    </a:lnTo>
                    <a:lnTo>
                      <a:pt x="110439" y="61854"/>
                    </a:lnTo>
                    <a:lnTo>
                      <a:pt x="105352" y="47121"/>
                    </a:lnTo>
                    <a:lnTo>
                      <a:pt x="113684" y="47121"/>
                    </a:lnTo>
                    <a:lnTo>
                      <a:pt x="122542" y="66853"/>
                    </a:lnTo>
                    <a:lnTo>
                      <a:pt x="132364" y="78780"/>
                    </a:lnTo>
                    <a:close/>
                    <a:moveTo>
                      <a:pt x="87988" y="47559"/>
                    </a:moveTo>
                    <a:lnTo>
                      <a:pt x="89041" y="52558"/>
                    </a:lnTo>
                    <a:lnTo>
                      <a:pt x="69747" y="42122"/>
                    </a:lnTo>
                    <a:lnTo>
                      <a:pt x="56242" y="33265"/>
                    </a:lnTo>
                    <a:lnTo>
                      <a:pt x="47033" y="25021"/>
                    </a:lnTo>
                    <a:lnTo>
                      <a:pt x="50716" y="22478"/>
                    </a:lnTo>
                    <a:lnTo>
                      <a:pt x="62029" y="28353"/>
                    </a:lnTo>
                    <a:lnTo>
                      <a:pt x="82200" y="39667"/>
                    </a:lnTo>
                    <a:lnTo>
                      <a:pt x="87988" y="47559"/>
                    </a:lnTo>
                    <a:close/>
                    <a:moveTo>
                      <a:pt x="30545" y="23179"/>
                    </a:moveTo>
                    <a:lnTo>
                      <a:pt x="25634" y="24582"/>
                    </a:lnTo>
                    <a:lnTo>
                      <a:pt x="14848" y="18970"/>
                    </a:lnTo>
                    <a:lnTo>
                      <a:pt x="4763" y="8884"/>
                    </a:lnTo>
                    <a:lnTo>
                      <a:pt x="5990" y="4763"/>
                    </a:lnTo>
                    <a:lnTo>
                      <a:pt x="20636" y="15111"/>
                    </a:lnTo>
                    <a:lnTo>
                      <a:pt x="30545" y="23179"/>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64" name="Freeform: Shape 1642">
                <a:extLst>
                  <a:ext uri="{FF2B5EF4-FFF2-40B4-BE49-F238E27FC236}">
                    <a16:creationId xmlns:a16="http://schemas.microsoft.com/office/drawing/2014/main" id="{AA47F33B-60C6-4CFD-9E0E-580BC2598077}"/>
                  </a:ext>
                </a:extLst>
              </p:cNvPr>
              <p:cNvSpPr/>
              <p:nvPr/>
            </p:nvSpPr>
            <p:spPr>
              <a:xfrm>
                <a:off x="7023941" y="3104737"/>
                <a:ext cx="79045" cy="59283"/>
              </a:xfrm>
              <a:custGeom>
                <a:avLst/>
                <a:gdLst>
                  <a:gd name="connsiteX0" fmla="*/ 7394 w 76200"/>
                  <a:gd name="connsiteY0" fmla="*/ 17041 h 57150"/>
                  <a:gd name="connsiteX1" fmla="*/ 27740 w 76200"/>
                  <a:gd name="connsiteY1" fmla="*/ 19759 h 57150"/>
                  <a:gd name="connsiteX2" fmla="*/ 40193 w 76200"/>
                  <a:gd name="connsiteY2" fmla="*/ 11691 h 57150"/>
                  <a:gd name="connsiteX3" fmla="*/ 61679 w 76200"/>
                  <a:gd name="connsiteY3" fmla="*/ 10814 h 57150"/>
                  <a:gd name="connsiteX4" fmla="*/ 66327 w 76200"/>
                  <a:gd name="connsiteY4" fmla="*/ 4763 h 57150"/>
                  <a:gd name="connsiteX5" fmla="*/ 70449 w 76200"/>
                  <a:gd name="connsiteY5" fmla="*/ 5201 h 57150"/>
                  <a:gd name="connsiteX6" fmla="*/ 75272 w 76200"/>
                  <a:gd name="connsiteY6" fmla="*/ 17216 h 57150"/>
                  <a:gd name="connsiteX7" fmla="*/ 55715 w 76200"/>
                  <a:gd name="connsiteY7" fmla="*/ 26687 h 57150"/>
                  <a:gd name="connsiteX8" fmla="*/ 53260 w 76200"/>
                  <a:gd name="connsiteY8" fmla="*/ 40895 h 57150"/>
                  <a:gd name="connsiteX9" fmla="*/ 44753 w 76200"/>
                  <a:gd name="connsiteY9" fmla="*/ 44490 h 57150"/>
                  <a:gd name="connsiteX10" fmla="*/ 44841 w 76200"/>
                  <a:gd name="connsiteY10" fmla="*/ 54312 h 57150"/>
                  <a:gd name="connsiteX11" fmla="*/ 35194 w 76200"/>
                  <a:gd name="connsiteY11" fmla="*/ 53611 h 57150"/>
                  <a:gd name="connsiteX12" fmla="*/ 26863 w 76200"/>
                  <a:gd name="connsiteY12" fmla="*/ 47910 h 57150"/>
                  <a:gd name="connsiteX13" fmla="*/ 22302 w 76200"/>
                  <a:gd name="connsiteY13" fmla="*/ 53874 h 57150"/>
                  <a:gd name="connsiteX14" fmla="*/ 5201 w 76200"/>
                  <a:gd name="connsiteY14" fmla="*/ 52646 h 57150"/>
                  <a:gd name="connsiteX15" fmla="*/ 10639 w 76200"/>
                  <a:gd name="connsiteY15" fmla="*/ 49489 h 57150"/>
                  <a:gd name="connsiteX16" fmla="*/ 4763 w 76200"/>
                  <a:gd name="connsiteY16" fmla="*/ 3449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57150">
                    <a:moveTo>
                      <a:pt x="7394" y="17041"/>
                    </a:moveTo>
                    <a:lnTo>
                      <a:pt x="27740" y="19759"/>
                    </a:lnTo>
                    <a:lnTo>
                      <a:pt x="40193" y="11691"/>
                    </a:lnTo>
                    <a:lnTo>
                      <a:pt x="61679" y="10814"/>
                    </a:lnTo>
                    <a:lnTo>
                      <a:pt x="66327" y="4763"/>
                    </a:lnTo>
                    <a:lnTo>
                      <a:pt x="70449" y="5201"/>
                    </a:lnTo>
                    <a:lnTo>
                      <a:pt x="75272" y="17216"/>
                    </a:lnTo>
                    <a:lnTo>
                      <a:pt x="55715" y="26687"/>
                    </a:lnTo>
                    <a:lnTo>
                      <a:pt x="53260" y="40895"/>
                    </a:lnTo>
                    <a:lnTo>
                      <a:pt x="44753" y="44490"/>
                    </a:lnTo>
                    <a:lnTo>
                      <a:pt x="44841" y="54312"/>
                    </a:lnTo>
                    <a:lnTo>
                      <a:pt x="35194" y="53611"/>
                    </a:lnTo>
                    <a:lnTo>
                      <a:pt x="26863" y="47910"/>
                    </a:lnTo>
                    <a:lnTo>
                      <a:pt x="22302" y="53874"/>
                    </a:lnTo>
                    <a:lnTo>
                      <a:pt x="5201" y="52646"/>
                    </a:lnTo>
                    <a:lnTo>
                      <a:pt x="10639" y="49489"/>
                    </a:lnTo>
                    <a:lnTo>
                      <a:pt x="4763" y="34492"/>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65" name="Freeform: Shape 1643">
                <a:extLst>
                  <a:ext uri="{FF2B5EF4-FFF2-40B4-BE49-F238E27FC236}">
                    <a16:creationId xmlns:a16="http://schemas.microsoft.com/office/drawing/2014/main" id="{01E5B7E7-5103-4689-9BE1-C8678B7D1608}"/>
                  </a:ext>
                </a:extLst>
              </p:cNvPr>
              <p:cNvSpPr/>
              <p:nvPr/>
            </p:nvSpPr>
            <p:spPr>
              <a:xfrm>
                <a:off x="6940975" y="803137"/>
                <a:ext cx="441332" cy="520377"/>
              </a:xfrm>
              <a:custGeom>
                <a:avLst/>
                <a:gdLst>
                  <a:gd name="connsiteX0" fmla="*/ 355908 w 425450"/>
                  <a:gd name="connsiteY0" fmla="*/ 376429 h 501650"/>
                  <a:gd name="connsiteX1" fmla="*/ 301008 w 425450"/>
                  <a:gd name="connsiteY1" fmla="*/ 423435 h 501650"/>
                  <a:gd name="connsiteX2" fmla="*/ 257597 w 425450"/>
                  <a:gd name="connsiteY2" fmla="*/ 396950 h 501650"/>
                  <a:gd name="connsiteX3" fmla="*/ 274611 w 425450"/>
                  <a:gd name="connsiteY3" fmla="*/ 366958 h 501650"/>
                  <a:gd name="connsiteX4" fmla="*/ 259790 w 425450"/>
                  <a:gd name="connsiteY4" fmla="*/ 328896 h 501650"/>
                  <a:gd name="connsiteX5" fmla="*/ 310743 w 425450"/>
                  <a:gd name="connsiteY5" fmla="*/ 304516 h 501650"/>
                  <a:gd name="connsiteX6" fmla="*/ 320477 w 425450"/>
                  <a:gd name="connsiteY6" fmla="*/ 349944 h 501650"/>
                  <a:gd name="connsiteX7" fmla="*/ 355908 w 425450"/>
                  <a:gd name="connsiteY7" fmla="*/ 376429 h 501650"/>
                  <a:gd name="connsiteX8" fmla="*/ 196735 w 425450"/>
                  <a:gd name="connsiteY8" fmla="*/ 142449 h 501650"/>
                  <a:gd name="connsiteX9" fmla="*/ 277680 w 425450"/>
                  <a:gd name="connsiteY9" fmla="*/ 241461 h 501650"/>
                  <a:gd name="connsiteX10" fmla="*/ 215765 w 425450"/>
                  <a:gd name="connsiteY10" fmla="*/ 291098 h 501650"/>
                  <a:gd name="connsiteX11" fmla="*/ 202084 w 425450"/>
                  <a:gd name="connsiteY11" fmla="*/ 379586 h 501650"/>
                  <a:gd name="connsiteX12" fmla="*/ 180510 w 425450"/>
                  <a:gd name="connsiteY12" fmla="*/ 401423 h 501650"/>
                  <a:gd name="connsiteX13" fmla="*/ 168846 w 425450"/>
                  <a:gd name="connsiteY13" fmla="*/ 493594 h 501650"/>
                  <a:gd name="connsiteX14" fmla="*/ 139204 w 425450"/>
                  <a:gd name="connsiteY14" fmla="*/ 497804 h 501650"/>
                  <a:gd name="connsiteX15" fmla="*/ 86322 w 425450"/>
                  <a:gd name="connsiteY15" fmla="*/ 430802 h 501650"/>
                  <a:gd name="connsiteX16" fmla="*/ 108598 w 425450"/>
                  <a:gd name="connsiteY16" fmla="*/ 390285 h 501650"/>
                  <a:gd name="connsiteX17" fmla="*/ 71764 w 425450"/>
                  <a:gd name="connsiteY17" fmla="*/ 356434 h 501650"/>
                  <a:gd name="connsiteX18" fmla="*/ 23881 w 425450"/>
                  <a:gd name="connsiteY18" fmla="*/ 252774 h 501650"/>
                  <a:gd name="connsiteX19" fmla="*/ 4763 w 425450"/>
                  <a:gd name="connsiteY19" fmla="*/ 149377 h 501650"/>
                  <a:gd name="connsiteX20" fmla="*/ 71764 w 425450"/>
                  <a:gd name="connsiteY20" fmla="*/ 99477 h 501650"/>
                  <a:gd name="connsiteX21" fmla="*/ 85269 w 425450"/>
                  <a:gd name="connsiteY21" fmla="*/ 148237 h 501650"/>
                  <a:gd name="connsiteX22" fmla="*/ 120262 w 425450"/>
                  <a:gd name="connsiteY22" fmla="*/ 146308 h 501650"/>
                  <a:gd name="connsiteX23" fmla="*/ 129558 w 425450"/>
                  <a:gd name="connsiteY23" fmla="*/ 98688 h 501650"/>
                  <a:gd name="connsiteX24" fmla="*/ 165689 w 425450"/>
                  <a:gd name="connsiteY24" fmla="*/ 93777 h 501650"/>
                  <a:gd name="connsiteX25" fmla="*/ 196735 w 425450"/>
                  <a:gd name="connsiteY25" fmla="*/ 142449 h 501650"/>
                  <a:gd name="connsiteX26" fmla="*/ 373622 w 425450"/>
                  <a:gd name="connsiteY26" fmla="*/ 41947 h 501650"/>
                  <a:gd name="connsiteX27" fmla="*/ 421857 w 425450"/>
                  <a:gd name="connsiteY27" fmla="*/ 92812 h 501650"/>
                  <a:gd name="connsiteX28" fmla="*/ 385374 w 425450"/>
                  <a:gd name="connsiteY28" fmla="*/ 167531 h 501650"/>
                  <a:gd name="connsiteX29" fmla="*/ 314075 w 425450"/>
                  <a:gd name="connsiteY29" fmla="*/ 183404 h 501650"/>
                  <a:gd name="connsiteX30" fmla="*/ 241548 w 425450"/>
                  <a:gd name="connsiteY30" fmla="*/ 160954 h 501650"/>
                  <a:gd name="connsiteX31" fmla="*/ 237163 w 425450"/>
                  <a:gd name="connsiteY31" fmla="*/ 123068 h 501650"/>
                  <a:gd name="connsiteX32" fmla="*/ 201909 w 425450"/>
                  <a:gd name="connsiteY32" fmla="*/ 120612 h 501650"/>
                  <a:gd name="connsiteX33" fmla="*/ 174985 w 425450"/>
                  <a:gd name="connsiteY33" fmla="*/ 55014 h 501650"/>
                  <a:gd name="connsiteX34" fmla="*/ 250932 w 425450"/>
                  <a:gd name="connsiteY34" fmla="*/ 13620 h 501650"/>
                  <a:gd name="connsiteX35" fmla="*/ 286626 w 425450"/>
                  <a:gd name="connsiteY35" fmla="*/ 49401 h 501650"/>
                  <a:gd name="connsiteX36" fmla="*/ 311532 w 425450"/>
                  <a:gd name="connsiteY36" fmla="*/ 4763 h 501650"/>
                  <a:gd name="connsiteX37" fmla="*/ 373622 w 425450"/>
                  <a:gd name="connsiteY37" fmla="*/ 41947 h 50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25450" h="501650">
                    <a:moveTo>
                      <a:pt x="355908" y="376429"/>
                    </a:moveTo>
                    <a:lnTo>
                      <a:pt x="301008" y="423435"/>
                    </a:lnTo>
                    <a:lnTo>
                      <a:pt x="257597" y="396950"/>
                    </a:lnTo>
                    <a:lnTo>
                      <a:pt x="274611" y="366958"/>
                    </a:lnTo>
                    <a:lnTo>
                      <a:pt x="259790" y="328896"/>
                    </a:lnTo>
                    <a:lnTo>
                      <a:pt x="310743" y="304516"/>
                    </a:lnTo>
                    <a:lnTo>
                      <a:pt x="320477" y="349944"/>
                    </a:lnTo>
                    <a:lnTo>
                      <a:pt x="355908" y="376429"/>
                    </a:lnTo>
                    <a:close/>
                    <a:moveTo>
                      <a:pt x="196735" y="142449"/>
                    </a:moveTo>
                    <a:lnTo>
                      <a:pt x="277680" y="241461"/>
                    </a:lnTo>
                    <a:lnTo>
                      <a:pt x="215765" y="291098"/>
                    </a:lnTo>
                    <a:lnTo>
                      <a:pt x="202084" y="379586"/>
                    </a:lnTo>
                    <a:lnTo>
                      <a:pt x="180510" y="401423"/>
                    </a:lnTo>
                    <a:lnTo>
                      <a:pt x="168846" y="493594"/>
                    </a:lnTo>
                    <a:lnTo>
                      <a:pt x="139204" y="497804"/>
                    </a:lnTo>
                    <a:lnTo>
                      <a:pt x="86322" y="430802"/>
                    </a:lnTo>
                    <a:lnTo>
                      <a:pt x="108598" y="390285"/>
                    </a:lnTo>
                    <a:lnTo>
                      <a:pt x="71764" y="356434"/>
                    </a:lnTo>
                    <a:lnTo>
                      <a:pt x="23881" y="252774"/>
                    </a:lnTo>
                    <a:lnTo>
                      <a:pt x="4763" y="149377"/>
                    </a:lnTo>
                    <a:lnTo>
                      <a:pt x="71764" y="99477"/>
                    </a:lnTo>
                    <a:lnTo>
                      <a:pt x="85269" y="148237"/>
                    </a:lnTo>
                    <a:lnTo>
                      <a:pt x="120262" y="146308"/>
                    </a:lnTo>
                    <a:lnTo>
                      <a:pt x="129558" y="98688"/>
                    </a:lnTo>
                    <a:lnTo>
                      <a:pt x="165689" y="93777"/>
                    </a:lnTo>
                    <a:lnTo>
                      <a:pt x="196735" y="142449"/>
                    </a:lnTo>
                    <a:close/>
                    <a:moveTo>
                      <a:pt x="373622" y="41947"/>
                    </a:moveTo>
                    <a:lnTo>
                      <a:pt x="421857" y="92812"/>
                    </a:lnTo>
                    <a:lnTo>
                      <a:pt x="385374" y="167531"/>
                    </a:lnTo>
                    <a:lnTo>
                      <a:pt x="314075" y="183404"/>
                    </a:lnTo>
                    <a:lnTo>
                      <a:pt x="241548" y="160954"/>
                    </a:lnTo>
                    <a:lnTo>
                      <a:pt x="237163" y="123068"/>
                    </a:lnTo>
                    <a:lnTo>
                      <a:pt x="201909" y="120612"/>
                    </a:lnTo>
                    <a:lnTo>
                      <a:pt x="174985" y="55014"/>
                    </a:lnTo>
                    <a:lnTo>
                      <a:pt x="250932" y="13620"/>
                    </a:lnTo>
                    <a:lnTo>
                      <a:pt x="286626" y="49401"/>
                    </a:lnTo>
                    <a:lnTo>
                      <a:pt x="311532" y="4763"/>
                    </a:lnTo>
                    <a:lnTo>
                      <a:pt x="373622" y="41947"/>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66" name="Freeform: Shape 1644">
                <a:extLst>
                  <a:ext uri="{FF2B5EF4-FFF2-40B4-BE49-F238E27FC236}">
                    <a16:creationId xmlns:a16="http://schemas.microsoft.com/office/drawing/2014/main" id="{1C3159E6-245C-4873-A63B-D3C023BE7D25}"/>
                  </a:ext>
                </a:extLst>
              </p:cNvPr>
              <p:cNvSpPr/>
              <p:nvPr/>
            </p:nvSpPr>
            <p:spPr>
              <a:xfrm>
                <a:off x="7105089" y="3000937"/>
                <a:ext cx="151502" cy="79045"/>
              </a:xfrm>
              <a:custGeom>
                <a:avLst/>
                <a:gdLst>
                  <a:gd name="connsiteX0" fmla="*/ 53260 w 146050"/>
                  <a:gd name="connsiteY0" fmla="*/ 7569 h 76200"/>
                  <a:gd name="connsiteX1" fmla="*/ 54663 w 146050"/>
                  <a:gd name="connsiteY1" fmla="*/ 9849 h 76200"/>
                  <a:gd name="connsiteX2" fmla="*/ 64836 w 146050"/>
                  <a:gd name="connsiteY2" fmla="*/ 4763 h 76200"/>
                  <a:gd name="connsiteX3" fmla="*/ 77202 w 146050"/>
                  <a:gd name="connsiteY3" fmla="*/ 18093 h 76200"/>
                  <a:gd name="connsiteX4" fmla="*/ 91759 w 146050"/>
                  <a:gd name="connsiteY4" fmla="*/ 10024 h 76200"/>
                  <a:gd name="connsiteX5" fmla="*/ 103336 w 146050"/>
                  <a:gd name="connsiteY5" fmla="*/ 13883 h 76200"/>
                  <a:gd name="connsiteX6" fmla="*/ 121051 w 146050"/>
                  <a:gd name="connsiteY6" fmla="*/ 8621 h 76200"/>
                  <a:gd name="connsiteX7" fmla="*/ 144378 w 146050"/>
                  <a:gd name="connsiteY7" fmla="*/ 23004 h 76200"/>
                  <a:gd name="connsiteX8" fmla="*/ 137626 w 146050"/>
                  <a:gd name="connsiteY8" fmla="*/ 32738 h 76200"/>
                  <a:gd name="connsiteX9" fmla="*/ 132802 w 146050"/>
                  <a:gd name="connsiteY9" fmla="*/ 47735 h 76200"/>
                  <a:gd name="connsiteX10" fmla="*/ 127540 w 146050"/>
                  <a:gd name="connsiteY10" fmla="*/ 51506 h 76200"/>
                  <a:gd name="connsiteX11" fmla="*/ 101231 w 146050"/>
                  <a:gd name="connsiteY11" fmla="*/ 40280 h 76200"/>
                  <a:gd name="connsiteX12" fmla="*/ 93162 w 146050"/>
                  <a:gd name="connsiteY12" fmla="*/ 42473 h 76200"/>
                  <a:gd name="connsiteX13" fmla="*/ 87374 w 146050"/>
                  <a:gd name="connsiteY13" fmla="*/ 51243 h 76200"/>
                  <a:gd name="connsiteX14" fmla="*/ 75798 w 146050"/>
                  <a:gd name="connsiteY14" fmla="*/ 55803 h 76200"/>
                  <a:gd name="connsiteX15" fmla="*/ 73167 w 146050"/>
                  <a:gd name="connsiteY15" fmla="*/ 53435 h 76200"/>
                  <a:gd name="connsiteX16" fmla="*/ 61240 w 146050"/>
                  <a:gd name="connsiteY16" fmla="*/ 59135 h 76200"/>
                  <a:gd name="connsiteX17" fmla="*/ 51418 w 146050"/>
                  <a:gd name="connsiteY17" fmla="*/ 60276 h 76200"/>
                  <a:gd name="connsiteX18" fmla="*/ 49489 w 146050"/>
                  <a:gd name="connsiteY18" fmla="*/ 67642 h 76200"/>
                  <a:gd name="connsiteX19" fmla="*/ 28792 w 146050"/>
                  <a:gd name="connsiteY19" fmla="*/ 72115 h 76200"/>
                  <a:gd name="connsiteX20" fmla="*/ 19759 w 146050"/>
                  <a:gd name="connsiteY20" fmla="*/ 68081 h 76200"/>
                  <a:gd name="connsiteX21" fmla="*/ 7218 w 146050"/>
                  <a:gd name="connsiteY21" fmla="*/ 58697 h 76200"/>
                  <a:gd name="connsiteX22" fmla="*/ 4763 w 146050"/>
                  <a:gd name="connsiteY22" fmla="*/ 45981 h 76200"/>
                  <a:gd name="connsiteX23" fmla="*/ 6779 w 146050"/>
                  <a:gd name="connsiteY23" fmla="*/ 41245 h 76200"/>
                  <a:gd name="connsiteX24" fmla="*/ 10200 w 146050"/>
                  <a:gd name="connsiteY24" fmla="*/ 33089 h 76200"/>
                  <a:gd name="connsiteX25" fmla="*/ 21162 w 146050"/>
                  <a:gd name="connsiteY25" fmla="*/ 33703 h 76200"/>
                  <a:gd name="connsiteX26" fmla="*/ 29494 w 146050"/>
                  <a:gd name="connsiteY26" fmla="*/ 29844 h 76200"/>
                  <a:gd name="connsiteX27" fmla="*/ 30195 w 146050"/>
                  <a:gd name="connsiteY27" fmla="*/ 26424 h 76200"/>
                  <a:gd name="connsiteX28" fmla="*/ 34931 w 146050"/>
                  <a:gd name="connsiteY28" fmla="*/ 24582 h 76200"/>
                  <a:gd name="connsiteX29" fmla="*/ 36509 w 146050"/>
                  <a:gd name="connsiteY29" fmla="*/ 16075 h 76200"/>
                  <a:gd name="connsiteX30" fmla="*/ 42122 w 146050"/>
                  <a:gd name="connsiteY30" fmla="*/ 14409 h 76200"/>
                  <a:gd name="connsiteX31" fmla="*/ 45981 w 146050"/>
                  <a:gd name="connsiteY31" fmla="*/ 765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6050" h="76200">
                    <a:moveTo>
                      <a:pt x="53260" y="7569"/>
                    </a:moveTo>
                    <a:lnTo>
                      <a:pt x="54663" y="9849"/>
                    </a:lnTo>
                    <a:lnTo>
                      <a:pt x="64836" y="4763"/>
                    </a:lnTo>
                    <a:lnTo>
                      <a:pt x="77202" y="18093"/>
                    </a:lnTo>
                    <a:lnTo>
                      <a:pt x="91759" y="10024"/>
                    </a:lnTo>
                    <a:lnTo>
                      <a:pt x="103336" y="13883"/>
                    </a:lnTo>
                    <a:lnTo>
                      <a:pt x="121051" y="8621"/>
                    </a:lnTo>
                    <a:lnTo>
                      <a:pt x="144378" y="23004"/>
                    </a:lnTo>
                    <a:lnTo>
                      <a:pt x="137626" y="32738"/>
                    </a:lnTo>
                    <a:lnTo>
                      <a:pt x="132802" y="47735"/>
                    </a:lnTo>
                    <a:lnTo>
                      <a:pt x="127540" y="51506"/>
                    </a:lnTo>
                    <a:lnTo>
                      <a:pt x="101231" y="40280"/>
                    </a:lnTo>
                    <a:lnTo>
                      <a:pt x="93162" y="42473"/>
                    </a:lnTo>
                    <a:lnTo>
                      <a:pt x="87374" y="51243"/>
                    </a:lnTo>
                    <a:lnTo>
                      <a:pt x="75798" y="55803"/>
                    </a:lnTo>
                    <a:lnTo>
                      <a:pt x="73167" y="53435"/>
                    </a:lnTo>
                    <a:lnTo>
                      <a:pt x="61240" y="59135"/>
                    </a:lnTo>
                    <a:lnTo>
                      <a:pt x="51418" y="60276"/>
                    </a:lnTo>
                    <a:lnTo>
                      <a:pt x="49489" y="67642"/>
                    </a:lnTo>
                    <a:lnTo>
                      <a:pt x="28792" y="72115"/>
                    </a:lnTo>
                    <a:lnTo>
                      <a:pt x="19759" y="68081"/>
                    </a:lnTo>
                    <a:lnTo>
                      <a:pt x="7218" y="58697"/>
                    </a:lnTo>
                    <a:lnTo>
                      <a:pt x="4763" y="45981"/>
                    </a:lnTo>
                    <a:lnTo>
                      <a:pt x="6779" y="41245"/>
                    </a:lnTo>
                    <a:lnTo>
                      <a:pt x="10200" y="33089"/>
                    </a:lnTo>
                    <a:lnTo>
                      <a:pt x="21162" y="33703"/>
                    </a:lnTo>
                    <a:lnTo>
                      <a:pt x="29494" y="29844"/>
                    </a:lnTo>
                    <a:lnTo>
                      <a:pt x="30195" y="26424"/>
                    </a:lnTo>
                    <a:lnTo>
                      <a:pt x="34931" y="24582"/>
                    </a:lnTo>
                    <a:lnTo>
                      <a:pt x="36509" y="16075"/>
                    </a:lnTo>
                    <a:lnTo>
                      <a:pt x="42122" y="14409"/>
                    </a:lnTo>
                    <a:lnTo>
                      <a:pt x="45981" y="7656"/>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67" name="Freeform: Shape 1645">
                <a:extLst>
                  <a:ext uri="{FF2B5EF4-FFF2-40B4-BE49-F238E27FC236}">
                    <a16:creationId xmlns:a16="http://schemas.microsoft.com/office/drawing/2014/main" id="{0331150E-16DD-42D0-AC0C-71FA33527616}"/>
                  </a:ext>
                </a:extLst>
              </p:cNvPr>
              <p:cNvSpPr/>
              <p:nvPr/>
            </p:nvSpPr>
            <p:spPr>
              <a:xfrm>
                <a:off x="6336645" y="4197769"/>
                <a:ext cx="85632" cy="92219"/>
              </a:xfrm>
              <a:custGeom>
                <a:avLst/>
                <a:gdLst>
                  <a:gd name="connsiteX0" fmla="*/ 49226 w 82550"/>
                  <a:gd name="connsiteY0" fmla="*/ 85270 h 88900"/>
                  <a:gd name="connsiteX1" fmla="*/ 42561 w 82550"/>
                  <a:gd name="connsiteY1" fmla="*/ 83428 h 88900"/>
                  <a:gd name="connsiteX2" fmla="*/ 24933 w 82550"/>
                  <a:gd name="connsiteY2" fmla="*/ 73518 h 88900"/>
                  <a:gd name="connsiteX3" fmla="*/ 12129 w 82550"/>
                  <a:gd name="connsiteY3" fmla="*/ 60363 h 88900"/>
                  <a:gd name="connsiteX4" fmla="*/ 7832 w 82550"/>
                  <a:gd name="connsiteY4" fmla="*/ 51330 h 88900"/>
                  <a:gd name="connsiteX5" fmla="*/ 4763 w 82550"/>
                  <a:gd name="connsiteY5" fmla="*/ 33089 h 88900"/>
                  <a:gd name="connsiteX6" fmla="*/ 17917 w 82550"/>
                  <a:gd name="connsiteY6" fmla="*/ 22214 h 88900"/>
                  <a:gd name="connsiteX7" fmla="*/ 20724 w 82550"/>
                  <a:gd name="connsiteY7" fmla="*/ 15286 h 88900"/>
                  <a:gd name="connsiteX8" fmla="*/ 24933 w 82550"/>
                  <a:gd name="connsiteY8" fmla="*/ 9937 h 88900"/>
                  <a:gd name="connsiteX9" fmla="*/ 31774 w 82550"/>
                  <a:gd name="connsiteY9" fmla="*/ 9411 h 88900"/>
                  <a:gd name="connsiteX10" fmla="*/ 37474 w 82550"/>
                  <a:gd name="connsiteY10" fmla="*/ 4763 h 88900"/>
                  <a:gd name="connsiteX11" fmla="*/ 57119 w 82550"/>
                  <a:gd name="connsiteY11" fmla="*/ 4763 h 88900"/>
                  <a:gd name="connsiteX12" fmla="*/ 63959 w 82550"/>
                  <a:gd name="connsiteY12" fmla="*/ 13620 h 88900"/>
                  <a:gd name="connsiteX13" fmla="*/ 69309 w 82550"/>
                  <a:gd name="connsiteY13" fmla="*/ 24056 h 88900"/>
                  <a:gd name="connsiteX14" fmla="*/ 68520 w 82550"/>
                  <a:gd name="connsiteY14" fmla="*/ 31247 h 88900"/>
                  <a:gd name="connsiteX15" fmla="*/ 72466 w 82550"/>
                  <a:gd name="connsiteY15" fmla="*/ 37737 h 88900"/>
                  <a:gd name="connsiteX16" fmla="*/ 72203 w 82550"/>
                  <a:gd name="connsiteY16" fmla="*/ 46770 h 88900"/>
                  <a:gd name="connsiteX17" fmla="*/ 78956 w 82550"/>
                  <a:gd name="connsiteY17" fmla="*/ 45367 h 88900"/>
                  <a:gd name="connsiteX18" fmla="*/ 67467 w 82550"/>
                  <a:gd name="connsiteY18" fmla="*/ 56855 h 88900"/>
                  <a:gd name="connsiteX19" fmla="*/ 56417 w 82550"/>
                  <a:gd name="connsiteY19" fmla="*/ 70273 h 88900"/>
                  <a:gd name="connsiteX20" fmla="*/ 55102 w 82550"/>
                  <a:gd name="connsiteY20" fmla="*/ 77377 h 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550" h="88900">
                    <a:moveTo>
                      <a:pt x="49226" y="85270"/>
                    </a:moveTo>
                    <a:lnTo>
                      <a:pt x="42561" y="83428"/>
                    </a:lnTo>
                    <a:lnTo>
                      <a:pt x="24933" y="73518"/>
                    </a:lnTo>
                    <a:lnTo>
                      <a:pt x="12129" y="60363"/>
                    </a:lnTo>
                    <a:lnTo>
                      <a:pt x="7832" y="51330"/>
                    </a:lnTo>
                    <a:lnTo>
                      <a:pt x="4763" y="33089"/>
                    </a:lnTo>
                    <a:lnTo>
                      <a:pt x="17917" y="22214"/>
                    </a:lnTo>
                    <a:lnTo>
                      <a:pt x="20724" y="15286"/>
                    </a:lnTo>
                    <a:lnTo>
                      <a:pt x="24933" y="9937"/>
                    </a:lnTo>
                    <a:lnTo>
                      <a:pt x="31774" y="9411"/>
                    </a:lnTo>
                    <a:lnTo>
                      <a:pt x="37474" y="4763"/>
                    </a:lnTo>
                    <a:lnTo>
                      <a:pt x="57119" y="4763"/>
                    </a:lnTo>
                    <a:lnTo>
                      <a:pt x="63959" y="13620"/>
                    </a:lnTo>
                    <a:lnTo>
                      <a:pt x="69309" y="24056"/>
                    </a:lnTo>
                    <a:lnTo>
                      <a:pt x="68520" y="31247"/>
                    </a:lnTo>
                    <a:lnTo>
                      <a:pt x="72466" y="37737"/>
                    </a:lnTo>
                    <a:lnTo>
                      <a:pt x="72203" y="46770"/>
                    </a:lnTo>
                    <a:lnTo>
                      <a:pt x="78956" y="45367"/>
                    </a:lnTo>
                    <a:lnTo>
                      <a:pt x="67467" y="56855"/>
                    </a:lnTo>
                    <a:lnTo>
                      <a:pt x="56417" y="70273"/>
                    </a:lnTo>
                    <a:lnTo>
                      <a:pt x="55102" y="77377"/>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68" name="Freeform: Shape 1646">
                <a:extLst>
                  <a:ext uri="{FF2B5EF4-FFF2-40B4-BE49-F238E27FC236}">
                    <a16:creationId xmlns:a16="http://schemas.microsoft.com/office/drawing/2014/main" id="{4409D392-E814-4B7D-B26E-FA819340D917}"/>
                  </a:ext>
                </a:extLst>
              </p:cNvPr>
              <p:cNvSpPr/>
              <p:nvPr/>
            </p:nvSpPr>
            <p:spPr>
              <a:xfrm>
                <a:off x="6224931" y="4027015"/>
                <a:ext cx="164676" cy="118567"/>
              </a:xfrm>
              <a:custGeom>
                <a:avLst/>
                <a:gdLst>
                  <a:gd name="connsiteX0" fmla="*/ 27214 w 158750"/>
                  <a:gd name="connsiteY0" fmla="*/ 80797 h 114300"/>
                  <a:gd name="connsiteX1" fmla="*/ 17041 w 158750"/>
                  <a:gd name="connsiteY1" fmla="*/ 61153 h 114300"/>
                  <a:gd name="connsiteX2" fmla="*/ 4763 w 158750"/>
                  <a:gd name="connsiteY2" fmla="*/ 52207 h 114300"/>
                  <a:gd name="connsiteX3" fmla="*/ 15637 w 158750"/>
                  <a:gd name="connsiteY3" fmla="*/ 47384 h 114300"/>
                  <a:gd name="connsiteX4" fmla="*/ 27564 w 158750"/>
                  <a:gd name="connsiteY4" fmla="*/ 29581 h 114300"/>
                  <a:gd name="connsiteX5" fmla="*/ 33352 w 158750"/>
                  <a:gd name="connsiteY5" fmla="*/ 16514 h 114300"/>
                  <a:gd name="connsiteX6" fmla="*/ 41771 w 158750"/>
                  <a:gd name="connsiteY6" fmla="*/ 8358 h 114300"/>
                  <a:gd name="connsiteX7" fmla="*/ 54049 w 158750"/>
                  <a:gd name="connsiteY7" fmla="*/ 10551 h 114300"/>
                  <a:gd name="connsiteX8" fmla="*/ 65976 w 158750"/>
                  <a:gd name="connsiteY8" fmla="*/ 5026 h 114300"/>
                  <a:gd name="connsiteX9" fmla="*/ 79745 w 158750"/>
                  <a:gd name="connsiteY9" fmla="*/ 4763 h 114300"/>
                  <a:gd name="connsiteX10" fmla="*/ 91497 w 158750"/>
                  <a:gd name="connsiteY10" fmla="*/ 12217 h 114300"/>
                  <a:gd name="connsiteX11" fmla="*/ 107808 w 158750"/>
                  <a:gd name="connsiteY11" fmla="*/ 18970 h 114300"/>
                  <a:gd name="connsiteX12" fmla="*/ 122717 w 158750"/>
                  <a:gd name="connsiteY12" fmla="*/ 37649 h 114300"/>
                  <a:gd name="connsiteX13" fmla="*/ 138941 w 158750"/>
                  <a:gd name="connsiteY13" fmla="*/ 55014 h 114300"/>
                  <a:gd name="connsiteX14" fmla="*/ 140082 w 158750"/>
                  <a:gd name="connsiteY14" fmla="*/ 70712 h 114300"/>
                  <a:gd name="connsiteX15" fmla="*/ 144905 w 158750"/>
                  <a:gd name="connsiteY15" fmla="*/ 85094 h 114300"/>
                  <a:gd name="connsiteX16" fmla="*/ 154113 w 158750"/>
                  <a:gd name="connsiteY16" fmla="*/ 92198 h 114300"/>
                  <a:gd name="connsiteX17" fmla="*/ 156218 w 158750"/>
                  <a:gd name="connsiteY17" fmla="*/ 101845 h 114300"/>
                  <a:gd name="connsiteX18" fmla="*/ 155078 w 158750"/>
                  <a:gd name="connsiteY18" fmla="*/ 109650 h 114300"/>
                  <a:gd name="connsiteX19" fmla="*/ 151482 w 158750"/>
                  <a:gd name="connsiteY19" fmla="*/ 111053 h 114300"/>
                  <a:gd name="connsiteX20" fmla="*/ 138152 w 158750"/>
                  <a:gd name="connsiteY20" fmla="*/ 109124 h 114300"/>
                  <a:gd name="connsiteX21" fmla="*/ 136310 w 158750"/>
                  <a:gd name="connsiteY21" fmla="*/ 111843 h 114300"/>
                  <a:gd name="connsiteX22" fmla="*/ 130873 w 158750"/>
                  <a:gd name="connsiteY22" fmla="*/ 112456 h 114300"/>
                  <a:gd name="connsiteX23" fmla="*/ 113158 w 158750"/>
                  <a:gd name="connsiteY23" fmla="*/ 106318 h 114300"/>
                  <a:gd name="connsiteX24" fmla="*/ 101319 w 158750"/>
                  <a:gd name="connsiteY24" fmla="*/ 106054 h 114300"/>
                  <a:gd name="connsiteX25" fmla="*/ 55891 w 158750"/>
                  <a:gd name="connsiteY25" fmla="*/ 105002 h 114300"/>
                  <a:gd name="connsiteX26" fmla="*/ 49314 w 158750"/>
                  <a:gd name="connsiteY26" fmla="*/ 107808 h 114300"/>
                  <a:gd name="connsiteX27" fmla="*/ 41158 w 158750"/>
                  <a:gd name="connsiteY27" fmla="*/ 107019 h 114300"/>
                  <a:gd name="connsiteX28" fmla="*/ 28090 w 158750"/>
                  <a:gd name="connsiteY28" fmla="*/ 111141 h 114300"/>
                  <a:gd name="connsiteX29" fmla="*/ 24056 w 158750"/>
                  <a:gd name="connsiteY29" fmla="*/ 91935 h 114300"/>
                  <a:gd name="connsiteX30" fmla="*/ 46419 w 158750"/>
                  <a:gd name="connsiteY30" fmla="*/ 92461 h 114300"/>
                  <a:gd name="connsiteX31" fmla="*/ 52383 w 158750"/>
                  <a:gd name="connsiteY31" fmla="*/ 88953 h 114300"/>
                  <a:gd name="connsiteX32" fmla="*/ 56768 w 158750"/>
                  <a:gd name="connsiteY32" fmla="*/ 88690 h 114300"/>
                  <a:gd name="connsiteX33" fmla="*/ 65888 w 158750"/>
                  <a:gd name="connsiteY33" fmla="*/ 82902 h 114300"/>
                  <a:gd name="connsiteX34" fmla="*/ 76412 w 158750"/>
                  <a:gd name="connsiteY34" fmla="*/ 88252 h 114300"/>
                  <a:gd name="connsiteX35" fmla="*/ 87112 w 158750"/>
                  <a:gd name="connsiteY35" fmla="*/ 88690 h 114300"/>
                  <a:gd name="connsiteX36" fmla="*/ 97723 w 158750"/>
                  <a:gd name="connsiteY36" fmla="*/ 82990 h 114300"/>
                  <a:gd name="connsiteX37" fmla="*/ 92812 w 158750"/>
                  <a:gd name="connsiteY37" fmla="*/ 75798 h 114300"/>
                  <a:gd name="connsiteX38" fmla="*/ 84656 w 158750"/>
                  <a:gd name="connsiteY38" fmla="*/ 80008 h 114300"/>
                  <a:gd name="connsiteX39" fmla="*/ 77026 w 158750"/>
                  <a:gd name="connsiteY39" fmla="*/ 79920 h 114300"/>
                  <a:gd name="connsiteX40" fmla="*/ 67379 w 158750"/>
                  <a:gd name="connsiteY40" fmla="*/ 73694 h 114300"/>
                  <a:gd name="connsiteX41" fmla="*/ 59574 w 158750"/>
                  <a:gd name="connsiteY41" fmla="*/ 74132 h 114300"/>
                  <a:gd name="connsiteX42" fmla="*/ 53962 w 158750"/>
                  <a:gd name="connsiteY42" fmla="*/ 80008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8750" h="114300">
                    <a:moveTo>
                      <a:pt x="27214" y="80797"/>
                    </a:moveTo>
                    <a:lnTo>
                      <a:pt x="17041" y="61153"/>
                    </a:lnTo>
                    <a:lnTo>
                      <a:pt x="4763" y="52207"/>
                    </a:lnTo>
                    <a:lnTo>
                      <a:pt x="15637" y="47384"/>
                    </a:lnTo>
                    <a:lnTo>
                      <a:pt x="27564" y="29581"/>
                    </a:lnTo>
                    <a:lnTo>
                      <a:pt x="33352" y="16514"/>
                    </a:lnTo>
                    <a:lnTo>
                      <a:pt x="41771" y="8358"/>
                    </a:lnTo>
                    <a:lnTo>
                      <a:pt x="54049" y="10551"/>
                    </a:lnTo>
                    <a:lnTo>
                      <a:pt x="65976" y="5026"/>
                    </a:lnTo>
                    <a:lnTo>
                      <a:pt x="79745" y="4763"/>
                    </a:lnTo>
                    <a:lnTo>
                      <a:pt x="91497" y="12217"/>
                    </a:lnTo>
                    <a:lnTo>
                      <a:pt x="107808" y="18970"/>
                    </a:lnTo>
                    <a:lnTo>
                      <a:pt x="122717" y="37649"/>
                    </a:lnTo>
                    <a:lnTo>
                      <a:pt x="138941" y="55014"/>
                    </a:lnTo>
                    <a:lnTo>
                      <a:pt x="140082" y="70712"/>
                    </a:lnTo>
                    <a:lnTo>
                      <a:pt x="144905" y="85094"/>
                    </a:lnTo>
                    <a:lnTo>
                      <a:pt x="154113" y="92198"/>
                    </a:lnTo>
                    <a:lnTo>
                      <a:pt x="156218" y="101845"/>
                    </a:lnTo>
                    <a:lnTo>
                      <a:pt x="155078" y="109650"/>
                    </a:lnTo>
                    <a:lnTo>
                      <a:pt x="151482" y="111053"/>
                    </a:lnTo>
                    <a:lnTo>
                      <a:pt x="138152" y="109124"/>
                    </a:lnTo>
                    <a:lnTo>
                      <a:pt x="136310" y="111843"/>
                    </a:lnTo>
                    <a:lnTo>
                      <a:pt x="130873" y="112456"/>
                    </a:lnTo>
                    <a:lnTo>
                      <a:pt x="113158" y="106318"/>
                    </a:lnTo>
                    <a:lnTo>
                      <a:pt x="101319" y="106054"/>
                    </a:lnTo>
                    <a:lnTo>
                      <a:pt x="55891" y="105002"/>
                    </a:lnTo>
                    <a:lnTo>
                      <a:pt x="49314" y="107808"/>
                    </a:lnTo>
                    <a:lnTo>
                      <a:pt x="41158" y="107019"/>
                    </a:lnTo>
                    <a:lnTo>
                      <a:pt x="28090" y="111141"/>
                    </a:lnTo>
                    <a:lnTo>
                      <a:pt x="24056" y="91935"/>
                    </a:lnTo>
                    <a:lnTo>
                      <a:pt x="46419" y="92461"/>
                    </a:lnTo>
                    <a:lnTo>
                      <a:pt x="52383" y="88953"/>
                    </a:lnTo>
                    <a:lnTo>
                      <a:pt x="56768" y="88690"/>
                    </a:lnTo>
                    <a:lnTo>
                      <a:pt x="65888" y="82902"/>
                    </a:lnTo>
                    <a:lnTo>
                      <a:pt x="76412" y="88252"/>
                    </a:lnTo>
                    <a:lnTo>
                      <a:pt x="87112" y="88690"/>
                    </a:lnTo>
                    <a:lnTo>
                      <a:pt x="97723" y="82990"/>
                    </a:lnTo>
                    <a:lnTo>
                      <a:pt x="92812" y="75798"/>
                    </a:lnTo>
                    <a:lnTo>
                      <a:pt x="84656" y="80008"/>
                    </a:lnTo>
                    <a:lnTo>
                      <a:pt x="77026" y="79920"/>
                    </a:lnTo>
                    <a:lnTo>
                      <a:pt x="67379" y="73694"/>
                    </a:lnTo>
                    <a:lnTo>
                      <a:pt x="59574" y="74132"/>
                    </a:lnTo>
                    <a:lnTo>
                      <a:pt x="53962" y="80008"/>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69" name="Freeform: Shape 1647">
                <a:extLst>
                  <a:ext uri="{FF2B5EF4-FFF2-40B4-BE49-F238E27FC236}">
                    <a16:creationId xmlns:a16="http://schemas.microsoft.com/office/drawing/2014/main" id="{7F17B062-3B82-4F1E-B953-9FB89600987E}"/>
                  </a:ext>
                </a:extLst>
              </p:cNvPr>
              <p:cNvSpPr/>
              <p:nvPr/>
            </p:nvSpPr>
            <p:spPr>
              <a:xfrm>
                <a:off x="7283849" y="4140912"/>
                <a:ext cx="296417" cy="230547"/>
              </a:xfrm>
              <a:custGeom>
                <a:avLst/>
                <a:gdLst>
                  <a:gd name="connsiteX0" fmla="*/ 252511 w 285750"/>
                  <a:gd name="connsiteY0" fmla="*/ 73957 h 222250"/>
                  <a:gd name="connsiteX1" fmla="*/ 252774 w 285750"/>
                  <a:gd name="connsiteY1" fmla="*/ 93250 h 222250"/>
                  <a:gd name="connsiteX2" fmla="*/ 249091 w 285750"/>
                  <a:gd name="connsiteY2" fmla="*/ 100792 h 222250"/>
                  <a:gd name="connsiteX3" fmla="*/ 236111 w 285750"/>
                  <a:gd name="connsiteY3" fmla="*/ 101406 h 222250"/>
                  <a:gd name="connsiteX4" fmla="*/ 227693 w 285750"/>
                  <a:gd name="connsiteY4" fmla="*/ 115526 h 222250"/>
                  <a:gd name="connsiteX5" fmla="*/ 242777 w 285750"/>
                  <a:gd name="connsiteY5" fmla="*/ 117280 h 222250"/>
                  <a:gd name="connsiteX6" fmla="*/ 255230 w 285750"/>
                  <a:gd name="connsiteY6" fmla="*/ 129294 h 222250"/>
                  <a:gd name="connsiteX7" fmla="*/ 259614 w 285750"/>
                  <a:gd name="connsiteY7" fmla="*/ 139116 h 222250"/>
                  <a:gd name="connsiteX8" fmla="*/ 270840 w 285750"/>
                  <a:gd name="connsiteY8" fmla="*/ 144817 h 222250"/>
                  <a:gd name="connsiteX9" fmla="*/ 285310 w 285750"/>
                  <a:gd name="connsiteY9" fmla="*/ 171565 h 222250"/>
                  <a:gd name="connsiteX10" fmla="*/ 268648 w 285750"/>
                  <a:gd name="connsiteY10" fmla="*/ 187702 h 222250"/>
                  <a:gd name="connsiteX11" fmla="*/ 253563 w 285750"/>
                  <a:gd name="connsiteY11" fmla="*/ 202347 h 222250"/>
                  <a:gd name="connsiteX12" fmla="*/ 238392 w 285750"/>
                  <a:gd name="connsiteY12" fmla="*/ 213573 h 222250"/>
                  <a:gd name="connsiteX13" fmla="*/ 221115 w 285750"/>
                  <a:gd name="connsiteY13" fmla="*/ 213573 h 222250"/>
                  <a:gd name="connsiteX14" fmla="*/ 201295 w 285750"/>
                  <a:gd name="connsiteY14" fmla="*/ 219273 h 222250"/>
                  <a:gd name="connsiteX15" fmla="*/ 185685 w 285750"/>
                  <a:gd name="connsiteY15" fmla="*/ 213748 h 222250"/>
                  <a:gd name="connsiteX16" fmla="*/ 175600 w 285750"/>
                  <a:gd name="connsiteY16" fmla="*/ 220501 h 222250"/>
                  <a:gd name="connsiteX17" fmla="*/ 153938 w 285750"/>
                  <a:gd name="connsiteY17" fmla="*/ 204189 h 222250"/>
                  <a:gd name="connsiteX18" fmla="*/ 148062 w 285750"/>
                  <a:gd name="connsiteY18" fmla="*/ 193753 h 222250"/>
                  <a:gd name="connsiteX19" fmla="*/ 134381 w 285750"/>
                  <a:gd name="connsiteY19" fmla="*/ 198927 h 222250"/>
                  <a:gd name="connsiteX20" fmla="*/ 122981 w 285750"/>
                  <a:gd name="connsiteY20" fmla="*/ 197261 h 222250"/>
                  <a:gd name="connsiteX21" fmla="*/ 116403 w 285750"/>
                  <a:gd name="connsiteY21" fmla="*/ 201383 h 222250"/>
                  <a:gd name="connsiteX22" fmla="*/ 105353 w 285750"/>
                  <a:gd name="connsiteY22" fmla="*/ 198489 h 222250"/>
                  <a:gd name="connsiteX23" fmla="*/ 90532 w 285750"/>
                  <a:gd name="connsiteY23" fmla="*/ 178230 h 222250"/>
                  <a:gd name="connsiteX24" fmla="*/ 86585 w 285750"/>
                  <a:gd name="connsiteY24" fmla="*/ 170425 h 222250"/>
                  <a:gd name="connsiteX25" fmla="*/ 68169 w 285750"/>
                  <a:gd name="connsiteY25" fmla="*/ 160691 h 222250"/>
                  <a:gd name="connsiteX26" fmla="*/ 61942 w 285750"/>
                  <a:gd name="connsiteY26" fmla="*/ 145957 h 222250"/>
                  <a:gd name="connsiteX27" fmla="*/ 51682 w 285750"/>
                  <a:gd name="connsiteY27" fmla="*/ 135346 h 222250"/>
                  <a:gd name="connsiteX28" fmla="*/ 35194 w 285750"/>
                  <a:gd name="connsiteY28" fmla="*/ 122542 h 222250"/>
                  <a:gd name="connsiteX29" fmla="*/ 34931 w 285750"/>
                  <a:gd name="connsiteY29" fmla="*/ 114473 h 222250"/>
                  <a:gd name="connsiteX30" fmla="*/ 21513 w 285750"/>
                  <a:gd name="connsiteY30" fmla="*/ 104564 h 222250"/>
                  <a:gd name="connsiteX31" fmla="*/ 4763 w 285750"/>
                  <a:gd name="connsiteY31" fmla="*/ 94917 h 222250"/>
                  <a:gd name="connsiteX32" fmla="*/ 12305 w 285750"/>
                  <a:gd name="connsiteY32" fmla="*/ 92198 h 222250"/>
                  <a:gd name="connsiteX33" fmla="*/ 20724 w 285750"/>
                  <a:gd name="connsiteY33" fmla="*/ 87550 h 222250"/>
                  <a:gd name="connsiteX34" fmla="*/ 27038 w 285750"/>
                  <a:gd name="connsiteY34" fmla="*/ 65450 h 222250"/>
                  <a:gd name="connsiteX35" fmla="*/ 33791 w 285750"/>
                  <a:gd name="connsiteY35" fmla="*/ 53961 h 222250"/>
                  <a:gd name="connsiteX36" fmla="*/ 51594 w 285750"/>
                  <a:gd name="connsiteY36" fmla="*/ 50541 h 222250"/>
                  <a:gd name="connsiteX37" fmla="*/ 55803 w 285750"/>
                  <a:gd name="connsiteY37" fmla="*/ 57294 h 222250"/>
                  <a:gd name="connsiteX38" fmla="*/ 68432 w 285750"/>
                  <a:gd name="connsiteY38" fmla="*/ 71764 h 222250"/>
                  <a:gd name="connsiteX39" fmla="*/ 75185 w 285750"/>
                  <a:gd name="connsiteY39" fmla="*/ 73957 h 222250"/>
                  <a:gd name="connsiteX40" fmla="*/ 84042 w 285750"/>
                  <a:gd name="connsiteY40" fmla="*/ 69659 h 222250"/>
                  <a:gd name="connsiteX41" fmla="*/ 101757 w 285750"/>
                  <a:gd name="connsiteY41" fmla="*/ 70536 h 222250"/>
                  <a:gd name="connsiteX42" fmla="*/ 105177 w 285750"/>
                  <a:gd name="connsiteY42" fmla="*/ 75623 h 222250"/>
                  <a:gd name="connsiteX43" fmla="*/ 129645 w 285750"/>
                  <a:gd name="connsiteY43" fmla="*/ 75623 h 222250"/>
                  <a:gd name="connsiteX44" fmla="*/ 130522 w 285750"/>
                  <a:gd name="connsiteY44" fmla="*/ 70536 h 222250"/>
                  <a:gd name="connsiteX45" fmla="*/ 143151 w 285750"/>
                  <a:gd name="connsiteY45" fmla="*/ 65888 h 222250"/>
                  <a:gd name="connsiteX46" fmla="*/ 145694 w 285750"/>
                  <a:gd name="connsiteY46" fmla="*/ 58609 h 222250"/>
                  <a:gd name="connsiteX47" fmla="*/ 154990 w 285750"/>
                  <a:gd name="connsiteY47" fmla="*/ 53523 h 222250"/>
                  <a:gd name="connsiteX48" fmla="*/ 175687 w 285750"/>
                  <a:gd name="connsiteY48" fmla="*/ 67993 h 222250"/>
                  <a:gd name="connsiteX49" fmla="*/ 188316 w 285750"/>
                  <a:gd name="connsiteY49" fmla="*/ 65450 h 222250"/>
                  <a:gd name="connsiteX50" fmla="*/ 200594 w 285750"/>
                  <a:gd name="connsiteY50" fmla="*/ 47559 h 222250"/>
                  <a:gd name="connsiteX51" fmla="*/ 214099 w 285750"/>
                  <a:gd name="connsiteY51" fmla="*/ 33878 h 222250"/>
                  <a:gd name="connsiteX52" fmla="*/ 211994 w 285750"/>
                  <a:gd name="connsiteY52" fmla="*/ 18882 h 222250"/>
                  <a:gd name="connsiteX53" fmla="*/ 206031 w 285750"/>
                  <a:gd name="connsiteY53" fmla="*/ 11603 h 222250"/>
                  <a:gd name="connsiteX54" fmla="*/ 220852 w 285750"/>
                  <a:gd name="connsiteY54" fmla="*/ 10288 h 222250"/>
                  <a:gd name="connsiteX55" fmla="*/ 222518 w 285750"/>
                  <a:gd name="connsiteY55" fmla="*/ 4763 h 222250"/>
                  <a:gd name="connsiteX56" fmla="*/ 233919 w 285750"/>
                  <a:gd name="connsiteY56" fmla="*/ 6429 h 222250"/>
                  <a:gd name="connsiteX57" fmla="*/ 230937 w 285750"/>
                  <a:gd name="connsiteY57" fmla="*/ 24845 h 222250"/>
                  <a:gd name="connsiteX58" fmla="*/ 233919 w 285750"/>
                  <a:gd name="connsiteY58" fmla="*/ 42824 h 222250"/>
                  <a:gd name="connsiteX59" fmla="*/ 246547 w 285750"/>
                  <a:gd name="connsiteY59" fmla="*/ 52646 h 222250"/>
                  <a:gd name="connsiteX60" fmla="*/ 249529 w 285750"/>
                  <a:gd name="connsiteY60" fmla="*/ 61153 h 222250"/>
                  <a:gd name="connsiteX61" fmla="*/ 249091 w 285750"/>
                  <a:gd name="connsiteY61" fmla="*/ 73518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5750" h="222250">
                    <a:moveTo>
                      <a:pt x="252511" y="73957"/>
                    </a:moveTo>
                    <a:lnTo>
                      <a:pt x="252774" y="93250"/>
                    </a:lnTo>
                    <a:lnTo>
                      <a:pt x="249091" y="100792"/>
                    </a:lnTo>
                    <a:lnTo>
                      <a:pt x="236111" y="101406"/>
                    </a:lnTo>
                    <a:lnTo>
                      <a:pt x="227693" y="115526"/>
                    </a:lnTo>
                    <a:lnTo>
                      <a:pt x="242777" y="117280"/>
                    </a:lnTo>
                    <a:lnTo>
                      <a:pt x="255230" y="129294"/>
                    </a:lnTo>
                    <a:lnTo>
                      <a:pt x="259614" y="139116"/>
                    </a:lnTo>
                    <a:lnTo>
                      <a:pt x="270840" y="144817"/>
                    </a:lnTo>
                    <a:lnTo>
                      <a:pt x="285310" y="171565"/>
                    </a:lnTo>
                    <a:lnTo>
                      <a:pt x="268648" y="187702"/>
                    </a:lnTo>
                    <a:lnTo>
                      <a:pt x="253563" y="202347"/>
                    </a:lnTo>
                    <a:lnTo>
                      <a:pt x="238392" y="213573"/>
                    </a:lnTo>
                    <a:lnTo>
                      <a:pt x="221115" y="213573"/>
                    </a:lnTo>
                    <a:lnTo>
                      <a:pt x="201295" y="219273"/>
                    </a:lnTo>
                    <a:lnTo>
                      <a:pt x="185685" y="213748"/>
                    </a:lnTo>
                    <a:lnTo>
                      <a:pt x="175600" y="220501"/>
                    </a:lnTo>
                    <a:lnTo>
                      <a:pt x="153938" y="204189"/>
                    </a:lnTo>
                    <a:lnTo>
                      <a:pt x="148062" y="193753"/>
                    </a:lnTo>
                    <a:lnTo>
                      <a:pt x="134381" y="198927"/>
                    </a:lnTo>
                    <a:lnTo>
                      <a:pt x="122981" y="197261"/>
                    </a:lnTo>
                    <a:lnTo>
                      <a:pt x="116403" y="201383"/>
                    </a:lnTo>
                    <a:lnTo>
                      <a:pt x="105353" y="198489"/>
                    </a:lnTo>
                    <a:lnTo>
                      <a:pt x="90532" y="178230"/>
                    </a:lnTo>
                    <a:lnTo>
                      <a:pt x="86585" y="170425"/>
                    </a:lnTo>
                    <a:lnTo>
                      <a:pt x="68169" y="160691"/>
                    </a:lnTo>
                    <a:lnTo>
                      <a:pt x="61942" y="145957"/>
                    </a:lnTo>
                    <a:lnTo>
                      <a:pt x="51682" y="135346"/>
                    </a:lnTo>
                    <a:lnTo>
                      <a:pt x="35194" y="122542"/>
                    </a:lnTo>
                    <a:lnTo>
                      <a:pt x="34931" y="114473"/>
                    </a:lnTo>
                    <a:lnTo>
                      <a:pt x="21513" y="104564"/>
                    </a:lnTo>
                    <a:lnTo>
                      <a:pt x="4763" y="94917"/>
                    </a:lnTo>
                    <a:lnTo>
                      <a:pt x="12305" y="92198"/>
                    </a:lnTo>
                    <a:lnTo>
                      <a:pt x="20724" y="87550"/>
                    </a:lnTo>
                    <a:lnTo>
                      <a:pt x="27038" y="65450"/>
                    </a:lnTo>
                    <a:lnTo>
                      <a:pt x="33791" y="53961"/>
                    </a:lnTo>
                    <a:lnTo>
                      <a:pt x="51594" y="50541"/>
                    </a:lnTo>
                    <a:lnTo>
                      <a:pt x="55803" y="57294"/>
                    </a:lnTo>
                    <a:lnTo>
                      <a:pt x="68432" y="71764"/>
                    </a:lnTo>
                    <a:lnTo>
                      <a:pt x="75185" y="73957"/>
                    </a:lnTo>
                    <a:lnTo>
                      <a:pt x="84042" y="69659"/>
                    </a:lnTo>
                    <a:lnTo>
                      <a:pt x="101757" y="70536"/>
                    </a:lnTo>
                    <a:lnTo>
                      <a:pt x="105177" y="75623"/>
                    </a:lnTo>
                    <a:lnTo>
                      <a:pt x="129645" y="75623"/>
                    </a:lnTo>
                    <a:lnTo>
                      <a:pt x="130522" y="70536"/>
                    </a:lnTo>
                    <a:lnTo>
                      <a:pt x="143151" y="65888"/>
                    </a:lnTo>
                    <a:lnTo>
                      <a:pt x="145694" y="58609"/>
                    </a:lnTo>
                    <a:lnTo>
                      <a:pt x="154990" y="53523"/>
                    </a:lnTo>
                    <a:lnTo>
                      <a:pt x="175687" y="67993"/>
                    </a:lnTo>
                    <a:lnTo>
                      <a:pt x="188316" y="65450"/>
                    </a:lnTo>
                    <a:lnTo>
                      <a:pt x="200594" y="47559"/>
                    </a:lnTo>
                    <a:lnTo>
                      <a:pt x="214099" y="33878"/>
                    </a:lnTo>
                    <a:lnTo>
                      <a:pt x="211994" y="18882"/>
                    </a:lnTo>
                    <a:lnTo>
                      <a:pt x="206031" y="11603"/>
                    </a:lnTo>
                    <a:lnTo>
                      <a:pt x="220852" y="10288"/>
                    </a:lnTo>
                    <a:lnTo>
                      <a:pt x="222518" y="4763"/>
                    </a:lnTo>
                    <a:lnTo>
                      <a:pt x="233919" y="6429"/>
                    </a:lnTo>
                    <a:lnTo>
                      <a:pt x="230937" y="24845"/>
                    </a:lnTo>
                    <a:lnTo>
                      <a:pt x="233919" y="42824"/>
                    </a:lnTo>
                    <a:lnTo>
                      <a:pt x="246547" y="52646"/>
                    </a:lnTo>
                    <a:lnTo>
                      <a:pt x="249529" y="61153"/>
                    </a:lnTo>
                    <a:lnTo>
                      <a:pt x="249091" y="73518"/>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70" name="Freeform: Shape 1648">
                <a:extLst>
                  <a:ext uri="{FF2B5EF4-FFF2-40B4-BE49-F238E27FC236}">
                    <a16:creationId xmlns:a16="http://schemas.microsoft.com/office/drawing/2014/main" id="{BD798027-A03D-472A-AB39-C116573CA3C2}"/>
                  </a:ext>
                </a:extLst>
              </p:cNvPr>
              <p:cNvSpPr/>
              <p:nvPr/>
            </p:nvSpPr>
            <p:spPr>
              <a:xfrm>
                <a:off x="4376464" y="4084237"/>
                <a:ext cx="65870" cy="39522"/>
              </a:xfrm>
              <a:custGeom>
                <a:avLst/>
                <a:gdLst>
                  <a:gd name="connsiteX0" fmla="*/ 61328 w 63500"/>
                  <a:gd name="connsiteY0" fmla="*/ 30897 h 38100"/>
                  <a:gd name="connsiteX1" fmla="*/ 58609 w 63500"/>
                  <a:gd name="connsiteY1" fmla="*/ 36772 h 38100"/>
                  <a:gd name="connsiteX2" fmla="*/ 44402 w 63500"/>
                  <a:gd name="connsiteY2" fmla="*/ 36422 h 38100"/>
                  <a:gd name="connsiteX3" fmla="*/ 35545 w 63500"/>
                  <a:gd name="connsiteY3" fmla="*/ 34054 h 38100"/>
                  <a:gd name="connsiteX4" fmla="*/ 25372 w 63500"/>
                  <a:gd name="connsiteY4" fmla="*/ 29055 h 38100"/>
                  <a:gd name="connsiteX5" fmla="*/ 11691 w 63500"/>
                  <a:gd name="connsiteY5" fmla="*/ 27476 h 38100"/>
                  <a:gd name="connsiteX6" fmla="*/ 4763 w 63500"/>
                  <a:gd name="connsiteY6" fmla="*/ 22039 h 38100"/>
                  <a:gd name="connsiteX7" fmla="*/ 5552 w 63500"/>
                  <a:gd name="connsiteY7" fmla="*/ 18356 h 38100"/>
                  <a:gd name="connsiteX8" fmla="*/ 13971 w 63500"/>
                  <a:gd name="connsiteY8" fmla="*/ 12041 h 38100"/>
                  <a:gd name="connsiteX9" fmla="*/ 18531 w 63500"/>
                  <a:gd name="connsiteY9" fmla="*/ 9235 h 38100"/>
                  <a:gd name="connsiteX10" fmla="*/ 17216 w 63500"/>
                  <a:gd name="connsiteY10" fmla="*/ 6253 h 38100"/>
                  <a:gd name="connsiteX11" fmla="*/ 23004 w 63500"/>
                  <a:gd name="connsiteY11" fmla="*/ 4763 h 38100"/>
                  <a:gd name="connsiteX12" fmla="*/ 30283 w 63500"/>
                  <a:gd name="connsiteY12" fmla="*/ 6867 h 38100"/>
                  <a:gd name="connsiteX13" fmla="*/ 35545 w 63500"/>
                  <a:gd name="connsiteY13" fmla="*/ 11866 h 38100"/>
                  <a:gd name="connsiteX14" fmla="*/ 42999 w 63500"/>
                  <a:gd name="connsiteY14" fmla="*/ 15900 h 38100"/>
                  <a:gd name="connsiteX15" fmla="*/ 43876 w 63500"/>
                  <a:gd name="connsiteY15" fmla="*/ 19320 h 38100"/>
                  <a:gd name="connsiteX16" fmla="*/ 54663 w 63500"/>
                  <a:gd name="connsiteY16" fmla="*/ 16339 h 38100"/>
                  <a:gd name="connsiteX17" fmla="*/ 59750 w 63500"/>
                  <a:gd name="connsiteY17" fmla="*/ 18093 h 38100"/>
                  <a:gd name="connsiteX18" fmla="*/ 63082 w 63500"/>
                  <a:gd name="connsiteY18" fmla="*/ 2081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500" h="38100">
                    <a:moveTo>
                      <a:pt x="61328" y="30897"/>
                    </a:moveTo>
                    <a:lnTo>
                      <a:pt x="58609" y="36772"/>
                    </a:lnTo>
                    <a:lnTo>
                      <a:pt x="44402" y="36422"/>
                    </a:lnTo>
                    <a:lnTo>
                      <a:pt x="35545" y="34054"/>
                    </a:lnTo>
                    <a:lnTo>
                      <a:pt x="25372" y="29055"/>
                    </a:lnTo>
                    <a:lnTo>
                      <a:pt x="11691" y="27476"/>
                    </a:lnTo>
                    <a:lnTo>
                      <a:pt x="4763" y="22039"/>
                    </a:lnTo>
                    <a:lnTo>
                      <a:pt x="5552" y="18356"/>
                    </a:lnTo>
                    <a:lnTo>
                      <a:pt x="13971" y="12041"/>
                    </a:lnTo>
                    <a:lnTo>
                      <a:pt x="18531" y="9235"/>
                    </a:lnTo>
                    <a:lnTo>
                      <a:pt x="17216" y="6253"/>
                    </a:lnTo>
                    <a:lnTo>
                      <a:pt x="23004" y="4763"/>
                    </a:lnTo>
                    <a:lnTo>
                      <a:pt x="30283" y="6867"/>
                    </a:lnTo>
                    <a:lnTo>
                      <a:pt x="35545" y="11866"/>
                    </a:lnTo>
                    <a:lnTo>
                      <a:pt x="42999" y="15900"/>
                    </a:lnTo>
                    <a:lnTo>
                      <a:pt x="43876" y="19320"/>
                    </a:lnTo>
                    <a:lnTo>
                      <a:pt x="54663" y="16339"/>
                    </a:lnTo>
                    <a:lnTo>
                      <a:pt x="59750" y="18093"/>
                    </a:lnTo>
                    <a:lnTo>
                      <a:pt x="63082" y="20811"/>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71" name="Freeform: Shape 1649">
                <a:extLst>
                  <a:ext uri="{FF2B5EF4-FFF2-40B4-BE49-F238E27FC236}">
                    <a16:creationId xmlns:a16="http://schemas.microsoft.com/office/drawing/2014/main" id="{54CD640E-46A8-4A98-A688-7EF5029E64D4}"/>
                  </a:ext>
                </a:extLst>
              </p:cNvPr>
              <p:cNvSpPr/>
              <p:nvPr/>
            </p:nvSpPr>
            <p:spPr>
              <a:xfrm>
                <a:off x="7585150" y="3435058"/>
                <a:ext cx="177850" cy="158089"/>
              </a:xfrm>
              <a:custGeom>
                <a:avLst/>
                <a:gdLst>
                  <a:gd name="connsiteX0" fmla="*/ 80798 w 171450"/>
                  <a:gd name="connsiteY0" fmla="*/ 120349 h 152400"/>
                  <a:gd name="connsiteX1" fmla="*/ 32651 w 171450"/>
                  <a:gd name="connsiteY1" fmla="*/ 151395 h 152400"/>
                  <a:gd name="connsiteX2" fmla="*/ 5289 w 171450"/>
                  <a:gd name="connsiteY2" fmla="*/ 139818 h 152400"/>
                  <a:gd name="connsiteX3" fmla="*/ 4763 w 171450"/>
                  <a:gd name="connsiteY3" fmla="*/ 139643 h 152400"/>
                  <a:gd name="connsiteX4" fmla="*/ 8095 w 171450"/>
                  <a:gd name="connsiteY4" fmla="*/ 135258 h 152400"/>
                  <a:gd name="connsiteX5" fmla="*/ 7744 w 171450"/>
                  <a:gd name="connsiteY5" fmla="*/ 123243 h 152400"/>
                  <a:gd name="connsiteX6" fmla="*/ 13796 w 171450"/>
                  <a:gd name="connsiteY6" fmla="*/ 107194 h 152400"/>
                  <a:gd name="connsiteX7" fmla="*/ 27213 w 171450"/>
                  <a:gd name="connsiteY7" fmla="*/ 96056 h 152400"/>
                  <a:gd name="connsiteX8" fmla="*/ 23180 w 171450"/>
                  <a:gd name="connsiteY8" fmla="*/ 84480 h 152400"/>
                  <a:gd name="connsiteX9" fmla="*/ 12129 w 171450"/>
                  <a:gd name="connsiteY9" fmla="*/ 82902 h 152400"/>
                  <a:gd name="connsiteX10" fmla="*/ 9849 w 171450"/>
                  <a:gd name="connsiteY10" fmla="*/ 60012 h 152400"/>
                  <a:gd name="connsiteX11" fmla="*/ 15813 w 171450"/>
                  <a:gd name="connsiteY11" fmla="*/ 47647 h 152400"/>
                  <a:gd name="connsiteX12" fmla="*/ 22390 w 171450"/>
                  <a:gd name="connsiteY12" fmla="*/ 41070 h 152400"/>
                  <a:gd name="connsiteX13" fmla="*/ 28967 w 171450"/>
                  <a:gd name="connsiteY13" fmla="*/ 34404 h 152400"/>
                  <a:gd name="connsiteX14" fmla="*/ 30371 w 171450"/>
                  <a:gd name="connsiteY14" fmla="*/ 17391 h 152400"/>
                  <a:gd name="connsiteX15" fmla="*/ 38351 w 171450"/>
                  <a:gd name="connsiteY15" fmla="*/ 23355 h 152400"/>
                  <a:gd name="connsiteX16" fmla="*/ 65450 w 171450"/>
                  <a:gd name="connsiteY16" fmla="*/ 14848 h 152400"/>
                  <a:gd name="connsiteX17" fmla="*/ 78517 w 171450"/>
                  <a:gd name="connsiteY17" fmla="*/ 20548 h 152400"/>
                  <a:gd name="connsiteX18" fmla="*/ 98776 w 171450"/>
                  <a:gd name="connsiteY18" fmla="*/ 20460 h 152400"/>
                  <a:gd name="connsiteX19" fmla="*/ 127014 w 171450"/>
                  <a:gd name="connsiteY19" fmla="*/ 8972 h 152400"/>
                  <a:gd name="connsiteX20" fmla="*/ 140345 w 171450"/>
                  <a:gd name="connsiteY20" fmla="*/ 9498 h 152400"/>
                  <a:gd name="connsiteX21" fmla="*/ 168321 w 171450"/>
                  <a:gd name="connsiteY21" fmla="*/ 4763 h 152400"/>
                  <a:gd name="connsiteX22" fmla="*/ 155692 w 171450"/>
                  <a:gd name="connsiteY22" fmla="*/ 23881 h 152400"/>
                  <a:gd name="connsiteX23" fmla="*/ 142187 w 171450"/>
                  <a:gd name="connsiteY23" fmla="*/ 31423 h 152400"/>
                  <a:gd name="connsiteX24" fmla="*/ 144554 w 171450"/>
                  <a:gd name="connsiteY24" fmla="*/ 53523 h 152400"/>
                  <a:gd name="connsiteX25" fmla="*/ 135258 w 171450"/>
                  <a:gd name="connsiteY25" fmla="*/ 8965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1450" h="152400">
                    <a:moveTo>
                      <a:pt x="80798" y="120349"/>
                    </a:moveTo>
                    <a:lnTo>
                      <a:pt x="32651" y="151395"/>
                    </a:lnTo>
                    <a:lnTo>
                      <a:pt x="5289" y="139818"/>
                    </a:lnTo>
                    <a:lnTo>
                      <a:pt x="4763" y="139643"/>
                    </a:lnTo>
                    <a:lnTo>
                      <a:pt x="8095" y="135258"/>
                    </a:lnTo>
                    <a:lnTo>
                      <a:pt x="7744" y="123243"/>
                    </a:lnTo>
                    <a:lnTo>
                      <a:pt x="13796" y="107194"/>
                    </a:lnTo>
                    <a:lnTo>
                      <a:pt x="27213" y="96056"/>
                    </a:lnTo>
                    <a:lnTo>
                      <a:pt x="23180" y="84480"/>
                    </a:lnTo>
                    <a:lnTo>
                      <a:pt x="12129" y="82902"/>
                    </a:lnTo>
                    <a:lnTo>
                      <a:pt x="9849" y="60012"/>
                    </a:lnTo>
                    <a:lnTo>
                      <a:pt x="15813" y="47647"/>
                    </a:lnTo>
                    <a:lnTo>
                      <a:pt x="22390" y="41070"/>
                    </a:lnTo>
                    <a:lnTo>
                      <a:pt x="28967" y="34404"/>
                    </a:lnTo>
                    <a:lnTo>
                      <a:pt x="30371" y="17391"/>
                    </a:lnTo>
                    <a:lnTo>
                      <a:pt x="38351" y="23355"/>
                    </a:lnTo>
                    <a:lnTo>
                      <a:pt x="65450" y="14848"/>
                    </a:lnTo>
                    <a:lnTo>
                      <a:pt x="78517" y="20548"/>
                    </a:lnTo>
                    <a:lnTo>
                      <a:pt x="98776" y="20460"/>
                    </a:lnTo>
                    <a:lnTo>
                      <a:pt x="127014" y="8972"/>
                    </a:lnTo>
                    <a:lnTo>
                      <a:pt x="140345" y="9498"/>
                    </a:lnTo>
                    <a:lnTo>
                      <a:pt x="168321" y="4763"/>
                    </a:lnTo>
                    <a:lnTo>
                      <a:pt x="155692" y="23881"/>
                    </a:lnTo>
                    <a:lnTo>
                      <a:pt x="142187" y="31423"/>
                    </a:lnTo>
                    <a:lnTo>
                      <a:pt x="144554" y="53523"/>
                    </a:lnTo>
                    <a:lnTo>
                      <a:pt x="135258" y="89655"/>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72" name="Freeform: Shape 1650">
                <a:extLst>
                  <a:ext uri="{FF2B5EF4-FFF2-40B4-BE49-F238E27FC236}">
                    <a16:creationId xmlns:a16="http://schemas.microsoft.com/office/drawing/2014/main" id="{FC01435C-4C8E-4C06-AB3A-0189DF1AFF71}"/>
                  </a:ext>
                </a:extLst>
              </p:cNvPr>
              <p:cNvSpPr/>
              <p:nvPr/>
            </p:nvSpPr>
            <p:spPr>
              <a:xfrm>
                <a:off x="7457061" y="5126962"/>
                <a:ext cx="39522" cy="52696"/>
              </a:xfrm>
              <a:custGeom>
                <a:avLst/>
                <a:gdLst>
                  <a:gd name="connsiteX0" fmla="*/ 39052 w 38100"/>
                  <a:gd name="connsiteY0" fmla="*/ 34054 h 50800"/>
                  <a:gd name="connsiteX1" fmla="*/ 34054 w 38100"/>
                  <a:gd name="connsiteY1" fmla="*/ 46244 h 50800"/>
                  <a:gd name="connsiteX2" fmla="*/ 19671 w 38100"/>
                  <a:gd name="connsiteY2" fmla="*/ 49138 h 50800"/>
                  <a:gd name="connsiteX3" fmla="*/ 4938 w 38100"/>
                  <a:gd name="connsiteY3" fmla="*/ 34317 h 50800"/>
                  <a:gd name="connsiteX4" fmla="*/ 4763 w 38100"/>
                  <a:gd name="connsiteY4" fmla="*/ 24845 h 50800"/>
                  <a:gd name="connsiteX5" fmla="*/ 11428 w 38100"/>
                  <a:gd name="connsiteY5" fmla="*/ 14585 h 50800"/>
                  <a:gd name="connsiteX6" fmla="*/ 13795 w 38100"/>
                  <a:gd name="connsiteY6" fmla="*/ 6692 h 50800"/>
                  <a:gd name="connsiteX7" fmla="*/ 20899 w 38100"/>
                  <a:gd name="connsiteY7" fmla="*/ 4763 h 50800"/>
                  <a:gd name="connsiteX8" fmla="*/ 33265 w 38100"/>
                  <a:gd name="connsiteY8" fmla="*/ 9761 h 50800"/>
                  <a:gd name="connsiteX9" fmla="*/ 36948 w 38100"/>
                  <a:gd name="connsiteY9" fmla="*/ 21951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50800">
                    <a:moveTo>
                      <a:pt x="39052" y="34054"/>
                    </a:moveTo>
                    <a:lnTo>
                      <a:pt x="34054" y="46244"/>
                    </a:lnTo>
                    <a:lnTo>
                      <a:pt x="19671" y="49138"/>
                    </a:lnTo>
                    <a:lnTo>
                      <a:pt x="4938" y="34317"/>
                    </a:lnTo>
                    <a:lnTo>
                      <a:pt x="4763" y="24845"/>
                    </a:lnTo>
                    <a:lnTo>
                      <a:pt x="11428" y="14585"/>
                    </a:lnTo>
                    <a:lnTo>
                      <a:pt x="13795" y="6692"/>
                    </a:lnTo>
                    <a:lnTo>
                      <a:pt x="20899" y="4763"/>
                    </a:lnTo>
                    <a:lnTo>
                      <a:pt x="33265" y="9761"/>
                    </a:lnTo>
                    <a:lnTo>
                      <a:pt x="36948" y="21951"/>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73" name="Freeform: Shape 1651">
                <a:extLst>
                  <a:ext uri="{FF2B5EF4-FFF2-40B4-BE49-F238E27FC236}">
                    <a16:creationId xmlns:a16="http://schemas.microsoft.com/office/drawing/2014/main" id="{0D5434AE-2964-47EF-87AD-EC2F762D3CF7}"/>
                  </a:ext>
                </a:extLst>
              </p:cNvPr>
              <p:cNvSpPr/>
              <p:nvPr/>
            </p:nvSpPr>
            <p:spPr>
              <a:xfrm>
                <a:off x="7019939" y="3843069"/>
                <a:ext cx="270069" cy="428158"/>
              </a:xfrm>
              <a:custGeom>
                <a:avLst/>
                <a:gdLst>
                  <a:gd name="connsiteX0" fmla="*/ 28266 w 260350"/>
                  <a:gd name="connsiteY0" fmla="*/ 276541 h 412750"/>
                  <a:gd name="connsiteX1" fmla="*/ 30721 w 260350"/>
                  <a:gd name="connsiteY1" fmla="*/ 264789 h 412750"/>
                  <a:gd name="connsiteX2" fmla="*/ 14936 w 260350"/>
                  <a:gd name="connsiteY2" fmla="*/ 264175 h 412750"/>
                  <a:gd name="connsiteX3" fmla="*/ 15024 w 260350"/>
                  <a:gd name="connsiteY3" fmla="*/ 247951 h 412750"/>
                  <a:gd name="connsiteX4" fmla="*/ 4763 w 260350"/>
                  <a:gd name="connsiteY4" fmla="*/ 238655 h 412750"/>
                  <a:gd name="connsiteX5" fmla="*/ 15374 w 260350"/>
                  <a:gd name="connsiteY5" fmla="*/ 205329 h 412750"/>
                  <a:gd name="connsiteX6" fmla="*/ 46770 w 260350"/>
                  <a:gd name="connsiteY6" fmla="*/ 181300 h 412750"/>
                  <a:gd name="connsiteX7" fmla="*/ 47998 w 260350"/>
                  <a:gd name="connsiteY7" fmla="*/ 148062 h 412750"/>
                  <a:gd name="connsiteX8" fmla="*/ 57469 w 260350"/>
                  <a:gd name="connsiteY8" fmla="*/ 95618 h 412750"/>
                  <a:gd name="connsiteX9" fmla="*/ 62819 w 260350"/>
                  <a:gd name="connsiteY9" fmla="*/ 84393 h 412750"/>
                  <a:gd name="connsiteX10" fmla="*/ 52646 w 260350"/>
                  <a:gd name="connsiteY10" fmla="*/ 75448 h 412750"/>
                  <a:gd name="connsiteX11" fmla="*/ 52208 w 260350"/>
                  <a:gd name="connsiteY11" fmla="*/ 67116 h 412750"/>
                  <a:gd name="connsiteX12" fmla="*/ 42999 w 260350"/>
                  <a:gd name="connsiteY12" fmla="*/ 60276 h 412750"/>
                  <a:gd name="connsiteX13" fmla="*/ 36948 w 260350"/>
                  <a:gd name="connsiteY13" fmla="*/ 19320 h 412750"/>
                  <a:gd name="connsiteX14" fmla="*/ 61767 w 260350"/>
                  <a:gd name="connsiteY14" fmla="*/ 4763 h 412750"/>
                  <a:gd name="connsiteX15" fmla="*/ 159901 w 260350"/>
                  <a:gd name="connsiteY15" fmla="*/ 55365 h 412750"/>
                  <a:gd name="connsiteX16" fmla="*/ 257949 w 260350"/>
                  <a:gd name="connsiteY16" fmla="*/ 105353 h 412750"/>
                  <a:gd name="connsiteX17" fmla="*/ 259176 w 260350"/>
                  <a:gd name="connsiteY17" fmla="*/ 207171 h 412750"/>
                  <a:gd name="connsiteX18" fmla="*/ 237953 w 260350"/>
                  <a:gd name="connsiteY18" fmla="*/ 205417 h 412750"/>
                  <a:gd name="connsiteX19" fmla="*/ 226728 w 260350"/>
                  <a:gd name="connsiteY19" fmla="*/ 224097 h 412750"/>
                  <a:gd name="connsiteX20" fmla="*/ 220238 w 260350"/>
                  <a:gd name="connsiteY20" fmla="*/ 239707 h 412750"/>
                  <a:gd name="connsiteX21" fmla="*/ 225325 w 260350"/>
                  <a:gd name="connsiteY21" fmla="*/ 245583 h 412750"/>
                  <a:gd name="connsiteX22" fmla="*/ 217256 w 260350"/>
                  <a:gd name="connsiteY22" fmla="*/ 253300 h 412750"/>
                  <a:gd name="connsiteX23" fmla="*/ 220063 w 260350"/>
                  <a:gd name="connsiteY23" fmla="*/ 263649 h 412750"/>
                  <a:gd name="connsiteX24" fmla="*/ 213661 w 260350"/>
                  <a:gd name="connsiteY24" fmla="*/ 274172 h 412750"/>
                  <a:gd name="connsiteX25" fmla="*/ 211205 w 260350"/>
                  <a:gd name="connsiteY25" fmla="*/ 283381 h 412750"/>
                  <a:gd name="connsiteX26" fmla="*/ 219887 w 260350"/>
                  <a:gd name="connsiteY26" fmla="*/ 281890 h 412750"/>
                  <a:gd name="connsiteX27" fmla="*/ 224974 w 260350"/>
                  <a:gd name="connsiteY27" fmla="*/ 291537 h 412750"/>
                  <a:gd name="connsiteX28" fmla="*/ 225237 w 260350"/>
                  <a:gd name="connsiteY28" fmla="*/ 306095 h 412750"/>
                  <a:gd name="connsiteX29" fmla="*/ 234270 w 260350"/>
                  <a:gd name="connsiteY29" fmla="*/ 313374 h 412750"/>
                  <a:gd name="connsiteX30" fmla="*/ 234007 w 260350"/>
                  <a:gd name="connsiteY30" fmla="*/ 319425 h 412750"/>
                  <a:gd name="connsiteX31" fmla="*/ 218484 w 260350"/>
                  <a:gd name="connsiteY31" fmla="*/ 323722 h 412750"/>
                  <a:gd name="connsiteX32" fmla="*/ 205943 w 260350"/>
                  <a:gd name="connsiteY32" fmla="*/ 333720 h 412750"/>
                  <a:gd name="connsiteX33" fmla="*/ 188228 w 260350"/>
                  <a:gd name="connsiteY33" fmla="*/ 360819 h 412750"/>
                  <a:gd name="connsiteX34" fmla="*/ 165076 w 260350"/>
                  <a:gd name="connsiteY34" fmla="*/ 372307 h 412750"/>
                  <a:gd name="connsiteX35" fmla="*/ 141309 w 260350"/>
                  <a:gd name="connsiteY35" fmla="*/ 370729 h 412750"/>
                  <a:gd name="connsiteX36" fmla="*/ 134381 w 260350"/>
                  <a:gd name="connsiteY36" fmla="*/ 373009 h 412750"/>
                  <a:gd name="connsiteX37" fmla="*/ 136837 w 260350"/>
                  <a:gd name="connsiteY37" fmla="*/ 381691 h 412750"/>
                  <a:gd name="connsiteX38" fmla="*/ 123945 w 260350"/>
                  <a:gd name="connsiteY38" fmla="*/ 390373 h 412750"/>
                  <a:gd name="connsiteX39" fmla="*/ 113509 w 260350"/>
                  <a:gd name="connsiteY39" fmla="*/ 400020 h 412750"/>
                  <a:gd name="connsiteX40" fmla="*/ 82552 w 260350"/>
                  <a:gd name="connsiteY40" fmla="*/ 409404 h 412750"/>
                  <a:gd name="connsiteX41" fmla="*/ 76413 w 260350"/>
                  <a:gd name="connsiteY41" fmla="*/ 403879 h 412750"/>
                  <a:gd name="connsiteX42" fmla="*/ 72378 w 260350"/>
                  <a:gd name="connsiteY42" fmla="*/ 403353 h 412750"/>
                  <a:gd name="connsiteX43" fmla="*/ 67818 w 260350"/>
                  <a:gd name="connsiteY43" fmla="*/ 409667 h 412750"/>
                  <a:gd name="connsiteX44" fmla="*/ 47472 w 260350"/>
                  <a:gd name="connsiteY44" fmla="*/ 411596 h 412750"/>
                  <a:gd name="connsiteX45" fmla="*/ 51331 w 260350"/>
                  <a:gd name="connsiteY45" fmla="*/ 404844 h 412750"/>
                  <a:gd name="connsiteX46" fmla="*/ 43613 w 260350"/>
                  <a:gd name="connsiteY46" fmla="*/ 387918 h 412750"/>
                  <a:gd name="connsiteX47" fmla="*/ 40105 w 260350"/>
                  <a:gd name="connsiteY47" fmla="*/ 377657 h 412750"/>
                  <a:gd name="connsiteX48" fmla="*/ 29406 w 260350"/>
                  <a:gd name="connsiteY48" fmla="*/ 373447 h 412750"/>
                  <a:gd name="connsiteX49" fmla="*/ 14936 w 260350"/>
                  <a:gd name="connsiteY49" fmla="*/ 358977 h 412750"/>
                  <a:gd name="connsiteX50" fmla="*/ 20285 w 260350"/>
                  <a:gd name="connsiteY50" fmla="*/ 347313 h 412750"/>
                  <a:gd name="connsiteX51" fmla="*/ 31511 w 260350"/>
                  <a:gd name="connsiteY51" fmla="*/ 349769 h 412750"/>
                  <a:gd name="connsiteX52" fmla="*/ 38439 w 260350"/>
                  <a:gd name="connsiteY52" fmla="*/ 348015 h 412750"/>
                  <a:gd name="connsiteX53" fmla="*/ 52120 w 260350"/>
                  <a:gd name="connsiteY53" fmla="*/ 348278 h 412750"/>
                  <a:gd name="connsiteX54" fmla="*/ 38790 w 260350"/>
                  <a:gd name="connsiteY54" fmla="*/ 325739 h 412750"/>
                  <a:gd name="connsiteX55" fmla="*/ 39667 w 260350"/>
                  <a:gd name="connsiteY55" fmla="*/ 309164 h 412750"/>
                  <a:gd name="connsiteX56" fmla="*/ 38001 w 260350"/>
                  <a:gd name="connsiteY56" fmla="*/ 292589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0350" h="412750">
                    <a:moveTo>
                      <a:pt x="28266" y="276541"/>
                    </a:moveTo>
                    <a:lnTo>
                      <a:pt x="30721" y="264789"/>
                    </a:lnTo>
                    <a:lnTo>
                      <a:pt x="14936" y="264175"/>
                    </a:lnTo>
                    <a:lnTo>
                      <a:pt x="15024" y="247951"/>
                    </a:lnTo>
                    <a:lnTo>
                      <a:pt x="4763" y="238655"/>
                    </a:lnTo>
                    <a:lnTo>
                      <a:pt x="15374" y="205329"/>
                    </a:lnTo>
                    <a:lnTo>
                      <a:pt x="46770" y="181300"/>
                    </a:lnTo>
                    <a:lnTo>
                      <a:pt x="47998" y="148062"/>
                    </a:lnTo>
                    <a:lnTo>
                      <a:pt x="57469" y="95618"/>
                    </a:lnTo>
                    <a:lnTo>
                      <a:pt x="62819" y="84393"/>
                    </a:lnTo>
                    <a:lnTo>
                      <a:pt x="52646" y="75448"/>
                    </a:lnTo>
                    <a:lnTo>
                      <a:pt x="52208" y="67116"/>
                    </a:lnTo>
                    <a:lnTo>
                      <a:pt x="42999" y="60276"/>
                    </a:lnTo>
                    <a:lnTo>
                      <a:pt x="36948" y="19320"/>
                    </a:lnTo>
                    <a:lnTo>
                      <a:pt x="61767" y="4763"/>
                    </a:lnTo>
                    <a:lnTo>
                      <a:pt x="159901" y="55365"/>
                    </a:lnTo>
                    <a:lnTo>
                      <a:pt x="257949" y="105353"/>
                    </a:lnTo>
                    <a:lnTo>
                      <a:pt x="259176" y="207171"/>
                    </a:lnTo>
                    <a:lnTo>
                      <a:pt x="237953" y="205417"/>
                    </a:lnTo>
                    <a:lnTo>
                      <a:pt x="226728" y="224097"/>
                    </a:lnTo>
                    <a:lnTo>
                      <a:pt x="220238" y="239707"/>
                    </a:lnTo>
                    <a:lnTo>
                      <a:pt x="225325" y="245583"/>
                    </a:lnTo>
                    <a:lnTo>
                      <a:pt x="217256" y="253300"/>
                    </a:lnTo>
                    <a:lnTo>
                      <a:pt x="220063" y="263649"/>
                    </a:lnTo>
                    <a:lnTo>
                      <a:pt x="213661" y="274172"/>
                    </a:lnTo>
                    <a:lnTo>
                      <a:pt x="211205" y="283381"/>
                    </a:lnTo>
                    <a:lnTo>
                      <a:pt x="219887" y="281890"/>
                    </a:lnTo>
                    <a:lnTo>
                      <a:pt x="224974" y="291537"/>
                    </a:lnTo>
                    <a:lnTo>
                      <a:pt x="225237" y="306095"/>
                    </a:lnTo>
                    <a:lnTo>
                      <a:pt x="234270" y="313374"/>
                    </a:lnTo>
                    <a:lnTo>
                      <a:pt x="234007" y="319425"/>
                    </a:lnTo>
                    <a:lnTo>
                      <a:pt x="218484" y="323722"/>
                    </a:lnTo>
                    <a:lnTo>
                      <a:pt x="205943" y="333720"/>
                    </a:lnTo>
                    <a:lnTo>
                      <a:pt x="188228" y="360819"/>
                    </a:lnTo>
                    <a:lnTo>
                      <a:pt x="165076" y="372307"/>
                    </a:lnTo>
                    <a:lnTo>
                      <a:pt x="141309" y="370729"/>
                    </a:lnTo>
                    <a:lnTo>
                      <a:pt x="134381" y="373009"/>
                    </a:lnTo>
                    <a:lnTo>
                      <a:pt x="136837" y="381691"/>
                    </a:lnTo>
                    <a:lnTo>
                      <a:pt x="123945" y="390373"/>
                    </a:lnTo>
                    <a:lnTo>
                      <a:pt x="113509" y="400020"/>
                    </a:lnTo>
                    <a:lnTo>
                      <a:pt x="82552" y="409404"/>
                    </a:lnTo>
                    <a:lnTo>
                      <a:pt x="76413" y="403879"/>
                    </a:lnTo>
                    <a:lnTo>
                      <a:pt x="72378" y="403353"/>
                    </a:lnTo>
                    <a:lnTo>
                      <a:pt x="67818" y="409667"/>
                    </a:lnTo>
                    <a:lnTo>
                      <a:pt x="47472" y="411596"/>
                    </a:lnTo>
                    <a:lnTo>
                      <a:pt x="51331" y="404844"/>
                    </a:lnTo>
                    <a:lnTo>
                      <a:pt x="43613" y="387918"/>
                    </a:lnTo>
                    <a:lnTo>
                      <a:pt x="40105" y="377657"/>
                    </a:lnTo>
                    <a:lnTo>
                      <a:pt x="29406" y="373447"/>
                    </a:lnTo>
                    <a:lnTo>
                      <a:pt x="14936" y="358977"/>
                    </a:lnTo>
                    <a:lnTo>
                      <a:pt x="20285" y="347313"/>
                    </a:lnTo>
                    <a:lnTo>
                      <a:pt x="31511" y="349769"/>
                    </a:lnTo>
                    <a:lnTo>
                      <a:pt x="38439" y="348015"/>
                    </a:lnTo>
                    <a:lnTo>
                      <a:pt x="52120" y="348278"/>
                    </a:lnTo>
                    <a:lnTo>
                      <a:pt x="38790" y="325739"/>
                    </a:lnTo>
                    <a:lnTo>
                      <a:pt x="39667" y="309164"/>
                    </a:lnTo>
                    <a:lnTo>
                      <a:pt x="38001" y="292589"/>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74" name="Freeform: Shape 1652">
                <a:extLst>
                  <a:ext uri="{FF2B5EF4-FFF2-40B4-BE49-F238E27FC236}">
                    <a16:creationId xmlns:a16="http://schemas.microsoft.com/office/drawing/2014/main" id="{87AC84B7-6096-45E3-839F-341111D383FC}"/>
                  </a:ext>
                </a:extLst>
              </p:cNvPr>
              <p:cNvSpPr/>
              <p:nvPr/>
            </p:nvSpPr>
            <p:spPr>
              <a:xfrm>
                <a:off x="8427372" y="5869569"/>
                <a:ext cx="52696" cy="52696"/>
              </a:xfrm>
              <a:custGeom>
                <a:avLst/>
                <a:gdLst>
                  <a:gd name="connsiteX0" fmla="*/ 10112 w 50800"/>
                  <a:gd name="connsiteY0" fmla="*/ 4763 h 50800"/>
                  <a:gd name="connsiteX1" fmla="*/ 25898 w 50800"/>
                  <a:gd name="connsiteY1" fmla="*/ 16426 h 50800"/>
                  <a:gd name="connsiteX2" fmla="*/ 49138 w 50800"/>
                  <a:gd name="connsiteY2" fmla="*/ 21162 h 50800"/>
                  <a:gd name="connsiteX3" fmla="*/ 50015 w 50800"/>
                  <a:gd name="connsiteY3" fmla="*/ 28266 h 50800"/>
                  <a:gd name="connsiteX4" fmla="*/ 43175 w 50800"/>
                  <a:gd name="connsiteY4" fmla="*/ 45454 h 50800"/>
                  <a:gd name="connsiteX5" fmla="*/ 5376 w 50800"/>
                  <a:gd name="connsiteY5" fmla="*/ 47910 h 50800"/>
                  <a:gd name="connsiteX6" fmla="*/ 4763 w 50800"/>
                  <a:gd name="connsiteY6" fmla="*/ 27827 h 50800"/>
                  <a:gd name="connsiteX7" fmla="*/ 8446 w 50800"/>
                  <a:gd name="connsiteY7" fmla="*/ 12392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0" h="50800">
                    <a:moveTo>
                      <a:pt x="10112" y="4763"/>
                    </a:moveTo>
                    <a:lnTo>
                      <a:pt x="25898" y="16426"/>
                    </a:lnTo>
                    <a:lnTo>
                      <a:pt x="49138" y="21162"/>
                    </a:lnTo>
                    <a:lnTo>
                      <a:pt x="50015" y="28266"/>
                    </a:lnTo>
                    <a:lnTo>
                      <a:pt x="43175" y="45454"/>
                    </a:lnTo>
                    <a:lnTo>
                      <a:pt x="5376" y="47910"/>
                    </a:lnTo>
                    <a:lnTo>
                      <a:pt x="4763" y="27827"/>
                    </a:lnTo>
                    <a:lnTo>
                      <a:pt x="8446" y="12392"/>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75" name="Freeform: Shape 1653">
                <a:extLst>
                  <a:ext uri="{FF2B5EF4-FFF2-40B4-BE49-F238E27FC236}">
                    <a16:creationId xmlns:a16="http://schemas.microsoft.com/office/drawing/2014/main" id="{5CEE1A3A-2CB5-42D5-840A-F36AD21D5153}"/>
                  </a:ext>
                </a:extLst>
              </p:cNvPr>
              <p:cNvSpPr/>
              <p:nvPr/>
            </p:nvSpPr>
            <p:spPr>
              <a:xfrm>
                <a:off x="6673242" y="4172662"/>
                <a:ext cx="52696" cy="138328"/>
              </a:xfrm>
              <a:custGeom>
                <a:avLst/>
                <a:gdLst>
                  <a:gd name="connsiteX0" fmla="*/ 51857 w 50800"/>
                  <a:gd name="connsiteY0" fmla="*/ 125348 h 133350"/>
                  <a:gd name="connsiteX1" fmla="*/ 32125 w 50800"/>
                  <a:gd name="connsiteY1" fmla="*/ 130522 h 133350"/>
                  <a:gd name="connsiteX2" fmla="*/ 26600 w 50800"/>
                  <a:gd name="connsiteY2" fmla="*/ 121928 h 133350"/>
                  <a:gd name="connsiteX3" fmla="*/ 20022 w 50800"/>
                  <a:gd name="connsiteY3" fmla="*/ 106317 h 133350"/>
                  <a:gd name="connsiteX4" fmla="*/ 18093 w 50800"/>
                  <a:gd name="connsiteY4" fmla="*/ 94040 h 133350"/>
                  <a:gd name="connsiteX5" fmla="*/ 23530 w 50800"/>
                  <a:gd name="connsiteY5" fmla="*/ 71852 h 133350"/>
                  <a:gd name="connsiteX6" fmla="*/ 17391 w 50800"/>
                  <a:gd name="connsiteY6" fmla="*/ 62819 h 133350"/>
                  <a:gd name="connsiteX7" fmla="*/ 15023 w 50800"/>
                  <a:gd name="connsiteY7" fmla="*/ 43350 h 133350"/>
                  <a:gd name="connsiteX8" fmla="*/ 15023 w 50800"/>
                  <a:gd name="connsiteY8" fmla="*/ 25372 h 133350"/>
                  <a:gd name="connsiteX9" fmla="*/ 4763 w 50800"/>
                  <a:gd name="connsiteY9" fmla="*/ 12568 h 133350"/>
                  <a:gd name="connsiteX10" fmla="*/ 6604 w 50800"/>
                  <a:gd name="connsiteY10" fmla="*/ 4763 h 133350"/>
                  <a:gd name="connsiteX11" fmla="*/ 28178 w 50800"/>
                  <a:gd name="connsiteY11" fmla="*/ 5289 h 133350"/>
                  <a:gd name="connsiteX12" fmla="*/ 25021 w 50800"/>
                  <a:gd name="connsiteY12" fmla="*/ 18443 h 133350"/>
                  <a:gd name="connsiteX13" fmla="*/ 32475 w 50800"/>
                  <a:gd name="connsiteY13" fmla="*/ 25723 h 133350"/>
                  <a:gd name="connsiteX14" fmla="*/ 41070 w 50800"/>
                  <a:gd name="connsiteY14" fmla="*/ 34405 h 133350"/>
                  <a:gd name="connsiteX15" fmla="*/ 41947 w 50800"/>
                  <a:gd name="connsiteY15" fmla="*/ 46595 h 133350"/>
                  <a:gd name="connsiteX16" fmla="*/ 46946 w 50800"/>
                  <a:gd name="connsiteY16" fmla="*/ 51681 h 133350"/>
                  <a:gd name="connsiteX17" fmla="*/ 45806 w 50800"/>
                  <a:gd name="connsiteY17" fmla="*/ 10833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800" h="133350">
                    <a:moveTo>
                      <a:pt x="51857" y="125348"/>
                    </a:moveTo>
                    <a:lnTo>
                      <a:pt x="32125" y="130522"/>
                    </a:lnTo>
                    <a:lnTo>
                      <a:pt x="26600" y="121928"/>
                    </a:lnTo>
                    <a:lnTo>
                      <a:pt x="20022" y="106317"/>
                    </a:lnTo>
                    <a:lnTo>
                      <a:pt x="18093" y="94040"/>
                    </a:lnTo>
                    <a:lnTo>
                      <a:pt x="23530" y="71852"/>
                    </a:lnTo>
                    <a:lnTo>
                      <a:pt x="17391" y="62819"/>
                    </a:lnTo>
                    <a:lnTo>
                      <a:pt x="15023" y="43350"/>
                    </a:lnTo>
                    <a:lnTo>
                      <a:pt x="15023" y="25372"/>
                    </a:lnTo>
                    <a:lnTo>
                      <a:pt x="4763" y="12568"/>
                    </a:lnTo>
                    <a:lnTo>
                      <a:pt x="6604" y="4763"/>
                    </a:lnTo>
                    <a:lnTo>
                      <a:pt x="28178" y="5289"/>
                    </a:lnTo>
                    <a:lnTo>
                      <a:pt x="25021" y="18443"/>
                    </a:lnTo>
                    <a:lnTo>
                      <a:pt x="32475" y="25723"/>
                    </a:lnTo>
                    <a:lnTo>
                      <a:pt x="41070" y="34405"/>
                    </a:lnTo>
                    <a:lnTo>
                      <a:pt x="41947" y="46595"/>
                    </a:lnTo>
                    <a:lnTo>
                      <a:pt x="46946" y="51681"/>
                    </a:lnTo>
                    <a:lnTo>
                      <a:pt x="45806" y="108334"/>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76" name="Freeform: Shape 1654">
                <a:extLst>
                  <a:ext uri="{FF2B5EF4-FFF2-40B4-BE49-F238E27FC236}">
                    <a16:creationId xmlns:a16="http://schemas.microsoft.com/office/drawing/2014/main" id="{B90AF517-2EEB-404E-BFDE-68040EE3BBC5}"/>
                  </a:ext>
                </a:extLst>
              </p:cNvPr>
              <p:cNvSpPr/>
              <p:nvPr/>
            </p:nvSpPr>
            <p:spPr>
              <a:xfrm>
                <a:off x="9158335" y="3924853"/>
                <a:ext cx="217373" cy="388636"/>
              </a:xfrm>
              <a:custGeom>
                <a:avLst/>
                <a:gdLst>
                  <a:gd name="connsiteX0" fmla="*/ 132890 w 209550"/>
                  <a:gd name="connsiteY0" fmla="*/ 214537 h 374650"/>
                  <a:gd name="connsiteX1" fmla="*/ 110790 w 209550"/>
                  <a:gd name="connsiteY1" fmla="*/ 203049 h 374650"/>
                  <a:gd name="connsiteX2" fmla="*/ 89742 w 209550"/>
                  <a:gd name="connsiteY2" fmla="*/ 203575 h 374650"/>
                  <a:gd name="connsiteX3" fmla="*/ 93338 w 209550"/>
                  <a:gd name="connsiteY3" fmla="*/ 183843 h 374650"/>
                  <a:gd name="connsiteX4" fmla="*/ 71676 w 209550"/>
                  <a:gd name="connsiteY4" fmla="*/ 184018 h 374650"/>
                  <a:gd name="connsiteX5" fmla="*/ 69747 w 209550"/>
                  <a:gd name="connsiteY5" fmla="*/ 211556 h 374650"/>
                  <a:gd name="connsiteX6" fmla="*/ 56504 w 209550"/>
                  <a:gd name="connsiteY6" fmla="*/ 247950 h 374650"/>
                  <a:gd name="connsiteX7" fmla="*/ 48524 w 209550"/>
                  <a:gd name="connsiteY7" fmla="*/ 269875 h 374650"/>
                  <a:gd name="connsiteX8" fmla="*/ 50190 w 209550"/>
                  <a:gd name="connsiteY8" fmla="*/ 287853 h 374650"/>
                  <a:gd name="connsiteX9" fmla="*/ 66151 w 209550"/>
                  <a:gd name="connsiteY9" fmla="*/ 288643 h 374650"/>
                  <a:gd name="connsiteX10" fmla="*/ 76149 w 209550"/>
                  <a:gd name="connsiteY10" fmla="*/ 311181 h 374650"/>
                  <a:gd name="connsiteX11" fmla="*/ 80621 w 209550"/>
                  <a:gd name="connsiteY11" fmla="*/ 332492 h 374650"/>
                  <a:gd name="connsiteX12" fmla="*/ 94302 w 209550"/>
                  <a:gd name="connsiteY12" fmla="*/ 346611 h 374650"/>
                  <a:gd name="connsiteX13" fmla="*/ 109211 w 209550"/>
                  <a:gd name="connsiteY13" fmla="*/ 349506 h 374650"/>
                  <a:gd name="connsiteX14" fmla="*/ 121928 w 209550"/>
                  <a:gd name="connsiteY14" fmla="*/ 362222 h 374650"/>
                  <a:gd name="connsiteX15" fmla="*/ 113947 w 209550"/>
                  <a:gd name="connsiteY15" fmla="*/ 372307 h 374650"/>
                  <a:gd name="connsiteX16" fmla="*/ 97635 w 209550"/>
                  <a:gd name="connsiteY16" fmla="*/ 375289 h 374650"/>
                  <a:gd name="connsiteX17" fmla="*/ 95706 w 209550"/>
                  <a:gd name="connsiteY17" fmla="*/ 362660 h 374650"/>
                  <a:gd name="connsiteX18" fmla="*/ 75710 w 209550"/>
                  <a:gd name="connsiteY18" fmla="*/ 351873 h 374650"/>
                  <a:gd name="connsiteX19" fmla="*/ 71413 w 209550"/>
                  <a:gd name="connsiteY19" fmla="*/ 356258 h 374650"/>
                  <a:gd name="connsiteX20" fmla="*/ 61679 w 209550"/>
                  <a:gd name="connsiteY20" fmla="*/ 346874 h 374650"/>
                  <a:gd name="connsiteX21" fmla="*/ 57469 w 209550"/>
                  <a:gd name="connsiteY21" fmla="*/ 334684 h 374650"/>
                  <a:gd name="connsiteX22" fmla="*/ 44402 w 209550"/>
                  <a:gd name="connsiteY22" fmla="*/ 320740 h 374650"/>
                  <a:gd name="connsiteX23" fmla="*/ 32475 w 209550"/>
                  <a:gd name="connsiteY23" fmla="*/ 309076 h 374650"/>
                  <a:gd name="connsiteX24" fmla="*/ 28441 w 209550"/>
                  <a:gd name="connsiteY24" fmla="*/ 323547 h 374650"/>
                  <a:gd name="connsiteX25" fmla="*/ 23793 w 209550"/>
                  <a:gd name="connsiteY25" fmla="*/ 309866 h 374650"/>
                  <a:gd name="connsiteX26" fmla="*/ 26512 w 209550"/>
                  <a:gd name="connsiteY26" fmla="*/ 294431 h 374650"/>
                  <a:gd name="connsiteX27" fmla="*/ 33703 w 209550"/>
                  <a:gd name="connsiteY27" fmla="*/ 270664 h 374650"/>
                  <a:gd name="connsiteX28" fmla="*/ 45630 w 209550"/>
                  <a:gd name="connsiteY28" fmla="*/ 245144 h 374650"/>
                  <a:gd name="connsiteX29" fmla="*/ 59135 w 209550"/>
                  <a:gd name="connsiteY29" fmla="*/ 221904 h 374650"/>
                  <a:gd name="connsiteX30" fmla="*/ 49489 w 209550"/>
                  <a:gd name="connsiteY30" fmla="*/ 199103 h 374650"/>
                  <a:gd name="connsiteX31" fmla="*/ 49927 w 209550"/>
                  <a:gd name="connsiteY31" fmla="*/ 187438 h 374650"/>
                  <a:gd name="connsiteX32" fmla="*/ 47121 w 209550"/>
                  <a:gd name="connsiteY32" fmla="*/ 173407 h 374650"/>
                  <a:gd name="connsiteX33" fmla="*/ 30721 w 209550"/>
                  <a:gd name="connsiteY33" fmla="*/ 153411 h 374650"/>
                  <a:gd name="connsiteX34" fmla="*/ 24845 w 209550"/>
                  <a:gd name="connsiteY34" fmla="*/ 140695 h 374650"/>
                  <a:gd name="connsiteX35" fmla="*/ 33352 w 209550"/>
                  <a:gd name="connsiteY35" fmla="*/ 136047 h 374650"/>
                  <a:gd name="connsiteX36" fmla="*/ 42297 w 209550"/>
                  <a:gd name="connsiteY36" fmla="*/ 113947 h 374650"/>
                  <a:gd name="connsiteX37" fmla="*/ 32299 w 209550"/>
                  <a:gd name="connsiteY37" fmla="*/ 97109 h 374650"/>
                  <a:gd name="connsiteX38" fmla="*/ 16689 w 209550"/>
                  <a:gd name="connsiteY38" fmla="*/ 78429 h 374650"/>
                  <a:gd name="connsiteX39" fmla="*/ 4763 w 209550"/>
                  <a:gd name="connsiteY39" fmla="*/ 55891 h 374650"/>
                  <a:gd name="connsiteX40" fmla="*/ 15111 w 209550"/>
                  <a:gd name="connsiteY40" fmla="*/ 51243 h 374650"/>
                  <a:gd name="connsiteX41" fmla="*/ 26336 w 209550"/>
                  <a:gd name="connsiteY41" fmla="*/ 23267 h 374650"/>
                  <a:gd name="connsiteX42" fmla="*/ 43700 w 209550"/>
                  <a:gd name="connsiteY42" fmla="*/ 22039 h 374650"/>
                  <a:gd name="connsiteX43" fmla="*/ 58083 w 209550"/>
                  <a:gd name="connsiteY43" fmla="*/ 10814 h 374650"/>
                  <a:gd name="connsiteX44" fmla="*/ 72115 w 209550"/>
                  <a:gd name="connsiteY44" fmla="*/ 4763 h 374650"/>
                  <a:gd name="connsiteX45" fmla="*/ 82814 w 209550"/>
                  <a:gd name="connsiteY45" fmla="*/ 12831 h 374650"/>
                  <a:gd name="connsiteX46" fmla="*/ 84217 w 209550"/>
                  <a:gd name="connsiteY46" fmla="*/ 28441 h 374650"/>
                  <a:gd name="connsiteX47" fmla="*/ 100792 w 209550"/>
                  <a:gd name="connsiteY47" fmla="*/ 29581 h 374650"/>
                  <a:gd name="connsiteX48" fmla="*/ 94741 w 209550"/>
                  <a:gd name="connsiteY48" fmla="*/ 56855 h 374650"/>
                  <a:gd name="connsiteX49" fmla="*/ 95355 w 209550"/>
                  <a:gd name="connsiteY49" fmla="*/ 79832 h 374650"/>
                  <a:gd name="connsiteX50" fmla="*/ 121226 w 209550"/>
                  <a:gd name="connsiteY50" fmla="*/ 64573 h 374650"/>
                  <a:gd name="connsiteX51" fmla="*/ 128593 w 209550"/>
                  <a:gd name="connsiteY51" fmla="*/ 69045 h 374650"/>
                  <a:gd name="connsiteX52" fmla="*/ 143063 w 209550"/>
                  <a:gd name="connsiteY52" fmla="*/ 68344 h 374650"/>
                  <a:gd name="connsiteX53" fmla="*/ 147974 w 209550"/>
                  <a:gd name="connsiteY53" fmla="*/ 59399 h 374650"/>
                  <a:gd name="connsiteX54" fmla="*/ 166566 w 209550"/>
                  <a:gd name="connsiteY54" fmla="*/ 61153 h 374650"/>
                  <a:gd name="connsiteX55" fmla="*/ 185246 w 209550"/>
                  <a:gd name="connsiteY55" fmla="*/ 82025 h 374650"/>
                  <a:gd name="connsiteX56" fmla="*/ 186824 w 209550"/>
                  <a:gd name="connsiteY56" fmla="*/ 107194 h 374650"/>
                  <a:gd name="connsiteX57" fmla="*/ 206732 w 209550"/>
                  <a:gd name="connsiteY57" fmla="*/ 129382 h 374650"/>
                  <a:gd name="connsiteX58" fmla="*/ 205592 w 209550"/>
                  <a:gd name="connsiteY58" fmla="*/ 150781 h 374650"/>
                  <a:gd name="connsiteX59" fmla="*/ 197612 w 209550"/>
                  <a:gd name="connsiteY59" fmla="*/ 162181 h 374650"/>
                  <a:gd name="connsiteX60" fmla="*/ 174547 w 209550"/>
                  <a:gd name="connsiteY60" fmla="*/ 158586 h 374650"/>
                  <a:gd name="connsiteX61" fmla="*/ 142800 w 209550"/>
                  <a:gd name="connsiteY61" fmla="*/ 163409 h 374650"/>
                  <a:gd name="connsiteX62" fmla="*/ 127014 w 209550"/>
                  <a:gd name="connsiteY62" fmla="*/ 184281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09550" h="374650">
                    <a:moveTo>
                      <a:pt x="132890" y="214537"/>
                    </a:moveTo>
                    <a:lnTo>
                      <a:pt x="110790" y="203049"/>
                    </a:lnTo>
                    <a:lnTo>
                      <a:pt x="89742" y="203575"/>
                    </a:lnTo>
                    <a:lnTo>
                      <a:pt x="93338" y="183843"/>
                    </a:lnTo>
                    <a:lnTo>
                      <a:pt x="71676" y="184018"/>
                    </a:lnTo>
                    <a:lnTo>
                      <a:pt x="69747" y="211556"/>
                    </a:lnTo>
                    <a:lnTo>
                      <a:pt x="56504" y="247950"/>
                    </a:lnTo>
                    <a:lnTo>
                      <a:pt x="48524" y="269875"/>
                    </a:lnTo>
                    <a:lnTo>
                      <a:pt x="50190" y="287853"/>
                    </a:lnTo>
                    <a:lnTo>
                      <a:pt x="66151" y="288643"/>
                    </a:lnTo>
                    <a:lnTo>
                      <a:pt x="76149" y="311181"/>
                    </a:lnTo>
                    <a:lnTo>
                      <a:pt x="80621" y="332492"/>
                    </a:lnTo>
                    <a:lnTo>
                      <a:pt x="94302" y="346611"/>
                    </a:lnTo>
                    <a:lnTo>
                      <a:pt x="109211" y="349506"/>
                    </a:lnTo>
                    <a:lnTo>
                      <a:pt x="121928" y="362222"/>
                    </a:lnTo>
                    <a:lnTo>
                      <a:pt x="113947" y="372307"/>
                    </a:lnTo>
                    <a:lnTo>
                      <a:pt x="97635" y="375289"/>
                    </a:lnTo>
                    <a:lnTo>
                      <a:pt x="95706" y="362660"/>
                    </a:lnTo>
                    <a:lnTo>
                      <a:pt x="75710" y="351873"/>
                    </a:lnTo>
                    <a:lnTo>
                      <a:pt x="71413" y="356258"/>
                    </a:lnTo>
                    <a:lnTo>
                      <a:pt x="61679" y="346874"/>
                    </a:lnTo>
                    <a:lnTo>
                      <a:pt x="57469" y="334684"/>
                    </a:lnTo>
                    <a:lnTo>
                      <a:pt x="44402" y="320740"/>
                    </a:lnTo>
                    <a:lnTo>
                      <a:pt x="32475" y="309076"/>
                    </a:lnTo>
                    <a:lnTo>
                      <a:pt x="28441" y="323547"/>
                    </a:lnTo>
                    <a:lnTo>
                      <a:pt x="23793" y="309866"/>
                    </a:lnTo>
                    <a:lnTo>
                      <a:pt x="26512" y="294431"/>
                    </a:lnTo>
                    <a:lnTo>
                      <a:pt x="33703" y="270664"/>
                    </a:lnTo>
                    <a:lnTo>
                      <a:pt x="45630" y="245144"/>
                    </a:lnTo>
                    <a:lnTo>
                      <a:pt x="59135" y="221904"/>
                    </a:lnTo>
                    <a:lnTo>
                      <a:pt x="49489" y="199103"/>
                    </a:lnTo>
                    <a:lnTo>
                      <a:pt x="49927" y="187438"/>
                    </a:lnTo>
                    <a:lnTo>
                      <a:pt x="47121" y="173407"/>
                    </a:lnTo>
                    <a:lnTo>
                      <a:pt x="30721" y="153411"/>
                    </a:lnTo>
                    <a:lnTo>
                      <a:pt x="24845" y="140695"/>
                    </a:lnTo>
                    <a:lnTo>
                      <a:pt x="33352" y="136047"/>
                    </a:lnTo>
                    <a:lnTo>
                      <a:pt x="42297" y="113947"/>
                    </a:lnTo>
                    <a:lnTo>
                      <a:pt x="32299" y="97109"/>
                    </a:lnTo>
                    <a:lnTo>
                      <a:pt x="16689" y="78429"/>
                    </a:lnTo>
                    <a:lnTo>
                      <a:pt x="4763" y="55891"/>
                    </a:lnTo>
                    <a:lnTo>
                      <a:pt x="15111" y="51243"/>
                    </a:lnTo>
                    <a:lnTo>
                      <a:pt x="26336" y="23267"/>
                    </a:lnTo>
                    <a:lnTo>
                      <a:pt x="43700" y="22039"/>
                    </a:lnTo>
                    <a:lnTo>
                      <a:pt x="58083" y="10814"/>
                    </a:lnTo>
                    <a:lnTo>
                      <a:pt x="72115" y="4763"/>
                    </a:lnTo>
                    <a:lnTo>
                      <a:pt x="82814" y="12831"/>
                    </a:lnTo>
                    <a:lnTo>
                      <a:pt x="84217" y="28441"/>
                    </a:lnTo>
                    <a:lnTo>
                      <a:pt x="100792" y="29581"/>
                    </a:lnTo>
                    <a:lnTo>
                      <a:pt x="94741" y="56855"/>
                    </a:lnTo>
                    <a:lnTo>
                      <a:pt x="95355" y="79832"/>
                    </a:lnTo>
                    <a:lnTo>
                      <a:pt x="121226" y="64573"/>
                    </a:lnTo>
                    <a:lnTo>
                      <a:pt x="128593" y="69045"/>
                    </a:lnTo>
                    <a:lnTo>
                      <a:pt x="143063" y="68344"/>
                    </a:lnTo>
                    <a:lnTo>
                      <a:pt x="147974" y="59399"/>
                    </a:lnTo>
                    <a:lnTo>
                      <a:pt x="166566" y="61153"/>
                    </a:lnTo>
                    <a:lnTo>
                      <a:pt x="185246" y="82025"/>
                    </a:lnTo>
                    <a:lnTo>
                      <a:pt x="186824" y="107194"/>
                    </a:lnTo>
                    <a:lnTo>
                      <a:pt x="206732" y="129382"/>
                    </a:lnTo>
                    <a:lnTo>
                      <a:pt x="205592" y="150781"/>
                    </a:lnTo>
                    <a:lnTo>
                      <a:pt x="197612" y="162181"/>
                    </a:lnTo>
                    <a:lnTo>
                      <a:pt x="174547" y="158586"/>
                    </a:lnTo>
                    <a:lnTo>
                      <a:pt x="142800" y="163409"/>
                    </a:lnTo>
                    <a:lnTo>
                      <a:pt x="127014" y="184281"/>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77" name="Freeform: Shape 1655">
                <a:extLst>
                  <a:ext uri="{FF2B5EF4-FFF2-40B4-BE49-F238E27FC236}">
                    <a16:creationId xmlns:a16="http://schemas.microsoft.com/office/drawing/2014/main" id="{6B230F72-545F-4F01-8615-7532FEA1F3DD}"/>
                  </a:ext>
                </a:extLst>
              </p:cNvPr>
              <p:cNvSpPr/>
              <p:nvPr/>
            </p:nvSpPr>
            <p:spPr>
              <a:xfrm>
                <a:off x="8394804" y="3312881"/>
                <a:ext cx="197611" cy="144915"/>
              </a:xfrm>
              <a:custGeom>
                <a:avLst/>
                <a:gdLst>
                  <a:gd name="connsiteX0" fmla="*/ 92637 w 190500"/>
                  <a:gd name="connsiteY0" fmla="*/ 27827 h 139700"/>
                  <a:gd name="connsiteX1" fmla="*/ 83604 w 190500"/>
                  <a:gd name="connsiteY1" fmla="*/ 37737 h 139700"/>
                  <a:gd name="connsiteX2" fmla="*/ 56855 w 190500"/>
                  <a:gd name="connsiteY2" fmla="*/ 32388 h 139700"/>
                  <a:gd name="connsiteX3" fmla="*/ 54488 w 190500"/>
                  <a:gd name="connsiteY3" fmla="*/ 50804 h 139700"/>
                  <a:gd name="connsiteX4" fmla="*/ 81148 w 190500"/>
                  <a:gd name="connsiteY4" fmla="*/ 48349 h 139700"/>
                  <a:gd name="connsiteX5" fmla="*/ 111580 w 190500"/>
                  <a:gd name="connsiteY5" fmla="*/ 58610 h 139700"/>
                  <a:gd name="connsiteX6" fmla="*/ 158060 w 190500"/>
                  <a:gd name="connsiteY6" fmla="*/ 53786 h 139700"/>
                  <a:gd name="connsiteX7" fmla="*/ 164286 w 190500"/>
                  <a:gd name="connsiteY7" fmla="*/ 82990 h 139700"/>
                  <a:gd name="connsiteX8" fmla="*/ 172355 w 190500"/>
                  <a:gd name="connsiteY8" fmla="*/ 79832 h 139700"/>
                  <a:gd name="connsiteX9" fmla="*/ 187263 w 190500"/>
                  <a:gd name="connsiteY9" fmla="*/ 86936 h 139700"/>
                  <a:gd name="connsiteX10" fmla="*/ 186474 w 190500"/>
                  <a:gd name="connsiteY10" fmla="*/ 99038 h 139700"/>
                  <a:gd name="connsiteX11" fmla="*/ 190157 w 190500"/>
                  <a:gd name="connsiteY11" fmla="*/ 116666 h 139700"/>
                  <a:gd name="connsiteX12" fmla="*/ 164725 w 190500"/>
                  <a:gd name="connsiteY12" fmla="*/ 116666 h 139700"/>
                  <a:gd name="connsiteX13" fmla="*/ 147799 w 190500"/>
                  <a:gd name="connsiteY13" fmla="*/ 114386 h 139700"/>
                  <a:gd name="connsiteX14" fmla="*/ 132539 w 190500"/>
                  <a:gd name="connsiteY14" fmla="*/ 128154 h 139700"/>
                  <a:gd name="connsiteX15" fmla="*/ 121577 w 190500"/>
                  <a:gd name="connsiteY15" fmla="*/ 131136 h 139700"/>
                  <a:gd name="connsiteX16" fmla="*/ 112983 w 190500"/>
                  <a:gd name="connsiteY16" fmla="*/ 137626 h 139700"/>
                  <a:gd name="connsiteX17" fmla="*/ 103248 w 190500"/>
                  <a:gd name="connsiteY17" fmla="*/ 127540 h 139700"/>
                  <a:gd name="connsiteX18" fmla="*/ 105616 w 190500"/>
                  <a:gd name="connsiteY18" fmla="*/ 101670 h 139700"/>
                  <a:gd name="connsiteX19" fmla="*/ 98162 w 190500"/>
                  <a:gd name="connsiteY19" fmla="*/ 100179 h 139700"/>
                  <a:gd name="connsiteX20" fmla="*/ 100793 w 190500"/>
                  <a:gd name="connsiteY20" fmla="*/ 90619 h 139700"/>
                  <a:gd name="connsiteX21" fmla="*/ 87550 w 190500"/>
                  <a:gd name="connsiteY21" fmla="*/ 83604 h 139700"/>
                  <a:gd name="connsiteX22" fmla="*/ 76939 w 190500"/>
                  <a:gd name="connsiteY22" fmla="*/ 94390 h 139700"/>
                  <a:gd name="connsiteX23" fmla="*/ 74308 w 190500"/>
                  <a:gd name="connsiteY23" fmla="*/ 106932 h 139700"/>
                  <a:gd name="connsiteX24" fmla="*/ 70536 w 190500"/>
                  <a:gd name="connsiteY24" fmla="*/ 111492 h 139700"/>
                  <a:gd name="connsiteX25" fmla="*/ 55803 w 190500"/>
                  <a:gd name="connsiteY25" fmla="*/ 110878 h 139700"/>
                  <a:gd name="connsiteX26" fmla="*/ 47911 w 190500"/>
                  <a:gd name="connsiteY26" fmla="*/ 124910 h 139700"/>
                  <a:gd name="connsiteX27" fmla="*/ 39579 w 190500"/>
                  <a:gd name="connsiteY27" fmla="*/ 119034 h 139700"/>
                  <a:gd name="connsiteX28" fmla="*/ 21776 w 190500"/>
                  <a:gd name="connsiteY28" fmla="*/ 128856 h 139700"/>
                  <a:gd name="connsiteX29" fmla="*/ 14322 w 190500"/>
                  <a:gd name="connsiteY29" fmla="*/ 125173 h 139700"/>
                  <a:gd name="connsiteX30" fmla="*/ 28091 w 190500"/>
                  <a:gd name="connsiteY30" fmla="*/ 93864 h 139700"/>
                  <a:gd name="connsiteX31" fmla="*/ 22828 w 190500"/>
                  <a:gd name="connsiteY31" fmla="*/ 70536 h 139700"/>
                  <a:gd name="connsiteX32" fmla="*/ 4763 w 190500"/>
                  <a:gd name="connsiteY32" fmla="*/ 62994 h 139700"/>
                  <a:gd name="connsiteX33" fmla="*/ 11165 w 190500"/>
                  <a:gd name="connsiteY33" fmla="*/ 49050 h 139700"/>
                  <a:gd name="connsiteX34" fmla="*/ 31686 w 190500"/>
                  <a:gd name="connsiteY34" fmla="*/ 50541 h 139700"/>
                  <a:gd name="connsiteX35" fmla="*/ 43350 w 190500"/>
                  <a:gd name="connsiteY35" fmla="*/ 32914 h 139700"/>
                  <a:gd name="connsiteX36" fmla="*/ 51155 w 190500"/>
                  <a:gd name="connsiteY36" fmla="*/ 12305 h 139700"/>
                  <a:gd name="connsiteX37" fmla="*/ 84042 w 190500"/>
                  <a:gd name="connsiteY37" fmla="*/ 4763 h 139700"/>
                  <a:gd name="connsiteX38" fmla="*/ 78956 w 190500"/>
                  <a:gd name="connsiteY38" fmla="*/ 19759 h 139700"/>
                  <a:gd name="connsiteX39" fmla="*/ 82464 w 190500"/>
                  <a:gd name="connsiteY39" fmla="*/ 28704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0500" h="139700">
                    <a:moveTo>
                      <a:pt x="92637" y="27827"/>
                    </a:moveTo>
                    <a:lnTo>
                      <a:pt x="83604" y="37737"/>
                    </a:lnTo>
                    <a:lnTo>
                      <a:pt x="56855" y="32388"/>
                    </a:lnTo>
                    <a:lnTo>
                      <a:pt x="54488" y="50804"/>
                    </a:lnTo>
                    <a:lnTo>
                      <a:pt x="81148" y="48349"/>
                    </a:lnTo>
                    <a:lnTo>
                      <a:pt x="111580" y="58610"/>
                    </a:lnTo>
                    <a:lnTo>
                      <a:pt x="158060" y="53786"/>
                    </a:lnTo>
                    <a:lnTo>
                      <a:pt x="164286" y="82990"/>
                    </a:lnTo>
                    <a:lnTo>
                      <a:pt x="172355" y="79832"/>
                    </a:lnTo>
                    <a:lnTo>
                      <a:pt x="187263" y="86936"/>
                    </a:lnTo>
                    <a:lnTo>
                      <a:pt x="186474" y="99038"/>
                    </a:lnTo>
                    <a:lnTo>
                      <a:pt x="190157" y="116666"/>
                    </a:lnTo>
                    <a:lnTo>
                      <a:pt x="164725" y="116666"/>
                    </a:lnTo>
                    <a:lnTo>
                      <a:pt x="147799" y="114386"/>
                    </a:lnTo>
                    <a:lnTo>
                      <a:pt x="132539" y="128154"/>
                    </a:lnTo>
                    <a:lnTo>
                      <a:pt x="121577" y="131136"/>
                    </a:lnTo>
                    <a:lnTo>
                      <a:pt x="112983" y="137626"/>
                    </a:lnTo>
                    <a:lnTo>
                      <a:pt x="103248" y="127540"/>
                    </a:lnTo>
                    <a:lnTo>
                      <a:pt x="105616" y="101670"/>
                    </a:lnTo>
                    <a:lnTo>
                      <a:pt x="98162" y="100179"/>
                    </a:lnTo>
                    <a:lnTo>
                      <a:pt x="100793" y="90619"/>
                    </a:lnTo>
                    <a:lnTo>
                      <a:pt x="87550" y="83604"/>
                    </a:lnTo>
                    <a:lnTo>
                      <a:pt x="76939" y="94390"/>
                    </a:lnTo>
                    <a:lnTo>
                      <a:pt x="74308" y="106932"/>
                    </a:lnTo>
                    <a:lnTo>
                      <a:pt x="70536" y="111492"/>
                    </a:lnTo>
                    <a:lnTo>
                      <a:pt x="55803" y="110878"/>
                    </a:lnTo>
                    <a:lnTo>
                      <a:pt x="47911" y="124910"/>
                    </a:lnTo>
                    <a:lnTo>
                      <a:pt x="39579" y="119034"/>
                    </a:lnTo>
                    <a:lnTo>
                      <a:pt x="21776" y="128856"/>
                    </a:lnTo>
                    <a:lnTo>
                      <a:pt x="14322" y="125173"/>
                    </a:lnTo>
                    <a:lnTo>
                      <a:pt x="28091" y="93864"/>
                    </a:lnTo>
                    <a:lnTo>
                      <a:pt x="22828" y="70536"/>
                    </a:lnTo>
                    <a:lnTo>
                      <a:pt x="4763" y="62994"/>
                    </a:lnTo>
                    <a:lnTo>
                      <a:pt x="11165" y="49050"/>
                    </a:lnTo>
                    <a:lnTo>
                      <a:pt x="31686" y="50541"/>
                    </a:lnTo>
                    <a:lnTo>
                      <a:pt x="43350" y="32914"/>
                    </a:lnTo>
                    <a:lnTo>
                      <a:pt x="51155" y="12305"/>
                    </a:lnTo>
                    <a:lnTo>
                      <a:pt x="84042" y="4763"/>
                    </a:lnTo>
                    <a:lnTo>
                      <a:pt x="78956" y="19759"/>
                    </a:lnTo>
                    <a:lnTo>
                      <a:pt x="82464" y="28704"/>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78" name="Freeform: Shape 1656">
                <a:extLst>
                  <a:ext uri="{FF2B5EF4-FFF2-40B4-BE49-F238E27FC236}">
                    <a16:creationId xmlns:a16="http://schemas.microsoft.com/office/drawing/2014/main" id="{644F82D3-AA6A-44C3-BB2A-031D74C88351}"/>
                  </a:ext>
                </a:extLst>
              </p:cNvPr>
              <p:cNvSpPr/>
              <p:nvPr/>
            </p:nvSpPr>
            <p:spPr>
              <a:xfrm>
                <a:off x="9862188" y="4664004"/>
                <a:ext cx="65870" cy="32935"/>
              </a:xfrm>
              <a:custGeom>
                <a:avLst/>
                <a:gdLst>
                  <a:gd name="connsiteX0" fmla="*/ 4763 w 63500"/>
                  <a:gd name="connsiteY0" fmla="*/ 20022 h 31750"/>
                  <a:gd name="connsiteX1" fmla="*/ 7656 w 63500"/>
                  <a:gd name="connsiteY1" fmla="*/ 14234 h 31750"/>
                  <a:gd name="connsiteX2" fmla="*/ 28792 w 63500"/>
                  <a:gd name="connsiteY2" fmla="*/ 8709 h 31750"/>
                  <a:gd name="connsiteX3" fmla="*/ 45980 w 63500"/>
                  <a:gd name="connsiteY3" fmla="*/ 7832 h 31750"/>
                  <a:gd name="connsiteX4" fmla="*/ 53610 w 63500"/>
                  <a:gd name="connsiteY4" fmla="*/ 4763 h 31750"/>
                  <a:gd name="connsiteX5" fmla="*/ 62907 w 63500"/>
                  <a:gd name="connsiteY5" fmla="*/ 7832 h 31750"/>
                  <a:gd name="connsiteX6" fmla="*/ 53873 w 63500"/>
                  <a:gd name="connsiteY6" fmla="*/ 14497 h 31750"/>
                  <a:gd name="connsiteX7" fmla="*/ 28266 w 63500"/>
                  <a:gd name="connsiteY7" fmla="*/ 25284 h 31750"/>
                  <a:gd name="connsiteX8" fmla="*/ 7656 w 63500"/>
                  <a:gd name="connsiteY8" fmla="*/ 32475 h 31750"/>
                  <a:gd name="connsiteX9" fmla="*/ 7218 w 63500"/>
                  <a:gd name="connsiteY9" fmla="*/ 24933 h 3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 h="31750">
                    <a:moveTo>
                      <a:pt x="4763" y="20022"/>
                    </a:moveTo>
                    <a:lnTo>
                      <a:pt x="7656" y="14234"/>
                    </a:lnTo>
                    <a:lnTo>
                      <a:pt x="28792" y="8709"/>
                    </a:lnTo>
                    <a:lnTo>
                      <a:pt x="45980" y="7832"/>
                    </a:lnTo>
                    <a:lnTo>
                      <a:pt x="53610" y="4763"/>
                    </a:lnTo>
                    <a:lnTo>
                      <a:pt x="62907" y="7832"/>
                    </a:lnTo>
                    <a:lnTo>
                      <a:pt x="53873" y="14497"/>
                    </a:lnTo>
                    <a:lnTo>
                      <a:pt x="28266" y="25284"/>
                    </a:lnTo>
                    <a:lnTo>
                      <a:pt x="7656" y="32475"/>
                    </a:lnTo>
                    <a:lnTo>
                      <a:pt x="7218" y="24933"/>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79" name="Freeform: Shape 1657">
                <a:extLst>
                  <a:ext uri="{FF2B5EF4-FFF2-40B4-BE49-F238E27FC236}">
                    <a16:creationId xmlns:a16="http://schemas.microsoft.com/office/drawing/2014/main" id="{3F3CF233-F8A3-4C2B-BA34-484992684D49}"/>
                  </a:ext>
                </a:extLst>
              </p:cNvPr>
              <p:cNvSpPr/>
              <p:nvPr/>
            </p:nvSpPr>
            <p:spPr>
              <a:xfrm>
                <a:off x="8013721" y="3251748"/>
                <a:ext cx="362288" cy="250308"/>
              </a:xfrm>
              <a:custGeom>
                <a:avLst/>
                <a:gdLst>
                  <a:gd name="connsiteX0" fmla="*/ 218922 w 349250"/>
                  <a:gd name="connsiteY0" fmla="*/ 229534 h 241300"/>
                  <a:gd name="connsiteX1" fmla="*/ 216730 w 349250"/>
                  <a:gd name="connsiteY1" fmla="*/ 204014 h 241300"/>
                  <a:gd name="connsiteX2" fmla="*/ 198401 w 349250"/>
                  <a:gd name="connsiteY2" fmla="*/ 202961 h 241300"/>
                  <a:gd name="connsiteX3" fmla="*/ 170337 w 349250"/>
                  <a:gd name="connsiteY3" fmla="*/ 175862 h 241300"/>
                  <a:gd name="connsiteX4" fmla="*/ 150693 w 349250"/>
                  <a:gd name="connsiteY4" fmla="*/ 172442 h 241300"/>
                  <a:gd name="connsiteX5" fmla="*/ 123506 w 349250"/>
                  <a:gd name="connsiteY5" fmla="*/ 156744 h 241300"/>
                  <a:gd name="connsiteX6" fmla="*/ 105966 w 349250"/>
                  <a:gd name="connsiteY6" fmla="*/ 153850 h 241300"/>
                  <a:gd name="connsiteX7" fmla="*/ 95180 w 349250"/>
                  <a:gd name="connsiteY7" fmla="*/ 159638 h 241300"/>
                  <a:gd name="connsiteX8" fmla="*/ 78780 w 349250"/>
                  <a:gd name="connsiteY8" fmla="*/ 158761 h 241300"/>
                  <a:gd name="connsiteX9" fmla="*/ 61328 w 349250"/>
                  <a:gd name="connsiteY9" fmla="*/ 176476 h 241300"/>
                  <a:gd name="connsiteX10" fmla="*/ 39666 w 349250"/>
                  <a:gd name="connsiteY10" fmla="*/ 182440 h 241300"/>
                  <a:gd name="connsiteX11" fmla="*/ 35106 w 349250"/>
                  <a:gd name="connsiteY11" fmla="*/ 160603 h 241300"/>
                  <a:gd name="connsiteX12" fmla="*/ 38702 w 349250"/>
                  <a:gd name="connsiteY12" fmla="*/ 127891 h 241300"/>
                  <a:gd name="connsiteX13" fmla="*/ 19496 w 349250"/>
                  <a:gd name="connsiteY13" fmla="*/ 117192 h 241300"/>
                  <a:gd name="connsiteX14" fmla="*/ 25810 w 349250"/>
                  <a:gd name="connsiteY14" fmla="*/ 95443 h 241300"/>
                  <a:gd name="connsiteX15" fmla="*/ 9498 w 349250"/>
                  <a:gd name="connsiteY15" fmla="*/ 93514 h 241300"/>
                  <a:gd name="connsiteX16" fmla="*/ 14935 w 349250"/>
                  <a:gd name="connsiteY16" fmla="*/ 66415 h 241300"/>
                  <a:gd name="connsiteX17" fmla="*/ 38088 w 349250"/>
                  <a:gd name="connsiteY17" fmla="*/ 74395 h 241300"/>
                  <a:gd name="connsiteX18" fmla="*/ 59749 w 349250"/>
                  <a:gd name="connsiteY18" fmla="*/ 63959 h 241300"/>
                  <a:gd name="connsiteX19" fmla="*/ 41771 w 349250"/>
                  <a:gd name="connsiteY19" fmla="*/ 44402 h 241300"/>
                  <a:gd name="connsiteX20" fmla="*/ 34755 w 349250"/>
                  <a:gd name="connsiteY20" fmla="*/ 25635 h 241300"/>
                  <a:gd name="connsiteX21" fmla="*/ 14935 w 349250"/>
                  <a:gd name="connsiteY21" fmla="*/ 34054 h 241300"/>
                  <a:gd name="connsiteX22" fmla="*/ 12480 w 349250"/>
                  <a:gd name="connsiteY22" fmla="*/ 57996 h 241300"/>
                  <a:gd name="connsiteX23" fmla="*/ 4763 w 349250"/>
                  <a:gd name="connsiteY23" fmla="*/ 36860 h 241300"/>
                  <a:gd name="connsiteX24" fmla="*/ 15637 w 349250"/>
                  <a:gd name="connsiteY24" fmla="*/ 25898 h 241300"/>
                  <a:gd name="connsiteX25" fmla="*/ 43525 w 349250"/>
                  <a:gd name="connsiteY25" fmla="*/ 18970 h 241300"/>
                  <a:gd name="connsiteX26" fmla="*/ 60188 w 349250"/>
                  <a:gd name="connsiteY26" fmla="*/ 28266 h 241300"/>
                  <a:gd name="connsiteX27" fmla="*/ 77377 w 349250"/>
                  <a:gd name="connsiteY27" fmla="*/ 53962 h 241300"/>
                  <a:gd name="connsiteX28" fmla="*/ 90005 w 349250"/>
                  <a:gd name="connsiteY28" fmla="*/ 52383 h 241300"/>
                  <a:gd name="connsiteX29" fmla="*/ 117718 w 349250"/>
                  <a:gd name="connsiteY29" fmla="*/ 51944 h 241300"/>
                  <a:gd name="connsiteX30" fmla="*/ 113684 w 349250"/>
                  <a:gd name="connsiteY30" fmla="*/ 35457 h 241300"/>
                  <a:gd name="connsiteX31" fmla="*/ 134732 w 349250"/>
                  <a:gd name="connsiteY31" fmla="*/ 24056 h 241300"/>
                  <a:gd name="connsiteX32" fmla="*/ 155429 w 349250"/>
                  <a:gd name="connsiteY32" fmla="*/ 4763 h 241300"/>
                  <a:gd name="connsiteX33" fmla="*/ 188578 w 349250"/>
                  <a:gd name="connsiteY33" fmla="*/ 22302 h 241300"/>
                  <a:gd name="connsiteX34" fmla="*/ 191209 w 349250"/>
                  <a:gd name="connsiteY34" fmla="*/ 48524 h 241300"/>
                  <a:gd name="connsiteX35" fmla="*/ 200593 w 349250"/>
                  <a:gd name="connsiteY35" fmla="*/ 55277 h 241300"/>
                  <a:gd name="connsiteX36" fmla="*/ 227166 w 349250"/>
                  <a:gd name="connsiteY36" fmla="*/ 53786 h 241300"/>
                  <a:gd name="connsiteX37" fmla="*/ 235410 w 349250"/>
                  <a:gd name="connsiteY37" fmla="*/ 59662 h 241300"/>
                  <a:gd name="connsiteX38" fmla="*/ 247512 w 349250"/>
                  <a:gd name="connsiteY38" fmla="*/ 92900 h 241300"/>
                  <a:gd name="connsiteX39" fmla="*/ 275663 w 349250"/>
                  <a:gd name="connsiteY39" fmla="*/ 114912 h 241300"/>
                  <a:gd name="connsiteX40" fmla="*/ 291712 w 349250"/>
                  <a:gd name="connsiteY40" fmla="*/ 129733 h 241300"/>
                  <a:gd name="connsiteX41" fmla="*/ 317408 w 349250"/>
                  <a:gd name="connsiteY41" fmla="*/ 145080 h 241300"/>
                  <a:gd name="connsiteX42" fmla="*/ 350119 w 349250"/>
                  <a:gd name="connsiteY42" fmla="*/ 158411 h 241300"/>
                  <a:gd name="connsiteX43" fmla="*/ 349418 w 349250"/>
                  <a:gd name="connsiteY43" fmla="*/ 177353 h 241300"/>
                  <a:gd name="connsiteX44" fmla="*/ 342051 w 349250"/>
                  <a:gd name="connsiteY44" fmla="*/ 176389 h 241300"/>
                  <a:gd name="connsiteX45" fmla="*/ 330387 w 349250"/>
                  <a:gd name="connsiteY45" fmla="*/ 168145 h 241300"/>
                  <a:gd name="connsiteX46" fmla="*/ 326529 w 349250"/>
                  <a:gd name="connsiteY46" fmla="*/ 179107 h 241300"/>
                  <a:gd name="connsiteX47" fmla="*/ 305831 w 349250"/>
                  <a:gd name="connsiteY47" fmla="*/ 185071 h 241300"/>
                  <a:gd name="connsiteX48" fmla="*/ 300920 w 349250"/>
                  <a:gd name="connsiteY48" fmla="*/ 209539 h 241300"/>
                  <a:gd name="connsiteX49" fmla="*/ 287064 w 349250"/>
                  <a:gd name="connsiteY49" fmla="*/ 218747 h 241300"/>
                  <a:gd name="connsiteX50" fmla="*/ 267683 w 349250"/>
                  <a:gd name="connsiteY50" fmla="*/ 223307 h 241300"/>
                  <a:gd name="connsiteX51" fmla="*/ 262508 w 349250"/>
                  <a:gd name="connsiteY51" fmla="*/ 236901 h 241300"/>
                  <a:gd name="connsiteX52" fmla="*/ 244004 w 349250"/>
                  <a:gd name="connsiteY52" fmla="*/ 240935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9250" h="241300">
                    <a:moveTo>
                      <a:pt x="218922" y="229534"/>
                    </a:moveTo>
                    <a:lnTo>
                      <a:pt x="216730" y="204014"/>
                    </a:lnTo>
                    <a:lnTo>
                      <a:pt x="198401" y="202961"/>
                    </a:lnTo>
                    <a:lnTo>
                      <a:pt x="170337" y="175862"/>
                    </a:lnTo>
                    <a:lnTo>
                      <a:pt x="150693" y="172442"/>
                    </a:lnTo>
                    <a:lnTo>
                      <a:pt x="123506" y="156744"/>
                    </a:lnTo>
                    <a:lnTo>
                      <a:pt x="105966" y="153850"/>
                    </a:lnTo>
                    <a:lnTo>
                      <a:pt x="95180" y="159638"/>
                    </a:lnTo>
                    <a:lnTo>
                      <a:pt x="78780" y="158761"/>
                    </a:lnTo>
                    <a:lnTo>
                      <a:pt x="61328" y="176476"/>
                    </a:lnTo>
                    <a:lnTo>
                      <a:pt x="39666" y="182440"/>
                    </a:lnTo>
                    <a:lnTo>
                      <a:pt x="35106" y="160603"/>
                    </a:lnTo>
                    <a:lnTo>
                      <a:pt x="38702" y="127891"/>
                    </a:lnTo>
                    <a:lnTo>
                      <a:pt x="19496" y="117192"/>
                    </a:lnTo>
                    <a:lnTo>
                      <a:pt x="25810" y="95443"/>
                    </a:lnTo>
                    <a:lnTo>
                      <a:pt x="9498" y="93514"/>
                    </a:lnTo>
                    <a:lnTo>
                      <a:pt x="14935" y="66415"/>
                    </a:lnTo>
                    <a:lnTo>
                      <a:pt x="38088" y="74395"/>
                    </a:lnTo>
                    <a:lnTo>
                      <a:pt x="59749" y="63959"/>
                    </a:lnTo>
                    <a:lnTo>
                      <a:pt x="41771" y="44402"/>
                    </a:lnTo>
                    <a:lnTo>
                      <a:pt x="34755" y="25635"/>
                    </a:lnTo>
                    <a:lnTo>
                      <a:pt x="14935" y="34054"/>
                    </a:lnTo>
                    <a:lnTo>
                      <a:pt x="12480" y="57996"/>
                    </a:lnTo>
                    <a:lnTo>
                      <a:pt x="4763" y="36860"/>
                    </a:lnTo>
                    <a:lnTo>
                      <a:pt x="15637" y="25898"/>
                    </a:lnTo>
                    <a:lnTo>
                      <a:pt x="43525" y="18970"/>
                    </a:lnTo>
                    <a:lnTo>
                      <a:pt x="60188" y="28266"/>
                    </a:lnTo>
                    <a:lnTo>
                      <a:pt x="77377" y="53962"/>
                    </a:lnTo>
                    <a:lnTo>
                      <a:pt x="90005" y="52383"/>
                    </a:lnTo>
                    <a:lnTo>
                      <a:pt x="117718" y="51944"/>
                    </a:lnTo>
                    <a:lnTo>
                      <a:pt x="113684" y="35457"/>
                    </a:lnTo>
                    <a:lnTo>
                      <a:pt x="134732" y="24056"/>
                    </a:lnTo>
                    <a:lnTo>
                      <a:pt x="155429" y="4763"/>
                    </a:lnTo>
                    <a:lnTo>
                      <a:pt x="188578" y="22302"/>
                    </a:lnTo>
                    <a:lnTo>
                      <a:pt x="191209" y="48524"/>
                    </a:lnTo>
                    <a:lnTo>
                      <a:pt x="200593" y="55277"/>
                    </a:lnTo>
                    <a:lnTo>
                      <a:pt x="227166" y="53786"/>
                    </a:lnTo>
                    <a:lnTo>
                      <a:pt x="235410" y="59662"/>
                    </a:lnTo>
                    <a:lnTo>
                      <a:pt x="247512" y="92900"/>
                    </a:lnTo>
                    <a:lnTo>
                      <a:pt x="275663" y="114912"/>
                    </a:lnTo>
                    <a:lnTo>
                      <a:pt x="291712" y="129733"/>
                    </a:lnTo>
                    <a:lnTo>
                      <a:pt x="317408" y="145080"/>
                    </a:lnTo>
                    <a:lnTo>
                      <a:pt x="350119" y="158411"/>
                    </a:lnTo>
                    <a:lnTo>
                      <a:pt x="349418" y="177353"/>
                    </a:lnTo>
                    <a:lnTo>
                      <a:pt x="342051" y="176389"/>
                    </a:lnTo>
                    <a:lnTo>
                      <a:pt x="330387" y="168145"/>
                    </a:lnTo>
                    <a:lnTo>
                      <a:pt x="326529" y="179107"/>
                    </a:lnTo>
                    <a:lnTo>
                      <a:pt x="305831" y="185071"/>
                    </a:lnTo>
                    <a:lnTo>
                      <a:pt x="300920" y="209539"/>
                    </a:lnTo>
                    <a:lnTo>
                      <a:pt x="287064" y="218747"/>
                    </a:lnTo>
                    <a:lnTo>
                      <a:pt x="267683" y="223307"/>
                    </a:lnTo>
                    <a:lnTo>
                      <a:pt x="262508" y="236901"/>
                    </a:lnTo>
                    <a:lnTo>
                      <a:pt x="244004" y="240935"/>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80" name="Freeform: Shape 1658">
                <a:extLst>
                  <a:ext uri="{FF2B5EF4-FFF2-40B4-BE49-F238E27FC236}">
                    <a16:creationId xmlns:a16="http://schemas.microsoft.com/office/drawing/2014/main" id="{8CB1DE88-F3AE-4E61-AEA1-A0578A208E5B}"/>
                  </a:ext>
                </a:extLst>
              </p:cNvPr>
              <p:cNvSpPr/>
              <p:nvPr/>
            </p:nvSpPr>
            <p:spPr>
              <a:xfrm>
                <a:off x="6866468" y="3431236"/>
                <a:ext cx="105393" cy="223960"/>
              </a:xfrm>
              <a:custGeom>
                <a:avLst/>
                <a:gdLst>
                  <a:gd name="connsiteX0" fmla="*/ 52909 w 101600"/>
                  <a:gd name="connsiteY0" fmla="*/ 212520 h 215900"/>
                  <a:gd name="connsiteX1" fmla="*/ 42385 w 101600"/>
                  <a:gd name="connsiteY1" fmla="*/ 161129 h 215900"/>
                  <a:gd name="connsiteX2" fmla="*/ 27301 w 101600"/>
                  <a:gd name="connsiteY2" fmla="*/ 149465 h 215900"/>
                  <a:gd name="connsiteX3" fmla="*/ 27038 w 101600"/>
                  <a:gd name="connsiteY3" fmla="*/ 142362 h 215900"/>
                  <a:gd name="connsiteX4" fmla="*/ 6955 w 101600"/>
                  <a:gd name="connsiteY4" fmla="*/ 124997 h 215900"/>
                  <a:gd name="connsiteX5" fmla="*/ 4763 w 101600"/>
                  <a:gd name="connsiteY5" fmla="*/ 102809 h 215900"/>
                  <a:gd name="connsiteX6" fmla="*/ 19934 w 101600"/>
                  <a:gd name="connsiteY6" fmla="*/ 86322 h 215900"/>
                  <a:gd name="connsiteX7" fmla="*/ 25722 w 101600"/>
                  <a:gd name="connsiteY7" fmla="*/ 61591 h 215900"/>
                  <a:gd name="connsiteX8" fmla="*/ 21776 w 101600"/>
                  <a:gd name="connsiteY8" fmla="*/ 32826 h 215900"/>
                  <a:gd name="connsiteX9" fmla="*/ 26775 w 101600"/>
                  <a:gd name="connsiteY9" fmla="*/ 17128 h 215900"/>
                  <a:gd name="connsiteX10" fmla="*/ 53611 w 101600"/>
                  <a:gd name="connsiteY10" fmla="*/ 4763 h 215900"/>
                  <a:gd name="connsiteX11" fmla="*/ 70800 w 101600"/>
                  <a:gd name="connsiteY11" fmla="*/ 8446 h 215900"/>
                  <a:gd name="connsiteX12" fmla="*/ 70098 w 101600"/>
                  <a:gd name="connsiteY12" fmla="*/ 23969 h 215900"/>
                  <a:gd name="connsiteX13" fmla="*/ 90970 w 101600"/>
                  <a:gd name="connsiteY13" fmla="*/ 12655 h 215900"/>
                  <a:gd name="connsiteX14" fmla="*/ 92724 w 101600"/>
                  <a:gd name="connsiteY14" fmla="*/ 18531 h 215900"/>
                  <a:gd name="connsiteX15" fmla="*/ 80359 w 101600"/>
                  <a:gd name="connsiteY15" fmla="*/ 33528 h 215900"/>
                  <a:gd name="connsiteX16" fmla="*/ 80271 w 101600"/>
                  <a:gd name="connsiteY16" fmla="*/ 47559 h 215900"/>
                  <a:gd name="connsiteX17" fmla="*/ 88778 w 101600"/>
                  <a:gd name="connsiteY17" fmla="*/ 55014 h 215900"/>
                  <a:gd name="connsiteX18" fmla="*/ 85533 w 101600"/>
                  <a:gd name="connsiteY18" fmla="*/ 80973 h 215900"/>
                  <a:gd name="connsiteX19" fmla="*/ 69309 w 101600"/>
                  <a:gd name="connsiteY19" fmla="*/ 95969 h 215900"/>
                  <a:gd name="connsiteX20" fmla="*/ 73957 w 101600"/>
                  <a:gd name="connsiteY20" fmla="*/ 112018 h 215900"/>
                  <a:gd name="connsiteX21" fmla="*/ 86673 w 101600"/>
                  <a:gd name="connsiteY21" fmla="*/ 112544 h 215900"/>
                  <a:gd name="connsiteX22" fmla="*/ 92899 w 101600"/>
                  <a:gd name="connsiteY22" fmla="*/ 126488 h 215900"/>
                  <a:gd name="connsiteX23" fmla="*/ 102283 w 101600"/>
                  <a:gd name="connsiteY23" fmla="*/ 131048 h 215900"/>
                  <a:gd name="connsiteX24" fmla="*/ 100880 w 101600"/>
                  <a:gd name="connsiteY24" fmla="*/ 153412 h 215900"/>
                  <a:gd name="connsiteX25" fmla="*/ 88865 w 101600"/>
                  <a:gd name="connsiteY25" fmla="*/ 161743 h 215900"/>
                  <a:gd name="connsiteX26" fmla="*/ 81323 w 101600"/>
                  <a:gd name="connsiteY26" fmla="*/ 170951 h 215900"/>
                  <a:gd name="connsiteX27" fmla="*/ 64397 w 101600"/>
                  <a:gd name="connsiteY27" fmla="*/ 182001 h 215900"/>
                  <a:gd name="connsiteX28" fmla="*/ 67029 w 101600"/>
                  <a:gd name="connsiteY28" fmla="*/ 193841 h 215900"/>
                  <a:gd name="connsiteX29" fmla="*/ 64924 w 101600"/>
                  <a:gd name="connsiteY29" fmla="*/ 205943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1600" h="215900">
                    <a:moveTo>
                      <a:pt x="52909" y="212520"/>
                    </a:moveTo>
                    <a:lnTo>
                      <a:pt x="42385" y="161129"/>
                    </a:lnTo>
                    <a:lnTo>
                      <a:pt x="27301" y="149465"/>
                    </a:lnTo>
                    <a:lnTo>
                      <a:pt x="27038" y="142362"/>
                    </a:lnTo>
                    <a:lnTo>
                      <a:pt x="6955" y="124997"/>
                    </a:lnTo>
                    <a:lnTo>
                      <a:pt x="4763" y="102809"/>
                    </a:lnTo>
                    <a:lnTo>
                      <a:pt x="19934" y="86322"/>
                    </a:lnTo>
                    <a:lnTo>
                      <a:pt x="25722" y="61591"/>
                    </a:lnTo>
                    <a:lnTo>
                      <a:pt x="21776" y="32826"/>
                    </a:lnTo>
                    <a:lnTo>
                      <a:pt x="26775" y="17128"/>
                    </a:lnTo>
                    <a:lnTo>
                      <a:pt x="53611" y="4763"/>
                    </a:lnTo>
                    <a:lnTo>
                      <a:pt x="70800" y="8446"/>
                    </a:lnTo>
                    <a:lnTo>
                      <a:pt x="70098" y="23969"/>
                    </a:lnTo>
                    <a:lnTo>
                      <a:pt x="90970" y="12655"/>
                    </a:lnTo>
                    <a:lnTo>
                      <a:pt x="92724" y="18531"/>
                    </a:lnTo>
                    <a:lnTo>
                      <a:pt x="80359" y="33528"/>
                    </a:lnTo>
                    <a:lnTo>
                      <a:pt x="80271" y="47559"/>
                    </a:lnTo>
                    <a:lnTo>
                      <a:pt x="88778" y="55014"/>
                    </a:lnTo>
                    <a:lnTo>
                      <a:pt x="85533" y="80973"/>
                    </a:lnTo>
                    <a:lnTo>
                      <a:pt x="69309" y="95969"/>
                    </a:lnTo>
                    <a:lnTo>
                      <a:pt x="73957" y="112018"/>
                    </a:lnTo>
                    <a:lnTo>
                      <a:pt x="86673" y="112544"/>
                    </a:lnTo>
                    <a:lnTo>
                      <a:pt x="92899" y="126488"/>
                    </a:lnTo>
                    <a:lnTo>
                      <a:pt x="102283" y="131048"/>
                    </a:lnTo>
                    <a:lnTo>
                      <a:pt x="100880" y="153412"/>
                    </a:lnTo>
                    <a:lnTo>
                      <a:pt x="88865" y="161743"/>
                    </a:lnTo>
                    <a:lnTo>
                      <a:pt x="81323" y="170951"/>
                    </a:lnTo>
                    <a:lnTo>
                      <a:pt x="64397" y="182001"/>
                    </a:lnTo>
                    <a:lnTo>
                      <a:pt x="67029" y="193841"/>
                    </a:lnTo>
                    <a:lnTo>
                      <a:pt x="64924" y="205943"/>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81" name="Freeform: Shape 1659">
                <a:extLst>
                  <a:ext uri="{FF2B5EF4-FFF2-40B4-BE49-F238E27FC236}">
                    <a16:creationId xmlns:a16="http://schemas.microsoft.com/office/drawing/2014/main" id="{8304894C-78BC-4894-9394-43D51ECCDD48}"/>
                  </a:ext>
                </a:extLst>
              </p:cNvPr>
              <p:cNvSpPr/>
              <p:nvPr/>
            </p:nvSpPr>
            <p:spPr>
              <a:xfrm>
                <a:off x="7338888" y="3272854"/>
                <a:ext cx="487441" cy="210785"/>
              </a:xfrm>
              <a:custGeom>
                <a:avLst/>
                <a:gdLst>
                  <a:gd name="connsiteX0" fmla="*/ 271980 w 469900"/>
                  <a:gd name="connsiteY0" fmla="*/ 31160 h 203200"/>
                  <a:gd name="connsiteX1" fmla="*/ 307235 w 469900"/>
                  <a:gd name="connsiteY1" fmla="*/ 43701 h 203200"/>
                  <a:gd name="connsiteX2" fmla="*/ 335912 w 469900"/>
                  <a:gd name="connsiteY2" fmla="*/ 38702 h 203200"/>
                  <a:gd name="connsiteX3" fmla="*/ 357047 w 469900"/>
                  <a:gd name="connsiteY3" fmla="*/ 41596 h 203200"/>
                  <a:gd name="connsiteX4" fmla="*/ 386076 w 469900"/>
                  <a:gd name="connsiteY4" fmla="*/ 24582 h 203200"/>
                  <a:gd name="connsiteX5" fmla="*/ 412297 w 469900"/>
                  <a:gd name="connsiteY5" fmla="*/ 23004 h 203200"/>
                  <a:gd name="connsiteX6" fmla="*/ 435976 w 469900"/>
                  <a:gd name="connsiteY6" fmla="*/ 39053 h 203200"/>
                  <a:gd name="connsiteX7" fmla="*/ 440186 w 469900"/>
                  <a:gd name="connsiteY7" fmla="*/ 50453 h 203200"/>
                  <a:gd name="connsiteX8" fmla="*/ 437818 w 469900"/>
                  <a:gd name="connsiteY8" fmla="*/ 66151 h 203200"/>
                  <a:gd name="connsiteX9" fmla="*/ 456059 w 469900"/>
                  <a:gd name="connsiteY9" fmla="*/ 74132 h 203200"/>
                  <a:gd name="connsiteX10" fmla="*/ 465706 w 469900"/>
                  <a:gd name="connsiteY10" fmla="*/ 83428 h 203200"/>
                  <a:gd name="connsiteX11" fmla="*/ 448868 w 469900"/>
                  <a:gd name="connsiteY11" fmla="*/ 92461 h 203200"/>
                  <a:gd name="connsiteX12" fmla="*/ 456585 w 469900"/>
                  <a:gd name="connsiteY12" fmla="*/ 128505 h 203200"/>
                  <a:gd name="connsiteX13" fmla="*/ 451762 w 469900"/>
                  <a:gd name="connsiteY13" fmla="*/ 138152 h 203200"/>
                  <a:gd name="connsiteX14" fmla="*/ 465180 w 469900"/>
                  <a:gd name="connsiteY14" fmla="*/ 162883 h 203200"/>
                  <a:gd name="connsiteX15" fmla="*/ 453428 w 469900"/>
                  <a:gd name="connsiteY15" fmla="*/ 168057 h 203200"/>
                  <a:gd name="connsiteX16" fmla="*/ 444834 w 469900"/>
                  <a:gd name="connsiteY16" fmla="*/ 160252 h 203200"/>
                  <a:gd name="connsiteX17" fmla="*/ 416244 w 469900"/>
                  <a:gd name="connsiteY17" fmla="*/ 156306 h 203200"/>
                  <a:gd name="connsiteX18" fmla="*/ 405720 w 469900"/>
                  <a:gd name="connsiteY18" fmla="*/ 161129 h 203200"/>
                  <a:gd name="connsiteX19" fmla="*/ 377744 w 469900"/>
                  <a:gd name="connsiteY19" fmla="*/ 165865 h 203200"/>
                  <a:gd name="connsiteX20" fmla="*/ 364502 w 469900"/>
                  <a:gd name="connsiteY20" fmla="*/ 165339 h 203200"/>
                  <a:gd name="connsiteX21" fmla="*/ 336175 w 469900"/>
                  <a:gd name="connsiteY21" fmla="*/ 176827 h 203200"/>
                  <a:gd name="connsiteX22" fmla="*/ 315917 w 469900"/>
                  <a:gd name="connsiteY22" fmla="*/ 176915 h 203200"/>
                  <a:gd name="connsiteX23" fmla="*/ 302850 w 469900"/>
                  <a:gd name="connsiteY23" fmla="*/ 171127 h 203200"/>
                  <a:gd name="connsiteX24" fmla="*/ 275751 w 469900"/>
                  <a:gd name="connsiteY24" fmla="*/ 179633 h 203200"/>
                  <a:gd name="connsiteX25" fmla="*/ 267683 w 469900"/>
                  <a:gd name="connsiteY25" fmla="*/ 173670 h 203200"/>
                  <a:gd name="connsiteX26" fmla="*/ 266367 w 469900"/>
                  <a:gd name="connsiteY26" fmla="*/ 190684 h 203200"/>
                  <a:gd name="connsiteX27" fmla="*/ 259790 w 469900"/>
                  <a:gd name="connsiteY27" fmla="*/ 197348 h 203200"/>
                  <a:gd name="connsiteX28" fmla="*/ 253212 w 469900"/>
                  <a:gd name="connsiteY28" fmla="*/ 204014 h 203200"/>
                  <a:gd name="connsiteX29" fmla="*/ 244179 w 469900"/>
                  <a:gd name="connsiteY29" fmla="*/ 190245 h 203200"/>
                  <a:gd name="connsiteX30" fmla="*/ 253475 w 469900"/>
                  <a:gd name="connsiteY30" fmla="*/ 178844 h 203200"/>
                  <a:gd name="connsiteX31" fmla="*/ 238479 w 469900"/>
                  <a:gd name="connsiteY31" fmla="*/ 181475 h 203200"/>
                  <a:gd name="connsiteX32" fmla="*/ 217870 w 469900"/>
                  <a:gd name="connsiteY32" fmla="*/ 174459 h 203200"/>
                  <a:gd name="connsiteX33" fmla="*/ 200944 w 469900"/>
                  <a:gd name="connsiteY33" fmla="*/ 191999 h 203200"/>
                  <a:gd name="connsiteX34" fmla="*/ 163584 w 469900"/>
                  <a:gd name="connsiteY34" fmla="*/ 195419 h 203200"/>
                  <a:gd name="connsiteX35" fmla="*/ 143677 w 469900"/>
                  <a:gd name="connsiteY35" fmla="*/ 179107 h 203200"/>
                  <a:gd name="connsiteX36" fmla="*/ 117192 w 469900"/>
                  <a:gd name="connsiteY36" fmla="*/ 178055 h 203200"/>
                  <a:gd name="connsiteX37" fmla="*/ 111491 w 469900"/>
                  <a:gd name="connsiteY37" fmla="*/ 190684 h 203200"/>
                  <a:gd name="connsiteX38" fmla="*/ 94478 w 469900"/>
                  <a:gd name="connsiteY38" fmla="*/ 194279 h 203200"/>
                  <a:gd name="connsiteX39" fmla="*/ 70711 w 469900"/>
                  <a:gd name="connsiteY39" fmla="*/ 178055 h 203200"/>
                  <a:gd name="connsiteX40" fmla="*/ 43876 w 469900"/>
                  <a:gd name="connsiteY40" fmla="*/ 178581 h 203200"/>
                  <a:gd name="connsiteX41" fmla="*/ 29318 w 469900"/>
                  <a:gd name="connsiteY41" fmla="*/ 148062 h 203200"/>
                  <a:gd name="connsiteX42" fmla="*/ 11340 w 469900"/>
                  <a:gd name="connsiteY42" fmla="*/ 130873 h 203200"/>
                  <a:gd name="connsiteX43" fmla="*/ 23267 w 469900"/>
                  <a:gd name="connsiteY43" fmla="*/ 106493 h 203200"/>
                  <a:gd name="connsiteX44" fmla="*/ 7656 w 469900"/>
                  <a:gd name="connsiteY44" fmla="*/ 91409 h 203200"/>
                  <a:gd name="connsiteX45" fmla="*/ 34930 w 469900"/>
                  <a:gd name="connsiteY45" fmla="*/ 60890 h 203200"/>
                  <a:gd name="connsiteX46" fmla="*/ 72816 w 469900"/>
                  <a:gd name="connsiteY46" fmla="*/ 59574 h 203200"/>
                  <a:gd name="connsiteX47" fmla="*/ 83165 w 469900"/>
                  <a:gd name="connsiteY47" fmla="*/ 34931 h 203200"/>
                  <a:gd name="connsiteX48" fmla="*/ 129996 w 469900"/>
                  <a:gd name="connsiteY48" fmla="*/ 39228 h 203200"/>
                  <a:gd name="connsiteX49" fmla="*/ 159550 w 469900"/>
                  <a:gd name="connsiteY49" fmla="*/ 18005 h 203200"/>
                  <a:gd name="connsiteX50" fmla="*/ 188228 w 469900"/>
                  <a:gd name="connsiteY50" fmla="*/ 8709 h 203200"/>
                  <a:gd name="connsiteX51" fmla="*/ 228920 w 469900"/>
                  <a:gd name="connsiteY51" fmla="*/ 8007 h 203200"/>
                  <a:gd name="connsiteX52" fmla="*/ 271980 w 469900"/>
                  <a:gd name="connsiteY52" fmla="*/ 31160 h 203200"/>
                  <a:gd name="connsiteX53" fmla="*/ 33001 w 469900"/>
                  <a:gd name="connsiteY53" fmla="*/ 52120 h 203200"/>
                  <a:gd name="connsiteX54" fmla="*/ 12479 w 469900"/>
                  <a:gd name="connsiteY54" fmla="*/ 69484 h 203200"/>
                  <a:gd name="connsiteX55" fmla="*/ 4763 w 469900"/>
                  <a:gd name="connsiteY55" fmla="*/ 54488 h 203200"/>
                  <a:gd name="connsiteX56" fmla="*/ 5113 w 469900"/>
                  <a:gd name="connsiteY56" fmla="*/ 47823 h 203200"/>
                  <a:gd name="connsiteX57" fmla="*/ 10989 w 469900"/>
                  <a:gd name="connsiteY57" fmla="*/ 44227 h 203200"/>
                  <a:gd name="connsiteX58" fmla="*/ 18618 w 469900"/>
                  <a:gd name="connsiteY58" fmla="*/ 23793 h 203200"/>
                  <a:gd name="connsiteX59" fmla="*/ 6604 w 469900"/>
                  <a:gd name="connsiteY59" fmla="*/ 15111 h 203200"/>
                  <a:gd name="connsiteX60" fmla="*/ 31685 w 469900"/>
                  <a:gd name="connsiteY60" fmla="*/ 4763 h 203200"/>
                  <a:gd name="connsiteX61" fmla="*/ 52821 w 469900"/>
                  <a:gd name="connsiteY61" fmla="*/ 9147 h 203200"/>
                  <a:gd name="connsiteX62" fmla="*/ 55715 w 469900"/>
                  <a:gd name="connsiteY62" fmla="*/ 21776 h 203200"/>
                  <a:gd name="connsiteX63" fmla="*/ 77201 w 469900"/>
                  <a:gd name="connsiteY63" fmla="*/ 32300 h 203200"/>
                  <a:gd name="connsiteX64" fmla="*/ 72729 w 469900"/>
                  <a:gd name="connsiteY64" fmla="*/ 40281 h 203200"/>
                  <a:gd name="connsiteX65" fmla="*/ 43525 w 469900"/>
                  <a:gd name="connsiteY65" fmla="*/ 42034 h 203200"/>
                  <a:gd name="connsiteX66" fmla="*/ 33001 w 469900"/>
                  <a:gd name="connsiteY66" fmla="*/ 5212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9900" h="203200">
                    <a:moveTo>
                      <a:pt x="271980" y="31160"/>
                    </a:moveTo>
                    <a:lnTo>
                      <a:pt x="307235" y="43701"/>
                    </a:lnTo>
                    <a:lnTo>
                      <a:pt x="335912" y="38702"/>
                    </a:lnTo>
                    <a:lnTo>
                      <a:pt x="357047" y="41596"/>
                    </a:lnTo>
                    <a:lnTo>
                      <a:pt x="386076" y="24582"/>
                    </a:lnTo>
                    <a:lnTo>
                      <a:pt x="412297" y="23004"/>
                    </a:lnTo>
                    <a:lnTo>
                      <a:pt x="435976" y="39053"/>
                    </a:lnTo>
                    <a:lnTo>
                      <a:pt x="440186" y="50453"/>
                    </a:lnTo>
                    <a:lnTo>
                      <a:pt x="437818" y="66151"/>
                    </a:lnTo>
                    <a:lnTo>
                      <a:pt x="456059" y="74132"/>
                    </a:lnTo>
                    <a:lnTo>
                      <a:pt x="465706" y="83428"/>
                    </a:lnTo>
                    <a:lnTo>
                      <a:pt x="448868" y="92461"/>
                    </a:lnTo>
                    <a:lnTo>
                      <a:pt x="456585" y="128505"/>
                    </a:lnTo>
                    <a:lnTo>
                      <a:pt x="451762" y="138152"/>
                    </a:lnTo>
                    <a:lnTo>
                      <a:pt x="465180" y="162883"/>
                    </a:lnTo>
                    <a:lnTo>
                      <a:pt x="453428" y="168057"/>
                    </a:lnTo>
                    <a:lnTo>
                      <a:pt x="444834" y="160252"/>
                    </a:lnTo>
                    <a:lnTo>
                      <a:pt x="416244" y="156306"/>
                    </a:lnTo>
                    <a:lnTo>
                      <a:pt x="405720" y="161129"/>
                    </a:lnTo>
                    <a:lnTo>
                      <a:pt x="377744" y="165865"/>
                    </a:lnTo>
                    <a:lnTo>
                      <a:pt x="364502" y="165339"/>
                    </a:lnTo>
                    <a:lnTo>
                      <a:pt x="336175" y="176827"/>
                    </a:lnTo>
                    <a:lnTo>
                      <a:pt x="315917" y="176915"/>
                    </a:lnTo>
                    <a:lnTo>
                      <a:pt x="302850" y="171127"/>
                    </a:lnTo>
                    <a:lnTo>
                      <a:pt x="275751" y="179633"/>
                    </a:lnTo>
                    <a:lnTo>
                      <a:pt x="267683" y="173670"/>
                    </a:lnTo>
                    <a:lnTo>
                      <a:pt x="266367" y="190684"/>
                    </a:lnTo>
                    <a:lnTo>
                      <a:pt x="259790" y="197348"/>
                    </a:lnTo>
                    <a:lnTo>
                      <a:pt x="253212" y="204014"/>
                    </a:lnTo>
                    <a:lnTo>
                      <a:pt x="244179" y="190245"/>
                    </a:lnTo>
                    <a:lnTo>
                      <a:pt x="253475" y="178844"/>
                    </a:lnTo>
                    <a:lnTo>
                      <a:pt x="238479" y="181475"/>
                    </a:lnTo>
                    <a:lnTo>
                      <a:pt x="217870" y="174459"/>
                    </a:lnTo>
                    <a:lnTo>
                      <a:pt x="200944" y="191999"/>
                    </a:lnTo>
                    <a:lnTo>
                      <a:pt x="163584" y="195419"/>
                    </a:lnTo>
                    <a:lnTo>
                      <a:pt x="143677" y="179107"/>
                    </a:lnTo>
                    <a:lnTo>
                      <a:pt x="117192" y="178055"/>
                    </a:lnTo>
                    <a:lnTo>
                      <a:pt x="111491" y="190684"/>
                    </a:lnTo>
                    <a:lnTo>
                      <a:pt x="94478" y="194279"/>
                    </a:lnTo>
                    <a:lnTo>
                      <a:pt x="70711" y="178055"/>
                    </a:lnTo>
                    <a:lnTo>
                      <a:pt x="43876" y="178581"/>
                    </a:lnTo>
                    <a:lnTo>
                      <a:pt x="29318" y="148062"/>
                    </a:lnTo>
                    <a:lnTo>
                      <a:pt x="11340" y="130873"/>
                    </a:lnTo>
                    <a:lnTo>
                      <a:pt x="23267" y="106493"/>
                    </a:lnTo>
                    <a:lnTo>
                      <a:pt x="7656" y="91409"/>
                    </a:lnTo>
                    <a:lnTo>
                      <a:pt x="34930" y="60890"/>
                    </a:lnTo>
                    <a:lnTo>
                      <a:pt x="72816" y="59574"/>
                    </a:lnTo>
                    <a:lnTo>
                      <a:pt x="83165" y="34931"/>
                    </a:lnTo>
                    <a:lnTo>
                      <a:pt x="129996" y="39228"/>
                    </a:lnTo>
                    <a:lnTo>
                      <a:pt x="159550" y="18005"/>
                    </a:lnTo>
                    <a:lnTo>
                      <a:pt x="188228" y="8709"/>
                    </a:lnTo>
                    <a:lnTo>
                      <a:pt x="228920" y="8007"/>
                    </a:lnTo>
                    <a:lnTo>
                      <a:pt x="271980" y="31160"/>
                    </a:lnTo>
                    <a:close/>
                    <a:moveTo>
                      <a:pt x="33001" y="52120"/>
                    </a:moveTo>
                    <a:lnTo>
                      <a:pt x="12479" y="69484"/>
                    </a:lnTo>
                    <a:lnTo>
                      <a:pt x="4763" y="54488"/>
                    </a:lnTo>
                    <a:lnTo>
                      <a:pt x="5113" y="47823"/>
                    </a:lnTo>
                    <a:lnTo>
                      <a:pt x="10989" y="44227"/>
                    </a:lnTo>
                    <a:lnTo>
                      <a:pt x="18618" y="23793"/>
                    </a:lnTo>
                    <a:lnTo>
                      <a:pt x="6604" y="15111"/>
                    </a:lnTo>
                    <a:lnTo>
                      <a:pt x="31685" y="4763"/>
                    </a:lnTo>
                    <a:lnTo>
                      <a:pt x="52821" y="9147"/>
                    </a:lnTo>
                    <a:lnTo>
                      <a:pt x="55715" y="21776"/>
                    </a:lnTo>
                    <a:lnTo>
                      <a:pt x="77201" y="32300"/>
                    </a:lnTo>
                    <a:lnTo>
                      <a:pt x="72729" y="40281"/>
                    </a:lnTo>
                    <a:lnTo>
                      <a:pt x="43525" y="42034"/>
                    </a:lnTo>
                    <a:lnTo>
                      <a:pt x="33001" y="52120"/>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82" name="Freeform: Shape 1660">
                <a:extLst>
                  <a:ext uri="{FF2B5EF4-FFF2-40B4-BE49-F238E27FC236}">
                    <a16:creationId xmlns:a16="http://schemas.microsoft.com/office/drawing/2014/main" id="{77922B95-8F2E-4D7A-8D82-9F82BBBC8106}"/>
                  </a:ext>
                </a:extLst>
              </p:cNvPr>
              <p:cNvSpPr/>
              <p:nvPr/>
            </p:nvSpPr>
            <p:spPr>
              <a:xfrm>
                <a:off x="5094326" y="4176027"/>
                <a:ext cx="32935" cy="26348"/>
              </a:xfrm>
              <a:custGeom>
                <a:avLst/>
                <a:gdLst>
                  <a:gd name="connsiteX0" fmla="*/ 11428 w 31750"/>
                  <a:gd name="connsiteY0" fmla="*/ 8007 h 25400"/>
                  <a:gd name="connsiteX1" fmla="*/ 25547 w 31750"/>
                  <a:gd name="connsiteY1" fmla="*/ 4763 h 25400"/>
                  <a:gd name="connsiteX2" fmla="*/ 30721 w 31750"/>
                  <a:gd name="connsiteY2" fmla="*/ 5640 h 25400"/>
                  <a:gd name="connsiteX3" fmla="*/ 29757 w 31750"/>
                  <a:gd name="connsiteY3" fmla="*/ 24144 h 25400"/>
                  <a:gd name="connsiteX4" fmla="*/ 9235 w 31750"/>
                  <a:gd name="connsiteY4" fmla="*/ 26863 h 25400"/>
                  <a:gd name="connsiteX5" fmla="*/ 4763 w 31750"/>
                  <a:gd name="connsiteY5" fmla="*/ 24670 h 25400"/>
                  <a:gd name="connsiteX6" fmla="*/ 11954 w 31750"/>
                  <a:gd name="connsiteY6" fmla="*/ 1783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 h="25400">
                    <a:moveTo>
                      <a:pt x="11428" y="8007"/>
                    </a:moveTo>
                    <a:lnTo>
                      <a:pt x="25547" y="4763"/>
                    </a:lnTo>
                    <a:lnTo>
                      <a:pt x="30721" y="5640"/>
                    </a:lnTo>
                    <a:lnTo>
                      <a:pt x="29757" y="24144"/>
                    </a:lnTo>
                    <a:lnTo>
                      <a:pt x="9235" y="26863"/>
                    </a:lnTo>
                    <a:lnTo>
                      <a:pt x="4763" y="24670"/>
                    </a:lnTo>
                    <a:lnTo>
                      <a:pt x="11954" y="17830"/>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83" name="Freeform: Shape 1661">
                <a:extLst>
                  <a:ext uri="{FF2B5EF4-FFF2-40B4-BE49-F238E27FC236}">
                    <a16:creationId xmlns:a16="http://schemas.microsoft.com/office/drawing/2014/main" id="{C8994889-A2C2-4E78-AF6C-D37E55170832}"/>
                  </a:ext>
                </a:extLst>
              </p:cNvPr>
              <p:cNvSpPr/>
              <p:nvPr/>
            </p:nvSpPr>
            <p:spPr>
              <a:xfrm>
                <a:off x="9738102" y="3790578"/>
                <a:ext cx="52696" cy="98806"/>
              </a:xfrm>
              <a:custGeom>
                <a:avLst/>
                <a:gdLst>
                  <a:gd name="connsiteX0" fmla="*/ 45893 w 50800"/>
                  <a:gd name="connsiteY0" fmla="*/ 29055 h 95250"/>
                  <a:gd name="connsiteX1" fmla="*/ 31072 w 50800"/>
                  <a:gd name="connsiteY1" fmla="*/ 71764 h 95250"/>
                  <a:gd name="connsiteX2" fmla="*/ 20548 w 50800"/>
                  <a:gd name="connsiteY2" fmla="*/ 93513 h 95250"/>
                  <a:gd name="connsiteX3" fmla="*/ 7569 w 50800"/>
                  <a:gd name="connsiteY3" fmla="*/ 71150 h 95250"/>
                  <a:gd name="connsiteX4" fmla="*/ 4763 w 50800"/>
                  <a:gd name="connsiteY4" fmla="*/ 51418 h 95250"/>
                  <a:gd name="connsiteX5" fmla="*/ 19232 w 50800"/>
                  <a:gd name="connsiteY5" fmla="*/ 25109 h 95250"/>
                  <a:gd name="connsiteX6" fmla="*/ 38965 w 50800"/>
                  <a:gd name="connsiteY6" fmla="*/ 4763 h 95250"/>
                  <a:gd name="connsiteX7" fmla="*/ 50190 w 50800"/>
                  <a:gd name="connsiteY7" fmla="*/ 1274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0" h="95250">
                    <a:moveTo>
                      <a:pt x="45893" y="29055"/>
                    </a:moveTo>
                    <a:lnTo>
                      <a:pt x="31072" y="71764"/>
                    </a:lnTo>
                    <a:lnTo>
                      <a:pt x="20548" y="93513"/>
                    </a:lnTo>
                    <a:lnTo>
                      <a:pt x="7569" y="71150"/>
                    </a:lnTo>
                    <a:lnTo>
                      <a:pt x="4763" y="51418"/>
                    </a:lnTo>
                    <a:lnTo>
                      <a:pt x="19232" y="25109"/>
                    </a:lnTo>
                    <a:lnTo>
                      <a:pt x="38965" y="4763"/>
                    </a:lnTo>
                    <a:lnTo>
                      <a:pt x="50190" y="12743"/>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84" name="Freeform: Shape 1662">
                <a:extLst>
                  <a:ext uri="{FF2B5EF4-FFF2-40B4-BE49-F238E27FC236}">
                    <a16:creationId xmlns:a16="http://schemas.microsoft.com/office/drawing/2014/main" id="{97407E71-0168-4969-95C0-1CBE12FA096A}"/>
                  </a:ext>
                </a:extLst>
              </p:cNvPr>
              <p:cNvSpPr/>
              <p:nvPr/>
            </p:nvSpPr>
            <p:spPr>
              <a:xfrm>
                <a:off x="7422947" y="4477692"/>
                <a:ext cx="283243" cy="283243"/>
              </a:xfrm>
              <a:custGeom>
                <a:avLst/>
                <a:gdLst>
                  <a:gd name="connsiteX0" fmla="*/ 116929 w 273050"/>
                  <a:gd name="connsiteY0" fmla="*/ 4763 h 273050"/>
                  <a:gd name="connsiteX1" fmla="*/ 121138 w 273050"/>
                  <a:gd name="connsiteY1" fmla="*/ 7481 h 273050"/>
                  <a:gd name="connsiteX2" fmla="*/ 210240 w 273050"/>
                  <a:gd name="connsiteY2" fmla="*/ 57206 h 273050"/>
                  <a:gd name="connsiteX3" fmla="*/ 211994 w 273050"/>
                  <a:gd name="connsiteY3" fmla="*/ 71413 h 273050"/>
                  <a:gd name="connsiteX4" fmla="*/ 247249 w 273050"/>
                  <a:gd name="connsiteY4" fmla="*/ 95881 h 273050"/>
                  <a:gd name="connsiteX5" fmla="*/ 235936 w 273050"/>
                  <a:gd name="connsiteY5" fmla="*/ 126137 h 273050"/>
                  <a:gd name="connsiteX6" fmla="*/ 237339 w 273050"/>
                  <a:gd name="connsiteY6" fmla="*/ 140081 h 273050"/>
                  <a:gd name="connsiteX7" fmla="*/ 253125 w 273050"/>
                  <a:gd name="connsiteY7" fmla="*/ 149027 h 273050"/>
                  <a:gd name="connsiteX8" fmla="*/ 253826 w 273050"/>
                  <a:gd name="connsiteY8" fmla="*/ 155429 h 273050"/>
                  <a:gd name="connsiteX9" fmla="*/ 247074 w 273050"/>
                  <a:gd name="connsiteY9" fmla="*/ 170337 h 273050"/>
                  <a:gd name="connsiteX10" fmla="*/ 248477 w 273050"/>
                  <a:gd name="connsiteY10" fmla="*/ 177792 h 273050"/>
                  <a:gd name="connsiteX11" fmla="*/ 246898 w 273050"/>
                  <a:gd name="connsiteY11" fmla="*/ 189631 h 273050"/>
                  <a:gd name="connsiteX12" fmla="*/ 255492 w 273050"/>
                  <a:gd name="connsiteY12" fmla="*/ 205066 h 273050"/>
                  <a:gd name="connsiteX13" fmla="*/ 265666 w 273050"/>
                  <a:gd name="connsiteY13" fmla="*/ 229534 h 273050"/>
                  <a:gd name="connsiteX14" fmla="*/ 274611 w 273050"/>
                  <a:gd name="connsiteY14" fmla="*/ 234971 h 273050"/>
                  <a:gd name="connsiteX15" fmla="*/ 255054 w 273050"/>
                  <a:gd name="connsiteY15" fmla="*/ 249354 h 273050"/>
                  <a:gd name="connsiteX16" fmla="*/ 228218 w 273050"/>
                  <a:gd name="connsiteY16" fmla="*/ 259001 h 273050"/>
                  <a:gd name="connsiteX17" fmla="*/ 213485 w 273050"/>
                  <a:gd name="connsiteY17" fmla="*/ 258650 h 273050"/>
                  <a:gd name="connsiteX18" fmla="*/ 204715 w 273050"/>
                  <a:gd name="connsiteY18" fmla="*/ 266104 h 273050"/>
                  <a:gd name="connsiteX19" fmla="*/ 187614 w 273050"/>
                  <a:gd name="connsiteY19" fmla="*/ 266718 h 273050"/>
                  <a:gd name="connsiteX20" fmla="*/ 181124 w 273050"/>
                  <a:gd name="connsiteY20" fmla="*/ 269875 h 273050"/>
                  <a:gd name="connsiteX21" fmla="*/ 151570 w 273050"/>
                  <a:gd name="connsiteY21" fmla="*/ 262859 h 273050"/>
                  <a:gd name="connsiteX22" fmla="*/ 133066 w 273050"/>
                  <a:gd name="connsiteY22" fmla="*/ 264876 h 273050"/>
                  <a:gd name="connsiteX23" fmla="*/ 126225 w 273050"/>
                  <a:gd name="connsiteY23" fmla="*/ 231025 h 273050"/>
                  <a:gd name="connsiteX24" fmla="*/ 117893 w 273050"/>
                  <a:gd name="connsiteY24" fmla="*/ 219449 h 273050"/>
                  <a:gd name="connsiteX25" fmla="*/ 112894 w 273050"/>
                  <a:gd name="connsiteY25" fmla="*/ 212608 h 273050"/>
                  <a:gd name="connsiteX26" fmla="*/ 88865 w 273050"/>
                  <a:gd name="connsiteY26" fmla="*/ 208048 h 273050"/>
                  <a:gd name="connsiteX27" fmla="*/ 74834 w 273050"/>
                  <a:gd name="connsiteY27" fmla="*/ 200593 h 273050"/>
                  <a:gd name="connsiteX28" fmla="*/ 59223 w 273050"/>
                  <a:gd name="connsiteY28" fmla="*/ 196472 h 273050"/>
                  <a:gd name="connsiteX29" fmla="*/ 49401 w 273050"/>
                  <a:gd name="connsiteY29" fmla="*/ 192262 h 273050"/>
                  <a:gd name="connsiteX30" fmla="*/ 39140 w 273050"/>
                  <a:gd name="connsiteY30" fmla="*/ 186036 h 273050"/>
                  <a:gd name="connsiteX31" fmla="*/ 25898 w 273050"/>
                  <a:gd name="connsiteY31" fmla="*/ 154902 h 273050"/>
                  <a:gd name="connsiteX32" fmla="*/ 11603 w 273050"/>
                  <a:gd name="connsiteY32" fmla="*/ 141134 h 273050"/>
                  <a:gd name="connsiteX33" fmla="*/ 6692 w 273050"/>
                  <a:gd name="connsiteY33" fmla="*/ 126927 h 273050"/>
                  <a:gd name="connsiteX34" fmla="*/ 9147 w 273050"/>
                  <a:gd name="connsiteY34" fmla="*/ 114123 h 273050"/>
                  <a:gd name="connsiteX35" fmla="*/ 4763 w 273050"/>
                  <a:gd name="connsiteY35" fmla="*/ 91584 h 273050"/>
                  <a:gd name="connsiteX36" fmla="*/ 14935 w 273050"/>
                  <a:gd name="connsiteY36" fmla="*/ 90444 h 273050"/>
                  <a:gd name="connsiteX37" fmla="*/ 23793 w 273050"/>
                  <a:gd name="connsiteY37" fmla="*/ 81587 h 273050"/>
                  <a:gd name="connsiteX38" fmla="*/ 33440 w 273050"/>
                  <a:gd name="connsiteY38" fmla="*/ 68782 h 273050"/>
                  <a:gd name="connsiteX39" fmla="*/ 39491 w 273050"/>
                  <a:gd name="connsiteY39" fmla="*/ 63696 h 273050"/>
                  <a:gd name="connsiteX40" fmla="*/ 39228 w 273050"/>
                  <a:gd name="connsiteY40" fmla="*/ 55715 h 273050"/>
                  <a:gd name="connsiteX41" fmla="*/ 33966 w 273050"/>
                  <a:gd name="connsiteY41" fmla="*/ 50190 h 273050"/>
                  <a:gd name="connsiteX42" fmla="*/ 32563 w 273050"/>
                  <a:gd name="connsiteY42" fmla="*/ 40543 h 273050"/>
                  <a:gd name="connsiteX43" fmla="*/ 39579 w 273050"/>
                  <a:gd name="connsiteY43" fmla="*/ 37474 h 273050"/>
                  <a:gd name="connsiteX44" fmla="*/ 41069 w 273050"/>
                  <a:gd name="connsiteY44" fmla="*/ 23091 h 273050"/>
                  <a:gd name="connsiteX45" fmla="*/ 31247 w 273050"/>
                  <a:gd name="connsiteY45" fmla="*/ 9323 h 273050"/>
                  <a:gd name="connsiteX46" fmla="*/ 39930 w 273050"/>
                  <a:gd name="connsiteY46" fmla="*/ 6341 h 273050"/>
                  <a:gd name="connsiteX47" fmla="*/ 66853 w 273050"/>
                  <a:gd name="connsiteY47" fmla="*/ 6692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73050" h="273050">
                    <a:moveTo>
                      <a:pt x="116929" y="4763"/>
                    </a:moveTo>
                    <a:lnTo>
                      <a:pt x="121138" y="7481"/>
                    </a:lnTo>
                    <a:lnTo>
                      <a:pt x="210240" y="57206"/>
                    </a:lnTo>
                    <a:lnTo>
                      <a:pt x="211994" y="71413"/>
                    </a:lnTo>
                    <a:lnTo>
                      <a:pt x="247249" y="95881"/>
                    </a:lnTo>
                    <a:lnTo>
                      <a:pt x="235936" y="126137"/>
                    </a:lnTo>
                    <a:lnTo>
                      <a:pt x="237339" y="140081"/>
                    </a:lnTo>
                    <a:lnTo>
                      <a:pt x="253125" y="149027"/>
                    </a:lnTo>
                    <a:lnTo>
                      <a:pt x="253826" y="155429"/>
                    </a:lnTo>
                    <a:lnTo>
                      <a:pt x="247074" y="170337"/>
                    </a:lnTo>
                    <a:lnTo>
                      <a:pt x="248477" y="177792"/>
                    </a:lnTo>
                    <a:lnTo>
                      <a:pt x="246898" y="189631"/>
                    </a:lnTo>
                    <a:lnTo>
                      <a:pt x="255492" y="205066"/>
                    </a:lnTo>
                    <a:lnTo>
                      <a:pt x="265666" y="229534"/>
                    </a:lnTo>
                    <a:lnTo>
                      <a:pt x="274611" y="234971"/>
                    </a:lnTo>
                    <a:lnTo>
                      <a:pt x="255054" y="249354"/>
                    </a:lnTo>
                    <a:lnTo>
                      <a:pt x="228218" y="259001"/>
                    </a:lnTo>
                    <a:lnTo>
                      <a:pt x="213485" y="258650"/>
                    </a:lnTo>
                    <a:lnTo>
                      <a:pt x="204715" y="266104"/>
                    </a:lnTo>
                    <a:lnTo>
                      <a:pt x="187614" y="266718"/>
                    </a:lnTo>
                    <a:lnTo>
                      <a:pt x="181124" y="269875"/>
                    </a:lnTo>
                    <a:lnTo>
                      <a:pt x="151570" y="262859"/>
                    </a:lnTo>
                    <a:lnTo>
                      <a:pt x="133066" y="264876"/>
                    </a:lnTo>
                    <a:lnTo>
                      <a:pt x="126225" y="231025"/>
                    </a:lnTo>
                    <a:lnTo>
                      <a:pt x="117893" y="219449"/>
                    </a:lnTo>
                    <a:lnTo>
                      <a:pt x="112894" y="212608"/>
                    </a:lnTo>
                    <a:lnTo>
                      <a:pt x="88865" y="208048"/>
                    </a:lnTo>
                    <a:lnTo>
                      <a:pt x="74834" y="200593"/>
                    </a:lnTo>
                    <a:lnTo>
                      <a:pt x="59223" y="196472"/>
                    </a:lnTo>
                    <a:lnTo>
                      <a:pt x="49401" y="192262"/>
                    </a:lnTo>
                    <a:lnTo>
                      <a:pt x="39140" y="186036"/>
                    </a:lnTo>
                    <a:lnTo>
                      <a:pt x="25898" y="154902"/>
                    </a:lnTo>
                    <a:lnTo>
                      <a:pt x="11603" y="141134"/>
                    </a:lnTo>
                    <a:lnTo>
                      <a:pt x="6692" y="126927"/>
                    </a:lnTo>
                    <a:lnTo>
                      <a:pt x="9147" y="114123"/>
                    </a:lnTo>
                    <a:lnTo>
                      <a:pt x="4763" y="91584"/>
                    </a:lnTo>
                    <a:lnTo>
                      <a:pt x="14935" y="90444"/>
                    </a:lnTo>
                    <a:lnTo>
                      <a:pt x="23793" y="81587"/>
                    </a:lnTo>
                    <a:lnTo>
                      <a:pt x="33440" y="68782"/>
                    </a:lnTo>
                    <a:lnTo>
                      <a:pt x="39491" y="63696"/>
                    </a:lnTo>
                    <a:lnTo>
                      <a:pt x="39228" y="55715"/>
                    </a:lnTo>
                    <a:lnTo>
                      <a:pt x="33966" y="50190"/>
                    </a:lnTo>
                    <a:lnTo>
                      <a:pt x="32563" y="40543"/>
                    </a:lnTo>
                    <a:lnTo>
                      <a:pt x="39579" y="37474"/>
                    </a:lnTo>
                    <a:lnTo>
                      <a:pt x="41069" y="23091"/>
                    </a:lnTo>
                    <a:lnTo>
                      <a:pt x="31247" y="9323"/>
                    </a:lnTo>
                    <a:lnTo>
                      <a:pt x="39930" y="6341"/>
                    </a:lnTo>
                    <a:lnTo>
                      <a:pt x="66853" y="6692"/>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85" name="Freeform: Shape 1663">
                <a:extLst>
                  <a:ext uri="{FF2B5EF4-FFF2-40B4-BE49-F238E27FC236}">
                    <a16:creationId xmlns:a16="http://schemas.microsoft.com/office/drawing/2014/main" id="{8CB517E3-19C2-47BE-87AB-2E7BE2F84681}"/>
                  </a:ext>
                </a:extLst>
              </p:cNvPr>
              <p:cNvSpPr/>
              <p:nvPr/>
            </p:nvSpPr>
            <p:spPr>
              <a:xfrm>
                <a:off x="7237908" y="2889314"/>
                <a:ext cx="467680" cy="309591"/>
              </a:xfrm>
              <a:custGeom>
                <a:avLst/>
                <a:gdLst>
                  <a:gd name="connsiteX0" fmla="*/ 243303 w 450850"/>
                  <a:gd name="connsiteY0" fmla="*/ 14059 h 298450"/>
                  <a:gd name="connsiteX1" fmla="*/ 252423 w 450850"/>
                  <a:gd name="connsiteY1" fmla="*/ 15725 h 298450"/>
                  <a:gd name="connsiteX2" fmla="*/ 258650 w 450850"/>
                  <a:gd name="connsiteY2" fmla="*/ 6604 h 298450"/>
                  <a:gd name="connsiteX3" fmla="*/ 266104 w 450850"/>
                  <a:gd name="connsiteY3" fmla="*/ 8621 h 298450"/>
                  <a:gd name="connsiteX4" fmla="*/ 291625 w 450850"/>
                  <a:gd name="connsiteY4" fmla="*/ 4763 h 298450"/>
                  <a:gd name="connsiteX5" fmla="*/ 307323 w 450850"/>
                  <a:gd name="connsiteY5" fmla="*/ 27301 h 298450"/>
                  <a:gd name="connsiteX6" fmla="*/ 301184 w 450850"/>
                  <a:gd name="connsiteY6" fmla="*/ 35369 h 298450"/>
                  <a:gd name="connsiteX7" fmla="*/ 303201 w 450850"/>
                  <a:gd name="connsiteY7" fmla="*/ 47559 h 298450"/>
                  <a:gd name="connsiteX8" fmla="*/ 322845 w 450850"/>
                  <a:gd name="connsiteY8" fmla="*/ 49401 h 298450"/>
                  <a:gd name="connsiteX9" fmla="*/ 331615 w 450850"/>
                  <a:gd name="connsiteY9" fmla="*/ 66327 h 298450"/>
                  <a:gd name="connsiteX10" fmla="*/ 331089 w 450850"/>
                  <a:gd name="connsiteY10" fmla="*/ 73957 h 298450"/>
                  <a:gd name="connsiteX11" fmla="*/ 362310 w 450850"/>
                  <a:gd name="connsiteY11" fmla="*/ 87462 h 298450"/>
                  <a:gd name="connsiteX12" fmla="*/ 381165 w 450850"/>
                  <a:gd name="connsiteY12" fmla="*/ 81411 h 298450"/>
                  <a:gd name="connsiteX13" fmla="*/ 396337 w 450850"/>
                  <a:gd name="connsiteY13" fmla="*/ 99302 h 298450"/>
                  <a:gd name="connsiteX14" fmla="*/ 410719 w 450850"/>
                  <a:gd name="connsiteY14" fmla="*/ 98951 h 298450"/>
                  <a:gd name="connsiteX15" fmla="*/ 446938 w 450850"/>
                  <a:gd name="connsiteY15" fmla="*/ 111229 h 298450"/>
                  <a:gd name="connsiteX16" fmla="*/ 447202 w 450850"/>
                  <a:gd name="connsiteY16" fmla="*/ 122366 h 298450"/>
                  <a:gd name="connsiteX17" fmla="*/ 437292 w 450850"/>
                  <a:gd name="connsiteY17" fmla="*/ 141923 h 298450"/>
                  <a:gd name="connsiteX18" fmla="*/ 442641 w 450850"/>
                  <a:gd name="connsiteY18" fmla="*/ 162357 h 298450"/>
                  <a:gd name="connsiteX19" fmla="*/ 438783 w 450850"/>
                  <a:gd name="connsiteY19" fmla="*/ 174547 h 298450"/>
                  <a:gd name="connsiteX20" fmla="*/ 415017 w 450850"/>
                  <a:gd name="connsiteY20" fmla="*/ 177266 h 298450"/>
                  <a:gd name="connsiteX21" fmla="*/ 402388 w 450850"/>
                  <a:gd name="connsiteY21" fmla="*/ 187439 h 298450"/>
                  <a:gd name="connsiteX22" fmla="*/ 401598 w 450850"/>
                  <a:gd name="connsiteY22" fmla="*/ 203487 h 298450"/>
                  <a:gd name="connsiteX23" fmla="*/ 381954 w 450850"/>
                  <a:gd name="connsiteY23" fmla="*/ 206382 h 298450"/>
                  <a:gd name="connsiteX24" fmla="*/ 365555 w 450850"/>
                  <a:gd name="connsiteY24" fmla="*/ 217958 h 298450"/>
                  <a:gd name="connsiteX25" fmla="*/ 342578 w 450850"/>
                  <a:gd name="connsiteY25" fmla="*/ 219800 h 298450"/>
                  <a:gd name="connsiteX26" fmla="*/ 321355 w 450850"/>
                  <a:gd name="connsiteY26" fmla="*/ 233130 h 298450"/>
                  <a:gd name="connsiteX27" fmla="*/ 309778 w 450850"/>
                  <a:gd name="connsiteY27" fmla="*/ 242163 h 298450"/>
                  <a:gd name="connsiteX28" fmla="*/ 322845 w 450850"/>
                  <a:gd name="connsiteY28" fmla="*/ 255054 h 298450"/>
                  <a:gd name="connsiteX29" fmla="*/ 334860 w 450850"/>
                  <a:gd name="connsiteY29" fmla="*/ 263473 h 298450"/>
                  <a:gd name="connsiteX30" fmla="*/ 359942 w 450850"/>
                  <a:gd name="connsiteY30" fmla="*/ 261369 h 298450"/>
                  <a:gd name="connsiteX31" fmla="*/ 355118 w 450850"/>
                  <a:gd name="connsiteY31" fmla="*/ 273822 h 298450"/>
                  <a:gd name="connsiteX32" fmla="*/ 328195 w 450850"/>
                  <a:gd name="connsiteY32" fmla="*/ 279785 h 298450"/>
                  <a:gd name="connsiteX33" fmla="*/ 294782 w 450850"/>
                  <a:gd name="connsiteY33" fmla="*/ 299693 h 298450"/>
                  <a:gd name="connsiteX34" fmla="*/ 281189 w 450850"/>
                  <a:gd name="connsiteY34" fmla="*/ 292765 h 298450"/>
                  <a:gd name="connsiteX35" fmla="*/ 286538 w 450850"/>
                  <a:gd name="connsiteY35" fmla="*/ 276541 h 298450"/>
                  <a:gd name="connsiteX36" fmla="*/ 259702 w 450850"/>
                  <a:gd name="connsiteY36" fmla="*/ 266367 h 298450"/>
                  <a:gd name="connsiteX37" fmla="*/ 264087 w 450850"/>
                  <a:gd name="connsiteY37" fmla="*/ 259614 h 298450"/>
                  <a:gd name="connsiteX38" fmla="*/ 291800 w 450850"/>
                  <a:gd name="connsiteY38" fmla="*/ 245320 h 298450"/>
                  <a:gd name="connsiteX39" fmla="*/ 288292 w 450850"/>
                  <a:gd name="connsiteY39" fmla="*/ 238216 h 298450"/>
                  <a:gd name="connsiteX40" fmla="*/ 284346 w 450850"/>
                  <a:gd name="connsiteY40" fmla="*/ 241812 h 298450"/>
                  <a:gd name="connsiteX41" fmla="*/ 280487 w 450850"/>
                  <a:gd name="connsiteY41" fmla="*/ 239882 h 298450"/>
                  <a:gd name="connsiteX42" fmla="*/ 242250 w 450850"/>
                  <a:gd name="connsiteY42" fmla="*/ 230937 h 298450"/>
                  <a:gd name="connsiteX43" fmla="*/ 240584 w 450850"/>
                  <a:gd name="connsiteY43" fmla="*/ 217695 h 298450"/>
                  <a:gd name="connsiteX44" fmla="*/ 217782 w 450850"/>
                  <a:gd name="connsiteY44" fmla="*/ 222080 h 298450"/>
                  <a:gd name="connsiteX45" fmla="*/ 208662 w 450850"/>
                  <a:gd name="connsiteY45" fmla="*/ 241636 h 298450"/>
                  <a:gd name="connsiteX46" fmla="*/ 189631 w 450850"/>
                  <a:gd name="connsiteY46" fmla="*/ 267508 h 298450"/>
                  <a:gd name="connsiteX47" fmla="*/ 178406 w 450850"/>
                  <a:gd name="connsiteY47" fmla="*/ 261544 h 298450"/>
                  <a:gd name="connsiteX48" fmla="*/ 166917 w 450850"/>
                  <a:gd name="connsiteY48" fmla="*/ 267157 h 298450"/>
                  <a:gd name="connsiteX49" fmla="*/ 155955 w 450850"/>
                  <a:gd name="connsiteY49" fmla="*/ 260755 h 298450"/>
                  <a:gd name="connsiteX50" fmla="*/ 162094 w 450850"/>
                  <a:gd name="connsiteY50" fmla="*/ 256896 h 298450"/>
                  <a:gd name="connsiteX51" fmla="*/ 166391 w 450850"/>
                  <a:gd name="connsiteY51" fmla="*/ 244881 h 298450"/>
                  <a:gd name="connsiteX52" fmla="*/ 173144 w 450850"/>
                  <a:gd name="connsiteY52" fmla="*/ 233568 h 298450"/>
                  <a:gd name="connsiteX53" fmla="*/ 171390 w 450850"/>
                  <a:gd name="connsiteY53" fmla="*/ 227254 h 298450"/>
                  <a:gd name="connsiteX54" fmla="*/ 176564 w 450850"/>
                  <a:gd name="connsiteY54" fmla="*/ 224448 h 298450"/>
                  <a:gd name="connsiteX55" fmla="*/ 178932 w 450850"/>
                  <a:gd name="connsiteY55" fmla="*/ 229359 h 298450"/>
                  <a:gd name="connsiteX56" fmla="*/ 193490 w 450850"/>
                  <a:gd name="connsiteY56" fmla="*/ 230323 h 298450"/>
                  <a:gd name="connsiteX57" fmla="*/ 199980 w 450850"/>
                  <a:gd name="connsiteY57" fmla="*/ 227780 h 298450"/>
                  <a:gd name="connsiteX58" fmla="*/ 195419 w 450850"/>
                  <a:gd name="connsiteY58" fmla="*/ 224097 h 298450"/>
                  <a:gd name="connsiteX59" fmla="*/ 197085 w 450850"/>
                  <a:gd name="connsiteY59" fmla="*/ 218835 h 298450"/>
                  <a:gd name="connsiteX60" fmla="*/ 188491 w 450850"/>
                  <a:gd name="connsiteY60" fmla="*/ 209714 h 298450"/>
                  <a:gd name="connsiteX61" fmla="*/ 184983 w 450850"/>
                  <a:gd name="connsiteY61" fmla="*/ 194630 h 298450"/>
                  <a:gd name="connsiteX62" fmla="*/ 176038 w 450850"/>
                  <a:gd name="connsiteY62" fmla="*/ 188754 h 298450"/>
                  <a:gd name="connsiteX63" fmla="*/ 177792 w 450850"/>
                  <a:gd name="connsiteY63" fmla="*/ 176389 h 298450"/>
                  <a:gd name="connsiteX64" fmla="*/ 166654 w 450850"/>
                  <a:gd name="connsiteY64" fmla="*/ 166566 h 298450"/>
                  <a:gd name="connsiteX65" fmla="*/ 156569 w 450850"/>
                  <a:gd name="connsiteY65" fmla="*/ 165163 h 298450"/>
                  <a:gd name="connsiteX66" fmla="*/ 138415 w 450850"/>
                  <a:gd name="connsiteY66" fmla="*/ 153675 h 298450"/>
                  <a:gd name="connsiteX67" fmla="*/ 122103 w 450850"/>
                  <a:gd name="connsiteY67" fmla="*/ 157358 h 298450"/>
                  <a:gd name="connsiteX68" fmla="*/ 116228 w 450850"/>
                  <a:gd name="connsiteY68" fmla="*/ 162795 h 298450"/>
                  <a:gd name="connsiteX69" fmla="*/ 105879 w 450850"/>
                  <a:gd name="connsiteY69" fmla="*/ 162708 h 298450"/>
                  <a:gd name="connsiteX70" fmla="*/ 99652 w 450850"/>
                  <a:gd name="connsiteY70" fmla="*/ 171302 h 298450"/>
                  <a:gd name="connsiteX71" fmla="*/ 81499 w 450850"/>
                  <a:gd name="connsiteY71" fmla="*/ 174810 h 298450"/>
                  <a:gd name="connsiteX72" fmla="*/ 73167 w 450850"/>
                  <a:gd name="connsiteY72" fmla="*/ 180423 h 298450"/>
                  <a:gd name="connsiteX73" fmla="*/ 61679 w 450850"/>
                  <a:gd name="connsiteY73" fmla="*/ 171565 h 298450"/>
                  <a:gd name="connsiteX74" fmla="*/ 45981 w 450850"/>
                  <a:gd name="connsiteY74" fmla="*/ 171390 h 298450"/>
                  <a:gd name="connsiteX75" fmla="*/ 30721 w 450850"/>
                  <a:gd name="connsiteY75" fmla="*/ 167356 h 298450"/>
                  <a:gd name="connsiteX76" fmla="*/ 20110 w 450850"/>
                  <a:gd name="connsiteY76" fmla="*/ 175161 h 298450"/>
                  <a:gd name="connsiteX77" fmla="*/ 18356 w 450850"/>
                  <a:gd name="connsiteY77" fmla="*/ 165339 h 298450"/>
                  <a:gd name="connsiteX78" fmla="*/ 4763 w 450850"/>
                  <a:gd name="connsiteY78" fmla="*/ 155341 h 298450"/>
                  <a:gd name="connsiteX79" fmla="*/ 9586 w 450850"/>
                  <a:gd name="connsiteY79" fmla="*/ 140345 h 298450"/>
                  <a:gd name="connsiteX80" fmla="*/ 16339 w 450850"/>
                  <a:gd name="connsiteY80" fmla="*/ 130698 h 298450"/>
                  <a:gd name="connsiteX81" fmla="*/ 21776 w 450850"/>
                  <a:gd name="connsiteY81" fmla="*/ 132802 h 298450"/>
                  <a:gd name="connsiteX82" fmla="*/ 15374 w 450850"/>
                  <a:gd name="connsiteY82" fmla="*/ 115964 h 298450"/>
                  <a:gd name="connsiteX83" fmla="*/ 37737 w 450850"/>
                  <a:gd name="connsiteY83" fmla="*/ 84305 h 298450"/>
                  <a:gd name="connsiteX84" fmla="*/ 49927 w 450850"/>
                  <a:gd name="connsiteY84" fmla="*/ 79832 h 298450"/>
                  <a:gd name="connsiteX85" fmla="*/ 52558 w 450850"/>
                  <a:gd name="connsiteY85" fmla="*/ 68958 h 298450"/>
                  <a:gd name="connsiteX86" fmla="*/ 40193 w 450850"/>
                  <a:gd name="connsiteY86" fmla="*/ 34843 h 298450"/>
                  <a:gd name="connsiteX87" fmla="*/ 51944 w 450850"/>
                  <a:gd name="connsiteY87" fmla="*/ 33352 h 298450"/>
                  <a:gd name="connsiteX88" fmla="*/ 65450 w 450850"/>
                  <a:gd name="connsiteY88" fmla="*/ 22565 h 298450"/>
                  <a:gd name="connsiteX89" fmla="*/ 84481 w 450850"/>
                  <a:gd name="connsiteY89" fmla="*/ 21688 h 298450"/>
                  <a:gd name="connsiteX90" fmla="*/ 109299 w 450850"/>
                  <a:gd name="connsiteY90" fmla="*/ 24846 h 298450"/>
                  <a:gd name="connsiteX91" fmla="*/ 136749 w 450850"/>
                  <a:gd name="connsiteY91" fmla="*/ 34317 h 298450"/>
                  <a:gd name="connsiteX92" fmla="*/ 156130 w 450850"/>
                  <a:gd name="connsiteY92" fmla="*/ 35106 h 298450"/>
                  <a:gd name="connsiteX93" fmla="*/ 165339 w 450850"/>
                  <a:gd name="connsiteY93" fmla="*/ 40807 h 298450"/>
                  <a:gd name="connsiteX94" fmla="*/ 174547 w 450850"/>
                  <a:gd name="connsiteY94" fmla="*/ 33966 h 298450"/>
                  <a:gd name="connsiteX95" fmla="*/ 181037 w 450850"/>
                  <a:gd name="connsiteY95" fmla="*/ 43175 h 298450"/>
                  <a:gd name="connsiteX96" fmla="*/ 203224 w 450850"/>
                  <a:gd name="connsiteY96" fmla="*/ 41245 h 298450"/>
                  <a:gd name="connsiteX97" fmla="*/ 212959 w 450850"/>
                  <a:gd name="connsiteY97" fmla="*/ 45016 h 298450"/>
                  <a:gd name="connsiteX98" fmla="*/ 214625 w 450850"/>
                  <a:gd name="connsiteY98" fmla="*/ 25196 h 298450"/>
                  <a:gd name="connsiteX99" fmla="*/ 222167 w 450850"/>
                  <a:gd name="connsiteY99" fmla="*/ 16427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50850" h="298450">
                    <a:moveTo>
                      <a:pt x="243303" y="14059"/>
                    </a:moveTo>
                    <a:lnTo>
                      <a:pt x="252423" y="15725"/>
                    </a:lnTo>
                    <a:lnTo>
                      <a:pt x="258650" y="6604"/>
                    </a:lnTo>
                    <a:lnTo>
                      <a:pt x="266104" y="8621"/>
                    </a:lnTo>
                    <a:lnTo>
                      <a:pt x="291625" y="4763"/>
                    </a:lnTo>
                    <a:lnTo>
                      <a:pt x="307323" y="27301"/>
                    </a:lnTo>
                    <a:lnTo>
                      <a:pt x="301184" y="35369"/>
                    </a:lnTo>
                    <a:lnTo>
                      <a:pt x="303201" y="47559"/>
                    </a:lnTo>
                    <a:lnTo>
                      <a:pt x="322845" y="49401"/>
                    </a:lnTo>
                    <a:lnTo>
                      <a:pt x="331615" y="66327"/>
                    </a:lnTo>
                    <a:lnTo>
                      <a:pt x="331089" y="73957"/>
                    </a:lnTo>
                    <a:lnTo>
                      <a:pt x="362310" y="87462"/>
                    </a:lnTo>
                    <a:lnTo>
                      <a:pt x="381165" y="81411"/>
                    </a:lnTo>
                    <a:lnTo>
                      <a:pt x="396337" y="99302"/>
                    </a:lnTo>
                    <a:lnTo>
                      <a:pt x="410719" y="98951"/>
                    </a:lnTo>
                    <a:lnTo>
                      <a:pt x="446938" y="111229"/>
                    </a:lnTo>
                    <a:lnTo>
                      <a:pt x="447202" y="122366"/>
                    </a:lnTo>
                    <a:lnTo>
                      <a:pt x="437292" y="141923"/>
                    </a:lnTo>
                    <a:lnTo>
                      <a:pt x="442641" y="162357"/>
                    </a:lnTo>
                    <a:lnTo>
                      <a:pt x="438783" y="174547"/>
                    </a:lnTo>
                    <a:lnTo>
                      <a:pt x="415017" y="177266"/>
                    </a:lnTo>
                    <a:lnTo>
                      <a:pt x="402388" y="187439"/>
                    </a:lnTo>
                    <a:lnTo>
                      <a:pt x="401598" y="203487"/>
                    </a:lnTo>
                    <a:lnTo>
                      <a:pt x="381954" y="206382"/>
                    </a:lnTo>
                    <a:lnTo>
                      <a:pt x="365555" y="217958"/>
                    </a:lnTo>
                    <a:lnTo>
                      <a:pt x="342578" y="219800"/>
                    </a:lnTo>
                    <a:lnTo>
                      <a:pt x="321355" y="233130"/>
                    </a:lnTo>
                    <a:lnTo>
                      <a:pt x="309778" y="242163"/>
                    </a:lnTo>
                    <a:lnTo>
                      <a:pt x="322845" y="255054"/>
                    </a:lnTo>
                    <a:lnTo>
                      <a:pt x="334860" y="263473"/>
                    </a:lnTo>
                    <a:lnTo>
                      <a:pt x="359942" y="261369"/>
                    </a:lnTo>
                    <a:lnTo>
                      <a:pt x="355118" y="273822"/>
                    </a:lnTo>
                    <a:lnTo>
                      <a:pt x="328195" y="279785"/>
                    </a:lnTo>
                    <a:lnTo>
                      <a:pt x="294782" y="299693"/>
                    </a:lnTo>
                    <a:lnTo>
                      <a:pt x="281189" y="292765"/>
                    </a:lnTo>
                    <a:lnTo>
                      <a:pt x="286538" y="276541"/>
                    </a:lnTo>
                    <a:lnTo>
                      <a:pt x="259702" y="266367"/>
                    </a:lnTo>
                    <a:lnTo>
                      <a:pt x="264087" y="259614"/>
                    </a:lnTo>
                    <a:lnTo>
                      <a:pt x="291800" y="245320"/>
                    </a:lnTo>
                    <a:lnTo>
                      <a:pt x="288292" y="238216"/>
                    </a:lnTo>
                    <a:lnTo>
                      <a:pt x="284346" y="241812"/>
                    </a:lnTo>
                    <a:lnTo>
                      <a:pt x="280487" y="239882"/>
                    </a:lnTo>
                    <a:lnTo>
                      <a:pt x="242250" y="230937"/>
                    </a:lnTo>
                    <a:lnTo>
                      <a:pt x="240584" y="217695"/>
                    </a:lnTo>
                    <a:lnTo>
                      <a:pt x="217782" y="222080"/>
                    </a:lnTo>
                    <a:lnTo>
                      <a:pt x="208662" y="241636"/>
                    </a:lnTo>
                    <a:lnTo>
                      <a:pt x="189631" y="267508"/>
                    </a:lnTo>
                    <a:lnTo>
                      <a:pt x="178406" y="261544"/>
                    </a:lnTo>
                    <a:lnTo>
                      <a:pt x="166917" y="267157"/>
                    </a:lnTo>
                    <a:lnTo>
                      <a:pt x="155955" y="260755"/>
                    </a:lnTo>
                    <a:lnTo>
                      <a:pt x="162094" y="256896"/>
                    </a:lnTo>
                    <a:lnTo>
                      <a:pt x="166391" y="244881"/>
                    </a:lnTo>
                    <a:lnTo>
                      <a:pt x="173144" y="233568"/>
                    </a:lnTo>
                    <a:lnTo>
                      <a:pt x="171390" y="227254"/>
                    </a:lnTo>
                    <a:lnTo>
                      <a:pt x="176564" y="224448"/>
                    </a:lnTo>
                    <a:lnTo>
                      <a:pt x="178932" y="229359"/>
                    </a:lnTo>
                    <a:lnTo>
                      <a:pt x="193490" y="230323"/>
                    </a:lnTo>
                    <a:lnTo>
                      <a:pt x="199980" y="227780"/>
                    </a:lnTo>
                    <a:lnTo>
                      <a:pt x="195419" y="224097"/>
                    </a:lnTo>
                    <a:lnTo>
                      <a:pt x="197085" y="218835"/>
                    </a:lnTo>
                    <a:lnTo>
                      <a:pt x="188491" y="209714"/>
                    </a:lnTo>
                    <a:lnTo>
                      <a:pt x="184983" y="194630"/>
                    </a:lnTo>
                    <a:lnTo>
                      <a:pt x="176038" y="188754"/>
                    </a:lnTo>
                    <a:lnTo>
                      <a:pt x="177792" y="176389"/>
                    </a:lnTo>
                    <a:lnTo>
                      <a:pt x="166654" y="166566"/>
                    </a:lnTo>
                    <a:lnTo>
                      <a:pt x="156569" y="165163"/>
                    </a:lnTo>
                    <a:lnTo>
                      <a:pt x="138415" y="153675"/>
                    </a:lnTo>
                    <a:lnTo>
                      <a:pt x="122103" y="157358"/>
                    </a:lnTo>
                    <a:lnTo>
                      <a:pt x="116228" y="162795"/>
                    </a:lnTo>
                    <a:lnTo>
                      <a:pt x="105879" y="162708"/>
                    </a:lnTo>
                    <a:lnTo>
                      <a:pt x="99652" y="171302"/>
                    </a:lnTo>
                    <a:lnTo>
                      <a:pt x="81499" y="174810"/>
                    </a:lnTo>
                    <a:lnTo>
                      <a:pt x="73167" y="180423"/>
                    </a:lnTo>
                    <a:lnTo>
                      <a:pt x="61679" y="171565"/>
                    </a:lnTo>
                    <a:lnTo>
                      <a:pt x="45981" y="171390"/>
                    </a:lnTo>
                    <a:lnTo>
                      <a:pt x="30721" y="167356"/>
                    </a:lnTo>
                    <a:lnTo>
                      <a:pt x="20110" y="175161"/>
                    </a:lnTo>
                    <a:lnTo>
                      <a:pt x="18356" y="165339"/>
                    </a:lnTo>
                    <a:lnTo>
                      <a:pt x="4763" y="155341"/>
                    </a:lnTo>
                    <a:lnTo>
                      <a:pt x="9586" y="140345"/>
                    </a:lnTo>
                    <a:lnTo>
                      <a:pt x="16339" y="130698"/>
                    </a:lnTo>
                    <a:lnTo>
                      <a:pt x="21776" y="132802"/>
                    </a:lnTo>
                    <a:lnTo>
                      <a:pt x="15374" y="115964"/>
                    </a:lnTo>
                    <a:lnTo>
                      <a:pt x="37737" y="84305"/>
                    </a:lnTo>
                    <a:lnTo>
                      <a:pt x="49927" y="79832"/>
                    </a:lnTo>
                    <a:lnTo>
                      <a:pt x="52558" y="68958"/>
                    </a:lnTo>
                    <a:lnTo>
                      <a:pt x="40193" y="34843"/>
                    </a:lnTo>
                    <a:lnTo>
                      <a:pt x="51944" y="33352"/>
                    </a:lnTo>
                    <a:lnTo>
                      <a:pt x="65450" y="22565"/>
                    </a:lnTo>
                    <a:lnTo>
                      <a:pt x="84481" y="21688"/>
                    </a:lnTo>
                    <a:lnTo>
                      <a:pt x="109299" y="24846"/>
                    </a:lnTo>
                    <a:lnTo>
                      <a:pt x="136749" y="34317"/>
                    </a:lnTo>
                    <a:lnTo>
                      <a:pt x="156130" y="35106"/>
                    </a:lnTo>
                    <a:lnTo>
                      <a:pt x="165339" y="40807"/>
                    </a:lnTo>
                    <a:lnTo>
                      <a:pt x="174547" y="33966"/>
                    </a:lnTo>
                    <a:lnTo>
                      <a:pt x="181037" y="43175"/>
                    </a:lnTo>
                    <a:lnTo>
                      <a:pt x="203224" y="41245"/>
                    </a:lnTo>
                    <a:lnTo>
                      <a:pt x="212959" y="45016"/>
                    </a:lnTo>
                    <a:lnTo>
                      <a:pt x="214625" y="25196"/>
                    </a:lnTo>
                    <a:lnTo>
                      <a:pt x="222167" y="16427"/>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86" name="Freeform: Shape 1664">
                <a:extLst>
                  <a:ext uri="{FF2B5EF4-FFF2-40B4-BE49-F238E27FC236}">
                    <a16:creationId xmlns:a16="http://schemas.microsoft.com/office/drawing/2014/main" id="{E5C52A1C-8C3C-45BD-9B83-130CE21FA94B}"/>
                  </a:ext>
                </a:extLst>
              </p:cNvPr>
              <p:cNvSpPr/>
              <p:nvPr/>
            </p:nvSpPr>
            <p:spPr>
              <a:xfrm>
                <a:off x="7429041" y="4345873"/>
                <a:ext cx="144915" cy="151502"/>
              </a:xfrm>
              <a:custGeom>
                <a:avLst/>
                <a:gdLst>
                  <a:gd name="connsiteX0" fmla="*/ 60977 w 139700"/>
                  <a:gd name="connsiteY0" fmla="*/ 133767 h 146050"/>
                  <a:gd name="connsiteX1" fmla="*/ 34054 w 139700"/>
                  <a:gd name="connsiteY1" fmla="*/ 133416 h 146050"/>
                  <a:gd name="connsiteX2" fmla="*/ 25371 w 139700"/>
                  <a:gd name="connsiteY2" fmla="*/ 136398 h 146050"/>
                  <a:gd name="connsiteX3" fmla="*/ 10726 w 139700"/>
                  <a:gd name="connsiteY3" fmla="*/ 143940 h 146050"/>
                  <a:gd name="connsiteX4" fmla="*/ 4763 w 139700"/>
                  <a:gd name="connsiteY4" fmla="*/ 141397 h 146050"/>
                  <a:gd name="connsiteX5" fmla="*/ 4938 w 139700"/>
                  <a:gd name="connsiteY5" fmla="*/ 122980 h 146050"/>
                  <a:gd name="connsiteX6" fmla="*/ 10638 w 139700"/>
                  <a:gd name="connsiteY6" fmla="*/ 113684 h 146050"/>
                  <a:gd name="connsiteX7" fmla="*/ 12042 w 139700"/>
                  <a:gd name="connsiteY7" fmla="*/ 94040 h 146050"/>
                  <a:gd name="connsiteX8" fmla="*/ 17216 w 139700"/>
                  <a:gd name="connsiteY8" fmla="*/ 82726 h 146050"/>
                  <a:gd name="connsiteX9" fmla="*/ 26599 w 139700"/>
                  <a:gd name="connsiteY9" fmla="*/ 69922 h 146050"/>
                  <a:gd name="connsiteX10" fmla="*/ 36071 w 139700"/>
                  <a:gd name="connsiteY10" fmla="*/ 63433 h 146050"/>
                  <a:gd name="connsiteX11" fmla="*/ 43964 w 139700"/>
                  <a:gd name="connsiteY11" fmla="*/ 54751 h 146050"/>
                  <a:gd name="connsiteX12" fmla="*/ 34141 w 139700"/>
                  <a:gd name="connsiteY12" fmla="*/ 51506 h 146050"/>
                  <a:gd name="connsiteX13" fmla="*/ 35633 w 139700"/>
                  <a:gd name="connsiteY13" fmla="*/ 22916 h 146050"/>
                  <a:gd name="connsiteX14" fmla="*/ 45718 w 139700"/>
                  <a:gd name="connsiteY14" fmla="*/ 16163 h 146050"/>
                  <a:gd name="connsiteX15" fmla="*/ 61328 w 139700"/>
                  <a:gd name="connsiteY15" fmla="*/ 21688 h 146050"/>
                  <a:gd name="connsiteX16" fmla="*/ 81148 w 139700"/>
                  <a:gd name="connsiteY16" fmla="*/ 15988 h 146050"/>
                  <a:gd name="connsiteX17" fmla="*/ 98425 w 139700"/>
                  <a:gd name="connsiteY17" fmla="*/ 15988 h 146050"/>
                  <a:gd name="connsiteX18" fmla="*/ 113596 w 139700"/>
                  <a:gd name="connsiteY18" fmla="*/ 4763 h 146050"/>
                  <a:gd name="connsiteX19" fmla="*/ 125260 w 139700"/>
                  <a:gd name="connsiteY19" fmla="*/ 21776 h 146050"/>
                  <a:gd name="connsiteX20" fmla="*/ 128154 w 139700"/>
                  <a:gd name="connsiteY20" fmla="*/ 34054 h 146050"/>
                  <a:gd name="connsiteX21" fmla="*/ 138941 w 139700"/>
                  <a:gd name="connsiteY21" fmla="*/ 62117 h 146050"/>
                  <a:gd name="connsiteX22" fmla="*/ 129996 w 139700"/>
                  <a:gd name="connsiteY22" fmla="*/ 79920 h 146050"/>
                  <a:gd name="connsiteX23" fmla="*/ 117894 w 139700"/>
                  <a:gd name="connsiteY23" fmla="*/ 96057 h 146050"/>
                  <a:gd name="connsiteX24" fmla="*/ 110878 w 139700"/>
                  <a:gd name="connsiteY24" fmla="*/ 105966 h 146050"/>
                  <a:gd name="connsiteX25" fmla="*/ 111053 w 139700"/>
                  <a:gd name="connsiteY25" fmla="*/ 131838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9700" h="146050">
                    <a:moveTo>
                      <a:pt x="60977" y="133767"/>
                    </a:moveTo>
                    <a:lnTo>
                      <a:pt x="34054" y="133416"/>
                    </a:lnTo>
                    <a:lnTo>
                      <a:pt x="25371" y="136398"/>
                    </a:lnTo>
                    <a:lnTo>
                      <a:pt x="10726" y="143940"/>
                    </a:lnTo>
                    <a:lnTo>
                      <a:pt x="4763" y="141397"/>
                    </a:lnTo>
                    <a:lnTo>
                      <a:pt x="4938" y="122980"/>
                    </a:lnTo>
                    <a:lnTo>
                      <a:pt x="10638" y="113684"/>
                    </a:lnTo>
                    <a:lnTo>
                      <a:pt x="12042" y="94040"/>
                    </a:lnTo>
                    <a:lnTo>
                      <a:pt x="17216" y="82726"/>
                    </a:lnTo>
                    <a:lnTo>
                      <a:pt x="26599" y="69922"/>
                    </a:lnTo>
                    <a:lnTo>
                      <a:pt x="36071" y="63433"/>
                    </a:lnTo>
                    <a:lnTo>
                      <a:pt x="43964" y="54751"/>
                    </a:lnTo>
                    <a:lnTo>
                      <a:pt x="34141" y="51506"/>
                    </a:lnTo>
                    <a:lnTo>
                      <a:pt x="35633" y="22916"/>
                    </a:lnTo>
                    <a:lnTo>
                      <a:pt x="45718" y="16163"/>
                    </a:lnTo>
                    <a:lnTo>
                      <a:pt x="61328" y="21688"/>
                    </a:lnTo>
                    <a:lnTo>
                      <a:pt x="81148" y="15988"/>
                    </a:lnTo>
                    <a:lnTo>
                      <a:pt x="98425" y="15988"/>
                    </a:lnTo>
                    <a:lnTo>
                      <a:pt x="113596" y="4763"/>
                    </a:lnTo>
                    <a:lnTo>
                      <a:pt x="125260" y="21776"/>
                    </a:lnTo>
                    <a:lnTo>
                      <a:pt x="128154" y="34054"/>
                    </a:lnTo>
                    <a:lnTo>
                      <a:pt x="138941" y="62117"/>
                    </a:lnTo>
                    <a:lnTo>
                      <a:pt x="129996" y="79920"/>
                    </a:lnTo>
                    <a:lnTo>
                      <a:pt x="117894" y="96057"/>
                    </a:lnTo>
                    <a:lnTo>
                      <a:pt x="110878" y="105966"/>
                    </a:lnTo>
                    <a:lnTo>
                      <a:pt x="111053" y="131838"/>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87" name="Freeform: Shape 1665">
                <a:extLst>
                  <a:ext uri="{FF2B5EF4-FFF2-40B4-BE49-F238E27FC236}">
                    <a16:creationId xmlns:a16="http://schemas.microsoft.com/office/drawing/2014/main" id="{E162561E-99F7-41A9-BDD2-C4302D9A68A5}"/>
                  </a:ext>
                </a:extLst>
              </p:cNvPr>
              <p:cNvSpPr/>
              <p:nvPr/>
            </p:nvSpPr>
            <p:spPr>
              <a:xfrm>
                <a:off x="2351054" y="1822301"/>
                <a:ext cx="2621644" cy="2147377"/>
              </a:xfrm>
              <a:custGeom>
                <a:avLst/>
                <a:gdLst>
                  <a:gd name="connsiteX0" fmla="*/ 962869 w 2527300"/>
                  <a:gd name="connsiteY0" fmla="*/ 931385 h 2070100"/>
                  <a:gd name="connsiteX1" fmla="*/ 962869 w 2527300"/>
                  <a:gd name="connsiteY1" fmla="*/ 931385 h 2070100"/>
                  <a:gd name="connsiteX2" fmla="*/ 949364 w 2527300"/>
                  <a:gd name="connsiteY2" fmla="*/ 915337 h 2070100"/>
                  <a:gd name="connsiteX3" fmla="*/ 927702 w 2527300"/>
                  <a:gd name="connsiteY3" fmla="*/ 901568 h 2070100"/>
                  <a:gd name="connsiteX4" fmla="*/ 920774 w 2527300"/>
                  <a:gd name="connsiteY4" fmla="*/ 863332 h 2070100"/>
                  <a:gd name="connsiteX5" fmla="*/ 889115 w 2527300"/>
                  <a:gd name="connsiteY5" fmla="*/ 827112 h 2070100"/>
                  <a:gd name="connsiteX6" fmla="*/ 875872 w 2527300"/>
                  <a:gd name="connsiteY6" fmla="*/ 783789 h 2070100"/>
                  <a:gd name="connsiteX7" fmla="*/ 852281 w 2527300"/>
                  <a:gd name="connsiteY7" fmla="*/ 780807 h 2070100"/>
                  <a:gd name="connsiteX8" fmla="*/ 813168 w 2527300"/>
                  <a:gd name="connsiteY8" fmla="*/ 779667 h 2070100"/>
                  <a:gd name="connsiteX9" fmla="*/ 784315 w 2527300"/>
                  <a:gd name="connsiteY9" fmla="*/ 766161 h 2070100"/>
                  <a:gd name="connsiteX10" fmla="*/ 733450 w 2527300"/>
                  <a:gd name="connsiteY10" fmla="*/ 716700 h 2070100"/>
                  <a:gd name="connsiteX11" fmla="*/ 709947 w 2527300"/>
                  <a:gd name="connsiteY11" fmla="*/ 707491 h 2070100"/>
                  <a:gd name="connsiteX12" fmla="*/ 666974 w 2527300"/>
                  <a:gd name="connsiteY12" fmla="*/ 690039 h 2070100"/>
                  <a:gd name="connsiteX13" fmla="*/ 632947 w 2527300"/>
                  <a:gd name="connsiteY13" fmla="*/ 694249 h 2070100"/>
                  <a:gd name="connsiteX14" fmla="*/ 584625 w 2527300"/>
                  <a:gd name="connsiteY14" fmla="*/ 671535 h 2070100"/>
                  <a:gd name="connsiteX15" fmla="*/ 555422 w 2527300"/>
                  <a:gd name="connsiteY15" fmla="*/ 650224 h 2070100"/>
                  <a:gd name="connsiteX16" fmla="*/ 528148 w 2527300"/>
                  <a:gd name="connsiteY16" fmla="*/ 660835 h 2070100"/>
                  <a:gd name="connsiteX17" fmla="*/ 533234 w 2527300"/>
                  <a:gd name="connsiteY17" fmla="*/ 695301 h 2070100"/>
                  <a:gd name="connsiteX18" fmla="*/ 519641 w 2527300"/>
                  <a:gd name="connsiteY18" fmla="*/ 698458 h 2070100"/>
                  <a:gd name="connsiteX19" fmla="*/ 491226 w 2527300"/>
                  <a:gd name="connsiteY19" fmla="*/ 708631 h 2070100"/>
                  <a:gd name="connsiteX20" fmla="*/ 469565 w 2527300"/>
                  <a:gd name="connsiteY20" fmla="*/ 724943 h 2070100"/>
                  <a:gd name="connsiteX21" fmla="*/ 442291 w 2527300"/>
                  <a:gd name="connsiteY21" fmla="*/ 735116 h 2070100"/>
                  <a:gd name="connsiteX22" fmla="*/ 438783 w 2527300"/>
                  <a:gd name="connsiteY22" fmla="*/ 706702 h 2070100"/>
                  <a:gd name="connsiteX23" fmla="*/ 449833 w 2527300"/>
                  <a:gd name="connsiteY23" fmla="*/ 658204 h 2070100"/>
                  <a:gd name="connsiteX24" fmla="*/ 475967 w 2527300"/>
                  <a:gd name="connsiteY24" fmla="*/ 642682 h 2070100"/>
                  <a:gd name="connsiteX25" fmla="*/ 469214 w 2527300"/>
                  <a:gd name="connsiteY25" fmla="*/ 629878 h 2070100"/>
                  <a:gd name="connsiteX26" fmla="*/ 437906 w 2527300"/>
                  <a:gd name="connsiteY26" fmla="*/ 658117 h 2070100"/>
                  <a:gd name="connsiteX27" fmla="*/ 421155 w 2527300"/>
                  <a:gd name="connsiteY27" fmla="*/ 691179 h 2070100"/>
                  <a:gd name="connsiteX28" fmla="*/ 385725 w 2527300"/>
                  <a:gd name="connsiteY28" fmla="*/ 725820 h 2070100"/>
                  <a:gd name="connsiteX29" fmla="*/ 403703 w 2527300"/>
                  <a:gd name="connsiteY29" fmla="*/ 749060 h 2070100"/>
                  <a:gd name="connsiteX30" fmla="*/ 380463 w 2527300"/>
                  <a:gd name="connsiteY30" fmla="*/ 782824 h 2070100"/>
                  <a:gd name="connsiteX31" fmla="*/ 354066 w 2527300"/>
                  <a:gd name="connsiteY31" fmla="*/ 802206 h 2070100"/>
                  <a:gd name="connsiteX32" fmla="*/ 329423 w 2527300"/>
                  <a:gd name="connsiteY32" fmla="*/ 816150 h 2070100"/>
                  <a:gd name="connsiteX33" fmla="*/ 323371 w 2527300"/>
                  <a:gd name="connsiteY33" fmla="*/ 836233 h 2070100"/>
                  <a:gd name="connsiteX34" fmla="*/ 284959 w 2527300"/>
                  <a:gd name="connsiteY34" fmla="*/ 859297 h 2070100"/>
                  <a:gd name="connsiteX35" fmla="*/ 277154 w 2527300"/>
                  <a:gd name="connsiteY35" fmla="*/ 879994 h 2070100"/>
                  <a:gd name="connsiteX36" fmla="*/ 248389 w 2527300"/>
                  <a:gd name="connsiteY36" fmla="*/ 898674 h 2070100"/>
                  <a:gd name="connsiteX37" fmla="*/ 231551 w 2527300"/>
                  <a:gd name="connsiteY37" fmla="*/ 895341 h 2070100"/>
                  <a:gd name="connsiteX38" fmla="*/ 208574 w 2527300"/>
                  <a:gd name="connsiteY38" fmla="*/ 907444 h 2070100"/>
                  <a:gd name="connsiteX39" fmla="*/ 183580 w 2527300"/>
                  <a:gd name="connsiteY39" fmla="*/ 922089 h 2070100"/>
                  <a:gd name="connsiteX40" fmla="*/ 163146 w 2527300"/>
                  <a:gd name="connsiteY40" fmla="*/ 936384 h 2070100"/>
                  <a:gd name="connsiteX41" fmla="*/ 120963 w 2527300"/>
                  <a:gd name="connsiteY41" fmla="*/ 948487 h 2070100"/>
                  <a:gd name="connsiteX42" fmla="*/ 117104 w 2527300"/>
                  <a:gd name="connsiteY42" fmla="*/ 941383 h 2070100"/>
                  <a:gd name="connsiteX43" fmla="*/ 144028 w 2527300"/>
                  <a:gd name="connsiteY43" fmla="*/ 921476 h 2070100"/>
                  <a:gd name="connsiteX44" fmla="*/ 168057 w 2527300"/>
                  <a:gd name="connsiteY44" fmla="*/ 908233 h 2070100"/>
                  <a:gd name="connsiteX45" fmla="*/ 194279 w 2527300"/>
                  <a:gd name="connsiteY45" fmla="*/ 884467 h 2070100"/>
                  <a:gd name="connsiteX46" fmla="*/ 224798 w 2527300"/>
                  <a:gd name="connsiteY46" fmla="*/ 879556 h 2070100"/>
                  <a:gd name="connsiteX47" fmla="*/ 236901 w 2527300"/>
                  <a:gd name="connsiteY47" fmla="*/ 861490 h 2070100"/>
                  <a:gd name="connsiteX48" fmla="*/ 271015 w 2527300"/>
                  <a:gd name="connsiteY48" fmla="*/ 834742 h 2070100"/>
                  <a:gd name="connsiteX49" fmla="*/ 276540 w 2527300"/>
                  <a:gd name="connsiteY49" fmla="*/ 825709 h 2070100"/>
                  <a:gd name="connsiteX50" fmla="*/ 294694 w 2527300"/>
                  <a:gd name="connsiteY50" fmla="*/ 809660 h 2070100"/>
                  <a:gd name="connsiteX51" fmla="*/ 298903 w 2527300"/>
                  <a:gd name="connsiteY51" fmla="*/ 774581 h 2070100"/>
                  <a:gd name="connsiteX52" fmla="*/ 311444 w 2527300"/>
                  <a:gd name="connsiteY52" fmla="*/ 746780 h 2070100"/>
                  <a:gd name="connsiteX53" fmla="*/ 283118 w 2527300"/>
                  <a:gd name="connsiteY53" fmla="*/ 761163 h 2070100"/>
                  <a:gd name="connsiteX54" fmla="*/ 275225 w 2527300"/>
                  <a:gd name="connsiteY54" fmla="*/ 753007 h 2070100"/>
                  <a:gd name="connsiteX55" fmla="*/ 261895 w 2527300"/>
                  <a:gd name="connsiteY55" fmla="*/ 770108 h 2070100"/>
                  <a:gd name="connsiteX56" fmla="*/ 245846 w 2527300"/>
                  <a:gd name="connsiteY56" fmla="*/ 746166 h 2070100"/>
                  <a:gd name="connsiteX57" fmla="*/ 239181 w 2527300"/>
                  <a:gd name="connsiteY57" fmla="*/ 763180 h 2070100"/>
                  <a:gd name="connsiteX58" fmla="*/ 229972 w 2527300"/>
                  <a:gd name="connsiteY58" fmla="*/ 739501 h 2070100"/>
                  <a:gd name="connsiteX59" fmla="*/ 205417 w 2527300"/>
                  <a:gd name="connsiteY59" fmla="*/ 758532 h 2070100"/>
                  <a:gd name="connsiteX60" fmla="*/ 190333 w 2527300"/>
                  <a:gd name="connsiteY60" fmla="*/ 758532 h 2070100"/>
                  <a:gd name="connsiteX61" fmla="*/ 188228 w 2527300"/>
                  <a:gd name="connsiteY61" fmla="*/ 730205 h 2070100"/>
                  <a:gd name="connsiteX62" fmla="*/ 192701 w 2527300"/>
                  <a:gd name="connsiteY62" fmla="*/ 712490 h 2070100"/>
                  <a:gd name="connsiteX63" fmla="*/ 176827 w 2527300"/>
                  <a:gd name="connsiteY63" fmla="*/ 695126 h 2070100"/>
                  <a:gd name="connsiteX64" fmla="*/ 144817 w 2527300"/>
                  <a:gd name="connsiteY64" fmla="*/ 704509 h 2070100"/>
                  <a:gd name="connsiteX65" fmla="*/ 124033 w 2527300"/>
                  <a:gd name="connsiteY65" fmla="*/ 681445 h 2070100"/>
                  <a:gd name="connsiteX66" fmla="*/ 107194 w 2527300"/>
                  <a:gd name="connsiteY66" fmla="*/ 669518 h 2070100"/>
                  <a:gd name="connsiteX67" fmla="*/ 107107 w 2527300"/>
                  <a:gd name="connsiteY67" fmla="*/ 641016 h 2070100"/>
                  <a:gd name="connsiteX68" fmla="*/ 88164 w 2527300"/>
                  <a:gd name="connsiteY68" fmla="*/ 619266 h 2070100"/>
                  <a:gd name="connsiteX69" fmla="*/ 97635 w 2527300"/>
                  <a:gd name="connsiteY69" fmla="*/ 589361 h 2070100"/>
                  <a:gd name="connsiteX70" fmla="*/ 117718 w 2527300"/>
                  <a:gd name="connsiteY70" fmla="*/ 559807 h 2070100"/>
                  <a:gd name="connsiteX71" fmla="*/ 126488 w 2527300"/>
                  <a:gd name="connsiteY71" fmla="*/ 532182 h 2070100"/>
                  <a:gd name="connsiteX72" fmla="*/ 146396 w 2527300"/>
                  <a:gd name="connsiteY72" fmla="*/ 528235 h 2070100"/>
                  <a:gd name="connsiteX73" fmla="*/ 163234 w 2527300"/>
                  <a:gd name="connsiteY73" fmla="*/ 536917 h 2070100"/>
                  <a:gd name="connsiteX74" fmla="*/ 183054 w 2527300"/>
                  <a:gd name="connsiteY74" fmla="*/ 510520 h 2070100"/>
                  <a:gd name="connsiteX75" fmla="*/ 200944 w 2527300"/>
                  <a:gd name="connsiteY75" fmla="*/ 515256 h 2070100"/>
                  <a:gd name="connsiteX76" fmla="*/ 219712 w 2527300"/>
                  <a:gd name="connsiteY76" fmla="*/ 498067 h 2070100"/>
                  <a:gd name="connsiteX77" fmla="*/ 215151 w 2527300"/>
                  <a:gd name="connsiteY77" fmla="*/ 472459 h 2070100"/>
                  <a:gd name="connsiteX78" fmla="*/ 201383 w 2527300"/>
                  <a:gd name="connsiteY78" fmla="*/ 462286 h 2070100"/>
                  <a:gd name="connsiteX79" fmla="*/ 219624 w 2527300"/>
                  <a:gd name="connsiteY79" fmla="*/ 440186 h 2070100"/>
                  <a:gd name="connsiteX80" fmla="*/ 204540 w 2527300"/>
                  <a:gd name="connsiteY80" fmla="*/ 440800 h 2070100"/>
                  <a:gd name="connsiteX81" fmla="*/ 178406 w 2527300"/>
                  <a:gd name="connsiteY81" fmla="*/ 453341 h 2070100"/>
                  <a:gd name="connsiteX82" fmla="*/ 170951 w 2527300"/>
                  <a:gd name="connsiteY82" fmla="*/ 465882 h 2070100"/>
                  <a:gd name="connsiteX83" fmla="*/ 151570 w 2527300"/>
                  <a:gd name="connsiteY83" fmla="*/ 453341 h 2070100"/>
                  <a:gd name="connsiteX84" fmla="*/ 116754 w 2527300"/>
                  <a:gd name="connsiteY84" fmla="*/ 459743 h 2070100"/>
                  <a:gd name="connsiteX85" fmla="*/ 80709 w 2527300"/>
                  <a:gd name="connsiteY85" fmla="*/ 446062 h 2070100"/>
                  <a:gd name="connsiteX86" fmla="*/ 70361 w 2527300"/>
                  <a:gd name="connsiteY86" fmla="*/ 422822 h 2070100"/>
                  <a:gd name="connsiteX87" fmla="*/ 39228 w 2527300"/>
                  <a:gd name="connsiteY87" fmla="*/ 388531 h 2070100"/>
                  <a:gd name="connsiteX88" fmla="*/ 73781 w 2527300"/>
                  <a:gd name="connsiteY88" fmla="*/ 363362 h 2070100"/>
                  <a:gd name="connsiteX89" fmla="*/ 128593 w 2527300"/>
                  <a:gd name="connsiteY89" fmla="*/ 333457 h 2070100"/>
                  <a:gd name="connsiteX90" fmla="*/ 148851 w 2527300"/>
                  <a:gd name="connsiteY90" fmla="*/ 333457 h 2070100"/>
                  <a:gd name="connsiteX91" fmla="*/ 145519 w 2527300"/>
                  <a:gd name="connsiteY91" fmla="*/ 363976 h 2070100"/>
                  <a:gd name="connsiteX92" fmla="*/ 197436 w 2527300"/>
                  <a:gd name="connsiteY92" fmla="*/ 361608 h 2070100"/>
                  <a:gd name="connsiteX93" fmla="*/ 177441 w 2527300"/>
                  <a:gd name="connsiteY93" fmla="*/ 323547 h 2070100"/>
                  <a:gd name="connsiteX94" fmla="*/ 147185 w 2527300"/>
                  <a:gd name="connsiteY94" fmla="*/ 299693 h 2070100"/>
                  <a:gd name="connsiteX95" fmla="*/ 129733 w 2527300"/>
                  <a:gd name="connsiteY95" fmla="*/ 267771 h 2070100"/>
                  <a:gd name="connsiteX96" fmla="*/ 106142 w 2527300"/>
                  <a:gd name="connsiteY96" fmla="*/ 239970 h 2070100"/>
                  <a:gd name="connsiteX97" fmla="*/ 72378 w 2527300"/>
                  <a:gd name="connsiteY97" fmla="*/ 219098 h 2070100"/>
                  <a:gd name="connsiteX98" fmla="*/ 86147 w 2527300"/>
                  <a:gd name="connsiteY98" fmla="*/ 183755 h 2070100"/>
                  <a:gd name="connsiteX99" fmla="*/ 129733 w 2527300"/>
                  <a:gd name="connsiteY99" fmla="*/ 181563 h 2070100"/>
                  <a:gd name="connsiteX100" fmla="*/ 160778 w 2527300"/>
                  <a:gd name="connsiteY100" fmla="*/ 150167 h 2070100"/>
                  <a:gd name="connsiteX101" fmla="*/ 166654 w 2527300"/>
                  <a:gd name="connsiteY101" fmla="*/ 115789 h 2070100"/>
                  <a:gd name="connsiteX102" fmla="*/ 191736 w 2527300"/>
                  <a:gd name="connsiteY102" fmla="*/ 81499 h 2070100"/>
                  <a:gd name="connsiteX103" fmla="*/ 215678 w 2527300"/>
                  <a:gd name="connsiteY103" fmla="*/ 73167 h 2070100"/>
                  <a:gd name="connsiteX104" fmla="*/ 262245 w 2527300"/>
                  <a:gd name="connsiteY104" fmla="*/ 40193 h 2070100"/>
                  <a:gd name="connsiteX105" fmla="*/ 284872 w 2527300"/>
                  <a:gd name="connsiteY105" fmla="*/ 45192 h 2070100"/>
                  <a:gd name="connsiteX106" fmla="*/ 322670 w 2527300"/>
                  <a:gd name="connsiteY106" fmla="*/ 4763 h 2070100"/>
                  <a:gd name="connsiteX107" fmla="*/ 359854 w 2527300"/>
                  <a:gd name="connsiteY107" fmla="*/ 20811 h 2070100"/>
                  <a:gd name="connsiteX108" fmla="*/ 377657 w 2527300"/>
                  <a:gd name="connsiteY108" fmla="*/ 54751 h 2070100"/>
                  <a:gd name="connsiteX109" fmla="*/ 388619 w 2527300"/>
                  <a:gd name="connsiteY109" fmla="*/ 40280 h 2070100"/>
                  <a:gd name="connsiteX110" fmla="*/ 430188 w 2527300"/>
                  <a:gd name="connsiteY110" fmla="*/ 44753 h 2070100"/>
                  <a:gd name="connsiteX111" fmla="*/ 428697 w 2527300"/>
                  <a:gd name="connsiteY111" fmla="*/ 61854 h 2070100"/>
                  <a:gd name="connsiteX112" fmla="*/ 466320 w 2527300"/>
                  <a:gd name="connsiteY112" fmla="*/ 74395 h 2070100"/>
                  <a:gd name="connsiteX113" fmla="*/ 491402 w 2527300"/>
                  <a:gd name="connsiteY113" fmla="*/ 67029 h 2070100"/>
                  <a:gd name="connsiteX114" fmla="*/ 543232 w 2527300"/>
                  <a:gd name="connsiteY114" fmla="*/ 90181 h 2070100"/>
                  <a:gd name="connsiteX115" fmla="*/ 590501 w 2527300"/>
                  <a:gd name="connsiteY115" fmla="*/ 97021 h 2070100"/>
                  <a:gd name="connsiteX116" fmla="*/ 609444 w 2527300"/>
                  <a:gd name="connsiteY116" fmla="*/ 106405 h 2070100"/>
                  <a:gd name="connsiteX117" fmla="*/ 642156 w 2527300"/>
                  <a:gd name="connsiteY117" fmla="*/ 94654 h 2070100"/>
                  <a:gd name="connsiteX118" fmla="*/ 679428 w 2527300"/>
                  <a:gd name="connsiteY118" fmla="*/ 116227 h 2070100"/>
                  <a:gd name="connsiteX119" fmla="*/ 706176 w 2527300"/>
                  <a:gd name="connsiteY119" fmla="*/ 126137 h 2070100"/>
                  <a:gd name="connsiteX120" fmla="*/ 706000 w 2527300"/>
                  <a:gd name="connsiteY120" fmla="*/ 368624 h 2070100"/>
                  <a:gd name="connsiteX121" fmla="*/ 705912 w 2527300"/>
                  <a:gd name="connsiteY121" fmla="*/ 679340 h 2070100"/>
                  <a:gd name="connsiteX122" fmla="*/ 730117 w 2527300"/>
                  <a:gd name="connsiteY122" fmla="*/ 680831 h 2070100"/>
                  <a:gd name="connsiteX123" fmla="*/ 754059 w 2527300"/>
                  <a:gd name="connsiteY123" fmla="*/ 694512 h 2070100"/>
                  <a:gd name="connsiteX124" fmla="*/ 771248 w 2527300"/>
                  <a:gd name="connsiteY124" fmla="*/ 715910 h 2070100"/>
                  <a:gd name="connsiteX125" fmla="*/ 793085 w 2527300"/>
                  <a:gd name="connsiteY125" fmla="*/ 747482 h 2070100"/>
                  <a:gd name="connsiteX126" fmla="*/ 817027 w 2527300"/>
                  <a:gd name="connsiteY126" fmla="*/ 720734 h 2070100"/>
                  <a:gd name="connsiteX127" fmla="*/ 841670 w 2527300"/>
                  <a:gd name="connsiteY127" fmla="*/ 705036 h 2070100"/>
                  <a:gd name="connsiteX128" fmla="*/ 854737 w 2527300"/>
                  <a:gd name="connsiteY128" fmla="*/ 730030 h 2070100"/>
                  <a:gd name="connsiteX129" fmla="*/ 871312 w 2527300"/>
                  <a:gd name="connsiteY129" fmla="*/ 749586 h 2070100"/>
                  <a:gd name="connsiteX130" fmla="*/ 893850 w 2527300"/>
                  <a:gd name="connsiteY130" fmla="*/ 770809 h 2070100"/>
                  <a:gd name="connsiteX131" fmla="*/ 909198 w 2527300"/>
                  <a:gd name="connsiteY131" fmla="*/ 804047 h 2070100"/>
                  <a:gd name="connsiteX132" fmla="*/ 934367 w 2527300"/>
                  <a:gd name="connsiteY132" fmla="*/ 855614 h 2070100"/>
                  <a:gd name="connsiteX133" fmla="*/ 976199 w 2527300"/>
                  <a:gd name="connsiteY133" fmla="*/ 883677 h 2070100"/>
                  <a:gd name="connsiteX134" fmla="*/ 976901 w 2527300"/>
                  <a:gd name="connsiteY134" fmla="*/ 911040 h 2070100"/>
                  <a:gd name="connsiteX135" fmla="*/ 962869 w 2527300"/>
                  <a:gd name="connsiteY135" fmla="*/ 931385 h 2070100"/>
                  <a:gd name="connsiteX136" fmla="*/ 2505750 w 2527300"/>
                  <a:gd name="connsiteY136" fmla="*/ 1233332 h 2070100"/>
                  <a:gd name="connsiteX137" fmla="*/ 2494788 w 2527300"/>
                  <a:gd name="connsiteY137" fmla="*/ 1222896 h 2070100"/>
                  <a:gd name="connsiteX138" fmla="*/ 2478300 w 2527300"/>
                  <a:gd name="connsiteY138" fmla="*/ 1229034 h 2070100"/>
                  <a:gd name="connsiteX139" fmla="*/ 2470144 w 2527300"/>
                  <a:gd name="connsiteY139" fmla="*/ 1219563 h 2070100"/>
                  <a:gd name="connsiteX140" fmla="*/ 2451377 w 2527300"/>
                  <a:gd name="connsiteY140" fmla="*/ 1246750 h 2070100"/>
                  <a:gd name="connsiteX141" fmla="*/ 2443835 w 2527300"/>
                  <a:gd name="connsiteY141" fmla="*/ 1274375 h 2070100"/>
                  <a:gd name="connsiteX142" fmla="*/ 2435065 w 2527300"/>
                  <a:gd name="connsiteY142" fmla="*/ 1290336 h 2070100"/>
                  <a:gd name="connsiteX143" fmla="*/ 2424629 w 2527300"/>
                  <a:gd name="connsiteY143" fmla="*/ 1295773 h 2070100"/>
                  <a:gd name="connsiteX144" fmla="*/ 2416736 w 2527300"/>
                  <a:gd name="connsiteY144" fmla="*/ 1297527 h 2070100"/>
                  <a:gd name="connsiteX145" fmla="*/ 2414281 w 2527300"/>
                  <a:gd name="connsiteY145" fmla="*/ 1306121 h 2070100"/>
                  <a:gd name="connsiteX146" fmla="*/ 2368940 w 2527300"/>
                  <a:gd name="connsiteY146" fmla="*/ 1306121 h 2070100"/>
                  <a:gd name="connsiteX147" fmla="*/ 2331581 w 2527300"/>
                  <a:gd name="connsiteY147" fmla="*/ 1306385 h 2070100"/>
                  <a:gd name="connsiteX148" fmla="*/ 2320443 w 2527300"/>
                  <a:gd name="connsiteY148" fmla="*/ 1312787 h 2070100"/>
                  <a:gd name="connsiteX149" fmla="*/ 2295274 w 2527300"/>
                  <a:gd name="connsiteY149" fmla="*/ 1336728 h 2070100"/>
                  <a:gd name="connsiteX150" fmla="*/ 2297817 w 2527300"/>
                  <a:gd name="connsiteY150" fmla="*/ 1341464 h 2070100"/>
                  <a:gd name="connsiteX151" fmla="*/ 2299308 w 2527300"/>
                  <a:gd name="connsiteY151" fmla="*/ 1354707 h 2070100"/>
                  <a:gd name="connsiteX152" fmla="*/ 2280891 w 2527300"/>
                  <a:gd name="connsiteY152" fmla="*/ 1365844 h 2070100"/>
                  <a:gd name="connsiteX153" fmla="*/ 2260720 w 2527300"/>
                  <a:gd name="connsiteY153" fmla="*/ 1363038 h 2070100"/>
                  <a:gd name="connsiteX154" fmla="*/ 2241427 w 2527300"/>
                  <a:gd name="connsiteY154" fmla="*/ 1361810 h 2070100"/>
                  <a:gd name="connsiteX155" fmla="*/ 2229763 w 2527300"/>
                  <a:gd name="connsiteY155" fmla="*/ 1365669 h 2070100"/>
                  <a:gd name="connsiteX156" fmla="*/ 2231955 w 2527300"/>
                  <a:gd name="connsiteY156" fmla="*/ 1375754 h 2070100"/>
                  <a:gd name="connsiteX157" fmla="*/ 2231955 w 2527300"/>
                  <a:gd name="connsiteY157" fmla="*/ 1375754 h 2070100"/>
                  <a:gd name="connsiteX158" fmla="*/ 2232394 w 2527300"/>
                  <a:gd name="connsiteY158" fmla="*/ 1378999 h 2070100"/>
                  <a:gd name="connsiteX159" fmla="*/ 2211171 w 2527300"/>
                  <a:gd name="connsiteY159" fmla="*/ 1398906 h 2070100"/>
                  <a:gd name="connsiteX160" fmla="*/ 2192666 w 2527300"/>
                  <a:gd name="connsiteY160" fmla="*/ 1408466 h 2070100"/>
                  <a:gd name="connsiteX161" fmla="*/ 2180038 w 2527300"/>
                  <a:gd name="connsiteY161" fmla="*/ 1412938 h 2070100"/>
                  <a:gd name="connsiteX162" fmla="*/ 2165480 w 2527300"/>
                  <a:gd name="connsiteY162" fmla="*/ 1421971 h 2070100"/>
                  <a:gd name="connsiteX163" fmla="*/ 2147677 w 2527300"/>
                  <a:gd name="connsiteY163" fmla="*/ 1426356 h 2070100"/>
                  <a:gd name="connsiteX164" fmla="*/ 2135399 w 2527300"/>
                  <a:gd name="connsiteY164" fmla="*/ 1424690 h 2070100"/>
                  <a:gd name="connsiteX165" fmla="*/ 2120227 w 2527300"/>
                  <a:gd name="connsiteY165" fmla="*/ 1417937 h 2070100"/>
                  <a:gd name="connsiteX166" fmla="*/ 2128646 w 2527300"/>
                  <a:gd name="connsiteY166" fmla="*/ 1405221 h 2070100"/>
                  <a:gd name="connsiteX167" fmla="*/ 2134084 w 2527300"/>
                  <a:gd name="connsiteY167" fmla="*/ 1393645 h 2070100"/>
                  <a:gd name="connsiteX168" fmla="*/ 2145660 w 2527300"/>
                  <a:gd name="connsiteY168" fmla="*/ 1375316 h 2070100"/>
                  <a:gd name="connsiteX169" fmla="*/ 2144432 w 2527300"/>
                  <a:gd name="connsiteY169" fmla="*/ 1361547 h 2070100"/>
                  <a:gd name="connsiteX170" fmla="*/ 2140047 w 2527300"/>
                  <a:gd name="connsiteY170" fmla="*/ 1341902 h 2070100"/>
                  <a:gd name="connsiteX171" fmla="*/ 2130927 w 2527300"/>
                  <a:gd name="connsiteY171" fmla="*/ 1338482 h 2070100"/>
                  <a:gd name="connsiteX172" fmla="*/ 2115667 w 2527300"/>
                  <a:gd name="connsiteY172" fmla="*/ 1353391 h 2070100"/>
                  <a:gd name="connsiteX173" fmla="*/ 2110756 w 2527300"/>
                  <a:gd name="connsiteY173" fmla="*/ 1353128 h 2070100"/>
                  <a:gd name="connsiteX174" fmla="*/ 2109528 w 2527300"/>
                  <a:gd name="connsiteY174" fmla="*/ 1344621 h 2070100"/>
                  <a:gd name="connsiteX175" fmla="*/ 2123034 w 2527300"/>
                  <a:gd name="connsiteY175" fmla="*/ 1330940 h 2070100"/>
                  <a:gd name="connsiteX176" fmla="*/ 2125314 w 2527300"/>
                  <a:gd name="connsiteY176" fmla="*/ 1315242 h 2070100"/>
                  <a:gd name="connsiteX177" fmla="*/ 2123297 w 2527300"/>
                  <a:gd name="connsiteY177" fmla="*/ 1299544 h 2070100"/>
                  <a:gd name="connsiteX178" fmla="*/ 2105055 w 2527300"/>
                  <a:gd name="connsiteY178" fmla="*/ 1285951 h 2070100"/>
                  <a:gd name="connsiteX179" fmla="*/ 2084183 w 2527300"/>
                  <a:gd name="connsiteY179" fmla="*/ 1278935 h 2070100"/>
                  <a:gd name="connsiteX180" fmla="*/ 2080763 w 2527300"/>
                  <a:gd name="connsiteY180" fmla="*/ 1292265 h 2070100"/>
                  <a:gd name="connsiteX181" fmla="*/ 2075326 w 2527300"/>
                  <a:gd name="connsiteY181" fmla="*/ 1295773 h 2070100"/>
                  <a:gd name="connsiteX182" fmla="*/ 2070941 w 2527300"/>
                  <a:gd name="connsiteY182" fmla="*/ 1312874 h 2070100"/>
                  <a:gd name="connsiteX183" fmla="*/ 2068660 w 2527300"/>
                  <a:gd name="connsiteY183" fmla="*/ 1301210 h 2070100"/>
                  <a:gd name="connsiteX184" fmla="*/ 2058838 w 2527300"/>
                  <a:gd name="connsiteY184" fmla="*/ 1309542 h 2070100"/>
                  <a:gd name="connsiteX185" fmla="*/ 2052699 w 2527300"/>
                  <a:gd name="connsiteY185" fmla="*/ 1321118 h 2070100"/>
                  <a:gd name="connsiteX186" fmla="*/ 2046297 w 2527300"/>
                  <a:gd name="connsiteY186" fmla="*/ 1337956 h 2070100"/>
                  <a:gd name="connsiteX187" fmla="*/ 2045069 w 2527300"/>
                  <a:gd name="connsiteY187" fmla="*/ 1352339 h 2070100"/>
                  <a:gd name="connsiteX188" fmla="*/ 2053226 w 2527300"/>
                  <a:gd name="connsiteY188" fmla="*/ 1373211 h 2070100"/>
                  <a:gd name="connsiteX189" fmla="*/ 2052524 w 2527300"/>
                  <a:gd name="connsiteY189" fmla="*/ 1395223 h 2070100"/>
                  <a:gd name="connsiteX190" fmla="*/ 2042526 w 2527300"/>
                  <a:gd name="connsiteY190" fmla="*/ 1411360 h 2070100"/>
                  <a:gd name="connsiteX191" fmla="*/ 2037527 w 2527300"/>
                  <a:gd name="connsiteY191" fmla="*/ 1415920 h 2070100"/>
                  <a:gd name="connsiteX192" fmla="*/ 2030862 w 2527300"/>
                  <a:gd name="connsiteY192" fmla="*/ 1419516 h 2070100"/>
                  <a:gd name="connsiteX193" fmla="*/ 2022531 w 2527300"/>
                  <a:gd name="connsiteY193" fmla="*/ 1419691 h 2070100"/>
                  <a:gd name="connsiteX194" fmla="*/ 2020251 w 2527300"/>
                  <a:gd name="connsiteY194" fmla="*/ 1417499 h 2070100"/>
                  <a:gd name="connsiteX195" fmla="*/ 2013586 w 2527300"/>
                  <a:gd name="connsiteY195" fmla="*/ 1400134 h 2070100"/>
                  <a:gd name="connsiteX196" fmla="*/ 2013410 w 2527300"/>
                  <a:gd name="connsiteY196" fmla="*/ 1391540 h 2070100"/>
                  <a:gd name="connsiteX197" fmla="*/ 2014112 w 2527300"/>
                  <a:gd name="connsiteY197" fmla="*/ 1383296 h 2070100"/>
                  <a:gd name="connsiteX198" fmla="*/ 2011043 w 2527300"/>
                  <a:gd name="connsiteY198" fmla="*/ 1366897 h 2070100"/>
                  <a:gd name="connsiteX199" fmla="*/ 2015691 w 2527300"/>
                  <a:gd name="connsiteY199" fmla="*/ 1347778 h 2070100"/>
                  <a:gd name="connsiteX200" fmla="*/ 2021215 w 2527300"/>
                  <a:gd name="connsiteY200" fmla="*/ 1324012 h 2070100"/>
                  <a:gd name="connsiteX201" fmla="*/ 2034020 w 2527300"/>
                  <a:gd name="connsiteY201" fmla="*/ 1297439 h 2070100"/>
                  <a:gd name="connsiteX202" fmla="*/ 2030336 w 2527300"/>
                  <a:gd name="connsiteY202" fmla="*/ 1297527 h 2070100"/>
                  <a:gd name="connsiteX203" fmla="*/ 2012270 w 2527300"/>
                  <a:gd name="connsiteY203" fmla="*/ 1319802 h 2070100"/>
                  <a:gd name="connsiteX204" fmla="*/ 2008938 w 2527300"/>
                  <a:gd name="connsiteY204" fmla="*/ 1315768 h 2070100"/>
                  <a:gd name="connsiteX205" fmla="*/ 2018585 w 2527300"/>
                  <a:gd name="connsiteY205" fmla="*/ 1303315 h 2070100"/>
                  <a:gd name="connsiteX206" fmla="*/ 2033230 w 2527300"/>
                  <a:gd name="connsiteY206" fmla="*/ 1280777 h 2070100"/>
                  <a:gd name="connsiteX207" fmla="*/ 2049981 w 2527300"/>
                  <a:gd name="connsiteY207" fmla="*/ 1277619 h 2070100"/>
                  <a:gd name="connsiteX208" fmla="*/ 2069187 w 2527300"/>
                  <a:gd name="connsiteY208" fmla="*/ 1270604 h 2070100"/>
                  <a:gd name="connsiteX209" fmla="*/ 2088568 w 2527300"/>
                  <a:gd name="connsiteY209" fmla="*/ 1274287 h 2070100"/>
                  <a:gd name="connsiteX210" fmla="*/ 2089357 w 2527300"/>
                  <a:gd name="connsiteY210" fmla="*/ 1274462 h 2070100"/>
                  <a:gd name="connsiteX211" fmla="*/ 2111019 w 2527300"/>
                  <a:gd name="connsiteY211" fmla="*/ 1271305 h 2070100"/>
                  <a:gd name="connsiteX212" fmla="*/ 2098741 w 2527300"/>
                  <a:gd name="connsiteY212" fmla="*/ 1257186 h 2070100"/>
                  <a:gd name="connsiteX213" fmla="*/ 2092164 w 2527300"/>
                  <a:gd name="connsiteY213" fmla="*/ 1256046 h 2070100"/>
                  <a:gd name="connsiteX214" fmla="*/ 2084622 w 2527300"/>
                  <a:gd name="connsiteY214" fmla="*/ 1254642 h 2070100"/>
                  <a:gd name="connsiteX215" fmla="*/ 2079447 w 2527300"/>
                  <a:gd name="connsiteY215" fmla="*/ 1244645 h 2070100"/>
                  <a:gd name="connsiteX216" fmla="*/ 2055330 w 2527300"/>
                  <a:gd name="connsiteY216" fmla="*/ 1247802 h 2070100"/>
                  <a:gd name="connsiteX217" fmla="*/ 2033493 w 2527300"/>
                  <a:gd name="connsiteY217" fmla="*/ 1255695 h 2070100"/>
                  <a:gd name="connsiteX218" fmla="*/ 2016217 w 2527300"/>
                  <a:gd name="connsiteY218" fmla="*/ 1242102 h 2070100"/>
                  <a:gd name="connsiteX219" fmla="*/ 2002273 w 2527300"/>
                  <a:gd name="connsiteY219" fmla="*/ 1237541 h 2070100"/>
                  <a:gd name="connsiteX220" fmla="*/ 2010165 w 2527300"/>
                  <a:gd name="connsiteY220" fmla="*/ 1218511 h 2070100"/>
                  <a:gd name="connsiteX221" fmla="*/ 1988416 w 2527300"/>
                  <a:gd name="connsiteY221" fmla="*/ 1230525 h 2070100"/>
                  <a:gd name="connsiteX222" fmla="*/ 1968684 w 2527300"/>
                  <a:gd name="connsiteY222" fmla="*/ 1242189 h 2070100"/>
                  <a:gd name="connsiteX223" fmla="*/ 1949741 w 2527300"/>
                  <a:gd name="connsiteY223" fmla="*/ 1251310 h 2070100"/>
                  <a:gd name="connsiteX224" fmla="*/ 1934657 w 2527300"/>
                  <a:gd name="connsiteY224" fmla="*/ 1239032 h 2070100"/>
                  <a:gd name="connsiteX225" fmla="*/ 1910014 w 2527300"/>
                  <a:gd name="connsiteY225" fmla="*/ 1246487 h 2070100"/>
                  <a:gd name="connsiteX226" fmla="*/ 1910101 w 2527300"/>
                  <a:gd name="connsiteY226" fmla="*/ 1241225 h 2070100"/>
                  <a:gd name="connsiteX227" fmla="*/ 1926764 w 2527300"/>
                  <a:gd name="connsiteY227" fmla="*/ 1226053 h 2070100"/>
                  <a:gd name="connsiteX228" fmla="*/ 1944216 w 2527300"/>
                  <a:gd name="connsiteY228" fmla="*/ 1211582 h 2070100"/>
                  <a:gd name="connsiteX229" fmla="*/ 1969298 w 2527300"/>
                  <a:gd name="connsiteY229" fmla="*/ 1199568 h 2070100"/>
                  <a:gd name="connsiteX230" fmla="*/ 1939042 w 2527300"/>
                  <a:gd name="connsiteY230" fmla="*/ 1190009 h 2070100"/>
                  <a:gd name="connsiteX231" fmla="*/ 1919134 w 2527300"/>
                  <a:gd name="connsiteY231" fmla="*/ 1194832 h 2070100"/>
                  <a:gd name="connsiteX232" fmla="*/ 1895280 w 2527300"/>
                  <a:gd name="connsiteY232" fmla="*/ 1183431 h 2070100"/>
                  <a:gd name="connsiteX233" fmla="*/ 1870199 w 2527300"/>
                  <a:gd name="connsiteY233" fmla="*/ 1177555 h 2070100"/>
                  <a:gd name="connsiteX234" fmla="*/ 1853010 w 2527300"/>
                  <a:gd name="connsiteY234" fmla="*/ 1175275 h 2070100"/>
                  <a:gd name="connsiteX235" fmla="*/ 1845380 w 2527300"/>
                  <a:gd name="connsiteY235" fmla="*/ 1168961 h 2070100"/>
                  <a:gd name="connsiteX236" fmla="*/ 1840995 w 2527300"/>
                  <a:gd name="connsiteY236" fmla="*/ 1148352 h 2070100"/>
                  <a:gd name="connsiteX237" fmla="*/ 1832664 w 2527300"/>
                  <a:gd name="connsiteY237" fmla="*/ 1148527 h 2070100"/>
                  <a:gd name="connsiteX238" fmla="*/ 1832576 w 2527300"/>
                  <a:gd name="connsiteY238" fmla="*/ 1162910 h 2070100"/>
                  <a:gd name="connsiteX239" fmla="*/ 1781711 w 2527300"/>
                  <a:gd name="connsiteY239" fmla="*/ 1162910 h 2070100"/>
                  <a:gd name="connsiteX240" fmla="*/ 1697608 w 2527300"/>
                  <a:gd name="connsiteY240" fmla="*/ 1162910 h 2070100"/>
                  <a:gd name="connsiteX241" fmla="*/ 1614031 w 2527300"/>
                  <a:gd name="connsiteY241" fmla="*/ 1162910 h 2070100"/>
                  <a:gd name="connsiteX242" fmla="*/ 1540189 w 2527300"/>
                  <a:gd name="connsiteY242" fmla="*/ 1162910 h 2070100"/>
                  <a:gd name="connsiteX243" fmla="*/ 1466434 w 2527300"/>
                  <a:gd name="connsiteY243" fmla="*/ 1162910 h 2070100"/>
                  <a:gd name="connsiteX244" fmla="*/ 1393908 w 2527300"/>
                  <a:gd name="connsiteY244" fmla="*/ 1162910 h 2070100"/>
                  <a:gd name="connsiteX245" fmla="*/ 1318926 w 2527300"/>
                  <a:gd name="connsiteY245" fmla="*/ 1162910 h 2070100"/>
                  <a:gd name="connsiteX246" fmla="*/ 1294721 w 2527300"/>
                  <a:gd name="connsiteY246" fmla="*/ 1162910 h 2070100"/>
                  <a:gd name="connsiteX247" fmla="*/ 1221755 w 2527300"/>
                  <a:gd name="connsiteY247" fmla="*/ 1162910 h 2070100"/>
                  <a:gd name="connsiteX248" fmla="*/ 1151947 w 2527300"/>
                  <a:gd name="connsiteY248" fmla="*/ 1162910 h 2070100"/>
                  <a:gd name="connsiteX249" fmla="*/ 1160279 w 2527300"/>
                  <a:gd name="connsiteY249" fmla="*/ 1193341 h 2070100"/>
                  <a:gd name="connsiteX250" fmla="*/ 1164225 w 2527300"/>
                  <a:gd name="connsiteY250" fmla="*/ 1223246 h 2070100"/>
                  <a:gd name="connsiteX251" fmla="*/ 1158174 w 2527300"/>
                  <a:gd name="connsiteY251" fmla="*/ 1232806 h 2070100"/>
                  <a:gd name="connsiteX252" fmla="*/ 1145107 w 2527300"/>
                  <a:gd name="connsiteY252" fmla="*/ 1198515 h 2070100"/>
                  <a:gd name="connsiteX253" fmla="*/ 1109589 w 2527300"/>
                  <a:gd name="connsiteY253" fmla="*/ 1186062 h 2070100"/>
                  <a:gd name="connsiteX254" fmla="*/ 1106607 w 2527300"/>
                  <a:gd name="connsiteY254" fmla="*/ 1193253 h 2070100"/>
                  <a:gd name="connsiteX255" fmla="*/ 1113799 w 2527300"/>
                  <a:gd name="connsiteY255" fmla="*/ 1210267 h 2070100"/>
                  <a:gd name="connsiteX256" fmla="*/ 1121604 w 2527300"/>
                  <a:gd name="connsiteY256" fmla="*/ 1241225 h 2070100"/>
                  <a:gd name="connsiteX257" fmla="*/ 1126076 w 2527300"/>
                  <a:gd name="connsiteY257" fmla="*/ 1288757 h 2070100"/>
                  <a:gd name="connsiteX258" fmla="*/ 1123095 w 2527300"/>
                  <a:gd name="connsiteY258" fmla="*/ 1320241 h 2070100"/>
                  <a:gd name="connsiteX259" fmla="*/ 1120113 w 2527300"/>
                  <a:gd name="connsiteY259" fmla="*/ 1351286 h 2070100"/>
                  <a:gd name="connsiteX260" fmla="*/ 1110466 w 2527300"/>
                  <a:gd name="connsiteY260" fmla="*/ 1382945 h 2070100"/>
                  <a:gd name="connsiteX261" fmla="*/ 1118359 w 2527300"/>
                  <a:gd name="connsiteY261" fmla="*/ 1408378 h 2070100"/>
                  <a:gd name="connsiteX262" fmla="*/ 1119236 w 2527300"/>
                  <a:gd name="connsiteY262" fmla="*/ 1436442 h 2070100"/>
                  <a:gd name="connsiteX263" fmla="*/ 1113886 w 2527300"/>
                  <a:gd name="connsiteY263" fmla="*/ 1463190 h 2070100"/>
                  <a:gd name="connsiteX264" fmla="*/ 1126953 w 2527300"/>
                  <a:gd name="connsiteY264" fmla="*/ 1480642 h 2070100"/>
                  <a:gd name="connsiteX265" fmla="*/ 1130374 w 2527300"/>
                  <a:gd name="connsiteY265" fmla="*/ 1506513 h 2070100"/>
                  <a:gd name="connsiteX266" fmla="*/ 1149404 w 2527300"/>
                  <a:gd name="connsiteY266" fmla="*/ 1532735 h 2070100"/>
                  <a:gd name="connsiteX267" fmla="*/ 1160279 w 2527300"/>
                  <a:gd name="connsiteY267" fmla="*/ 1542995 h 2070100"/>
                  <a:gd name="connsiteX268" fmla="*/ 1159402 w 2527300"/>
                  <a:gd name="connsiteY268" fmla="*/ 1550186 h 2070100"/>
                  <a:gd name="connsiteX269" fmla="*/ 1179923 w 2527300"/>
                  <a:gd name="connsiteY269" fmla="*/ 1592720 h 2070100"/>
                  <a:gd name="connsiteX270" fmla="*/ 1203777 w 2527300"/>
                  <a:gd name="connsiteY270" fmla="*/ 1622976 h 2070100"/>
                  <a:gd name="connsiteX271" fmla="*/ 1206759 w 2527300"/>
                  <a:gd name="connsiteY271" fmla="*/ 1639376 h 2070100"/>
                  <a:gd name="connsiteX272" fmla="*/ 1212986 w 2527300"/>
                  <a:gd name="connsiteY272" fmla="*/ 1644199 h 2070100"/>
                  <a:gd name="connsiteX273" fmla="*/ 1235787 w 2527300"/>
                  <a:gd name="connsiteY273" fmla="*/ 1647094 h 2070100"/>
                  <a:gd name="connsiteX274" fmla="*/ 1244557 w 2527300"/>
                  <a:gd name="connsiteY274" fmla="*/ 1655074 h 2070100"/>
                  <a:gd name="connsiteX275" fmla="*/ 1258326 w 2527300"/>
                  <a:gd name="connsiteY275" fmla="*/ 1656565 h 2070100"/>
                  <a:gd name="connsiteX276" fmla="*/ 1261044 w 2527300"/>
                  <a:gd name="connsiteY276" fmla="*/ 1664984 h 2070100"/>
                  <a:gd name="connsiteX277" fmla="*/ 1272533 w 2527300"/>
                  <a:gd name="connsiteY277" fmla="*/ 1668492 h 2070100"/>
                  <a:gd name="connsiteX278" fmla="*/ 1288494 w 2527300"/>
                  <a:gd name="connsiteY278" fmla="*/ 1685330 h 2070100"/>
                  <a:gd name="connsiteX279" fmla="*/ 1292616 w 2527300"/>
                  <a:gd name="connsiteY279" fmla="*/ 1700239 h 2070100"/>
                  <a:gd name="connsiteX280" fmla="*/ 1320592 w 2527300"/>
                  <a:gd name="connsiteY280" fmla="*/ 1698046 h 2070100"/>
                  <a:gd name="connsiteX281" fmla="*/ 1351812 w 2527300"/>
                  <a:gd name="connsiteY281" fmla="*/ 1694889 h 2070100"/>
                  <a:gd name="connsiteX282" fmla="*/ 1349532 w 2527300"/>
                  <a:gd name="connsiteY282" fmla="*/ 1700590 h 2070100"/>
                  <a:gd name="connsiteX283" fmla="*/ 1386629 w 2527300"/>
                  <a:gd name="connsiteY283" fmla="*/ 1714621 h 2070100"/>
                  <a:gd name="connsiteX284" fmla="*/ 1442756 w 2527300"/>
                  <a:gd name="connsiteY284" fmla="*/ 1734880 h 2070100"/>
                  <a:gd name="connsiteX285" fmla="*/ 1491692 w 2527300"/>
                  <a:gd name="connsiteY285" fmla="*/ 1734704 h 2070100"/>
                  <a:gd name="connsiteX286" fmla="*/ 1511161 w 2527300"/>
                  <a:gd name="connsiteY286" fmla="*/ 1734704 h 2070100"/>
                  <a:gd name="connsiteX287" fmla="*/ 1511248 w 2527300"/>
                  <a:gd name="connsiteY287" fmla="*/ 1722865 h 2070100"/>
                  <a:gd name="connsiteX288" fmla="*/ 1553870 w 2527300"/>
                  <a:gd name="connsiteY288" fmla="*/ 1722865 h 2070100"/>
                  <a:gd name="connsiteX289" fmla="*/ 1562815 w 2527300"/>
                  <a:gd name="connsiteY289" fmla="*/ 1733038 h 2070100"/>
                  <a:gd name="connsiteX290" fmla="*/ 1575356 w 2527300"/>
                  <a:gd name="connsiteY290" fmla="*/ 1742071 h 2070100"/>
                  <a:gd name="connsiteX291" fmla="*/ 1590002 w 2527300"/>
                  <a:gd name="connsiteY291" fmla="*/ 1754612 h 2070100"/>
                  <a:gd name="connsiteX292" fmla="*/ 1598158 w 2527300"/>
                  <a:gd name="connsiteY292" fmla="*/ 1769433 h 2070100"/>
                  <a:gd name="connsiteX293" fmla="*/ 1604297 w 2527300"/>
                  <a:gd name="connsiteY293" fmla="*/ 1784956 h 2070100"/>
                  <a:gd name="connsiteX294" fmla="*/ 1617013 w 2527300"/>
                  <a:gd name="connsiteY294" fmla="*/ 1793462 h 2070100"/>
                  <a:gd name="connsiteX295" fmla="*/ 1637447 w 2527300"/>
                  <a:gd name="connsiteY295" fmla="*/ 1801881 h 2070100"/>
                  <a:gd name="connsiteX296" fmla="*/ 1652969 w 2527300"/>
                  <a:gd name="connsiteY296" fmla="*/ 1779694 h 2070100"/>
                  <a:gd name="connsiteX297" fmla="*/ 1673052 w 2527300"/>
                  <a:gd name="connsiteY297" fmla="*/ 1779168 h 2070100"/>
                  <a:gd name="connsiteX298" fmla="*/ 1690417 w 2527300"/>
                  <a:gd name="connsiteY298" fmla="*/ 1790393 h 2070100"/>
                  <a:gd name="connsiteX299" fmla="*/ 1702782 w 2527300"/>
                  <a:gd name="connsiteY299" fmla="*/ 1809511 h 2070100"/>
                  <a:gd name="connsiteX300" fmla="*/ 1711289 w 2527300"/>
                  <a:gd name="connsiteY300" fmla="*/ 1825823 h 2070100"/>
                  <a:gd name="connsiteX301" fmla="*/ 1725759 w 2527300"/>
                  <a:gd name="connsiteY301" fmla="*/ 1841609 h 2070100"/>
                  <a:gd name="connsiteX302" fmla="*/ 1731196 w 2527300"/>
                  <a:gd name="connsiteY302" fmla="*/ 1860815 h 2070100"/>
                  <a:gd name="connsiteX303" fmla="*/ 1738125 w 2527300"/>
                  <a:gd name="connsiteY303" fmla="*/ 1873707 h 2070100"/>
                  <a:gd name="connsiteX304" fmla="*/ 1757331 w 2527300"/>
                  <a:gd name="connsiteY304" fmla="*/ 1882126 h 2070100"/>
                  <a:gd name="connsiteX305" fmla="*/ 1774783 w 2527300"/>
                  <a:gd name="connsiteY305" fmla="*/ 1888089 h 2070100"/>
                  <a:gd name="connsiteX306" fmla="*/ 1784342 w 2527300"/>
                  <a:gd name="connsiteY306" fmla="*/ 1887300 h 2070100"/>
                  <a:gd name="connsiteX307" fmla="*/ 1779694 w 2527300"/>
                  <a:gd name="connsiteY307" fmla="*/ 1878004 h 2070100"/>
                  <a:gd name="connsiteX308" fmla="*/ 1778466 w 2527300"/>
                  <a:gd name="connsiteY308" fmla="*/ 1864849 h 2070100"/>
                  <a:gd name="connsiteX309" fmla="*/ 1778729 w 2527300"/>
                  <a:gd name="connsiteY309" fmla="*/ 1845906 h 2070100"/>
                  <a:gd name="connsiteX310" fmla="*/ 1784429 w 2527300"/>
                  <a:gd name="connsiteY310" fmla="*/ 1833453 h 2070100"/>
                  <a:gd name="connsiteX311" fmla="*/ 1797847 w 2527300"/>
                  <a:gd name="connsiteY311" fmla="*/ 1820210 h 2070100"/>
                  <a:gd name="connsiteX312" fmla="*/ 1822315 w 2527300"/>
                  <a:gd name="connsiteY312" fmla="*/ 1808196 h 2070100"/>
                  <a:gd name="connsiteX313" fmla="*/ 1844678 w 2527300"/>
                  <a:gd name="connsiteY313" fmla="*/ 1787411 h 2070100"/>
                  <a:gd name="connsiteX314" fmla="*/ 1865375 w 2527300"/>
                  <a:gd name="connsiteY314" fmla="*/ 1780834 h 2070100"/>
                  <a:gd name="connsiteX315" fmla="*/ 1880635 w 2527300"/>
                  <a:gd name="connsiteY315" fmla="*/ 1778817 h 2070100"/>
                  <a:gd name="connsiteX316" fmla="*/ 1898525 w 2527300"/>
                  <a:gd name="connsiteY316" fmla="*/ 1785307 h 2070100"/>
                  <a:gd name="connsiteX317" fmla="*/ 1920011 w 2527300"/>
                  <a:gd name="connsiteY317" fmla="*/ 1781798 h 2070100"/>
                  <a:gd name="connsiteX318" fmla="*/ 1938340 w 2527300"/>
                  <a:gd name="connsiteY318" fmla="*/ 1796619 h 2070100"/>
                  <a:gd name="connsiteX319" fmla="*/ 1956143 w 2527300"/>
                  <a:gd name="connsiteY319" fmla="*/ 1797496 h 2070100"/>
                  <a:gd name="connsiteX320" fmla="*/ 1965352 w 2527300"/>
                  <a:gd name="connsiteY320" fmla="*/ 1792147 h 2070100"/>
                  <a:gd name="connsiteX321" fmla="*/ 1974472 w 2527300"/>
                  <a:gd name="connsiteY321" fmla="*/ 1796269 h 2070100"/>
                  <a:gd name="connsiteX322" fmla="*/ 1979120 w 2527300"/>
                  <a:gd name="connsiteY322" fmla="*/ 1792585 h 2070100"/>
                  <a:gd name="connsiteX323" fmla="*/ 1973858 w 2527300"/>
                  <a:gd name="connsiteY323" fmla="*/ 1787060 h 2070100"/>
                  <a:gd name="connsiteX324" fmla="*/ 1974297 w 2527300"/>
                  <a:gd name="connsiteY324" fmla="*/ 1775660 h 2070100"/>
                  <a:gd name="connsiteX325" fmla="*/ 1969912 w 2527300"/>
                  <a:gd name="connsiteY325" fmla="*/ 1768117 h 2070100"/>
                  <a:gd name="connsiteX326" fmla="*/ 1980085 w 2527300"/>
                  <a:gd name="connsiteY326" fmla="*/ 1763732 h 2070100"/>
                  <a:gd name="connsiteX327" fmla="*/ 1998852 w 2527300"/>
                  <a:gd name="connsiteY327" fmla="*/ 1761803 h 2070100"/>
                  <a:gd name="connsiteX328" fmla="*/ 2020689 w 2527300"/>
                  <a:gd name="connsiteY328" fmla="*/ 1764960 h 2070100"/>
                  <a:gd name="connsiteX329" fmla="*/ 2048490 w 2527300"/>
                  <a:gd name="connsiteY329" fmla="*/ 1761365 h 2070100"/>
                  <a:gd name="connsiteX330" fmla="*/ 2063925 w 2527300"/>
                  <a:gd name="connsiteY330" fmla="*/ 1768380 h 2070100"/>
                  <a:gd name="connsiteX331" fmla="*/ 2075852 w 2527300"/>
                  <a:gd name="connsiteY331" fmla="*/ 1781535 h 2070100"/>
                  <a:gd name="connsiteX332" fmla="*/ 2080237 w 2527300"/>
                  <a:gd name="connsiteY332" fmla="*/ 1782938 h 2070100"/>
                  <a:gd name="connsiteX333" fmla="*/ 2105055 w 2527300"/>
                  <a:gd name="connsiteY333" fmla="*/ 1770135 h 2070100"/>
                  <a:gd name="connsiteX334" fmla="*/ 2114615 w 2527300"/>
                  <a:gd name="connsiteY334" fmla="*/ 1774432 h 2070100"/>
                  <a:gd name="connsiteX335" fmla="*/ 2133821 w 2527300"/>
                  <a:gd name="connsiteY335" fmla="*/ 1797935 h 2070100"/>
                  <a:gd name="connsiteX336" fmla="*/ 2140749 w 2527300"/>
                  <a:gd name="connsiteY336" fmla="*/ 1813282 h 2070100"/>
                  <a:gd name="connsiteX337" fmla="*/ 2135662 w 2527300"/>
                  <a:gd name="connsiteY337" fmla="*/ 1831699 h 2070100"/>
                  <a:gd name="connsiteX338" fmla="*/ 2139345 w 2527300"/>
                  <a:gd name="connsiteY338" fmla="*/ 1842486 h 2070100"/>
                  <a:gd name="connsiteX339" fmla="*/ 2150746 w 2527300"/>
                  <a:gd name="connsiteY339" fmla="*/ 1863533 h 2070100"/>
                  <a:gd name="connsiteX340" fmla="*/ 2163813 w 2527300"/>
                  <a:gd name="connsiteY340" fmla="*/ 1887037 h 2070100"/>
                  <a:gd name="connsiteX341" fmla="*/ 2173197 w 2527300"/>
                  <a:gd name="connsiteY341" fmla="*/ 1893263 h 2070100"/>
                  <a:gd name="connsiteX342" fmla="*/ 2177056 w 2527300"/>
                  <a:gd name="connsiteY342" fmla="*/ 1905103 h 2070100"/>
                  <a:gd name="connsiteX343" fmla="*/ 2189158 w 2527300"/>
                  <a:gd name="connsiteY343" fmla="*/ 1908348 h 2070100"/>
                  <a:gd name="connsiteX344" fmla="*/ 2196525 w 2527300"/>
                  <a:gd name="connsiteY344" fmla="*/ 1904927 h 2070100"/>
                  <a:gd name="connsiteX345" fmla="*/ 2202664 w 2527300"/>
                  <a:gd name="connsiteY345" fmla="*/ 1888352 h 2070100"/>
                  <a:gd name="connsiteX346" fmla="*/ 2203716 w 2527300"/>
                  <a:gd name="connsiteY346" fmla="*/ 1877741 h 2070100"/>
                  <a:gd name="connsiteX347" fmla="*/ 2204506 w 2527300"/>
                  <a:gd name="connsiteY347" fmla="*/ 1859324 h 2070100"/>
                  <a:gd name="connsiteX348" fmla="*/ 2192842 w 2527300"/>
                  <a:gd name="connsiteY348" fmla="*/ 1827314 h 2070100"/>
                  <a:gd name="connsiteX349" fmla="*/ 2192666 w 2527300"/>
                  <a:gd name="connsiteY349" fmla="*/ 1815299 h 2070100"/>
                  <a:gd name="connsiteX350" fmla="*/ 2181704 w 2527300"/>
                  <a:gd name="connsiteY350" fmla="*/ 1795567 h 2070100"/>
                  <a:gd name="connsiteX351" fmla="*/ 2173460 w 2527300"/>
                  <a:gd name="connsiteY351" fmla="*/ 1771450 h 2070100"/>
                  <a:gd name="connsiteX352" fmla="*/ 2169075 w 2527300"/>
                  <a:gd name="connsiteY352" fmla="*/ 1751718 h 2070100"/>
                  <a:gd name="connsiteX353" fmla="*/ 2172846 w 2527300"/>
                  <a:gd name="connsiteY353" fmla="*/ 1731459 h 2070100"/>
                  <a:gd name="connsiteX354" fmla="*/ 2184423 w 2527300"/>
                  <a:gd name="connsiteY354" fmla="*/ 1714446 h 2070100"/>
                  <a:gd name="connsiteX355" fmla="*/ 2198279 w 2527300"/>
                  <a:gd name="connsiteY355" fmla="*/ 1700677 h 2070100"/>
                  <a:gd name="connsiteX356" fmla="*/ 2225290 w 2527300"/>
                  <a:gd name="connsiteY356" fmla="*/ 1681734 h 2070100"/>
                  <a:gd name="connsiteX357" fmla="*/ 2228798 w 2527300"/>
                  <a:gd name="connsiteY357" fmla="*/ 1671912 h 2070100"/>
                  <a:gd name="connsiteX358" fmla="*/ 2241251 w 2527300"/>
                  <a:gd name="connsiteY358" fmla="*/ 1661125 h 2070100"/>
                  <a:gd name="connsiteX359" fmla="*/ 2253529 w 2527300"/>
                  <a:gd name="connsiteY359" fmla="*/ 1659196 h 2070100"/>
                  <a:gd name="connsiteX360" fmla="*/ 2269666 w 2527300"/>
                  <a:gd name="connsiteY360" fmla="*/ 1641832 h 2070100"/>
                  <a:gd name="connsiteX361" fmla="*/ 2295098 w 2527300"/>
                  <a:gd name="connsiteY361" fmla="*/ 1632974 h 2070100"/>
                  <a:gd name="connsiteX362" fmla="*/ 2310709 w 2527300"/>
                  <a:gd name="connsiteY362" fmla="*/ 1610786 h 2070100"/>
                  <a:gd name="connsiteX363" fmla="*/ 2307288 w 2527300"/>
                  <a:gd name="connsiteY363" fmla="*/ 1580443 h 2070100"/>
                  <a:gd name="connsiteX364" fmla="*/ 2304745 w 2527300"/>
                  <a:gd name="connsiteY364" fmla="*/ 1569831 h 2070100"/>
                  <a:gd name="connsiteX365" fmla="*/ 2297729 w 2527300"/>
                  <a:gd name="connsiteY365" fmla="*/ 1567726 h 2070100"/>
                  <a:gd name="connsiteX366" fmla="*/ 2296677 w 2527300"/>
                  <a:gd name="connsiteY366" fmla="*/ 1538347 h 2070100"/>
                  <a:gd name="connsiteX367" fmla="*/ 2279751 w 2527300"/>
                  <a:gd name="connsiteY367" fmla="*/ 1528350 h 2070100"/>
                  <a:gd name="connsiteX368" fmla="*/ 2295975 w 2527300"/>
                  <a:gd name="connsiteY368" fmla="*/ 1533261 h 2070100"/>
                  <a:gd name="connsiteX369" fmla="*/ 2290713 w 2527300"/>
                  <a:gd name="connsiteY369" fmla="*/ 1513441 h 2070100"/>
                  <a:gd name="connsiteX370" fmla="*/ 2295449 w 2527300"/>
                  <a:gd name="connsiteY370" fmla="*/ 1499848 h 2070100"/>
                  <a:gd name="connsiteX371" fmla="*/ 2298343 w 2527300"/>
                  <a:gd name="connsiteY371" fmla="*/ 1525894 h 2070100"/>
                  <a:gd name="connsiteX372" fmla="*/ 2310884 w 2527300"/>
                  <a:gd name="connsiteY372" fmla="*/ 1537821 h 2070100"/>
                  <a:gd name="connsiteX373" fmla="*/ 2303254 w 2527300"/>
                  <a:gd name="connsiteY373" fmla="*/ 1558869 h 2070100"/>
                  <a:gd name="connsiteX374" fmla="*/ 2305534 w 2527300"/>
                  <a:gd name="connsiteY374" fmla="*/ 1560096 h 2070100"/>
                  <a:gd name="connsiteX375" fmla="*/ 2319391 w 2527300"/>
                  <a:gd name="connsiteY375" fmla="*/ 1535453 h 2070100"/>
                  <a:gd name="connsiteX376" fmla="*/ 2327283 w 2527300"/>
                  <a:gd name="connsiteY376" fmla="*/ 1523351 h 2070100"/>
                  <a:gd name="connsiteX377" fmla="*/ 2326933 w 2527300"/>
                  <a:gd name="connsiteY377" fmla="*/ 1511512 h 2070100"/>
                  <a:gd name="connsiteX378" fmla="*/ 2320794 w 2527300"/>
                  <a:gd name="connsiteY378" fmla="*/ 1505899 h 2070100"/>
                  <a:gd name="connsiteX379" fmla="*/ 2315707 w 2527300"/>
                  <a:gd name="connsiteY379" fmla="*/ 1488885 h 2070100"/>
                  <a:gd name="connsiteX380" fmla="*/ 2323776 w 2527300"/>
                  <a:gd name="connsiteY380" fmla="*/ 1496778 h 2070100"/>
                  <a:gd name="connsiteX381" fmla="*/ 2329213 w 2527300"/>
                  <a:gd name="connsiteY381" fmla="*/ 1498444 h 2070100"/>
                  <a:gd name="connsiteX382" fmla="*/ 2331055 w 2527300"/>
                  <a:gd name="connsiteY382" fmla="*/ 1506513 h 2070100"/>
                  <a:gd name="connsiteX383" fmla="*/ 2348945 w 2527300"/>
                  <a:gd name="connsiteY383" fmla="*/ 1482133 h 2070100"/>
                  <a:gd name="connsiteX384" fmla="*/ 2354295 w 2527300"/>
                  <a:gd name="connsiteY384" fmla="*/ 1459156 h 2070100"/>
                  <a:gd name="connsiteX385" fmla="*/ 2347016 w 2527300"/>
                  <a:gd name="connsiteY385" fmla="*/ 1457665 h 2070100"/>
                  <a:gd name="connsiteX386" fmla="*/ 2354470 w 2527300"/>
                  <a:gd name="connsiteY386" fmla="*/ 1448719 h 2070100"/>
                  <a:gd name="connsiteX387" fmla="*/ 2353769 w 2527300"/>
                  <a:gd name="connsiteY387" fmla="*/ 1452666 h 2070100"/>
                  <a:gd name="connsiteX388" fmla="*/ 2369467 w 2527300"/>
                  <a:gd name="connsiteY388" fmla="*/ 1452578 h 2070100"/>
                  <a:gd name="connsiteX389" fmla="*/ 2403932 w 2527300"/>
                  <a:gd name="connsiteY389" fmla="*/ 1442843 h 2070100"/>
                  <a:gd name="connsiteX390" fmla="*/ 2396653 w 2527300"/>
                  <a:gd name="connsiteY390" fmla="*/ 1436705 h 2070100"/>
                  <a:gd name="connsiteX391" fmla="*/ 2360521 w 2527300"/>
                  <a:gd name="connsiteY391" fmla="*/ 1442843 h 2070100"/>
                  <a:gd name="connsiteX392" fmla="*/ 2381043 w 2527300"/>
                  <a:gd name="connsiteY392" fmla="*/ 1433460 h 2070100"/>
                  <a:gd name="connsiteX393" fmla="*/ 2395338 w 2527300"/>
                  <a:gd name="connsiteY393" fmla="*/ 1431881 h 2070100"/>
                  <a:gd name="connsiteX394" fmla="*/ 2406037 w 2527300"/>
                  <a:gd name="connsiteY394" fmla="*/ 1430215 h 2070100"/>
                  <a:gd name="connsiteX395" fmla="*/ 2424191 w 2527300"/>
                  <a:gd name="connsiteY395" fmla="*/ 1424515 h 2070100"/>
                  <a:gd name="connsiteX396" fmla="*/ 2436030 w 2527300"/>
                  <a:gd name="connsiteY396" fmla="*/ 1425128 h 2070100"/>
                  <a:gd name="connsiteX397" fmla="*/ 2452605 w 2527300"/>
                  <a:gd name="connsiteY397" fmla="*/ 1419779 h 2070100"/>
                  <a:gd name="connsiteX398" fmla="*/ 2454534 w 2527300"/>
                  <a:gd name="connsiteY398" fmla="*/ 1410395 h 2070100"/>
                  <a:gd name="connsiteX399" fmla="*/ 2447167 w 2527300"/>
                  <a:gd name="connsiteY399" fmla="*/ 1403028 h 2070100"/>
                  <a:gd name="connsiteX400" fmla="*/ 2449711 w 2527300"/>
                  <a:gd name="connsiteY400" fmla="*/ 1415043 h 2070100"/>
                  <a:gd name="connsiteX401" fmla="*/ 2439538 w 2527300"/>
                  <a:gd name="connsiteY401" fmla="*/ 1414254 h 2070100"/>
                  <a:gd name="connsiteX402" fmla="*/ 2431382 w 2527300"/>
                  <a:gd name="connsiteY402" fmla="*/ 1396802 h 2070100"/>
                  <a:gd name="connsiteX403" fmla="*/ 2431645 w 2527300"/>
                  <a:gd name="connsiteY403" fmla="*/ 1379174 h 2070100"/>
                  <a:gd name="connsiteX404" fmla="*/ 2435854 w 2527300"/>
                  <a:gd name="connsiteY404" fmla="*/ 1371632 h 2070100"/>
                  <a:gd name="connsiteX405" fmla="*/ 2448834 w 2527300"/>
                  <a:gd name="connsiteY405" fmla="*/ 1351637 h 2070100"/>
                  <a:gd name="connsiteX406" fmla="*/ 2474792 w 2527300"/>
                  <a:gd name="connsiteY406" fmla="*/ 1341552 h 2070100"/>
                  <a:gd name="connsiteX407" fmla="*/ 2500050 w 2527300"/>
                  <a:gd name="connsiteY407" fmla="*/ 1329800 h 2070100"/>
                  <a:gd name="connsiteX408" fmla="*/ 2526271 w 2527300"/>
                  <a:gd name="connsiteY408" fmla="*/ 1313137 h 2070100"/>
                  <a:gd name="connsiteX409" fmla="*/ 2522062 w 2527300"/>
                  <a:gd name="connsiteY409" fmla="*/ 1301824 h 2070100"/>
                  <a:gd name="connsiteX410" fmla="*/ 2506013 w 2527300"/>
                  <a:gd name="connsiteY410" fmla="*/ 1282092 h 2070100"/>
                  <a:gd name="connsiteX411" fmla="*/ 2505750 w 2527300"/>
                  <a:gd name="connsiteY411" fmla="*/ 1233332 h 2070100"/>
                  <a:gd name="connsiteX412" fmla="*/ 404843 w 2527300"/>
                  <a:gd name="connsiteY412" fmla="*/ 790980 h 2070100"/>
                  <a:gd name="connsiteX413" fmla="*/ 391689 w 2527300"/>
                  <a:gd name="connsiteY413" fmla="*/ 797996 h 2070100"/>
                  <a:gd name="connsiteX414" fmla="*/ 369325 w 2527300"/>
                  <a:gd name="connsiteY414" fmla="*/ 814308 h 2070100"/>
                  <a:gd name="connsiteX415" fmla="*/ 373096 w 2527300"/>
                  <a:gd name="connsiteY415" fmla="*/ 835531 h 2070100"/>
                  <a:gd name="connsiteX416" fmla="*/ 385637 w 2527300"/>
                  <a:gd name="connsiteY416" fmla="*/ 847107 h 2070100"/>
                  <a:gd name="connsiteX417" fmla="*/ 410193 w 2527300"/>
                  <a:gd name="connsiteY417" fmla="*/ 830006 h 2070100"/>
                  <a:gd name="connsiteX418" fmla="*/ 431504 w 2527300"/>
                  <a:gd name="connsiteY418" fmla="*/ 808344 h 2070100"/>
                  <a:gd name="connsiteX419" fmla="*/ 421068 w 2527300"/>
                  <a:gd name="connsiteY419" fmla="*/ 794050 h 2070100"/>
                  <a:gd name="connsiteX420" fmla="*/ 404843 w 2527300"/>
                  <a:gd name="connsiteY420" fmla="*/ 790980 h 2070100"/>
                  <a:gd name="connsiteX421" fmla="*/ 4763 w 2527300"/>
                  <a:gd name="connsiteY421" fmla="*/ 540425 h 2070100"/>
                  <a:gd name="connsiteX422" fmla="*/ 22653 w 2527300"/>
                  <a:gd name="connsiteY422" fmla="*/ 529375 h 2070100"/>
                  <a:gd name="connsiteX423" fmla="*/ 24670 w 2527300"/>
                  <a:gd name="connsiteY423" fmla="*/ 523412 h 2070100"/>
                  <a:gd name="connsiteX424" fmla="*/ 4763 w 2527300"/>
                  <a:gd name="connsiteY424" fmla="*/ 517536 h 2070100"/>
                  <a:gd name="connsiteX425" fmla="*/ 4763 w 2527300"/>
                  <a:gd name="connsiteY425" fmla="*/ 540425 h 2070100"/>
                  <a:gd name="connsiteX426" fmla="*/ 79306 w 2527300"/>
                  <a:gd name="connsiteY426" fmla="*/ 675218 h 2070100"/>
                  <a:gd name="connsiteX427" fmla="*/ 55014 w 2527300"/>
                  <a:gd name="connsiteY427" fmla="*/ 683725 h 2070100"/>
                  <a:gd name="connsiteX428" fmla="*/ 69923 w 2527300"/>
                  <a:gd name="connsiteY428" fmla="*/ 697055 h 2070100"/>
                  <a:gd name="connsiteX429" fmla="*/ 86059 w 2527300"/>
                  <a:gd name="connsiteY429" fmla="*/ 706176 h 2070100"/>
                  <a:gd name="connsiteX430" fmla="*/ 101143 w 2527300"/>
                  <a:gd name="connsiteY430" fmla="*/ 698546 h 2070100"/>
                  <a:gd name="connsiteX431" fmla="*/ 98775 w 2527300"/>
                  <a:gd name="connsiteY431" fmla="*/ 679691 h 2070100"/>
                  <a:gd name="connsiteX432" fmla="*/ 79306 w 2527300"/>
                  <a:gd name="connsiteY432" fmla="*/ 675218 h 2070100"/>
                  <a:gd name="connsiteX433" fmla="*/ 933052 w 2527300"/>
                  <a:gd name="connsiteY433" fmla="*/ 960238 h 2070100"/>
                  <a:gd name="connsiteX434" fmla="*/ 909461 w 2527300"/>
                  <a:gd name="connsiteY434" fmla="*/ 963571 h 2070100"/>
                  <a:gd name="connsiteX435" fmla="*/ 897885 w 2527300"/>
                  <a:gd name="connsiteY435" fmla="*/ 958134 h 2070100"/>
                  <a:gd name="connsiteX436" fmla="*/ 896394 w 2527300"/>
                  <a:gd name="connsiteY436" fmla="*/ 971464 h 2070100"/>
                  <a:gd name="connsiteX437" fmla="*/ 900954 w 2527300"/>
                  <a:gd name="connsiteY437" fmla="*/ 989617 h 2070100"/>
                  <a:gd name="connsiteX438" fmla="*/ 913407 w 2527300"/>
                  <a:gd name="connsiteY438" fmla="*/ 1002421 h 2070100"/>
                  <a:gd name="connsiteX439" fmla="*/ 922528 w 2527300"/>
                  <a:gd name="connsiteY439" fmla="*/ 1021101 h 2070100"/>
                  <a:gd name="connsiteX440" fmla="*/ 937349 w 2527300"/>
                  <a:gd name="connsiteY440" fmla="*/ 1039518 h 2070100"/>
                  <a:gd name="connsiteX441" fmla="*/ 947171 w 2527300"/>
                  <a:gd name="connsiteY441" fmla="*/ 1039606 h 2070100"/>
                  <a:gd name="connsiteX442" fmla="*/ 925773 w 2527300"/>
                  <a:gd name="connsiteY442" fmla="*/ 1007157 h 2070100"/>
                  <a:gd name="connsiteX443" fmla="*/ 933052 w 2527300"/>
                  <a:gd name="connsiteY443" fmla="*/ 960238 h 2070100"/>
                  <a:gd name="connsiteX444" fmla="*/ 330387 w 2527300"/>
                  <a:gd name="connsiteY444" fmla="*/ 2018584 h 2070100"/>
                  <a:gd name="connsiteX445" fmla="*/ 321617 w 2527300"/>
                  <a:gd name="connsiteY445" fmla="*/ 2016129 h 2070100"/>
                  <a:gd name="connsiteX446" fmla="*/ 319250 w 2527300"/>
                  <a:gd name="connsiteY446" fmla="*/ 2018409 h 2070100"/>
                  <a:gd name="connsiteX447" fmla="*/ 319425 w 2527300"/>
                  <a:gd name="connsiteY447" fmla="*/ 2020075 h 2070100"/>
                  <a:gd name="connsiteX448" fmla="*/ 322231 w 2527300"/>
                  <a:gd name="connsiteY448" fmla="*/ 2022180 h 2070100"/>
                  <a:gd name="connsiteX449" fmla="*/ 326441 w 2527300"/>
                  <a:gd name="connsiteY449" fmla="*/ 2027705 h 2070100"/>
                  <a:gd name="connsiteX450" fmla="*/ 334684 w 2527300"/>
                  <a:gd name="connsiteY450" fmla="*/ 2025864 h 2070100"/>
                  <a:gd name="connsiteX451" fmla="*/ 336702 w 2527300"/>
                  <a:gd name="connsiteY451" fmla="*/ 2022706 h 2070100"/>
                  <a:gd name="connsiteX452" fmla="*/ 330387 w 2527300"/>
                  <a:gd name="connsiteY452" fmla="*/ 2018584 h 2070100"/>
                  <a:gd name="connsiteX453" fmla="*/ 304165 w 2527300"/>
                  <a:gd name="connsiteY453" fmla="*/ 2013849 h 2070100"/>
                  <a:gd name="connsiteX454" fmla="*/ 317320 w 2527300"/>
                  <a:gd name="connsiteY454" fmla="*/ 2014638 h 2070100"/>
                  <a:gd name="connsiteX455" fmla="*/ 318109 w 2527300"/>
                  <a:gd name="connsiteY455" fmla="*/ 2011832 h 2070100"/>
                  <a:gd name="connsiteX456" fmla="*/ 306007 w 2527300"/>
                  <a:gd name="connsiteY456" fmla="*/ 2010692 h 2070100"/>
                  <a:gd name="connsiteX457" fmla="*/ 304165 w 2527300"/>
                  <a:gd name="connsiteY457" fmla="*/ 2013849 h 2070100"/>
                  <a:gd name="connsiteX458" fmla="*/ 355820 w 2527300"/>
                  <a:gd name="connsiteY458" fmla="*/ 2042702 h 2070100"/>
                  <a:gd name="connsiteX459" fmla="*/ 351435 w 2527300"/>
                  <a:gd name="connsiteY459" fmla="*/ 2040422 h 2070100"/>
                  <a:gd name="connsiteX460" fmla="*/ 342051 w 2527300"/>
                  <a:gd name="connsiteY460" fmla="*/ 2036037 h 2070100"/>
                  <a:gd name="connsiteX461" fmla="*/ 340210 w 2527300"/>
                  <a:gd name="connsiteY461" fmla="*/ 2035510 h 2070100"/>
                  <a:gd name="connsiteX462" fmla="*/ 338806 w 2527300"/>
                  <a:gd name="connsiteY462" fmla="*/ 2037966 h 2070100"/>
                  <a:gd name="connsiteX463" fmla="*/ 340473 w 2527300"/>
                  <a:gd name="connsiteY463" fmla="*/ 2043052 h 2070100"/>
                  <a:gd name="connsiteX464" fmla="*/ 336175 w 2527300"/>
                  <a:gd name="connsiteY464" fmla="*/ 2047262 h 2070100"/>
                  <a:gd name="connsiteX465" fmla="*/ 334948 w 2527300"/>
                  <a:gd name="connsiteY465" fmla="*/ 2050156 h 2070100"/>
                  <a:gd name="connsiteX466" fmla="*/ 338982 w 2527300"/>
                  <a:gd name="connsiteY466" fmla="*/ 2059628 h 2070100"/>
                  <a:gd name="connsiteX467" fmla="*/ 338280 w 2527300"/>
                  <a:gd name="connsiteY467" fmla="*/ 2066906 h 2070100"/>
                  <a:gd name="connsiteX468" fmla="*/ 344419 w 2527300"/>
                  <a:gd name="connsiteY468" fmla="*/ 2070590 h 2070100"/>
                  <a:gd name="connsiteX469" fmla="*/ 348015 w 2527300"/>
                  <a:gd name="connsiteY469" fmla="*/ 2066293 h 2070100"/>
                  <a:gd name="connsiteX470" fmla="*/ 355908 w 2527300"/>
                  <a:gd name="connsiteY470" fmla="*/ 2062258 h 2070100"/>
                  <a:gd name="connsiteX471" fmla="*/ 365554 w 2527300"/>
                  <a:gd name="connsiteY471" fmla="*/ 2056733 h 2070100"/>
                  <a:gd name="connsiteX472" fmla="*/ 366168 w 2527300"/>
                  <a:gd name="connsiteY472" fmla="*/ 2055330 h 2070100"/>
                  <a:gd name="connsiteX473" fmla="*/ 359942 w 2527300"/>
                  <a:gd name="connsiteY473" fmla="*/ 2046210 h 2070100"/>
                  <a:gd name="connsiteX474" fmla="*/ 355820 w 2527300"/>
                  <a:gd name="connsiteY474" fmla="*/ 2042702 h 2070100"/>
                  <a:gd name="connsiteX475" fmla="*/ 286889 w 2527300"/>
                  <a:gd name="connsiteY475" fmla="*/ 1997625 h 2070100"/>
                  <a:gd name="connsiteX476" fmla="*/ 280311 w 2527300"/>
                  <a:gd name="connsiteY476" fmla="*/ 2001220 h 2070100"/>
                  <a:gd name="connsiteX477" fmla="*/ 281276 w 2527300"/>
                  <a:gd name="connsiteY477" fmla="*/ 2002273 h 2070100"/>
                  <a:gd name="connsiteX478" fmla="*/ 284433 w 2527300"/>
                  <a:gd name="connsiteY478" fmla="*/ 2008236 h 2070100"/>
                  <a:gd name="connsiteX479" fmla="*/ 293028 w 2527300"/>
                  <a:gd name="connsiteY479" fmla="*/ 2009201 h 2070100"/>
                  <a:gd name="connsiteX480" fmla="*/ 294782 w 2527300"/>
                  <a:gd name="connsiteY480" fmla="*/ 2009552 h 2070100"/>
                  <a:gd name="connsiteX481" fmla="*/ 296097 w 2527300"/>
                  <a:gd name="connsiteY481" fmla="*/ 2008061 h 2070100"/>
                  <a:gd name="connsiteX482" fmla="*/ 288994 w 2527300"/>
                  <a:gd name="connsiteY482" fmla="*/ 1999378 h 2070100"/>
                  <a:gd name="connsiteX483" fmla="*/ 286889 w 2527300"/>
                  <a:gd name="connsiteY483" fmla="*/ 1997625 h 2070100"/>
                  <a:gd name="connsiteX484" fmla="*/ 248301 w 2527300"/>
                  <a:gd name="connsiteY484" fmla="*/ 1983944 h 2070100"/>
                  <a:gd name="connsiteX485" fmla="*/ 244530 w 2527300"/>
                  <a:gd name="connsiteY485" fmla="*/ 1986575 h 2070100"/>
                  <a:gd name="connsiteX486" fmla="*/ 243215 w 2527300"/>
                  <a:gd name="connsiteY486" fmla="*/ 1988504 h 2070100"/>
                  <a:gd name="connsiteX487" fmla="*/ 251459 w 2527300"/>
                  <a:gd name="connsiteY487" fmla="*/ 1993328 h 2070100"/>
                  <a:gd name="connsiteX488" fmla="*/ 254353 w 2527300"/>
                  <a:gd name="connsiteY488" fmla="*/ 1990696 h 2070100"/>
                  <a:gd name="connsiteX489" fmla="*/ 253826 w 2527300"/>
                  <a:gd name="connsiteY489" fmla="*/ 1984558 h 2070100"/>
                  <a:gd name="connsiteX490" fmla="*/ 248301 w 2527300"/>
                  <a:gd name="connsiteY490" fmla="*/ 1983944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2527300" h="2070100">
                    <a:moveTo>
                      <a:pt x="962869" y="931385"/>
                    </a:moveTo>
                    <a:lnTo>
                      <a:pt x="962869" y="931385"/>
                    </a:lnTo>
                    <a:lnTo>
                      <a:pt x="949364" y="915337"/>
                    </a:lnTo>
                    <a:lnTo>
                      <a:pt x="927702" y="901568"/>
                    </a:lnTo>
                    <a:lnTo>
                      <a:pt x="920774" y="863332"/>
                    </a:lnTo>
                    <a:lnTo>
                      <a:pt x="889115" y="827112"/>
                    </a:lnTo>
                    <a:lnTo>
                      <a:pt x="875872" y="783789"/>
                    </a:lnTo>
                    <a:lnTo>
                      <a:pt x="852281" y="780807"/>
                    </a:lnTo>
                    <a:lnTo>
                      <a:pt x="813168" y="779667"/>
                    </a:lnTo>
                    <a:lnTo>
                      <a:pt x="784315" y="766161"/>
                    </a:lnTo>
                    <a:lnTo>
                      <a:pt x="733450" y="716700"/>
                    </a:lnTo>
                    <a:lnTo>
                      <a:pt x="709947" y="707491"/>
                    </a:lnTo>
                    <a:lnTo>
                      <a:pt x="666974" y="690039"/>
                    </a:lnTo>
                    <a:lnTo>
                      <a:pt x="632947" y="694249"/>
                    </a:lnTo>
                    <a:lnTo>
                      <a:pt x="584625" y="671535"/>
                    </a:lnTo>
                    <a:lnTo>
                      <a:pt x="555422" y="650224"/>
                    </a:lnTo>
                    <a:lnTo>
                      <a:pt x="528148" y="660835"/>
                    </a:lnTo>
                    <a:lnTo>
                      <a:pt x="533234" y="695301"/>
                    </a:lnTo>
                    <a:lnTo>
                      <a:pt x="519641" y="698458"/>
                    </a:lnTo>
                    <a:lnTo>
                      <a:pt x="491226" y="708631"/>
                    </a:lnTo>
                    <a:lnTo>
                      <a:pt x="469565" y="724943"/>
                    </a:lnTo>
                    <a:lnTo>
                      <a:pt x="442291" y="735116"/>
                    </a:lnTo>
                    <a:lnTo>
                      <a:pt x="438783" y="706702"/>
                    </a:lnTo>
                    <a:lnTo>
                      <a:pt x="449833" y="658204"/>
                    </a:lnTo>
                    <a:lnTo>
                      <a:pt x="475967" y="642682"/>
                    </a:lnTo>
                    <a:lnTo>
                      <a:pt x="469214" y="629878"/>
                    </a:lnTo>
                    <a:lnTo>
                      <a:pt x="437906" y="658117"/>
                    </a:lnTo>
                    <a:lnTo>
                      <a:pt x="421155" y="691179"/>
                    </a:lnTo>
                    <a:lnTo>
                      <a:pt x="385725" y="725820"/>
                    </a:lnTo>
                    <a:lnTo>
                      <a:pt x="403703" y="749060"/>
                    </a:lnTo>
                    <a:lnTo>
                      <a:pt x="380463" y="782824"/>
                    </a:lnTo>
                    <a:lnTo>
                      <a:pt x="354066" y="802206"/>
                    </a:lnTo>
                    <a:lnTo>
                      <a:pt x="329423" y="816150"/>
                    </a:lnTo>
                    <a:lnTo>
                      <a:pt x="323371" y="836233"/>
                    </a:lnTo>
                    <a:lnTo>
                      <a:pt x="284959" y="859297"/>
                    </a:lnTo>
                    <a:lnTo>
                      <a:pt x="277154" y="879994"/>
                    </a:lnTo>
                    <a:lnTo>
                      <a:pt x="248389" y="898674"/>
                    </a:lnTo>
                    <a:lnTo>
                      <a:pt x="231551" y="895341"/>
                    </a:lnTo>
                    <a:lnTo>
                      <a:pt x="208574" y="907444"/>
                    </a:lnTo>
                    <a:lnTo>
                      <a:pt x="183580" y="922089"/>
                    </a:lnTo>
                    <a:lnTo>
                      <a:pt x="163146" y="936384"/>
                    </a:lnTo>
                    <a:lnTo>
                      <a:pt x="120963" y="948487"/>
                    </a:lnTo>
                    <a:lnTo>
                      <a:pt x="117104" y="941383"/>
                    </a:lnTo>
                    <a:lnTo>
                      <a:pt x="144028" y="921476"/>
                    </a:lnTo>
                    <a:lnTo>
                      <a:pt x="168057" y="908233"/>
                    </a:lnTo>
                    <a:lnTo>
                      <a:pt x="194279" y="884467"/>
                    </a:lnTo>
                    <a:lnTo>
                      <a:pt x="224798" y="879556"/>
                    </a:lnTo>
                    <a:lnTo>
                      <a:pt x="236901" y="861490"/>
                    </a:lnTo>
                    <a:lnTo>
                      <a:pt x="271015" y="834742"/>
                    </a:lnTo>
                    <a:lnTo>
                      <a:pt x="276540" y="825709"/>
                    </a:lnTo>
                    <a:lnTo>
                      <a:pt x="294694" y="809660"/>
                    </a:lnTo>
                    <a:lnTo>
                      <a:pt x="298903" y="774581"/>
                    </a:lnTo>
                    <a:lnTo>
                      <a:pt x="311444" y="746780"/>
                    </a:lnTo>
                    <a:lnTo>
                      <a:pt x="283118" y="761163"/>
                    </a:lnTo>
                    <a:lnTo>
                      <a:pt x="275225" y="753007"/>
                    </a:lnTo>
                    <a:lnTo>
                      <a:pt x="261895" y="770108"/>
                    </a:lnTo>
                    <a:lnTo>
                      <a:pt x="245846" y="746166"/>
                    </a:lnTo>
                    <a:lnTo>
                      <a:pt x="239181" y="763180"/>
                    </a:lnTo>
                    <a:lnTo>
                      <a:pt x="229972" y="739501"/>
                    </a:lnTo>
                    <a:lnTo>
                      <a:pt x="205417" y="758532"/>
                    </a:lnTo>
                    <a:lnTo>
                      <a:pt x="190333" y="758532"/>
                    </a:lnTo>
                    <a:lnTo>
                      <a:pt x="188228" y="730205"/>
                    </a:lnTo>
                    <a:lnTo>
                      <a:pt x="192701" y="712490"/>
                    </a:lnTo>
                    <a:lnTo>
                      <a:pt x="176827" y="695126"/>
                    </a:lnTo>
                    <a:lnTo>
                      <a:pt x="144817" y="704509"/>
                    </a:lnTo>
                    <a:lnTo>
                      <a:pt x="124033" y="681445"/>
                    </a:lnTo>
                    <a:lnTo>
                      <a:pt x="107194" y="669518"/>
                    </a:lnTo>
                    <a:lnTo>
                      <a:pt x="107107" y="641016"/>
                    </a:lnTo>
                    <a:lnTo>
                      <a:pt x="88164" y="619266"/>
                    </a:lnTo>
                    <a:lnTo>
                      <a:pt x="97635" y="589361"/>
                    </a:lnTo>
                    <a:lnTo>
                      <a:pt x="117718" y="559807"/>
                    </a:lnTo>
                    <a:lnTo>
                      <a:pt x="126488" y="532182"/>
                    </a:lnTo>
                    <a:lnTo>
                      <a:pt x="146396" y="528235"/>
                    </a:lnTo>
                    <a:lnTo>
                      <a:pt x="163234" y="536917"/>
                    </a:lnTo>
                    <a:lnTo>
                      <a:pt x="183054" y="510520"/>
                    </a:lnTo>
                    <a:lnTo>
                      <a:pt x="200944" y="515256"/>
                    </a:lnTo>
                    <a:lnTo>
                      <a:pt x="219712" y="498067"/>
                    </a:lnTo>
                    <a:lnTo>
                      <a:pt x="215151" y="472459"/>
                    </a:lnTo>
                    <a:lnTo>
                      <a:pt x="201383" y="462286"/>
                    </a:lnTo>
                    <a:lnTo>
                      <a:pt x="219624" y="440186"/>
                    </a:lnTo>
                    <a:lnTo>
                      <a:pt x="204540" y="440800"/>
                    </a:lnTo>
                    <a:lnTo>
                      <a:pt x="178406" y="453341"/>
                    </a:lnTo>
                    <a:lnTo>
                      <a:pt x="170951" y="465882"/>
                    </a:lnTo>
                    <a:lnTo>
                      <a:pt x="151570" y="453341"/>
                    </a:lnTo>
                    <a:lnTo>
                      <a:pt x="116754" y="459743"/>
                    </a:lnTo>
                    <a:lnTo>
                      <a:pt x="80709" y="446062"/>
                    </a:lnTo>
                    <a:lnTo>
                      <a:pt x="70361" y="422822"/>
                    </a:lnTo>
                    <a:lnTo>
                      <a:pt x="39228" y="388531"/>
                    </a:lnTo>
                    <a:lnTo>
                      <a:pt x="73781" y="363362"/>
                    </a:lnTo>
                    <a:lnTo>
                      <a:pt x="128593" y="333457"/>
                    </a:lnTo>
                    <a:lnTo>
                      <a:pt x="148851" y="333457"/>
                    </a:lnTo>
                    <a:lnTo>
                      <a:pt x="145519" y="363976"/>
                    </a:lnTo>
                    <a:lnTo>
                      <a:pt x="197436" y="361608"/>
                    </a:lnTo>
                    <a:lnTo>
                      <a:pt x="177441" y="323547"/>
                    </a:lnTo>
                    <a:lnTo>
                      <a:pt x="147185" y="299693"/>
                    </a:lnTo>
                    <a:lnTo>
                      <a:pt x="129733" y="267771"/>
                    </a:lnTo>
                    <a:lnTo>
                      <a:pt x="106142" y="239970"/>
                    </a:lnTo>
                    <a:lnTo>
                      <a:pt x="72378" y="219098"/>
                    </a:lnTo>
                    <a:lnTo>
                      <a:pt x="86147" y="183755"/>
                    </a:lnTo>
                    <a:lnTo>
                      <a:pt x="129733" y="181563"/>
                    </a:lnTo>
                    <a:lnTo>
                      <a:pt x="160778" y="150167"/>
                    </a:lnTo>
                    <a:lnTo>
                      <a:pt x="166654" y="115789"/>
                    </a:lnTo>
                    <a:lnTo>
                      <a:pt x="191736" y="81499"/>
                    </a:lnTo>
                    <a:lnTo>
                      <a:pt x="215678" y="73167"/>
                    </a:lnTo>
                    <a:lnTo>
                      <a:pt x="262245" y="40193"/>
                    </a:lnTo>
                    <a:lnTo>
                      <a:pt x="284872" y="45192"/>
                    </a:lnTo>
                    <a:lnTo>
                      <a:pt x="322670" y="4763"/>
                    </a:lnTo>
                    <a:lnTo>
                      <a:pt x="359854" y="20811"/>
                    </a:lnTo>
                    <a:lnTo>
                      <a:pt x="377657" y="54751"/>
                    </a:lnTo>
                    <a:lnTo>
                      <a:pt x="388619" y="40280"/>
                    </a:lnTo>
                    <a:lnTo>
                      <a:pt x="430188" y="44753"/>
                    </a:lnTo>
                    <a:lnTo>
                      <a:pt x="428697" y="61854"/>
                    </a:lnTo>
                    <a:lnTo>
                      <a:pt x="466320" y="74395"/>
                    </a:lnTo>
                    <a:lnTo>
                      <a:pt x="491402" y="67029"/>
                    </a:lnTo>
                    <a:lnTo>
                      <a:pt x="543232" y="90181"/>
                    </a:lnTo>
                    <a:lnTo>
                      <a:pt x="590501" y="97021"/>
                    </a:lnTo>
                    <a:lnTo>
                      <a:pt x="609444" y="106405"/>
                    </a:lnTo>
                    <a:lnTo>
                      <a:pt x="642156" y="94654"/>
                    </a:lnTo>
                    <a:lnTo>
                      <a:pt x="679428" y="116227"/>
                    </a:lnTo>
                    <a:lnTo>
                      <a:pt x="706176" y="126137"/>
                    </a:lnTo>
                    <a:lnTo>
                      <a:pt x="706000" y="368624"/>
                    </a:lnTo>
                    <a:lnTo>
                      <a:pt x="705912" y="679340"/>
                    </a:lnTo>
                    <a:lnTo>
                      <a:pt x="730117" y="680831"/>
                    </a:lnTo>
                    <a:lnTo>
                      <a:pt x="754059" y="694512"/>
                    </a:lnTo>
                    <a:lnTo>
                      <a:pt x="771248" y="715910"/>
                    </a:lnTo>
                    <a:lnTo>
                      <a:pt x="793085" y="747482"/>
                    </a:lnTo>
                    <a:lnTo>
                      <a:pt x="817027" y="720734"/>
                    </a:lnTo>
                    <a:lnTo>
                      <a:pt x="841670" y="705036"/>
                    </a:lnTo>
                    <a:lnTo>
                      <a:pt x="854737" y="730030"/>
                    </a:lnTo>
                    <a:lnTo>
                      <a:pt x="871312" y="749586"/>
                    </a:lnTo>
                    <a:lnTo>
                      <a:pt x="893850" y="770809"/>
                    </a:lnTo>
                    <a:lnTo>
                      <a:pt x="909198" y="804047"/>
                    </a:lnTo>
                    <a:lnTo>
                      <a:pt x="934367" y="855614"/>
                    </a:lnTo>
                    <a:lnTo>
                      <a:pt x="976199" y="883677"/>
                    </a:lnTo>
                    <a:lnTo>
                      <a:pt x="976901" y="911040"/>
                    </a:lnTo>
                    <a:lnTo>
                      <a:pt x="962869" y="931385"/>
                    </a:lnTo>
                    <a:close/>
                    <a:moveTo>
                      <a:pt x="2505750" y="1233332"/>
                    </a:moveTo>
                    <a:lnTo>
                      <a:pt x="2494788" y="1222896"/>
                    </a:lnTo>
                    <a:lnTo>
                      <a:pt x="2478300" y="1229034"/>
                    </a:lnTo>
                    <a:lnTo>
                      <a:pt x="2470144" y="1219563"/>
                    </a:lnTo>
                    <a:lnTo>
                      <a:pt x="2451377" y="1246750"/>
                    </a:lnTo>
                    <a:lnTo>
                      <a:pt x="2443835" y="1274375"/>
                    </a:lnTo>
                    <a:lnTo>
                      <a:pt x="2435065" y="1290336"/>
                    </a:lnTo>
                    <a:lnTo>
                      <a:pt x="2424629" y="1295773"/>
                    </a:lnTo>
                    <a:lnTo>
                      <a:pt x="2416736" y="1297527"/>
                    </a:lnTo>
                    <a:lnTo>
                      <a:pt x="2414281" y="1306121"/>
                    </a:lnTo>
                    <a:lnTo>
                      <a:pt x="2368940" y="1306121"/>
                    </a:lnTo>
                    <a:lnTo>
                      <a:pt x="2331581" y="1306385"/>
                    </a:lnTo>
                    <a:lnTo>
                      <a:pt x="2320443" y="1312787"/>
                    </a:lnTo>
                    <a:lnTo>
                      <a:pt x="2295274" y="1336728"/>
                    </a:lnTo>
                    <a:lnTo>
                      <a:pt x="2297817" y="1341464"/>
                    </a:lnTo>
                    <a:lnTo>
                      <a:pt x="2299308" y="1354707"/>
                    </a:lnTo>
                    <a:lnTo>
                      <a:pt x="2280891" y="1365844"/>
                    </a:lnTo>
                    <a:lnTo>
                      <a:pt x="2260720" y="1363038"/>
                    </a:lnTo>
                    <a:lnTo>
                      <a:pt x="2241427" y="1361810"/>
                    </a:lnTo>
                    <a:lnTo>
                      <a:pt x="2229763" y="1365669"/>
                    </a:lnTo>
                    <a:lnTo>
                      <a:pt x="2231955" y="1375754"/>
                    </a:lnTo>
                    <a:lnTo>
                      <a:pt x="2231955" y="1375754"/>
                    </a:lnTo>
                    <a:lnTo>
                      <a:pt x="2232394" y="1378999"/>
                    </a:lnTo>
                    <a:lnTo>
                      <a:pt x="2211171" y="1398906"/>
                    </a:lnTo>
                    <a:lnTo>
                      <a:pt x="2192666" y="1408466"/>
                    </a:lnTo>
                    <a:lnTo>
                      <a:pt x="2180038" y="1412938"/>
                    </a:lnTo>
                    <a:lnTo>
                      <a:pt x="2165480" y="1421971"/>
                    </a:lnTo>
                    <a:lnTo>
                      <a:pt x="2147677" y="1426356"/>
                    </a:lnTo>
                    <a:lnTo>
                      <a:pt x="2135399" y="1424690"/>
                    </a:lnTo>
                    <a:lnTo>
                      <a:pt x="2120227" y="1417937"/>
                    </a:lnTo>
                    <a:lnTo>
                      <a:pt x="2128646" y="1405221"/>
                    </a:lnTo>
                    <a:lnTo>
                      <a:pt x="2134084" y="1393645"/>
                    </a:lnTo>
                    <a:lnTo>
                      <a:pt x="2145660" y="1375316"/>
                    </a:lnTo>
                    <a:lnTo>
                      <a:pt x="2144432" y="1361547"/>
                    </a:lnTo>
                    <a:lnTo>
                      <a:pt x="2140047" y="1341902"/>
                    </a:lnTo>
                    <a:lnTo>
                      <a:pt x="2130927" y="1338482"/>
                    </a:lnTo>
                    <a:lnTo>
                      <a:pt x="2115667" y="1353391"/>
                    </a:lnTo>
                    <a:lnTo>
                      <a:pt x="2110756" y="1353128"/>
                    </a:lnTo>
                    <a:lnTo>
                      <a:pt x="2109528" y="1344621"/>
                    </a:lnTo>
                    <a:lnTo>
                      <a:pt x="2123034" y="1330940"/>
                    </a:lnTo>
                    <a:lnTo>
                      <a:pt x="2125314" y="1315242"/>
                    </a:lnTo>
                    <a:lnTo>
                      <a:pt x="2123297" y="1299544"/>
                    </a:lnTo>
                    <a:lnTo>
                      <a:pt x="2105055" y="1285951"/>
                    </a:lnTo>
                    <a:lnTo>
                      <a:pt x="2084183" y="1278935"/>
                    </a:lnTo>
                    <a:lnTo>
                      <a:pt x="2080763" y="1292265"/>
                    </a:lnTo>
                    <a:lnTo>
                      <a:pt x="2075326" y="1295773"/>
                    </a:lnTo>
                    <a:lnTo>
                      <a:pt x="2070941" y="1312874"/>
                    </a:lnTo>
                    <a:lnTo>
                      <a:pt x="2068660" y="1301210"/>
                    </a:lnTo>
                    <a:lnTo>
                      <a:pt x="2058838" y="1309542"/>
                    </a:lnTo>
                    <a:lnTo>
                      <a:pt x="2052699" y="1321118"/>
                    </a:lnTo>
                    <a:lnTo>
                      <a:pt x="2046297" y="1337956"/>
                    </a:lnTo>
                    <a:lnTo>
                      <a:pt x="2045069" y="1352339"/>
                    </a:lnTo>
                    <a:lnTo>
                      <a:pt x="2053226" y="1373211"/>
                    </a:lnTo>
                    <a:lnTo>
                      <a:pt x="2052524" y="1395223"/>
                    </a:lnTo>
                    <a:lnTo>
                      <a:pt x="2042526" y="1411360"/>
                    </a:lnTo>
                    <a:lnTo>
                      <a:pt x="2037527" y="1415920"/>
                    </a:lnTo>
                    <a:lnTo>
                      <a:pt x="2030862" y="1419516"/>
                    </a:lnTo>
                    <a:lnTo>
                      <a:pt x="2022531" y="1419691"/>
                    </a:lnTo>
                    <a:lnTo>
                      <a:pt x="2020251" y="1417499"/>
                    </a:lnTo>
                    <a:lnTo>
                      <a:pt x="2013586" y="1400134"/>
                    </a:lnTo>
                    <a:lnTo>
                      <a:pt x="2013410" y="1391540"/>
                    </a:lnTo>
                    <a:lnTo>
                      <a:pt x="2014112" y="1383296"/>
                    </a:lnTo>
                    <a:lnTo>
                      <a:pt x="2011043" y="1366897"/>
                    </a:lnTo>
                    <a:lnTo>
                      <a:pt x="2015691" y="1347778"/>
                    </a:lnTo>
                    <a:lnTo>
                      <a:pt x="2021215" y="1324012"/>
                    </a:lnTo>
                    <a:lnTo>
                      <a:pt x="2034020" y="1297439"/>
                    </a:lnTo>
                    <a:lnTo>
                      <a:pt x="2030336" y="1297527"/>
                    </a:lnTo>
                    <a:lnTo>
                      <a:pt x="2012270" y="1319802"/>
                    </a:lnTo>
                    <a:lnTo>
                      <a:pt x="2008938" y="1315768"/>
                    </a:lnTo>
                    <a:lnTo>
                      <a:pt x="2018585" y="1303315"/>
                    </a:lnTo>
                    <a:lnTo>
                      <a:pt x="2033230" y="1280777"/>
                    </a:lnTo>
                    <a:lnTo>
                      <a:pt x="2049981" y="1277619"/>
                    </a:lnTo>
                    <a:lnTo>
                      <a:pt x="2069187" y="1270604"/>
                    </a:lnTo>
                    <a:lnTo>
                      <a:pt x="2088568" y="1274287"/>
                    </a:lnTo>
                    <a:lnTo>
                      <a:pt x="2089357" y="1274462"/>
                    </a:lnTo>
                    <a:lnTo>
                      <a:pt x="2111019" y="1271305"/>
                    </a:lnTo>
                    <a:lnTo>
                      <a:pt x="2098741" y="1257186"/>
                    </a:lnTo>
                    <a:lnTo>
                      <a:pt x="2092164" y="1256046"/>
                    </a:lnTo>
                    <a:lnTo>
                      <a:pt x="2084622" y="1254642"/>
                    </a:lnTo>
                    <a:lnTo>
                      <a:pt x="2079447" y="1244645"/>
                    </a:lnTo>
                    <a:lnTo>
                      <a:pt x="2055330" y="1247802"/>
                    </a:lnTo>
                    <a:lnTo>
                      <a:pt x="2033493" y="1255695"/>
                    </a:lnTo>
                    <a:lnTo>
                      <a:pt x="2016217" y="1242102"/>
                    </a:lnTo>
                    <a:lnTo>
                      <a:pt x="2002273" y="1237541"/>
                    </a:lnTo>
                    <a:lnTo>
                      <a:pt x="2010165" y="1218511"/>
                    </a:lnTo>
                    <a:lnTo>
                      <a:pt x="1988416" y="1230525"/>
                    </a:lnTo>
                    <a:lnTo>
                      <a:pt x="1968684" y="1242189"/>
                    </a:lnTo>
                    <a:lnTo>
                      <a:pt x="1949741" y="1251310"/>
                    </a:lnTo>
                    <a:lnTo>
                      <a:pt x="1934657" y="1239032"/>
                    </a:lnTo>
                    <a:lnTo>
                      <a:pt x="1910014" y="1246487"/>
                    </a:lnTo>
                    <a:lnTo>
                      <a:pt x="1910101" y="1241225"/>
                    </a:lnTo>
                    <a:lnTo>
                      <a:pt x="1926764" y="1226053"/>
                    </a:lnTo>
                    <a:lnTo>
                      <a:pt x="1944216" y="1211582"/>
                    </a:lnTo>
                    <a:lnTo>
                      <a:pt x="1969298" y="1199568"/>
                    </a:lnTo>
                    <a:lnTo>
                      <a:pt x="1939042" y="1190009"/>
                    </a:lnTo>
                    <a:lnTo>
                      <a:pt x="1919134" y="1194832"/>
                    </a:lnTo>
                    <a:lnTo>
                      <a:pt x="1895280" y="1183431"/>
                    </a:lnTo>
                    <a:lnTo>
                      <a:pt x="1870199" y="1177555"/>
                    </a:lnTo>
                    <a:lnTo>
                      <a:pt x="1853010" y="1175275"/>
                    </a:lnTo>
                    <a:lnTo>
                      <a:pt x="1845380" y="1168961"/>
                    </a:lnTo>
                    <a:lnTo>
                      <a:pt x="1840995" y="1148352"/>
                    </a:lnTo>
                    <a:lnTo>
                      <a:pt x="1832664" y="1148527"/>
                    </a:lnTo>
                    <a:lnTo>
                      <a:pt x="1832576" y="1162910"/>
                    </a:lnTo>
                    <a:lnTo>
                      <a:pt x="1781711" y="1162910"/>
                    </a:lnTo>
                    <a:lnTo>
                      <a:pt x="1697608" y="1162910"/>
                    </a:lnTo>
                    <a:lnTo>
                      <a:pt x="1614031" y="1162910"/>
                    </a:lnTo>
                    <a:lnTo>
                      <a:pt x="1540189" y="1162910"/>
                    </a:lnTo>
                    <a:lnTo>
                      <a:pt x="1466434" y="1162910"/>
                    </a:lnTo>
                    <a:lnTo>
                      <a:pt x="1393908" y="1162910"/>
                    </a:lnTo>
                    <a:lnTo>
                      <a:pt x="1318926" y="1162910"/>
                    </a:lnTo>
                    <a:lnTo>
                      <a:pt x="1294721" y="1162910"/>
                    </a:lnTo>
                    <a:lnTo>
                      <a:pt x="1221755" y="1162910"/>
                    </a:lnTo>
                    <a:lnTo>
                      <a:pt x="1151947" y="1162910"/>
                    </a:lnTo>
                    <a:lnTo>
                      <a:pt x="1160279" y="1193341"/>
                    </a:lnTo>
                    <a:lnTo>
                      <a:pt x="1164225" y="1223246"/>
                    </a:lnTo>
                    <a:lnTo>
                      <a:pt x="1158174" y="1232806"/>
                    </a:lnTo>
                    <a:lnTo>
                      <a:pt x="1145107" y="1198515"/>
                    </a:lnTo>
                    <a:lnTo>
                      <a:pt x="1109589" y="1186062"/>
                    </a:lnTo>
                    <a:lnTo>
                      <a:pt x="1106607" y="1193253"/>
                    </a:lnTo>
                    <a:lnTo>
                      <a:pt x="1113799" y="1210267"/>
                    </a:lnTo>
                    <a:lnTo>
                      <a:pt x="1121604" y="1241225"/>
                    </a:lnTo>
                    <a:lnTo>
                      <a:pt x="1126076" y="1288757"/>
                    </a:lnTo>
                    <a:lnTo>
                      <a:pt x="1123095" y="1320241"/>
                    </a:lnTo>
                    <a:lnTo>
                      <a:pt x="1120113" y="1351286"/>
                    </a:lnTo>
                    <a:lnTo>
                      <a:pt x="1110466" y="1382945"/>
                    </a:lnTo>
                    <a:lnTo>
                      <a:pt x="1118359" y="1408378"/>
                    </a:lnTo>
                    <a:lnTo>
                      <a:pt x="1119236" y="1436442"/>
                    </a:lnTo>
                    <a:lnTo>
                      <a:pt x="1113886" y="1463190"/>
                    </a:lnTo>
                    <a:lnTo>
                      <a:pt x="1126953" y="1480642"/>
                    </a:lnTo>
                    <a:lnTo>
                      <a:pt x="1130374" y="1506513"/>
                    </a:lnTo>
                    <a:lnTo>
                      <a:pt x="1149404" y="1532735"/>
                    </a:lnTo>
                    <a:lnTo>
                      <a:pt x="1160279" y="1542995"/>
                    </a:lnTo>
                    <a:lnTo>
                      <a:pt x="1159402" y="1550186"/>
                    </a:lnTo>
                    <a:lnTo>
                      <a:pt x="1179923" y="1592720"/>
                    </a:lnTo>
                    <a:lnTo>
                      <a:pt x="1203777" y="1622976"/>
                    </a:lnTo>
                    <a:lnTo>
                      <a:pt x="1206759" y="1639376"/>
                    </a:lnTo>
                    <a:lnTo>
                      <a:pt x="1212986" y="1644199"/>
                    </a:lnTo>
                    <a:lnTo>
                      <a:pt x="1235787" y="1647094"/>
                    </a:lnTo>
                    <a:lnTo>
                      <a:pt x="1244557" y="1655074"/>
                    </a:lnTo>
                    <a:lnTo>
                      <a:pt x="1258326" y="1656565"/>
                    </a:lnTo>
                    <a:lnTo>
                      <a:pt x="1261044" y="1664984"/>
                    </a:lnTo>
                    <a:lnTo>
                      <a:pt x="1272533" y="1668492"/>
                    </a:lnTo>
                    <a:lnTo>
                      <a:pt x="1288494" y="1685330"/>
                    </a:lnTo>
                    <a:lnTo>
                      <a:pt x="1292616" y="1700239"/>
                    </a:lnTo>
                    <a:lnTo>
                      <a:pt x="1320592" y="1698046"/>
                    </a:lnTo>
                    <a:lnTo>
                      <a:pt x="1351812" y="1694889"/>
                    </a:lnTo>
                    <a:lnTo>
                      <a:pt x="1349532" y="1700590"/>
                    </a:lnTo>
                    <a:lnTo>
                      <a:pt x="1386629" y="1714621"/>
                    </a:lnTo>
                    <a:lnTo>
                      <a:pt x="1442756" y="1734880"/>
                    </a:lnTo>
                    <a:lnTo>
                      <a:pt x="1491692" y="1734704"/>
                    </a:lnTo>
                    <a:lnTo>
                      <a:pt x="1511161" y="1734704"/>
                    </a:lnTo>
                    <a:lnTo>
                      <a:pt x="1511248" y="1722865"/>
                    </a:lnTo>
                    <a:lnTo>
                      <a:pt x="1553870" y="1722865"/>
                    </a:lnTo>
                    <a:lnTo>
                      <a:pt x="1562815" y="1733038"/>
                    </a:lnTo>
                    <a:lnTo>
                      <a:pt x="1575356" y="1742071"/>
                    </a:lnTo>
                    <a:lnTo>
                      <a:pt x="1590002" y="1754612"/>
                    </a:lnTo>
                    <a:lnTo>
                      <a:pt x="1598158" y="1769433"/>
                    </a:lnTo>
                    <a:lnTo>
                      <a:pt x="1604297" y="1784956"/>
                    </a:lnTo>
                    <a:lnTo>
                      <a:pt x="1617013" y="1793462"/>
                    </a:lnTo>
                    <a:lnTo>
                      <a:pt x="1637447" y="1801881"/>
                    </a:lnTo>
                    <a:lnTo>
                      <a:pt x="1652969" y="1779694"/>
                    </a:lnTo>
                    <a:lnTo>
                      <a:pt x="1673052" y="1779168"/>
                    </a:lnTo>
                    <a:lnTo>
                      <a:pt x="1690417" y="1790393"/>
                    </a:lnTo>
                    <a:lnTo>
                      <a:pt x="1702782" y="1809511"/>
                    </a:lnTo>
                    <a:lnTo>
                      <a:pt x="1711289" y="1825823"/>
                    </a:lnTo>
                    <a:lnTo>
                      <a:pt x="1725759" y="1841609"/>
                    </a:lnTo>
                    <a:lnTo>
                      <a:pt x="1731196" y="1860815"/>
                    </a:lnTo>
                    <a:lnTo>
                      <a:pt x="1738125" y="1873707"/>
                    </a:lnTo>
                    <a:lnTo>
                      <a:pt x="1757331" y="1882126"/>
                    </a:lnTo>
                    <a:lnTo>
                      <a:pt x="1774783" y="1888089"/>
                    </a:lnTo>
                    <a:lnTo>
                      <a:pt x="1784342" y="1887300"/>
                    </a:lnTo>
                    <a:lnTo>
                      <a:pt x="1779694" y="1878004"/>
                    </a:lnTo>
                    <a:lnTo>
                      <a:pt x="1778466" y="1864849"/>
                    </a:lnTo>
                    <a:lnTo>
                      <a:pt x="1778729" y="1845906"/>
                    </a:lnTo>
                    <a:lnTo>
                      <a:pt x="1784429" y="1833453"/>
                    </a:lnTo>
                    <a:lnTo>
                      <a:pt x="1797847" y="1820210"/>
                    </a:lnTo>
                    <a:lnTo>
                      <a:pt x="1822315" y="1808196"/>
                    </a:lnTo>
                    <a:lnTo>
                      <a:pt x="1844678" y="1787411"/>
                    </a:lnTo>
                    <a:lnTo>
                      <a:pt x="1865375" y="1780834"/>
                    </a:lnTo>
                    <a:lnTo>
                      <a:pt x="1880635" y="1778817"/>
                    </a:lnTo>
                    <a:lnTo>
                      <a:pt x="1898525" y="1785307"/>
                    </a:lnTo>
                    <a:lnTo>
                      <a:pt x="1920011" y="1781798"/>
                    </a:lnTo>
                    <a:lnTo>
                      <a:pt x="1938340" y="1796619"/>
                    </a:lnTo>
                    <a:lnTo>
                      <a:pt x="1956143" y="1797496"/>
                    </a:lnTo>
                    <a:lnTo>
                      <a:pt x="1965352" y="1792147"/>
                    </a:lnTo>
                    <a:lnTo>
                      <a:pt x="1974472" y="1796269"/>
                    </a:lnTo>
                    <a:lnTo>
                      <a:pt x="1979120" y="1792585"/>
                    </a:lnTo>
                    <a:lnTo>
                      <a:pt x="1973858" y="1787060"/>
                    </a:lnTo>
                    <a:lnTo>
                      <a:pt x="1974297" y="1775660"/>
                    </a:lnTo>
                    <a:lnTo>
                      <a:pt x="1969912" y="1768117"/>
                    </a:lnTo>
                    <a:lnTo>
                      <a:pt x="1980085" y="1763732"/>
                    </a:lnTo>
                    <a:lnTo>
                      <a:pt x="1998852" y="1761803"/>
                    </a:lnTo>
                    <a:lnTo>
                      <a:pt x="2020689" y="1764960"/>
                    </a:lnTo>
                    <a:lnTo>
                      <a:pt x="2048490" y="1761365"/>
                    </a:lnTo>
                    <a:lnTo>
                      <a:pt x="2063925" y="1768380"/>
                    </a:lnTo>
                    <a:lnTo>
                      <a:pt x="2075852" y="1781535"/>
                    </a:lnTo>
                    <a:lnTo>
                      <a:pt x="2080237" y="1782938"/>
                    </a:lnTo>
                    <a:lnTo>
                      <a:pt x="2105055" y="1770135"/>
                    </a:lnTo>
                    <a:lnTo>
                      <a:pt x="2114615" y="1774432"/>
                    </a:lnTo>
                    <a:lnTo>
                      <a:pt x="2133821" y="1797935"/>
                    </a:lnTo>
                    <a:lnTo>
                      <a:pt x="2140749" y="1813282"/>
                    </a:lnTo>
                    <a:lnTo>
                      <a:pt x="2135662" y="1831699"/>
                    </a:lnTo>
                    <a:lnTo>
                      <a:pt x="2139345" y="1842486"/>
                    </a:lnTo>
                    <a:lnTo>
                      <a:pt x="2150746" y="1863533"/>
                    </a:lnTo>
                    <a:lnTo>
                      <a:pt x="2163813" y="1887037"/>
                    </a:lnTo>
                    <a:lnTo>
                      <a:pt x="2173197" y="1893263"/>
                    </a:lnTo>
                    <a:lnTo>
                      <a:pt x="2177056" y="1905103"/>
                    </a:lnTo>
                    <a:lnTo>
                      <a:pt x="2189158" y="1908348"/>
                    </a:lnTo>
                    <a:lnTo>
                      <a:pt x="2196525" y="1904927"/>
                    </a:lnTo>
                    <a:lnTo>
                      <a:pt x="2202664" y="1888352"/>
                    </a:lnTo>
                    <a:lnTo>
                      <a:pt x="2203716" y="1877741"/>
                    </a:lnTo>
                    <a:lnTo>
                      <a:pt x="2204506" y="1859324"/>
                    </a:lnTo>
                    <a:lnTo>
                      <a:pt x="2192842" y="1827314"/>
                    </a:lnTo>
                    <a:lnTo>
                      <a:pt x="2192666" y="1815299"/>
                    </a:lnTo>
                    <a:lnTo>
                      <a:pt x="2181704" y="1795567"/>
                    </a:lnTo>
                    <a:lnTo>
                      <a:pt x="2173460" y="1771450"/>
                    </a:lnTo>
                    <a:lnTo>
                      <a:pt x="2169075" y="1751718"/>
                    </a:lnTo>
                    <a:lnTo>
                      <a:pt x="2172846" y="1731459"/>
                    </a:lnTo>
                    <a:lnTo>
                      <a:pt x="2184423" y="1714446"/>
                    </a:lnTo>
                    <a:lnTo>
                      <a:pt x="2198279" y="1700677"/>
                    </a:lnTo>
                    <a:lnTo>
                      <a:pt x="2225290" y="1681734"/>
                    </a:lnTo>
                    <a:lnTo>
                      <a:pt x="2228798" y="1671912"/>
                    </a:lnTo>
                    <a:lnTo>
                      <a:pt x="2241251" y="1661125"/>
                    </a:lnTo>
                    <a:lnTo>
                      <a:pt x="2253529" y="1659196"/>
                    </a:lnTo>
                    <a:lnTo>
                      <a:pt x="2269666" y="1641832"/>
                    </a:lnTo>
                    <a:lnTo>
                      <a:pt x="2295098" y="1632974"/>
                    </a:lnTo>
                    <a:lnTo>
                      <a:pt x="2310709" y="1610786"/>
                    </a:lnTo>
                    <a:lnTo>
                      <a:pt x="2307288" y="1580443"/>
                    </a:lnTo>
                    <a:lnTo>
                      <a:pt x="2304745" y="1569831"/>
                    </a:lnTo>
                    <a:lnTo>
                      <a:pt x="2297729" y="1567726"/>
                    </a:lnTo>
                    <a:lnTo>
                      <a:pt x="2296677" y="1538347"/>
                    </a:lnTo>
                    <a:lnTo>
                      <a:pt x="2279751" y="1528350"/>
                    </a:lnTo>
                    <a:lnTo>
                      <a:pt x="2295975" y="1533261"/>
                    </a:lnTo>
                    <a:lnTo>
                      <a:pt x="2290713" y="1513441"/>
                    </a:lnTo>
                    <a:lnTo>
                      <a:pt x="2295449" y="1499848"/>
                    </a:lnTo>
                    <a:lnTo>
                      <a:pt x="2298343" y="1525894"/>
                    </a:lnTo>
                    <a:lnTo>
                      <a:pt x="2310884" y="1537821"/>
                    </a:lnTo>
                    <a:lnTo>
                      <a:pt x="2303254" y="1558869"/>
                    </a:lnTo>
                    <a:lnTo>
                      <a:pt x="2305534" y="1560096"/>
                    </a:lnTo>
                    <a:lnTo>
                      <a:pt x="2319391" y="1535453"/>
                    </a:lnTo>
                    <a:lnTo>
                      <a:pt x="2327283" y="1523351"/>
                    </a:lnTo>
                    <a:lnTo>
                      <a:pt x="2326933" y="1511512"/>
                    </a:lnTo>
                    <a:lnTo>
                      <a:pt x="2320794" y="1505899"/>
                    </a:lnTo>
                    <a:lnTo>
                      <a:pt x="2315707" y="1488885"/>
                    </a:lnTo>
                    <a:lnTo>
                      <a:pt x="2323776" y="1496778"/>
                    </a:lnTo>
                    <a:lnTo>
                      <a:pt x="2329213" y="1498444"/>
                    </a:lnTo>
                    <a:lnTo>
                      <a:pt x="2331055" y="1506513"/>
                    </a:lnTo>
                    <a:lnTo>
                      <a:pt x="2348945" y="1482133"/>
                    </a:lnTo>
                    <a:lnTo>
                      <a:pt x="2354295" y="1459156"/>
                    </a:lnTo>
                    <a:lnTo>
                      <a:pt x="2347016" y="1457665"/>
                    </a:lnTo>
                    <a:lnTo>
                      <a:pt x="2354470" y="1448719"/>
                    </a:lnTo>
                    <a:lnTo>
                      <a:pt x="2353769" y="1452666"/>
                    </a:lnTo>
                    <a:lnTo>
                      <a:pt x="2369467" y="1452578"/>
                    </a:lnTo>
                    <a:lnTo>
                      <a:pt x="2403932" y="1442843"/>
                    </a:lnTo>
                    <a:lnTo>
                      <a:pt x="2396653" y="1436705"/>
                    </a:lnTo>
                    <a:lnTo>
                      <a:pt x="2360521" y="1442843"/>
                    </a:lnTo>
                    <a:lnTo>
                      <a:pt x="2381043" y="1433460"/>
                    </a:lnTo>
                    <a:lnTo>
                      <a:pt x="2395338" y="1431881"/>
                    </a:lnTo>
                    <a:lnTo>
                      <a:pt x="2406037" y="1430215"/>
                    </a:lnTo>
                    <a:lnTo>
                      <a:pt x="2424191" y="1424515"/>
                    </a:lnTo>
                    <a:lnTo>
                      <a:pt x="2436030" y="1425128"/>
                    </a:lnTo>
                    <a:lnTo>
                      <a:pt x="2452605" y="1419779"/>
                    </a:lnTo>
                    <a:lnTo>
                      <a:pt x="2454534" y="1410395"/>
                    </a:lnTo>
                    <a:lnTo>
                      <a:pt x="2447167" y="1403028"/>
                    </a:lnTo>
                    <a:lnTo>
                      <a:pt x="2449711" y="1415043"/>
                    </a:lnTo>
                    <a:lnTo>
                      <a:pt x="2439538" y="1414254"/>
                    </a:lnTo>
                    <a:lnTo>
                      <a:pt x="2431382" y="1396802"/>
                    </a:lnTo>
                    <a:lnTo>
                      <a:pt x="2431645" y="1379174"/>
                    </a:lnTo>
                    <a:lnTo>
                      <a:pt x="2435854" y="1371632"/>
                    </a:lnTo>
                    <a:lnTo>
                      <a:pt x="2448834" y="1351637"/>
                    </a:lnTo>
                    <a:lnTo>
                      <a:pt x="2474792" y="1341552"/>
                    </a:lnTo>
                    <a:lnTo>
                      <a:pt x="2500050" y="1329800"/>
                    </a:lnTo>
                    <a:lnTo>
                      <a:pt x="2526271" y="1313137"/>
                    </a:lnTo>
                    <a:lnTo>
                      <a:pt x="2522062" y="1301824"/>
                    </a:lnTo>
                    <a:lnTo>
                      <a:pt x="2506013" y="1282092"/>
                    </a:lnTo>
                    <a:lnTo>
                      <a:pt x="2505750" y="1233332"/>
                    </a:lnTo>
                    <a:close/>
                    <a:moveTo>
                      <a:pt x="404843" y="790980"/>
                    </a:moveTo>
                    <a:lnTo>
                      <a:pt x="391689" y="797996"/>
                    </a:lnTo>
                    <a:lnTo>
                      <a:pt x="369325" y="814308"/>
                    </a:lnTo>
                    <a:lnTo>
                      <a:pt x="373096" y="835531"/>
                    </a:lnTo>
                    <a:lnTo>
                      <a:pt x="385637" y="847107"/>
                    </a:lnTo>
                    <a:lnTo>
                      <a:pt x="410193" y="830006"/>
                    </a:lnTo>
                    <a:lnTo>
                      <a:pt x="431504" y="808344"/>
                    </a:lnTo>
                    <a:lnTo>
                      <a:pt x="421068" y="794050"/>
                    </a:lnTo>
                    <a:lnTo>
                      <a:pt x="404843" y="790980"/>
                    </a:lnTo>
                    <a:close/>
                    <a:moveTo>
                      <a:pt x="4763" y="540425"/>
                    </a:moveTo>
                    <a:lnTo>
                      <a:pt x="22653" y="529375"/>
                    </a:lnTo>
                    <a:lnTo>
                      <a:pt x="24670" y="523412"/>
                    </a:lnTo>
                    <a:lnTo>
                      <a:pt x="4763" y="517536"/>
                    </a:lnTo>
                    <a:lnTo>
                      <a:pt x="4763" y="540425"/>
                    </a:lnTo>
                    <a:close/>
                    <a:moveTo>
                      <a:pt x="79306" y="675218"/>
                    </a:moveTo>
                    <a:lnTo>
                      <a:pt x="55014" y="683725"/>
                    </a:lnTo>
                    <a:lnTo>
                      <a:pt x="69923" y="697055"/>
                    </a:lnTo>
                    <a:lnTo>
                      <a:pt x="86059" y="706176"/>
                    </a:lnTo>
                    <a:lnTo>
                      <a:pt x="101143" y="698546"/>
                    </a:lnTo>
                    <a:lnTo>
                      <a:pt x="98775" y="679691"/>
                    </a:lnTo>
                    <a:lnTo>
                      <a:pt x="79306" y="675218"/>
                    </a:lnTo>
                    <a:close/>
                    <a:moveTo>
                      <a:pt x="933052" y="960238"/>
                    </a:moveTo>
                    <a:lnTo>
                      <a:pt x="909461" y="963571"/>
                    </a:lnTo>
                    <a:lnTo>
                      <a:pt x="897885" y="958134"/>
                    </a:lnTo>
                    <a:lnTo>
                      <a:pt x="896394" y="971464"/>
                    </a:lnTo>
                    <a:lnTo>
                      <a:pt x="900954" y="989617"/>
                    </a:lnTo>
                    <a:lnTo>
                      <a:pt x="913407" y="1002421"/>
                    </a:lnTo>
                    <a:lnTo>
                      <a:pt x="922528" y="1021101"/>
                    </a:lnTo>
                    <a:lnTo>
                      <a:pt x="937349" y="1039518"/>
                    </a:lnTo>
                    <a:lnTo>
                      <a:pt x="947171" y="1039606"/>
                    </a:lnTo>
                    <a:lnTo>
                      <a:pt x="925773" y="1007157"/>
                    </a:lnTo>
                    <a:lnTo>
                      <a:pt x="933052" y="960238"/>
                    </a:lnTo>
                    <a:close/>
                    <a:moveTo>
                      <a:pt x="330387" y="2018584"/>
                    </a:moveTo>
                    <a:lnTo>
                      <a:pt x="321617" y="2016129"/>
                    </a:lnTo>
                    <a:lnTo>
                      <a:pt x="319250" y="2018409"/>
                    </a:lnTo>
                    <a:lnTo>
                      <a:pt x="319425" y="2020075"/>
                    </a:lnTo>
                    <a:lnTo>
                      <a:pt x="322231" y="2022180"/>
                    </a:lnTo>
                    <a:lnTo>
                      <a:pt x="326441" y="2027705"/>
                    </a:lnTo>
                    <a:lnTo>
                      <a:pt x="334684" y="2025864"/>
                    </a:lnTo>
                    <a:lnTo>
                      <a:pt x="336702" y="2022706"/>
                    </a:lnTo>
                    <a:lnTo>
                      <a:pt x="330387" y="2018584"/>
                    </a:lnTo>
                    <a:close/>
                    <a:moveTo>
                      <a:pt x="304165" y="2013849"/>
                    </a:moveTo>
                    <a:lnTo>
                      <a:pt x="317320" y="2014638"/>
                    </a:lnTo>
                    <a:lnTo>
                      <a:pt x="318109" y="2011832"/>
                    </a:lnTo>
                    <a:lnTo>
                      <a:pt x="306007" y="2010692"/>
                    </a:lnTo>
                    <a:lnTo>
                      <a:pt x="304165" y="2013849"/>
                    </a:lnTo>
                    <a:close/>
                    <a:moveTo>
                      <a:pt x="355820" y="2042702"/>
                    </a:moveTo>
                    <a:lnTo>
                      <a:pt x="351435" y="2040422"/>
                    </a:lnTo>
                    <a:lnTo>
                      <a:pt x="342051" y="2036037"/>
                    </a:lnTo>
                    <a:lnTo>
                      <a:pt x="340210" y="2035510"/>
                    </a:lnTo>
                    <a:lnTo>
                      <a:pt x="338806" y="2037966"/>
                    </a:lnTo>
                    <a:lnTo>
                      <a:pt x="340473" y="2043052"/>
                    </a:lnTo>
                    <a:lnTo>
                      <a:pt x="336175" y="2047262"/>
                    </a:lnTo>
                    <a:lnTo>
                      <a:pt x="334948" y="2050156"/>
                    </a:lnTo>
                    <a:lnTo>
                      <a:pt x="338982" y="2059628"/>
                    </a:lnTo>
                    <a:lnTo>
                      <a:pt x="338280" y="2066906"/>
                    </a:lnTo>
                    <a:lnTo>
                      <a:pt x="344419" y="2070590"/>
                    </a:lnTo>
                    <a:lnTo>
                      <a:pt x="348015" y="2066293"/>
                    </a:lnTo>
                    <a:lnTo>
                      <a:pt x="355908" y="2062258"/>
                    </a:lnTo>
                    <a:lnTo>
                      <a:pt x="365554" y="2056733"/>
                    </a:lnTo>
                    <a:lnTo>
                      <a:pt x="366168" y="2055330"/>
                    </a:lnTo>
                    <a:lnTo>
                      <a:pt x="359942" y="2046210"/>
                    </a:lnTo>
                    <a:lnTo>
                      <a:pt x="355820" y="2042702"/>
                    </a:lnTo>
                    <a:close/>
                    <a:moveTo>
                      <a:pt x="286889" y="1997625"/>
                    </a:moveTo>
                    <a:lnTo>
                      <a:pt x="280311" y="2001220"/>
                    </a:lnTo>
                    <a:lnTo>
                      <a:pt x="281276" y="2002273"/>
                    </a:lnTo>
                    <a:lnTo>
                      <a:pt x="284433" y="2008236"/>
                    </a:lnTo>
                    <a:lnTo>
                      <a:pt x="293028" y="2009201"/>
                    </a:lnTo>
                    <a:lnTo>
                      <a:pt x="294782" y="2009552"/>
                    </a:lnTo>
                    <a:lnTo>
                      <a:pt x="296097" y="2008061"/>
                    </a:lnTo>
                    <a:lnTo>
                      <a:pt x="288994" y="1999378"/>
                    </a:lnTo>
                    <a:lnTo>
                      <a:pt x="286889" y="1997625"/>
                    </a:lnTo>
                    <a:close/>
                    <a:moveTo>
                      <a:pt x="248301" y="1983944"/>
                    </a:moveTo>
                    <a:lnTo>
                      <a:pt x="244530" y="1986575"/>
                    </a:lnTo>
                    <a:lnTo>
                      <a:pt x="243215" y="1988504"/>
                    </a:lnTo>
                    <a:lnTo>
                      <a:pt x="251459" y="1993328"/>
                    </a:lnTo>
                    <a:lnTo>
                      <a:pt x="254353" y="1990696"/>
                    </a:lnTo>
                    <a:lnTo>
                      <a:pt x="253826" y="1984558"/>
                    </a:lnTo>
                    <a:lnTo>
                      <a:pt x="248301" y="1983944"/>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88" name="Freeform: Shape 1666">
                <a:extLst>
                  <a:ext uri="{FF2B5EF4-FFF2-40B4-BE49-F238E27FC236}">
                    <a16:creationId xmlns:a16="http://schemas.microsoft.com/office/drawing/2014/main" id="{015305EF-3F6B-4792-9DAD-238243D16EBB}"/>
                  </a:ext>
                </a:extLst>
              </p:cNvPr>
              <p:cNvSpPr/>
              <p:nvPr/>
            </p:nvSpPr>
            <p:spPr>
              <a:xfrm>
                <a:off x="5184208" y="5254778"/>
                <a:ext cx="138328" cy="151502"/>
              </a:xfrm>
              <a:custGeom>
                <a:avLst/>
                <a:gdLst>
                  <a:gd name="connsiteX0" fmla="*/ 24495 w 133350"/>
                  <a:gd name="connsiteY0" fmla="*/ 7744 h 146050"/>
                  <a:gd name="connsiteX1" fmla="*/ 40456 w 133350"/>
                  <a:gd name="connsiteY1" fmla="*/ 4763 h 146050"/>
                  <a:gd name="connsiteX2" fmla="*/ 65099 w 133350"/>
                  <a:gd name="connsiteY2" fmla="*/ 26687 h 146050"/>
                  <a:gd name="connsiteX3" fmla="*/ 74220 w 133350"/>
                  <a:gd name="connsiteY3" fmla="*/ 25898 h 146050"/>
                  <a:gd name="connsiteX4" fmla="*/ 99565 w 133350"/>
                  <a:gd name="connsiteY4" fmla="*/ 44139 h 146050"/>
                  <a:gd name="connsiteX5" fmla="*/ 118858 w 133350"/>
                  <a:gd name="connsiteY5" fmla="*/ 60100 h 146050"/>
                  <a:gd name="connsiteX6" fmla="*/ 133066 w 133350"/>
                  <a:gd name="connsiteY6" fmla="*/ 79832 h 146050"/>
                  <a:gd name="connsiteX7" fmla="*/ 122191 w 133350"/>
                  <a:gd name="connsiteY7" fmla="*/ 93601 h 146050"/>
                  <a:gd name="connsiteX8" fmla="*/ 129031 w 133350"/>
                  <a:gd name="connsiteY8" fmla="*/ 110264 h 146050"/>
                  <a:gd name="connsiteX9" fmla="*/ 118420 w 133350"/>
                  <a:gd name="connsiteY9" fmla="*/ 128856 h 146050"/>
                  <a:gd name="connsiteX10" fmla="*/ 90619 w 133350"/>
                  <a:gd name="connsiteY10" fmla="*/ 145343 h 146050"/>
                  <a:gd name="connsiteX11" fmla="*/ 72466 w 133350"/>
                  <a:gd name="connsiteY11" fmla="*/ 139380 h 146050"/>
                  <a:gd name="connsiteX12" fmla="*/ 59136 w 133350"/>
                  <a:gd name="connsiteY12" fmla="*/ 142624 h 146050"/>
                  <a:gd name="connsiteX13" fmla="*/ 36422 w 133350"/>
                  <a:gd name="connsiteY13" fmla="*/ 129821 h 146050"/>
                  <a:gd name="connsiteX14" fmla="*/ 19759 w 133350"/>
                  <a:gd name="connsiteY14" fmla="*/ 130785 h 146050"/>
                  <a:gd name="connsiteX15" fmla="*/ 4763 w 133350"/>
                  <a:gd name="connsiteY15" fmla="*/ 114386 h 146050"/>
                  <a:gd name="connsiteX16" fmla="*/ 6692 w 133350"/>
                  <a:gd name="connsiteY16" fmla="*/ 95443 h 146050"/>
                  <a:gd name="connsiteX17" fmla="*/ 12042 w 133350"/>
                  <a:gd name="connsiteY17" fmla="*/ 88953 h 146050"/>
                  <a:gd name="connsiteX18" fmla="*/ 11779 w 133350"/>
                  <a:gd name="connsiteY18" fmla="*/ 60012 h 146050"/>
                  <a:gd name="connsiteX19" fmla="*/ 18356 w 133350"/>
                  <a:gd name="connsiteY19" fmla="*/ 30458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350" h="146050">
                    <a:moveTo>
                      <a:pt x="24495" y="7744"/>
                    </a:moveTo>
                    <a:lnTo>
                      <a:pt x="40456" y="4763"/>
                    </a:lnTo>
                    <a:lnTo>
                      <a:pt x="65099" y="26687"/>
                    </a:lnTo>
                    <a:lnTo>
                      <a:pt x="74220" y="25898"/>
                    </a:lnTo>
                    <a:lnTo>
                      <a:pt x="99565" y="44139"/>
                    </a:lnTo>
                    <a:lnTo>
                      <a:pt x="118858" y="60100"/>
                    </a:lnTo>
                    <a:lnTo>
                      <a:pt x="133066" y="79832"/>
                    </a:lnTo>
                    <a:lnTo>
                      <a:pt x="122191" y="93601"/>
                    </a:lnTo>
                    <a:lnTo>
                      <a:pt x="129031" y="110264"/>
                    </a:lnTo>
                    <a:lnTo>
                      <a:pt x="118420" y="128856"/>
                    </a:lnTo>
                    <a:lnTo>
                      <a:pt x="90619" y="145343"/>
                    </a:lnTo>
                    <a:lnTo>
                      <a:pt x="72466" y="139380"/>
                    </a:lnTo>
                    <a:lnTo>
                      <a:pt x="59136" y="142624"/>
                    </a:lnTo>
                    <a:lnTo>
                      <a:pt x="36422" y="129821"/>
                    </a:lnTo>
                    <a:lnTo>
                      <a:pt x="19759" y="130785"/>
                    </a:lnTo>
                    <a:lnTo>
                      <a:pt x="4763" y="114386"/>
                    </a:lnTo>
                    <a:lnTo>
                      <a:pt x="6692" y="95443"/>
                    </a:lnTo>
                    <a:lnTo>
                      <a:pt x="12042" y="88953"/>
                    </a:lnTo>
                    <a:lnTo>
                      <a:pt x="11779" y="60012"/>
                    </a:lnTo>
                    <a:lnTo>
                      <a:pt x="18356" y="30458"/>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89" name="Freeform: Shape 1667">
                <a:extLst>
                  <a:ext uri="{FF2B5EF4-FFF2-40B4-BE49-F238E27FC236}">
                    <a16:creationId xmlns:a16="http://schemas.microsoft.com/office/drawing/2014/main" id="{F893EBAA-C6FB-41AC-A789-3447DC567BD8}"/>
                  </a:ext>
                </a:extLst>
              </p:cNvPr>
              <p:cNvSpPr/>
              <p:nvPr/>
            </p:nvSpPr>
            <p:spPr>
              <a:xfrm>
                <a:off x="8101145" y="3151224"/>
                <a:ext cx="441332" cy="296417"/>
              </a:xfrm>
              <a:custGeom>
                <a:avLst/>
                <a:gdLst>
                  <a:gd name="connsiteX0" fmla="*/ 265140 w 425450"/>
                  <a:gd name="connsiteY0" fmla="*/ 274260 h 285750"/>
                  <a:gd name="connsiteX1" fmla="*/ 265841 w 425450"/>
                  <a:gd name="connsiteY1" fmla="*/ 255317 h 285750"/>
                  <a:gd name="connsiteX2" fmla="*/ 233129 w 425450"/>
                  <a:gd name="connsiteY2" fmla="*/ 241987 h 285750"/>
                  <a:gd name="connsiteX3" fmla="*/ 207434 w 425450"/>
                  <a:gd name="connsiteY3" fmla="*/ 226640 h 285750"/>
                  <a:gd name="connsiteX4" fmla="*/ 191385 w 425450"/>
                  <a:gd name="connsiteY4" fmla="*/ 211819 h 285750"/>
                  <a:gd name="connsiteX5" fmla="*/ 163234 w 425450"/>
                  <a:gd name="connsiteY5" fmla="*/ 189807 h 285750"/>
                  <a:gd name="connsiteX6" fmla="*/ 151131 w 425450"/>
                  <a:gd name="connsiteY6" fmla="*/ 156569 h 285750"/>
                  <a:gd name="connsiteX7" fmla="*/ 142888 w 425450"/>
                  <a:gd name="connsiteY7" fmla="*/ 150693 h 285750"/>
                  <a:gd name="connsiteX8" fmla="*/ 116315 w 425450"/>
                  <a:gd name="connsiteY8" fmla="*/ 152184 h 285750"/>
                  <a:gd name="connsiteX9" fmla="*/ 106931 w 425450"/>
                  <a:gd name="connsiteY9" fmla="*/ 145431 h 285750"/>
                  <a:gd name="connsiteX10" fmla="*/ 104300 w 425450"/>
                  <a:gd name="connsiteY10" fmla="*/ 119209 h 285750"/>
                  <a:gd name="connsiteX11" fmla="*/ 71150 w 425450"/>
                  <a:gd name="connsiteY11" fmla="*/ 101669 h 285750"/>
                  <a:gd name="connsiteX12" fmla="*/ 50454 w 425450"/>
                  <a:gd name="connsiteY12" fmla="*/ 120963 h 285750"/>
                  <a:gd name="connsiteX13" fmla="*/ 29406 w 425450"/>
                  <a:gd name="connsiteY13" fmla="*/ 132364 h 285750"/>
                  <a:gd name="connsiteX14" fmla="*/ 33440 w 425450"/>
                  <a:gd name="connsiteY14" fmla="*/ 148851 h 285750"/>
                  <a:gd name="connsiteX15" fmla="*/ 5727 w 425450"/>
                  <a:gd name="connsiteY15" fmla="*/ 149290 h 285750"/>
                  <a:gd name="connsiteX16" fmla="*/ 4763 w 425450"/>
                  <a:gd name="connsiteY16" fmla="*/ 25372 h 285750"/>
                  <a:gd name="connsiteX17" fmla="*/ 68081 w 425450"/>
                  <a:gd name="connsiteY17" fmla="*/ 4763 h 285750"/>
                  <a:gd name="connsiteX18" fmla="*/ 72641 w 425450"/>
                  <a:gd name="connsiteY18" fmla="*/ 7832 h 285750"/>
                  <a:gd name="connsiteX19" fmla="*/ 110790 w 425450"/>
                  <a:gd name="connsiteY19" fmla="*/ 32738 h 285750"/>
                  <a:gd name="connsiteX20" fmla="*/ 130873 w 425450"/>
                  <a:gd name="connsiteY20" fmla="*/ 45718 h 285750"/>
                  <a:gd name="connsiteX21" fmla="*/ 154376 w 425450"/>
                  <a:gd name="connsiteY21" fmla="*/ 76412 h 285750"/>
                  <a:gd name="connsiteX22" fmla="*/ 183229 w 425450"/>
                  <a:gd name="connsiteY22" fmla="*/ 71501 h 285750"/>
                  <a:gd name="connsiteX23" fmla="*/ 225412 w 425450"/>
                  <a:gd name="connsiteY23" fmla="*/ 68870 h 285750"/>
                  <a:gd name="connsiteX24" fmla="*/ 254791 w 425450"/>
                  <a:gd name="connsiteY24" fmla="*/ 93426 h 285750"/>
                  <a:gd name="connsiteX25" fmla="*/ 252949 w 425450"/>
                  <a:gd name="connsiteY25" fmla="*/ 126751 h 285750"/>
                  <a:gd name="connsiteX26" fmla="*/ 264964 w 425450"/>
                  <a:gd name="connsiteY26" fmla="*/ 127014 h 285750"/>
                  <a:gd name="connsiteX27" fmla="*/ 269963 w 425450"/>
                  <a:gd name="connsiteY27" fmla="*/ 153850 h 285750"/>
                  <a:gd name="connsiteX28" fmla="*/ 301271 w 425450"/>
                  <a:gd name="connsiteY28" fmla="*/ 154902 h 285750"/>
                  <a:gd name="connsiteX29" fmla="*/ 307936 w 425450"/>
                  <a:gd name="connsiteY29" fmla="*/ 170250 h 285750"/>
                  <a:gd name="connsiteX30" fmla="*/ 317145 w 425450"/>
                  <a:gd name="connsiteY30" fmla="*/ 170074 h 285750"/>
                  <a:gd name="connsiteX31" fmla="*/ 327931 w 425450"/>
                  <a:gd name="connsiteY31" fmla="*/ 146834 h 285750"/>
                  <a:gd name="connsiteX32" fmla="*/ 360292 w 425450"/>
                  <a:gd name="connsiteY32" fmla="*/ 123945 h 285750"/>
                  <a:gd name="connsiteX33" fmla="*/ 374412 w 425450"/>
                  <a:gd name="connsiteY33" fmla="*/ 117806 h 285750"/>
                  <a:gd name="connsiteX34" fmla="*/ 381691 w 425450"/>
                  <a:gd name="connsiteY34" fmla="*/ 121051 h 285750"/>
                  <a:gd name="connsiteX35" fmla="*/ 361082 w 425450"/>
                  <a:gd name="connsiteY35" fmla="*/ 142362 h 285750"/>
                  <a:gd name="connsiteX36" fmla="*/ 379235 w 425450"/>
                  <a:gd name="connsiteY36" fmla="*/ 154639 h 285750"/>
                  <a:gd name="connsiteX37" fmla="*/ 396775 w 425450"/>
                  <a:gd name="connsiteY37" fmla="*/ 146483 h 285750"/>
                  <a:gd name="connsiteX38" fmla="*/ 425891 w 425450"/>
                  <a:gd name="connsiteY38" fmla="*/ 163672 h 285750"/>
                  <a:gd name="connsiteX39" fmla="*/ 394407 w 425450"/>
                  <a:gd name="connsiteY39" fmla="*/ 186825 h 285750"/>
                  <a:gd name="connsiteX40" fmla="*/ 375727 w 425450"/>
                  <a:gd name="connsiteY40" fmla="*/ 183668 h 285750"/>
                  <a:gd name="connsiteX41" fmla="*/ 365555 w 425450"/>
                  <a:gd name="connsiteY41" fmla="*/ 184545 h 285750"/>
                  <a:gd name="connsiteX42" fmla="*/ 362046 w 425450"/>
                  <a:gd name="connsiteY42" fmla="*/ 175599 h 285750"/>
                  <a:gd name="connsiteX43" fmla="*/ 367133 w 425450"/>
                  <a:gd name="connsiteY43" fmla="*/ 160603 h 285750"/>
                  <a:gd name="connsiteX44" fmla="*/ 334246 w 425450"/>
                  <a:gd name="connsiteY44" fmla="*/ 168145 h 285750"/>
                  <a:gd name="connsiteX45" fmla="*/ 326441 w 425450"/>
                  <a:gd name="connsiteY45" fmla="*/ 188754 h 285750"/>
                  <a:gd name="connsiteX46" fmla="*/ 314777 w 425450"/>
                  <a:gd name="connsiteY46" fmla="*/ 206381 h 285750"/>
                  <a:gd name="connsiteX47" fmla="*/ 294256 w 425450"/>
                  <a:gd name="connsiteY47" fmla="*/ 204891 h 285750"/>
                  <a:gd name="connsiteX48" fmla="*/ 287853 w 425450"/>
                  <a:gd name="connsiteY48" fmla="*/ 218835 h 285750"/>
                  <a:gd name="connsiteX49" fmla="*/ 305919 w 425450"/>
                  <a:gd name="connsiteY49" fmla="*/ 226377 h 285750"/>
                  <a:gd name="connsiteX50" fmla="*/ 311181 w 425450"/>
                  <a:gd name="connsiteY50" fmla="*/ 249705 h 285750"/>
                  <a:gd name="connsiteX51" fmla="*/ 297413 w 425450"/>
                  <a:gd name="connsiteY51" fmla="*/ 281013 h 285750"/>
                  <a:gd name="connsiteX52" fmla="*/ 278821 w 425450"/>
                  <a:gd name="connsiteY52" fmla="*/ 274523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25450" h="285750">
                    <a:moveTo>
                      <a:pt x="265140" y="274260"/>
                    </a:moveTo>
                    <a:lnTo>
                      <a:pt x="265841" y="255317"/>
                    </a:lnTo>
                    <a:lnTo>
                      <a:pt x="233129" y="241987"/>
                    </a:lnTo>
                    <a:lnTo>
                      <a:pt x="207434" y="226640"/>
                    </a:lnTo>
                    <a:lnTo>
                      <a:pt x="191385" y="211819"/>
                    </a:lnTo>
                    <a:lnTo>
                      <a:pt x="163234" y="189807"/>
                    </a:lnTo>
                    <a:lnTo>
                      <a:pt x="151131" y="156569"/>
                    </a:lnTo>
                    <a:lnTo>
                      <a:pt x="142888" y="150693"/>
                    </a:lnTo>
                    <a:lnTo>
                      <a:pt x="116315" y="152184"/>
                    </a:lnTo>
                    <a:lnTo>
                      <a:pt x="106931" y="145431"/>
                    </a:lnTo>
                    <a:lnTo>
                      <a:pt x="104300" y="119209"/>
                    </a:lnTo>
                    <a:lnTo>
                      <a:pt x="71150" y="101669"/>
                    </a:lnTo>
                    <a:lnTo>
                      <a:pt x="50454" y="120963"/>
                    </a:lnTo>
                    <a:lnTo>
                      <a:pt x="29406" y="132364"/>
                    </a:lnTo>
                    <a:lnTo>
                      <a:pt x="33440" y="148851"/>
                    </a:lnTo>
                    <a:lnTo>
                      <a:pt x="5727" y="149290"/>
                    </a:lnTo>
                    <a:lnTo>
                      <a:pt x="4763" y="25372"/>
                    </a:lnTo>
                    <a:lnTo>
                      <a:pt x="68081" y="4763"/>
                    </a:lnTo>
                    <a:lnTo>
                      <a:pt x="72641" y="7832"/>
                    </a:lnTo>
                    <a:lnTo>
                      <a:pt x="110790" y="32738"/>
                    </a:lnTo>
                    <a:lnTo>
                      <a:pt x="130873" y="45718"/>
                    </a:lnTo>
                    <a:lnTo>
                      <a:pt x="154376" y="76412"/>
                    </a:lnTo>
                    <a:lnTo>
                      <a:pt x="183229" y="71501"/>
                    </a:lnTo>
                    <a:lnTo>
                      <a:pt x="225412" y="68870"/>
                    </a:lnTo>
                    <a:lnTo>
                      <a:pt x="254791" y="93426"/>
                    </a:lnTo>
                    <a:lnTo>
                      <a:pt x="252949" y="126751"/>
                    </a:lnTo>
                    <a:lnTo>
                      <a:pt x="264964" y="127014"/>
                    </a:lnTo>
                    <a:lnTo>
                      <a:pt x="269963" y="153850"/>
                    </a:lnTo>
                    <a:lnTo>
                      <a:pt x="301271" y="154902"/>
                    </a:lnTo>
                    <a:lnTo>
                      <a:pt x="307936" y="170250"/>
                    </a:lnTo>
                    <a:lnTo>
                      <a:pt x="317145" y="170074"/>
                    </a:lnTo>
                    <a:lnTo>
                      <a:pt x="327931" y="146834"/>
                    </a:lnTo>
                    <a:lnTo>
                      <a:pt x="360292" y="123945"/>
                    </a:lnTo>
                    <a:lnTo>
                      <a:pt x="374412" y="117806"/>
                    </a:lnTo>
                    <a:lnTo>
                      <a:pt x="381691" y="121051"/>
                    </a:lnTo>
                    <a:lnTo>
                      <a:pt x="361082" y="142362"/>
                    </a:lnTo>
                    <a:lnTo>
                      <a:pt x="379235" y="154639"/>
                    </a:lnTo>
                    <a:lnTo>
                      <a:pt x="396775" y="146483"/>
                    </a:lnTo>
                    <a:lnTo>
                      <a:pt x="425891" y="163672"/>
                    </a:lnTo>
                    <a:lnTo>
                      <a:pt x="394407" y="186825"/>
                    </a:lnTo>
                    <a:lnTo>
                      <a:pt x="375727" y="183668"/>
                    </a:lnTo>
                    <a:lnTo>
                      <a:pt x="365555" y="184545"/>
                    </a:lnTo>
                    <a:lnTo>
                      <a:pt x="362046" y="175599"/>
                    </a:lnTo>
                    <a:lnTo>
                      <a:pt x="367133" y="160603"/>
                    </a:lnTo>
                    <a:lnTo>
                      <a:pt x="334246" y="168145"/>
                    </a:lnTo>
                    <a:lnTo>
                      <a:pt x="326441" y="188754"/>
                    </a:lnTo>
                    <a:lnTo>
                      <a:pt x="314777" y="206381"/>
                    </a:lnTo>
                    <a:lnTo>
                      <a:pt x="294256" y="204891"/>
                    </a:lnTo>
                    <a:lnTo>
                      <a:pt x="287853" y="218835"/>
                    </a:lnTo>
                    <a:lnTo>
                      <a:pt x="305919" y="226377"/>
                    </a:lnTo>
                    <a:lnTo>
                      <a:pt x="311181" y="249705"/>
                    </a:lnTo>
                    <a:lnTo>
                      <a:pt x="297413" y="281013"/>
                    </a:lnTo>
                    <a:lnTo>
                      <a:pt x="278821" y="274523"/>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90" name="Freeform: Shape 1668">
                <a:extLst>
                  <a:ext uri="{FF2B5EF4-FFF2-40B4-BE49-F238E27FC236}">
                    <a16:creationId xmlns:a16="http://schemas.microsoft.com/office/drawing/2014/main" id="{565973EC-B497-41B4-A8E8-C8FFCA27EA72}"/>
                  </a:ext>
                </a:extLst>
              </p:cNvPr>
              <p:cNvSpPr/>
              <p:nvPr/>
            </p:nvSpPr>
            <p:spPr>
              <a:xfrm>
                <a:off x="4804762" y="4143096"/>
                <a:ext cx="349113" cy="296417"/>
              </a:xfrm>
              <a:custGeom>
                <a:avLst/>
                <a:gdLst>
                  <a:gd name="connsiteX0" fmla="*/ 53260 w 336550"/>
                  <a:gd name="connsiteY0" fmla="*/ 14409 h 285750"/>
                  <a:gd name="connsiteX1" fmla="*/ 52558 w 336550"/>
                  <a:gd name="connsiteY1" fmla="*/ 20285 h 285750"/>
                  <a:gd name="connsiteX2" fmla="*/ 38088 w 336550"/>
                  <a:gd name="connsiteY2" fmla="*/ 23179 h 285750"/>
                  <a:gd name="connsiteX3" fmla="*/ 46156 w 336550"/>
                  <a:gd name="connsiteY3" fmla="*/ 34492 h 285750"/>
                  <a:gd name="connsiteX4" fmla="*/ 45805 w 336550"/>
                  <a:gd name="connsiteY4" fmla="*/ 47559 h 285750"/>
                  <a:gd name="connsiteX5" fmla="*/ 35019 w 336550"/>
                  <a:gd name="connsiteY5" fmla="*/ 61942 h 285750"/>
                  <a:gd name="connsiteX6" fmla="*/ 44315 w 336550"/>
                  <a:gd name="connsiteY6" fmla="*/ 81587 h 285750"/>
                  <a:gd name="connsiteX7" fmla="*/ 54926 w 336550"/>
                  <a:gd name="connsiteY7" fmla="*/ 80008 h 285750"/>
                  <a:gd name="connsiteX8" fmla="*/ 60451 w 336550"/>
                  <a:gd name="connsiteY8" fmla="*/ 62117 h 285750"/>
                  <a:gd name="connsiteX9" fmla="*/ 52821 w 336550"/>
                  <a:gd name="connsiteY9" fmla="*/ 53348 h 285750"/>
                  <a:gd name="connsiteX10" fmla="*/ 51594 w 336550"/>
                  <a:gd name="connsiteY10" fmla="*/ 34580 h 285750"/>
                  <a:gd name="connsiteX11" fmla="*/ 82200 w 336550"/>
                  <a:gd name="connsiteY11" fmla="*/ 24407 h 285750"/>
                  <a:gd name="connsiteX12" fmla="*/ 78780 w 336550"/>
                  <a:gd name="connsiteY12" fmla="*/ 12655 h 285750"/>
                  <a:gd name="connsiteX13" fmla="*/ 87375 w 336550"/>
                  <a:gd name="connsiteY13" fmla="*/ 4763 h 285750"/>
                  <a:gd name="connsiteX14" fmla="*/ 96232 w 336550"/>
                  <a:gd name="connsiteY14" fmla="*/ 22302 h 285750"/>
                  <a:gd name="connsiteX15" fmla="*/ 113509 w 336550"/>
                  <a:gd name="connsiteY15" fmla="*/ 22741 h 285750"/>
                  <a:gd name="connsiteX16" fmla="*/ 129470 w 336550"/>
                  <a:gd name="connsiteY16" fmla="*/ 36597 h 285750"/>
                  <a:gd name="connsiteX17" fmla="*/ 130434 w 336550"/>
                  <a:gd name="connsiteY17" fmla="*/ 44841 h 285750"/>
                  <a:gd name="connsiteX18" fmla="*/ 152447 w 336550"/>
                  <a:gd name="connsiteY18" fmla="*/ 45016 h 285750"/>
                  <a:gd name="connsiteX19" fmla="*/ 178756 w 336550"/>
                  <a:gd name="connsiteY19" fmla="*/ 42473 h 285750"/>
                  <a:gd name="connsiteX20" fmla="*/ 192876 w 336550"/>
                  <a:gd name="connsiteY20" fmla="*/ 53611 h 285750"/>
                  <a:gd name="connsiteX21" fmla="*/ 211643 w 336550"/>
                  <a:gd name="connsiteY21" fmla="*/ 56680 h 285750"/>
                  <a:gd name="connsiteX22" fmla="*/ 225412 w 336550"/>
                  <a:gd name="connsiteY22" fmla="*/ 48963 h 285750"/>
                  <a:gd name="connsiteX23" fmla="*/ 225675 w 336550"/>
                  <a:gd name="connsiteY23" fmla="*/ 42648 h 285750"/>
                  <a:gd name="connsiteX24" fmla="*/ 256194 w 336550"/>
                  <a:gd name="connsiteY24" fmla="*/ 41157 h 285750"/>
                  <a:gd name="connsiteX25" fmla="*/ 285661 w 336550"/>
                  <a:gd name="connsiteY25" fmla="*/ 40806 h 285750"/>
                  <a:gd name="connsiteX26" fmla="*/ 264789 w 336550"/>
                  <a:gd name="connsiteY26" fmla="*/ 48173 h 285750"/>
                  <a:gd name="connsiteX27" fmla="*/ 273120 w 336550"/>
                  <a:gd name="connsiteY27" fmla="*/ 59925 h 285750"/>
                  <a:gd name="connsiteX28" fmla="*/ 292852 w 336550"/>
                  <a:gd name="connsiteY28" fmla="*/ 61767 h 285750"/>
                  <a:gd name="connsiteX29" fmla="*/ 311444 w 336550"/>
                  <a:gd name="connsiteY29" fmla="*/ 73957 h 285750"/>
                  <a:gd name="connsiteX30" fmla="*/ 315391 w 336550"/>
                  <a:gd name="connsiteY30" fmla="*/ 93776 h 285750"/>
                  <a:gd name="connsiteX31" fmla="*/ 328195 w 336550"/>
                  <a:gd name="connsiteY31" fmla="*/ 93163 h 285750"/>
                  <a:gd name="connsiteX32" fmla="*/ 337842 w 336550"/>
                  <a:gd name="connsiteY32" fmla="*/ 99038 h 285750"/>
                  <a:gd name="connsiteX33" fmla="*/ 318373 w 336550"/>
                  <a:gd name="connsiteY33" fmla="*/ 113509 h 285750"/>
                  <a:gd name="connsiteX34" fmla="*/ 316180 w 336550"/>
                  <a:gd name="connsiteY34" fmla="*/ 122542 h 285750"/>
                  <a:gd name="connsiteX35" fmla="*/ 324599 w 336550"/>
                  <a:gd name="connsiteY35" fmla="*/ 131662 h 285750"/>
                  <a:gd name="connsiteX36" fmla="*/ 318548 w 336550"/>
                  <a:gd name="connsiteY36" fmla="*/ 136223 h 285750"/>
                  <a:gd name="connsiteX37" fmla="*/ 303376 w 336550"/>
                  <a:gd name="connsiteY37" fmla="*/ 140169 h 285750"/>
                  <a:gd name="connsiteX38" fmla="*/ 303902 w 336550"/>
                  <a:gd name="connsiteY38" fmla="*/ 151570 h 285750"/>
                  <a:gd name="connsiteX39" fmla="*/ 297237 w 336550"/>
                  <a:gd name="connsiteY39" fmla="*/ 158323 h 285750"/>
                  <a:gd name="connsiteX40" fmla="*/ 313812 w 336550"/>
                  <a:gd name="connsiteY40" fmla="*/ 176915 h 285750"/>
                  <a:gd name="connsiteX41" fmla="*/ 317145 w 336550"/>
                  <a:gd name="connsiteY41" fmla="*/ 183843 h 285750"/>
                  <a:gd name="connsiteX42" fmla="*/ 308112 w 336550"/>
                  <a:gd name="connsiteY42" fmla="*/ 193227 h 285750"/>
                  <a:gd name="connsiteX43" fmla="*/ 280575 w 336550"/>
                  <a:gd name="connsiteY43" fmla="*/ 202347 h 285750"/>
                  <a:gd name="connsiteX44" fmla="*/ 262947 w 336550"/>
                  <a:gd name="connsiteY44" fmla="*/ 206206 h 285750"/>
                  <a:gd name="connsiteX45" fmla="*/ 255844 w 336550"/>
                  <a:gd name="connsiteY45" fmla="*/ 211994 h 285750"/>
                  <a:gd name="connsiteX46" fmla="*/ 236287 w 336550"/>
                  <a:gd name="connsiteY46" fmla="*/ 205855 h 285750"/>
                  <a:gd name="connsiteX47" fmla="*/ 218045 w 336550"/>
                  <a:gd name="connsiteY47" fmla="*/ 202698 h 285750"/>
                  <a:gd name="connsiteX48" fmla="*/ 213485 w 336550"/>
                  <a:gd name="connsiteY48" fmla="*/ 204978 h 285750"/>
                  <a:gd name="connsiteX49" fmla="*/ 224447 w 336550"/>
                  <a:gd name="connsiteY49" fmla="*/ 211293 h 285750"/>
                  <a:gd name="connsiteX50" fmla="*/ 223483 w 336550"/>
                  <a:gd name="connsiteY50" fmla="*/ 227692 h 285750"/>
                  <a:gd name="connsiteX51" fmla="*/ 226903 w 336550"/>
                  <a:gd name="connsiteY51" fmla="*/ 243127 h 285750"/>
                  <a:gd name="connsiteX52" fmla="*/ 247688 w 336550"/>
                  <a:gd name="connsiteY52" fmla="*/ 245232 h 285750"/>
                  <a:gd name="connsiteX53" fmla="*/ 249091 w 336550"/>
                  <a:gd name="connsiteY53" fmla="*/ 250318 h 285750"/>
                  <a:gd name="connsiteX54" fmla="*/ 231463 w 336550"/>
                  <a:gd name="connsiteY54" fmla="*/ 257334 h 285750"/>
                  <a:gd name="connsiteX55" fmla="*/ 228657 w 336550"/>
                  <a:gd name="connsiteY55" fmla="*/ 267683 h 285750"/>
                  <a:gd name="connsiteX56" fmla="*/ 218484 w 336550"/>
                  <a:gd name="connsiteY56" fmla="*/ 271629 h 285750"/>
                  <a:gd name="connsiteX57" fmla="*/ 200243 w 336550"/>
                  <a:gd name="connsiteY57" fmla="*/ 277330 h 285750"/>
                  <a:gd name="connsiteX58" fmla="*/ 195507 w 336550"/>
                  <a:gd name="connsiteY58" fmla="*/ 284872 h 285750"/>
                  <a:gd name="connsiteX59" fmla="*/ 176389 w 336550"/>
                  <a:gd name="connsiteY59" fmla="*/ 286450 h 285750"/>
                  <a:gd name="connsiteX60" fmla="*/ 162795 w 336550"/>
                  <a:gd name="connsiteY60" fmla="*/ 273471 h 285750"/>
                  <a:gd name="connsiteX61" fmla="*/ 155341 w 336550"/>
                  <a:gd name="connsiteY61" fmla="*/ 249178 h 285750"/>
                  <a:gd name="connsiteX62" fmla="*/ 148764 w 336550"/>
                  <a:gd name="connsiteY62" fmla="*/ 240584 h 285750"/>
                  <a:gd name="connsiteX63" fmla="*/ 139818 w 336550"/>
                  <a:gd name="connsiteY63" fmla="*/ 235234 h 285750"/>
                  <a:gd name="connsiteX64" fmla="*/ 152272 w 336550"/>
                  <a:gd name="connsiteY64" fmla="*/ 223044 h 285750"/>
                  <a:gd name="connsiteX65" fmla="*/ 151482 w 336550"/>
                  <a:gd name="connsiteY65" fmla="*/ 217519 h 285750"/>
                  <a:gd name="connsiteX66" fmla="*/ 144466 w 336550"/>
                  <a:gd name="connsiteY66" fmla="*/ 210240 h 285750"/>
                  <a:gd name="connsiteX67" fmla="*/ 139555 w 336550"/>
                  <a:gd name="connsiteY67" fmla="*/ 194016 h 285750"/>
                  <a:gd name="connsiteX68" fmla="*/ 141485 w 336550"/>
                  <a:gd name="connsiteY68" fmla="*/ 176389 h 285750"/>
                  <a:gd name="connsiteX69" fmla="*/ 146922 w 336550"/>
                  <a:gd name="connsiteY69" fmla="*/ 168145 h 285750"/>
                  <a:gd name="connsiteX70" fmla="*/ 151395 w 336550"/>
                  <a:gd name="connsiteY70" fmla="*/ 154990 h 285750"/>
                  <a:gd name="connsiteX71" fmla="*/ 142712 w 336550"/>
                  <a:gd name="connsiteY71" fmla="*/ 150693 h 285750"/>
                  <a:gd name="connsiteX72" fmla="*/ 128681 w 336550"/>
                  <a:gd name="connsiteY72" fmla="*/ 153499 h 285750"/>
                  <a:gd name="connsiteX73" fmla="*/ 110965 w 336550"/>
                  <a:gd name="connsiteY73" fmla="*/ 152184 h 285750"/>
                  <a:gd name="connsiteX74" fmla="*/ 101056 w 336550"/>
                  <a:gd name="connsiteY74" fmla="*/ 154815 h 285750"/>
                  <a:gd name="connsiteX75" fmla="*/ 83691 w 336550"/>
                  <a:gd name="connsiteY75" fmla="*/ 133679 h 285750"/>
                  <a:gd name="connsiteX76" fmla="*/ 69396 w 336550"/>
                  <a:gd name="connsiteY76" fmla="*/ 130522 h 285750"/>
                  <a:gd name="connsiteX77" fmla="*/ 37825 w 336550"/>
                  <a:gd name="connsiteY77" fmla="*/ 132890 h 285750"/>
                  <a:gd name="connsiteX78" fmla="*/ 31949 w 336550"/>
                  <a:gd name="connsiteY78" fmla="*/ 124296 h 285750"/>
                  <a:gd name="connsiteX79" fmla="*/ 25898 w 336550"/>
                  <a:gd name="connsiteY79" fmla="*/ 122279 h 285750"/>
                  <a:gd name="connsiteX80" fmla="*/ 25021 w 336550"/>
                  <a:gd name="connsiteY80" fmla="*/ 117104 h 285750"/>
                  <a:gd name="connsiteX81" fmla="*/ 27915 w 336550"/>
                  <a:gd name="connsiteY81" fmla="*/ 107984 h 285750"/>
                  <a:gd name="connsiteX82" fmla="*/ 25986 w 336550"/>
                  <a:gd name="connsiteY82" fmla="*/ 98074 h 285750"/>
                  <a:gd name="connsiteX83" fmla="*/ 20548 w 336550"/>
                  <a:gd name="connsiteY83" fmla="*/ 92636 h 285750"/>
                  <a:gd name="connsiteX84" fmla="*/ 17391 w 336550"/>
                  <a:gd name="connsiteY84" fmla="*/ 81236 h 285750"/>
                  <a:gd name="connsiteX85" fmla="*/ 4763 w 336550"/>
                  <a:gd name="connsiteY85" fmla="*/ 79657 h 285750"/>
                  <a:gd name="connsiteX86" fmla="*/ 11515 w 336550"/>
                  <a:gd name="connsiteY86" fmla="*/ 65099 h 285750"/>
                  <a:gd name="connsiteX87" fmla="*/ 14585 w 336550"/>
                  <a:gd name="connsiteY87" fmla="*/ 47472 h 285750"/>
                  <a:gd name="connsiteX88" fmla="*/ 21688 w 336550"/>
                  <a:gd name="connsiteY88" fmla="*/ 38176 h 285750"/>
                  <a:gd name="connsiteX89" fmla="*/ 31247 w 336550"/>
                  <a:gd name="connsiteY89" fmla="*/ 31072 h 285750"/>
                  <a:gd name="connsiteX90" fmla="*/ 37474 w 336550"/>
                  <a:gd name="connsiteY90" fmla="*/ 18619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36550" h="285750">
                    <a:moveTo>
                      <a:pt x="53260" y="14409"/>
                    </a:moveTo>
                    <a:lnTo>
                      <a:pt x="52558" y="20285"/>
                    </a:lnTo>
                    <a:lnTo>
                      <a:pt x="38088" y="23179"/>
                    </a:lnTo>
                    <a:lnTo>
                      <a:pt x="46156" y="34492"/>
                    </a:lnTo>
                    <a:lnTo>
                      <a:pt x="45805" y="47559"/>
                    </a:lnTo>
                    <a:lnTo>
                      <a:pt x="35019" y="61942"/>
                    </a:lnTo>
                    <a:lnTo>
                      <a:pt x="44315" y="81587"/>
                    </a:lnTo>
                    <a:lnTo>
                      <a:pt x="54926" y="80008"/>
                    </a:lnTo>
                    <a:lnTo>
                      <a:pt x="60451" y="62117"/>
                    </a:lnTo>
                    <a:lnTo>
                      <a:pt x="52821" y="53348"/>
                    </a:lnTo>
                    <a:lnTo>
                      <a:pt x="51594" y="34580"/>
                    </a:lnTo>
                    <a:lnTo>
                      <a:pt x="82200" y="24407"/>
                    </a:lnTo>
                    <a:lnTo>
                      <a:pt x="78780" y="12655"/>
                    </a:lnTo>
                    <a:lnTo>
                      <a:pt x="87375" y="4763"/>
                    </a:lnTo>
                    <a:lnTo>
                      <a:pt x="96232" y="22302"/>
                    </a:lnTo>
                    <a:lnTo>
                      <a:pt x="113509" y="22741"/>
                    </a:lnTo>
                    <a:lnTo>
                      <a:pt x="129470" y="36597"/>
                    </a:lnTo>
                    <a:lnTo>
                      <a:pt x="130434" y="44841"/>
                    </a:lnTo>
                    <a:lnTo>
                      <a:pt x="152447" y="45016"/>
                    </a:lnTo>
                    <a:lnTo>
                      <a:pt x="178756" y="42473"/>
                    </a:lnTo>
                    <a:lnTo>
                      <a:pt x="192876" y="53611"/>
                    </a:lnTo>
                    <a:lnTo>
                      <a:pt x="211643" y="56680"/>
                    </a:lnTo>
                    <a:lnTo>
                      <a:pt x="225412" y="48963"/>
                    </a:lnTo>
                    <a:lnTo>
                      <a:pt x="225675" y="42648"/>
                    </a:lnTo>
                    <a:lnTo>
                      <a:pt x="256194" y="41157"/>
                    </a:lnTo>
                    <a:lnTo>
                      <a:pt x="285661" y="40806"/>
                    </a:lnTo>
                    <a:lnTo>
                      <a:pt x="264789" y="48173"/>
                    </a:lnTo>
                    <a:lnTo>
                      <a:pt x="273120" y="59925"/>
                    </a:lnTo>
                    <a:lnTo>
                      <a:pt x="292852" y="61767"/>
                    </a:lnTo>
                    <a:lnTo>
                      <a:pt x="311444" y="73957"/>
                    </a:lnTo>
                    <a:lnTo>
                      <a:pt x="315391" y="93776"/>
                    </a:lnTo>
                    <a:lnTo>
                      <a:pt x="328195" y="93163"/>
                    </a:lnTo>
                    <a:lnTo>
                      <a:pt x="337842" y="99038"/>
                    </a:lnTo>
                    <a:lnTo>
                      <a:pt x="318373" y="113509"/>
                    </a:lnTo>
                    <a:lnTo>
                      <a:pt x="316180" y="122542"/>
                    </a:lnTo>
                    <a:lnTo>
                      <a:pt x="324599" y="131662"/>
                    </a:lnTo>
                    <a:lnTo>
                      <a:pt x="318548" y="136223"/>
                    </a:lnTo>
                    <a:lnTo>
                      <a:pt x="303376" y="140169"/>
                    </a:lnTo>
                    <a:lnTo>
                      <a:pt x="303902" y="151570"/>
                    </a:lnTo>
                    <a:lnTo>
                      <a:pt x="297237" y="158323"/>
                    </a:lnTo>
                    <a:lnTo>
                      <a:pt x="313812" y="176915"/>
                    </a:lnTo>
                    <a:lnTo>
                      <a:pt x="317145" y="183843"/>
                    </a:lnTo>
                    <a:lnTo>
                      <a:pt x="308112" y="193227"/>
                    </a:lnTo>
                    <a:lnTo>
                      <a:pt x="280575" y="202347"/>
                    </a:lnTo>
                    <a:lnTo>
                      <a:pt x="262947" y="206206"/>
                    </a:lnTo>
                    <a:lnTo>
                      <a:pt x="255844" y="211994"/>
                    </a:lnTo>
                    <a:lnTo>
                      <a:pt x="236287" y="205855"/>
                    </a:lnTo>
                    <a:lnTo>
                      <a:pt x="218045" y="202698"/>
                    </a:lnTo>
                    <a:lnTo>
                      <a:pt x="213485" y="204978"/>
                    </a:lnTo>
                    <a:lnTo>
                      <a:pt x="224447" y="211293"/>
                    </a:lnTo>
                    <a:lnTo>
                      <a:pt x="223483" y="227692"/>
                    </a:lnTo>
                    <a:lnTo>
                      <a:pt x="226903" y="243127"/>
                    </a:lnTo>
                    <a:lnTo>
                      <a:pt x="247688" y="245232"/>
                    </a:lnTo>
                    <a:lnTo>
                      <a:pt x="249091" y="250318"/>
                    </a:lnTo>
                    <a:lnTo>
                      <a:pt x="231463" y="257334"/>
                    </a:lnTo>
                    <a:lnTo>
                      <a:pt x="228657" y="267683"/>
                    </a:lnTo>
                    <a:lnTo>
                      <a:pt x="218484" y="271629"/>
                    </a:lnTo>
                    <a:lnTo>
                      <a:pt x="200243" y="277330"/>
                    </a:lnTo>
                    <a:lnTo>
                      <a:pt x="195507" y="284872"/>
                    </a:lnTo>
                    <a:lnTo>
                      <a:pt x="176389" y="286450"/>
                    </a:lnTo>
                    <a:lnTo>
                      <a:pt x="162795" y="273471"/>
                    </a:lnTo>
                    <a:lnTo>
                      <a:pt x="155341" y="249178"/>
                    </a:lnTo>
                    <a:lnTo>
                      <a:pt x="148764" y="240584"/>
                    </a:lnTo>
                    <a:lnTo>
                      <a:pt x="139818" y="235234"/>
                    </a:lnTo>
                    <a:lnTo>
                      <a:pt x="152272" y="223044"/>
                    </a:lnTo>
                    <a:lnTo>
                      <a:pt x="151482" y="217519"/>
                    </a:lnTo>
                    <a:lnTo>
                      <a:pt x="144466" y="210240"/>
                    </a:lnTo>
                    <a:lnTo>
                      <a:pt x="139555" y="194016"/>
                    </a:lnTo>
                    <a:lnTo>
                      <a:pt x="141485" y="176389"/>
                    </a:lnTo>
                    <a:lnTo>
                      <a:pt x="146922" y="168145"/>
                    </a:lnTo>
                    <a:lnTo>
                      <a:pt x="151395" y="154990"/>
                    </a:lnTo>
                    <a:lnTo>
                      <a:pt x="142712" y="150693"/>
                    </a:lnTo>
                    <a:lnTo>
                      <a:pt x="128681" y="153499"/>
                    </a:lnTo>
                    <a:lnTo>
                      <a:pt x="110965" y="152184"/>
                    </a:lnTo>
                    <a:lnTo>
                      <a:pt x="101056" y="154815"/>
                    </a:lnTo>
                    <a:lnTo>
                      <a:pt x="83691" y="133679"/>
                    </a:lnTo>
                    <a:lnTo>
                      <a:pt x="69396" y="130522"/>
                    </a:lnTo>
                    <a:lnTo>
                      <a:pt x="37825" y="132890"/>
                    </a:lnTo>
                    <a:lnTo>
                      <a:pt x="31949" y="124296"/>
                    </a:lnTo>
                    <a:lnTo>
                      <a:pt x="25898" y="122279"/>
                    </a:lnTo>
                    <a:lnTo>
                      <a:pt x="25021" y="117104"/>
                    </a:lnTo>
                    <a:lnTo>
                      <a:pt x="27915" y="107984"/>
                    </a:lnTo>
                    <a:lnTo>
                      <a:pt x="25986" y="98074"/>
                    </a:lnTo>
                    <a:lnTo>
                      <a:pt x="20548" y="92636"/>
                    </a:lnTo>
                    <a:lnTo>
                      <a:pt x="17391" y="81236"/>
                    </a:lnTo>
                    <a:lnTo>
                      <a:pt x="4763" y="79657"/>
                    </a:lnTo>
                    <a:lnTo>
                      <a:pt x="11515" y="65099"/>
                    </a:lnTo>
                    <a:lnTo>
                      <a:pt x="14585" y="47472"/>
                    </a:lnTo>
                    <a:lnTo>
                      <a:pt x="21688" y="38176"/>
                    </a:lnTo>
                    <a:lnTo>
                      <a:pt x="31247" y="31072"/>
                    </a:lnTo>
                    <a:lnTo>
                      <a:pt x="37474" y="18619"/>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91" name="Freeform: Shape 1669">
                <a:extLst>
                  <a:ext uri="{FF2B5EF4-FFF2-40B4-BE49-F238E27FC236}">
                    <a16:creationId xmlns:a16="http://schemas.microsoft.com/office/drawing/2014/main" id="{5197A1CF-16EA-44EE-97CD-FF650C0B00A4}"/>
                  </a:ext>
                </a:extLst>
              </p:cNvPr>
              <p:cNvSpPr/>
              <p:nvPr/>
            </p:nvSpPr>
            <p:spPr>
              <a:xfrm>
                <a:off x="9280602" y="3844616"/>
                <a:ext cx="191024" cy="395223"/>
              </a:xfrm>
              <a:custGeom>
                <a:avLst/>
                <a:gdLst>
                  <a:gd name="connsiteX0" fmla="*/ 149378 w 184150"/>
                  <a:gd name="connsiteY0" fmla="*/ 52383 h 381000"/>
                  <a:gd name="connsiteX1" fmla="*/ 116578 w 184150"/>
                  <a:gd name="connsiteY1" fmla="*/ 74834 h 381000"/>
                  <a:gd name="connsiteX2" fmla="*/ 96057 w 184150"/>
                  <a:gd name="connsiteY2" fmla="*/ 99477 h 381000"/>
                  <a:gd name="connsiteX3" fmla="*/ 90620 w 184150"/>
                  <a:gd name="connsiteY3" fmla="*/ 117455 h 381000"/>
                  <a:gd name="connsiteX4" fmla="*/ 109475 w 184150"/>
                  <a:gd name="connsiteY4" fmla="*/ 144554 h 381000"/>
                  <a:gd name="connsiteX5" fmla="*/ 132452 w 184150"/>
                  <a:gd name="connsiteY5" fmla="*/ 178055 h 381000"/>
                  <a:gd name="connsiteX6" fmla="*/ 154727 w 184150"/>
                  <a:gd name="connsiteY6" fmla="*/ 193753 h 381000"/>
                  <a:gd name="connsiteX7" fmla="*/ 169724 w 184150"/>
                  <a:gd name="connsiteY7" fmla="*/ 214187 h 381000"/>
                  <a:gd name="connsiteX8" fmla="*/ 180949 w 184150"/>
                  <a:gd name="connsiteY8" fmla="*/ 260842 h 381000"/>
                  <a:gd name="connsiteX9" fmla="*/ 177617 w 184150"/>
                  <a:gd name="connsiteY9" fmla="*/ 304867 h 381000"/>
                  <a:gd name="connsiteX10" fmla="*/ 157183 w 184150"/>
                  <a:gd name="connsiteY10" fmla="*/ 321267 h 381000"/>
                  <a:gd name="connsiteX11" fmla="*/ 128944 w 184150"/>
                  <a:gd name="connsiteY11" fmla="*/ 337315 h 381000"/>
                  <a:gd name="connsiteX12" fmla="*/ 108948 w 184150"/>
                  <a:gd name="connsiteY12" fmla="*/ 358012 h 381000"/>
                  <a:gd name="connsiteX13" fmla="*/ 78254 w 184150"/>
                  <a:gd name="connsiteY13" fmla="*/ 380989 h 381000"/>
                  <a:gd name="connsiteX14" fmla="*/ 69309 w 184150"/>
                  <a:gd name="connsiteY14" fmla="*/ 365116 h 381000"/>
                  <a:gd name="connsiteX15" fmla="*/ 76237 w 184150"/>
                  <a:gd name="connsiteY15" fmla="*/ 348365 h 381000"/>
                  <a:gd name="connsiteX16" fmla="*/ 57996 w 184150"/>
                  <a:gd name="connsiteY16" fmla="*/ 334246 h 381000"/>
                  <a:gd name="connsiteX17" fmla="*/ 79306 w 184150"/>
                  <a:gd name="connsiteY17" fmla="*/ 324248 h 381000"/>
                  <a:gd name="connsiteX18" fmla="*/ 105090 w 184150"/>
                  <a:gd name="connsiteY18" fmla="*/ 322494 h 381000"/>
                  <a:gd name="connsiteX19" fmla="*/ 94303 w 184150"/>
                  <a:gd name="connsiteY19" fmla="*/ 307323 h 381000"/>
                  <a:gd name="connsiteX20" fmla="*/ 135609 w 184150"/>
                  <a:gd name="connsiteY20" fmla="*/ 288117 h 381000"/>
                  <a:gd name="connsiteX21" fmla="*/ 138678 w 184150"/>
                  <a:gd name="connsiteY21" fmla="*/ 258124 h 381000"/>
                  <a:gd name="connsiteX22" fmla="*/ 132978 w 184150"/>
                  <a:gd name="connsiteY22" fmla="*/ 241286 h 381000"/>
                  <a:gd name="connsiteX23" fmla="*/ 137450 w 184150"/>
                  <a:gd name="connsiteY23" fmla="*/ 216028 h 381000"/>
                  <a:gd name="connsiteX24" fmla="*/ 131224 w 184150"/>
                  <a:gd name="connsiteY24" fmla="*/ 198138 h 381000"/>
                  <a:gd name="connsiteX25" fmla="*/ 112632 w 184150"/>
                  <a:gd name="connsiteY25" fmla="*/ 180423 h 381000"/>
                  <a:gd name="connsiteX26" fmla="*/ 97109 w 184150"/>
                  <a:gd name="connsiteY26" fmla="*/ 157884 h 381000"/>
                  <a:gd name="connsiteX27" fmla="*/ 76675 w 184150"/>
                  <a:gd name="connsiteY27" fmla="*/ 127540 h 381000"/>
                  <a:gd name="connsiteX28" fmla="*/ 47209 w 184150"/>
                  <a:gd name="connsiteY28" fmla="*/ 112105 h 381000"/>
                  <a:gd name="connsiteX29" fmla="*/ 54312 w 184150"/>
                  <a:gd name="connsiteY29" fmla="*/ 102722 h 381000"/>
                  <a:gd name="connsiteX30" fmla="*/ 70010 w 184150"/>
                  <a:gd name="connsiteY30" fmla="*/ 95969 h 381000"/>
                  <a:gd name="connsiteX31" fmla="*/ 60451 w 184150"/>
                  <a:gd name="connsiteY31" fmla="*/ 73255 h 381000"/>
                  <a:gd name="connsiteX32" fmla="*/ 30195 w 184150"/>
                  <a:gd name="connsiteY32" fmla="*/ 72992 h 381000"/>
                  <a:gd name="connsiteX33" fmla="*/ 19145 w 184150"/>
                  <a:gd name="connsiteY33" fmla="*/ 49138 h 381000"/>
                  <a:gd name="connsiteX34" fmla="*/ 4763 w 184150"/>
                  <a:gd name="connsiteY34" fmla="*/ 28353 h 381000"/>
                  <a:gd name="connsiteX35" fmla="*/ 18005 w 184150"/>
                  <a:gd name="connsiteY35" fmla="*/ 21864 h 381000"/>
                  <a:gd name="connsiteX36" fmla="*/ 37562 w 184150"/>
                  <a:gd name="connsiteY36" fmla="*/ 22039 h 381000"/>
                  <a:gd name="connsiteX37" fmla="*/ 61504 w 184150"/>
                  <a:gd name="connsiteY37" fmla="*/ 18970 h 381000"/>
                  <a:gd name="connsiteX38" fmla="*/ 82464 w 184150"/>
                  <a:gd name="connsiteY38" fmla="*/ 4763 h 381000"/>
                  <a:gd name="connsiteX39" fmla="*/ 94303 w 184150"/>
                  <a:gd name="connsiteY39" fmla="*/ 14760 h 381000"/>
                  <a:gd name="connsiteX40" fmla="*/ 116842 w 184150"/>
                  <a:gd name="connsiteY40" fmla="*/ 19584 h 381000"/>
                  <a:gd name="connsiteX41" fmla="*/ 112895 w 184150"/>
                  <a:gd name="connsiteY41" fmla="*/ 34843 h 381000"/>
                  <a:gd name="connsiteX42" fmla="*/ 124647 w 184150"/>
                  <a:gd name="connsiteY42" fmla="*/ 4554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4150" h="381000">
                    <a:moveTo>
                      <a:pt x="149378" y="52383"/>
                    </a:moveTo>
                    <a:lnTo>
                      <a:pt x="116578" y="74834"/>
                    </a:lnTo>
                    <a:lnTo>
                      <a:pt x="96057" y="99477"/>
                    </a:lnTo>
                    <a:lnTo>
                      <a:pt x="90620" y="117455"/>
                    </a:lnTo>
                    <a:lnTo>
                      <a:pt x="109475" y="144554"/>
                    </a:lnTo>
                    <a:lnTo>
                      <a:pt x="132452" y="178055"/>
                    </a:lnTo>
                    <a:lnTo>
                      <a:pt x="154727" y="193753"/>
                    </a:lnTo>
                    <a:lnTo>
                      <a:pt x="169724" y="214187"/>
                    </a:lnTo>
                    <a:lnTo>
                      <a:pt x="180949" y="260842"/>
                    </a:lnTo>
                    <a:lnTo>
                      <a:pt x="177617" y="304867"/>
                    </a:lnTo>
                    <a:lnTo>
                      <a:pt x="157183" y="321267"/>
                    </a:lnTo>
                    <a:lnTo>
                      <a:pt x="128944" y="337315"/>
                    </a:lnTo>
                    <a:lnTo>
                      <a:pt x="108948" y="358012"/>
                    </a:lnTo>
                    <a:lnTo>
                      <a:pt x="78254" y="380989"/>
                    </a:lnTo>
                    <a:lnTo>
                      <a:pt x="69309" y="365116"/>
                    </a:lnTo>
                    <a:lnTo>
                      <a:pt x="76237" y="348365"/>
                    </a:lnTo>
                    <a:lnTo>
                      <a:pt x="57996" y="334246"/>
                    </a:lnTo>
                    <a:lnTo>
                      <a:pt x="79306" y="324248"/>
                    </a:lnTo>
                    <a:lnTo>
                      <a:pt x="105090" y="322494"/>
                    </a:lnTo>
                    <a:lnTo>
                      <a:pt x="94303" y="307323"/>
                    </a:lnTo>
                    <a:lnTo>
                      <a:pt x="135609" y="288117"/>
                    </a:lnTo>
                    <a:lnTo>
                      <a:pt x="138678" y="258124"/>
                    </a:lnTo>
                    <a:lnTo>
                      <a:pt x="132978" y="241286"/>
                    </a:lnTo>
                    <a:lnTo>
                      <a:pt x="137450" y="216028"/>
                    </a:lnTo>
                    <a:lnTo>
                      <a:pt x="131224" y="198138"/>
                    </a:lnTo>
                    <a:lnTo>
                      <a:pt x="112632" y="180423"/>
                    </a:lnTo>
                    <a:lnTo>
                      <a:pt x="97109" y="157884"/>
                    </a:lnTo>
                    <a:lnTo>
                      <a:pt x="76675" y="127540"/>
                    </a:lnTo>
                    <a:lnTo>
                      <a:pt x="47209" y="112105"/>
                    </a:lnTo>
                    <a:lnTo>
                      <a:pt x="54312" y="102722"/>
                    </a:lnTo>
                    <a:lnTo>
                      <a:pt x="70010" y="95969"/>
                    </a:lnTo>
                    <a:lnTo>
                      <a:pt x="60451" y="73255"/>
                    </a:lnTo>
                    <a:lnTo>
                      <a:pt x="30195" y="72992"/>
                    </a:lnTo>
                    <a:lnTo>
                      <a:pt x="19145" y="49138"/>
                    </a:lnTo>
                    <a:lnTo>
                      <a:pt x="4763" y="28353"/>
                    </a:lnTo>
                    <a:lnTo>
                      <a:pt x="18005" y="21864"/>
                    </a:lnTo>
                    <a:lnTo>
                      <a:pt x="37562" y="22039"/>
                    </a:lnTo>
                    <a:lnTo>
                      <a:pt x="61504" y="18970"/>
                    </a:lnTo>
                    <a:lnTo>
                      <a:pt x="82464" y="4763"/>
                    </a:lnTo>
                    <a:lnTo>
                      <a:pt x="94303" y="14760"/>
                    </a:lnTo>
                    <a:lnTo>
                      <a:pt x="116842" y="19584"/>
                    </a:lnTo>
                    <a:lnTo>
                      <a:pt x="112895" y="34843"/>
                    </a:lnTo>
                    <a:lnTo>
                      <a:pt x="124647" y="45542"/>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92" name="Freeform: Shape 1670">
                <a:extLst>
                  <a:ext uri="{FF2B5EF4-FFF2-40B4-BE49-F238E27FC236}">
                    <a16:creationId xmlns:a16="http://schemas.microsoft.com/office/drawing/2014/main" id="{2A79DAE7-D8E8-4140-ABE8-67FB866C302C}"/>
                  </a:ext>
                </a:extLst>
              </p:cNvPr>
              <p:cNvSpPr/>
              <p:nvPr/>
            </p:nvSpPr>
            <p:spPr>
              <a:xfrm>
                <a:off x="10924927" y="4828390"/>
                <a:ext cx="39522" cy="59283"/>
              </a:xfrm>
              <a:custGeom>
                <a:avLst/>
                <a:gdLst>
                  <a:gd name="connsiteX0" fmla="*/ 34580 w 38100"/>
                  <a:gd name="connsiteY0" fmla="*/ 51418 h 57150"/>
                  <a:gd name="connsiteX1" fmla="*/ 26512 w 38100"/>
                  <a:gd name="connsiteY1" fmla="*/ 54751 h 57150"/>
                  <a:gd name="connsiteX2" fmla="*/ 18268 w 38100"/>
                  <a:gd name="connsiteY2" fmla="*/ 43613 h 57150"/>
                  <a:gd name="connsiteX3" fmla="*/ 19145 w 38100"/>
                  <a:gd name="connsiteY3" fmla="*/ 36773 h 57150"/>
                  <a:gd name="connsiteX4" fmla="*/ 34580 w 38100"/>
                  <a:gd name="connsiteY4" fmla="*/ 51418 h 57150"/>
                  <a:gd name="connsiteX5" fmla="*/ 16427 w 38100"/>
                  <a:gd name="connsiteY5" fmla="*/ 12480 h 57150"/>
                  <a:gd name="connsiteX6" fmla="*/ 20461 w 38100"/>
                  <a:gd name="connsiteY6" fmla="*/ 32914 h 57150"/>
                  <a:gd name="connsiteX7" fmla="*/ 13883 w 38100"/>
                  <a:gd name="connsiteY7" fmla="*/ 29757 h 57150"/>
                  <a:gd name="connsiteX8" fmla="*/ 8797 w 38100"/>
                  <a:gd name="connsiteY8" fmla="*/ 31160 h 57150"/>
                  <a:gd name="connsiteX9" fmla="*/ 5289 w 38100"/>
                  <a:gd name="connsiteY9" fmla="*/ 24144 h 57150"/>
                  <a:gd name="connsiteX10" fmla="*/ 4763 w 38100"/>
                  <a:gd name="connsiteY10" fmla="*/ 4763 h 57150"/>
                  <a:gd name="connsiteX11" fmla="*/ 16427 w 38100"/>
                  <a:gd name="connsiteY11" fmla="*/ 1248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57150">
                    <a:moveTo>
                      <a:pt x="34580" y="51418"/>
                    </a:moveTo>
                    <a:lnTo>
                      <a:pt x="26512" y="54751"/>
                    </a:lnTo>
                    <a:lnTo>
                      <a:pt x="18268" y="43613"/>
                    </a:lnTo>
                    <a:lnTo>
                      <a:pt x="19145" y="36773"/>
                    </a:lnTo>
                    <a:lnTo>
                      <a:pt x="34580" y="51418"/>
                    </a:lnTo>
                    <a:close/>
                    <a:moveTo>
                      <a:pt x="16427" y="12480"/>
                    </a:moveTo>
                    <a:lnTo>
                      <a:pt x="20461" y="32914"/>
                    </a:lnTo>
                    <a:lnTo>
                      <a:pt x="13883" y="29757"/>
                    </a:lnTo>
                    <a:lnTo>
                      <a:pt x="8797" y="31160"/>
                    </a:lnTo>
                    <a:lnTo>
                      <a:pt x="5289" y="24144"/>
                    </a:lnTo>
                    <a:lnTo>
                      <a:pt x="4763" y="4763"/>
                    </a:lnTo>
                    <a:lnTo>
                      <a:pt x="16427" y="12480"/>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93" name="Freeform: Shape 1671">
                <a:extLst>
                  <a:ext uri="{FF2B5EF4-FFF2-40B4-BE49-F238E27FC236}">
                    <a16:creationId xmlns:a16="http://schemas.microsoft.com/office/drawing/2014/main" id="{CEDC9735-83C5-498E-9A4D-29D866759A00}"/>
                  </a:ext>
                </a:extLst>
              </p:cNvPr>
              <p:cNvSpPr/>
              <p:nvPr/>
            </p:nvSpPr>
            <p:spPr>
              <a:xfrm>
                <a:off x="7761273" y="3963061"/>
                <a:ext cx="276656" cy="177850"/>
              </a:xfrm>
              <a:custGeom>
                <a:avLst/>
                <a:gdLst>
                  <a:gd name="connsiteX0" fmla="*/ 263034 w 266700"/>
                  <a:gd name="connsiteY0" fmla="*/ 65011 h 171450"/>
                  <a:gd name="connsiteX1" fmla="*/ 245232 w 266700"/>
                  <a:gd name="connsiteY1" fmla="*/ 71940 h 171450"/>
                  <a:gd name="connsiteX2" fmla="*/ 240496 w 266700"/>
                  <a:gd name="connsiteY2" fmla="*/ 83165 h 171450"/>
                  <a:gd name="connsiteX3" fmla="*/ 239882 w 266700"/>
                  <a:gd name="connsiteY3" fmla="*/ 91847 h 171450"/>
                  <a:gd name="connsiteX4" fmla="*/ 215414 w 266700"/>
                  <a:gd name="connsiteY4" fmla="*/ 102546 h 171450"/>
                  <a:gd name="connsiteX5" fmla="*/ 176125 w 266700"/>
                  <a:gd name="connsiteY5" fmla="*/ 114386 h 171450"/>
                  <a:gd name="connsiteX6" fmla="*/ 154113 w 266700"/>
                  <a:gd name="connsiteY6" fmla="*/ 132189 h 171450"/>
                  <a:gd name="connsiteX7" fmla="*/ 143326 w 266700"/>
                  <a:gd name="connsiteY7" fmla="*/ 133504 h 171450"/>
                  <a:gd name="connsiteX8" fmla="*/ 135959 w 266700"/>
                  <a:gd name="connsiteY8" fmla="*/ 132013 h 171450"/>
                  <a:gd name="connsiteX9" fmla="*/ 121577 w 266700"/>
                  <a:gd name="connsiteY9" fmla="*/ 142537 h 171450"/>
                  <a:gd name="connsiteX10" fmla="*/ 105879 w 266700"/>
                  <a:gd name="connsiteY10" fmla="*/ 147360 h 171450"/>
                  <a:gd name="connsiteX11" fmla="*/ 85270 w 266700"/>
                  <a:gd name="connsiteY11" fmla="*/ 148676 h 171450"/>
                  <a:gd name="connsiteX12" fmla="*/ 79043 w 266700"/>
                  <a:gd name="connsiteY12" fmla="*/ 150079 h 171450"/>
                  <a:gd name="connsiteX13" fmla="*/ 73693 w 266700"/>
                  <a:gd name="connsiteY13" fmla="*/ 156656 h 171450"/>
                  <a:gd name="connsiteX14" fmla="*/ 67204 w 266700"/>
                  <a:gd name="connsiteY14" fmla="*/ 158498 h 171450"/>
                  <a:gd name="connsiteX15" fmla="*/ 63433 w 266700"/>
                  <a:gd name="connsiteY15" fmla="*/ 164900 h 171450"/>
                  <a:gd name="connsiteX16" fmla="*/ 51243 w 266700"/>
                  <a:gd name="connsiteY16" fmla="*/ 164374 h 171450"/>
                  <a:gd name="connsiteX17" fmla="*/ 43350 w 266700"/>
                  <a:gd name="connsiteY17" fmla="*/ 167707 h 171450"/>
                  <a:gd name="connsiteX18" fmla="*/ 26336 w 266700"/>
                  <a:gd name="connsiteY18" fmla="*/ 166479 h 171450"/>
                  <a:gd name="connsiteX19" fmla="*/ 19934 w 266700"/>
                  <a:gd name="connsiteY19" fmla="*/ 151833 h 171450"/>
                  <a:gd name="connsiteX20" fmla="*/ 20636 w 266700"/>
                  <a:gd name="connsiteY20" fmla="*/ 138064 h 171450"/>
                  <a:gd name="connsiteX21" fmla="*/ 16689 w 266700"/>
                  <a:gd name="connsiteY21" fmla="*/ 130610 h 171450"/>
                  <a:gd name="connsiteX22" fmla="*/ 11866 w 266700"/>
                  <a:gd name="connsiteY22" fmla="*/ 112018 h 171450"/>
                  <a:gd name="connsiteX23" fmla="*/ 4763 w 266700"/>
                  <a:gd name="connsiteY23" fmla="*/ 101582 h 171450"/>
                  <a:gd name="connsiteX24" fmla="*/ 9674 w 266700"/>
                  <a:gd name="connsiteY24" fmla="*/ 100354 h 171450"/>
                  <a:gd name="connsiteX25" fmla="*/ 7130 w 266700"/>
                  <a:gd name="connsiteY25" fmla="*/ 88778 h 171450"/>
                  <a:gd name="connsiteX26" fmla="*/ 10112 w 266700"/>
                  <a:gd name="connsiteY26" fmla="*/ 83867 h 171450"/>
                  <a:gd name="connsiteX27" fmla="*/ 9060 w 266700"/>
                  <a:gd name="connsiteY27" fmla="*/ 72817 h 171450"/>
                  <a:gd name="connsiteX28" fmla="*/ 19846 w 266700"/>
                  <a:gd name="connsiteY28" fmla="*/ 64661 h 171450"/>
                  <a:gd name="connsiteX29" fmla="*/ 17303 w 266700"/>
                  <a:gd name="connsiteY29" fmla="*/ 53874 h 171450"/>
                  <a:gd name="connsiteX30" fmla="*/ 23881 w 266700"/>
                  <a:gd name="connsiteY30" fmla="*/ 41333 h 171450"/>
                  <a:gd name="connsiteX31" fmla="*/ 33966 w 266700"/>
                  <a:gd name="connsiteY31" fmla="*/ 47998 h 171450"/>
                  <a:gd name="connsiteX32" fmla="*/ 40631 w 266700"/>
                  <a:gd name="connsiteY32" fmla="*/ 45630 h 171450"/>
                  <a:gd name="connsiteX33" fmla="*/ 68958 w 266700"/>
                  <a:gd name="connsiteY33" fmla="*/ 45016 h 171450"/>
                  <a:gd name="connsiteX34" fmla="*/ 73518 w 266700"/>
                  <a:gd name="connsiteY34" fmla="*/ 47647 h 171450"/>
                  <a:gd name="connsiteX35" fmla="*/ 97284 w 266700"/>
                  <a:gd name="connsiteY35" fmla="*/ 50191 h 171450"/>
                  <a:gd name="connsiteX36" fmla="*/ 106668 w 266700"/>
                  <a:gd name="connsiteY36" fmla="*/ 48875 h 171450"/>
                  <a:gd name="connsiteX37" fmla="*/ 112807 w 266700"/>
                  <a:gd name="connsiteY37" fmla="*/ 57382 h 171450"/>
                  <a:gd name="connsiteX38" fmla="*/ 124296 w 266700"/>
                  <a:gd name="connsiteY38" fmla="*/ 53172 h 171450"/>
                  <a:gd name="connsiteX39" fmla="*/ 141923 w 266700"/>
                  <a:gd name="connsiteY39" fmla="*/ 26249 h 171450"/>
                  <a:gd name="connsiteX40" fmla="*/ 164900 w 266700"/>
                  <a:gd name="connsiteY40" fmla="*/ 14672 h 171450"/>
                  <a:gd name="connsiteX41" fmla="*/ 235760 w 266700"/>
                  <a:gd name="connsiteY41" fmla="*/ 4763 h 171450"/>
                  <a:gd name="connsiteX42" fmla="*/ 255054 w 266700"/>
                  <a:gd name="connsiteY42" fmla="*/ 4720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6700" h="171450">
                    <a:moveTo>
                      <a:pt x="263034" y="65011"/>
                    </a:moveTo>
                    <a:lnTo>
                      <a:pt x="245232" y="71940"/>
                    </a:lnTo>
                    <a:lnTo>
                      <a:pt x="240496" y="83165"/>
                    </a:lnTo>
                    <a:lnTo>
                      <a:pt x="239882" y="91847"/>
                    </a:lnTo>
                    <a:lnTo>
                      <a:pt x="215414" y="102546"/>
                    </a:lnTo>
                    <a:lnTo>
                      <a:pt x="176125" y="114386"/>
                    </a:lnTo>
                    <a:lnTo>
                      <a:pt x="154113" y="132189"/>
                    </a:lnTo>
                    <a:lnTo>
                      <a:pt x="143326" y="133504"/>
                    </a:lnTo>
                    <a:lnTo>
                      <a:pt x="135959" y="132013"/>
                    </a:lnTo>
                    <a:lnTo>
                      <a:pt x="121577" y="142537"/>
                    </a:lnTo>
                    <a:lnTo>
                      <a:pt x="105879" y="147360"/>
                    </a:lnTo>
                    <a:lnTo>
                      <a:pt x="85270" y="148676"/>
                    </a:lnTo>
                    <a:lnTo>
                      <a:pt x="79043" y="150079"/>
                    </a:lnTo>
                    <a:lnTo>
                      <a:pt x="73693" y="156656"/>
                    </a:lnTo>
                    <a:lnTo>
                      <a:pt x="67204" y="158498"/>
                    </a:lnTo>
                    <a:lnTo>
                      <a:pt x="63433" y="164900"/>
                    </a:lnTo>
                    <a:lnTo>
                      <a:pt x="51243" y="164374"/>
                    </a:lnTo>
                    <a:lnTo>
                      <a:pt x="43350" y="167707"/>
                    </a:lnTo>
                    <a:lnTo>
                      <a:pt x="26336" y="166479"/>
                    </a:lnTo>
                    <a:lnTo>
                      <a:pt x="19934" y="151833"/>
                    </a:lnTo>
                    <a:lnTo>
                      <a:pt x="20636" y="138064"/>
                    </a:lnTo>
                    <a:lnTo>
                      <a:pt x="16689" y="130610"/>
                    </a:lnTo>
                    <a:lnTo>
                      <a:pt x="11866" y="112018"/>
                    </a:lnTo>
                    <a:lnTo>
                      <a:pt x="4763" y="101582"/>
                    </a:lnTo>
                    <a:lnTo>
                      <a:pt x="9674" y="100354"/>
                    </a:lnTo>
                    <a:lnTo>
                      <a:pt x="7130" y="88778"/>
                    </a:lnTo>
                    <a:lnTo>
                      <a:pt x="10112" y="83867"/>
                    </a:lnTo>
                    <a:lnTo>
                      <a:pt x="9060" y="72817"/>
                    </a:lnTo>
                    <a:lnTo>
                      <a:pt x="19846" y="64661"/>
                    </a:lnTo>
                    <a:lnTo>
                      <a:pt x="17303" y="53874"/>
                    </a:lnTo>
                    <a:lnTo>
                      <a:pt x="23881" y="41333"/>
                    </a:lnTo>
                    <a:lnTo>
                      <a:pt x="33966" y="47998"/>
                    </a:lnTo>
                    <a:lnTo>
                      <a:pt x="40631" y="45630"/>
                    </a:lnTo>
                    <a:lnTo>
                      <a:pt x="68958" y="45016"/>
                    </a:lnTo>
                    <a:lnTo>
                      <a:pt x="73518" y="47647"/>
                    </a:lnTo>
                    <a:lnTo>
                      <a:pt x="97284" y="50191"/>
                    </a:lnTo>
                    <a:lnTo>
                      <a:pt x="106668" y="48875"/>
                    </a:lnTo>
                    <a:lnTo>
                      <a:pt x="112807" y="57382"/>
                    </a:lnTo>
                    <a:lnTo>
                      <a:pt x="124296" y="53172"/>
                    </a:lnTo>
                    <a:lnTo>
                      <a:pt x="141923" y="26249"/>
                    </a:lnTo>
                    <a:lnTo>
                      <a:pt x="164900" y="14672"/>
                    </a:lnTo>
                    <a:lnTo>
                      <a:pt x="235760" y="4763"/>
                    </a:lnTo>
                    <a:lnTo>
                      <a:pt x="255054" y="47209"/>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94" name="Freeform: Shape 1672">
                <a:extLst>
                  <a:ext uri="{FF2B5EF4-FFF2-40B4-BE49-F238E27FC236}">
                    <a16:creationId xmlns:a16="http://schemas.microsoft.com/office/drawing/2014/main" id="{680C00AF-BE44-467D-BF80-C4C0FBC2FD95}"/>
                  </a:ext>
                </a:extLst>
              </p:cNvPr>
              <p:cNvSpPr/>
              <p:nvPr/>
            </p:nvSpPr>
            <p:spPr>
              <a:xfrm>
                <a:off x="7091443" y="5027893"/>
                <a:ext cx="428158" cy="375462"/>
              </a:xfrm>
              <a:custGeom>
                <a:avLst/>
                <a:gdLst>
                  <a:gd name="connsiteX0" fmla="*/ 377920 w 412750"/>
                  <a:gd name="connsiteY0" fmla="*/ 199453 h 361950"/>
                  <a:gd name="connsiteX1" fmla="*/ 373096 w 412750"/>
                  <a:gd name="connsiteY1" fmla="*/ 203487 h 361950"/>
                  <a:gd name="connsiteX2" fmla="*/ 362660 w 412750"/>
                  <a:gd name="connsiteY2" fmla="*/ 217782 h 361950"/>
                  <a:gd name="connsiteX3" fmla="*/ 355820 w 412750"/>
                  <a:gd name="connsiteY3" fmla="*/ 232340 h 361950"/>
                  <a:gd name="connsiteX4" fmla="*/ 341876 w 412750"/>
                  <a:gd name="connsiteY4" fmla="*/ 252774 h 361950"/>
                  <a:gd name="connsiteX5" fmla="*/ 314075 w 412750"/>
                  <a:gd name="connsiteY5" fmla="*/ 282416 h 361950"/>
                  <a:gd name="connsiteX6" fmla="*/ 296711 w 412750"/>
                  <a:gd name="connsiteY6" fmla="*/ 299781 h 361950"/>
                  <a:gd name="connsiteX7" fmla="*/ 278119 w 412750"/>
                  <a:gd name="connsiteY7" fmla="*/ 313023 h 361950"/>
                  <a:gd name="connsiteX8" fmla="*/ 252423 w 412750"/>
                  <a:gd name="connsiteY8" fmla="*/ 324424 h 361950"/>
                  <a:gd name="connsiteX9" fmla="*/ 239882 w 412750"/>
                  <a:gd name="connsiteY9" fmla="*/ 325915 h 361950"/>
                  <a:gd name="connsiteX10" fmla="*/ 236725 w 412750"/>
                  <a:gd name="connsiteY10" fmla="*/ 334070 h 361950"/>
                  <a:gd name="connsiteX11" fmla="*/ 221816 w 412750"/>
                  <a:gd name="connsiteY11" fmla="*/ 329686 h 361950"/>
                  <a:gd name="connsiteX12" fmla="*/ 209626 w 412750"/>
                  <a:gd name="connsiteY12" fmla="*/ 335298 h 361950"/>
                  <a:gd name="connsiteX13" fmla="*/ 182966 w 412750"/>
                  <a:gd name="connsiteY13" fmla="*/ 329598 h 361950"/>
                  <a:gd name="connsiteX14" fmla="*/ 168057 w 412750"/>
                  <a:gd name="connsiteY14" fmla="*/ 333194 h 361950"/>
                  <a:gd name="connsiteX15" fmla="*/ 157884 w 412750"/>
                  <a:gd name="connsiteY15" fmla="*/ 331615 h 361950"/>
                  <a:gd name="connsiteX16" fmla="*/ 132539 w 412750"/>
                  <a:gd name="connsiteY16" fmla="*/ 343279 h 361950"/>
                  <a:gd name="connsiteX17" fmla="*/ 111579 w 412750"/>
                  <a:gd name="connsiteY17" fmla="*/ 348015 h 361950"/>
                  <a:gd name="connsiteX18" fmla="*/ 96408 w 412750"/>
                  <a:gd name="connsiteY18" fmla="*/ 359240 h 361950"/>
                  <a:gd name="connsiteX19" fmla="*/ 85182 w 412750"/>
                  <a:gd name="connsiteY19" fmla="*/ 359942 h 361950"/>
                  <a:gd name="connsiteX20" fmla="*/ 74746 w 412750"/>
                  <a:gd name="connsiteY20" fmla="*/ 349330 h 361950"/>
                  <a:gd name="connsiteX21" fmla="*/ 66414 w 412750"/>
                  <a:gd name="connsiteY21" fmla="*/ 348804 h 361950"/>
                  <a:gd name="connsiteX22" fmla="*/ 55803 w 412750"/>
                  <a:gd name="connsiteY22" fmla="*/ 335561 h 361950"/>
                  <a:gd name="connsiteX23" fmla="*/ 54663 w 412750"/>
                  <a:gd name="connsiteY23" fmla="*/ 339683 h 361950"/>
                  <a:gd name="connsiteX24" fmla="*/ 51418 w 412750"/>
                  <a:gd name="connsiteY24" fmla="*/ 331702 h 361950"/>
                  <a:gd name="connsiteX25" fmla="*/ 51593 w 412750"/>
                  <a:gd name="connsiteY25" fmla="*/ 314514 h 361950"/>
                  <a:gd name="connsiteX26" fmla="*/ 43613 w 412750"/>
                  <a:gd name="connsiteY26" fmla="*/ 294957 h 361950"/>
                  <a:gd name="connsiteX27" fmla="*/ 51505 w 412750"/>
                  <a:gd name="connsiteY27" fmla="*/ 289695 h 361950"/>
                  <a:gd name="connsiteX28" fmla="*/ 50892 w 412750"/>
                  <a:gd name="connsiteY28" fmla="*/ 267507 h 361950"/>
                  <a:gd name="connsiteX29" fmla="*/ 34755 w 412750"/>
                  <a:gd name="connsiteY29" fmla="*/ 240759 h 361950"/>
                  <a:gd name="connsiteX30" fmla="*/ 22390 w 412750"/>
                  <a:gd name="connsiteY30" fmla="*/ 216730 h 361950"/>
                  <a:gd name="connsiteX31" fmla="*/ 22390 w 412750"/>
                  <a:gd name="connsiteY31" fmla="*/ 216642 h 361950"/>
                  <a:gd name="connsiteX32" fmla="*/ 4763 w 412750"/>
                  <a:gd name="connsiteY32" fmla="*/ 180247 h 361950"/>
                  <a:gd name="connsiteX33" fmla="*/ 16514 w 412750"/>
                  <a:gd name="connsiteY33" fmla="*/ 166479 h 361950"/>
                  <a:gd name="connsiteX34" fmla="*/ 26249 w 412750"/>
                  <a:gd name="connsiteY34" fmla="*/ 174108 h 361950"/>
                  <a:gd name="connsiteX35" fmla="*/ 30370 w 412750"/>
                  <a:gd name="connsiteY35" fmla="*/ 186035 h 361950"/>
                  <a:gd name="connsiteX36" fmla="*/ 41420 w 412750"/>
                  <a:gd name="connsiteY36" fmla="*/ 188052 h 361950"/>
                  <a:gd name="connsiteX37" fmla="*/ 56855 w 412750"/>
                  <a:gd name="connsiteY37" fmla="*/ 193314 h 361950"/>
                  <a:gd name="connsiteX38" fmla="*/ 70098 w 412750"/>
                  <a:gd name="connsiteY38" fmla="*/ 191298 h 361950"/>
                  <a:gd name="connsiteX39" fmla="*/ 92023 w 412750"/>
                  <a:gd name="connsiteY39" fmla="*/ 177003 h 361950"/>
                  <a:gd name="connsiteX40" fmla="*/ 92023 w 412750"/>
                  <a:gd name="connsiteY40" fmla="*/ 75974 h 361950"/>
                  <a:gd name="connsiteX41" fmla="*/ 98687 w 412750"/>
                  <a:gd name="connsiteY41" fmla="*/ 80008 h 361950"/>
                  <a:gd name="connsiteX42" fmla="*/ 113246 w 412750"/>
                  <a:gd name="connsiteY42" fmla="*/ 105704 h 361950"/>
                  <a:gd name="connsiteX43" fmla="*/ 110965 w 412750"/>
                  <a:gd name="connsiteY43" fmla="*/ 122278 h 361950"/>
                  <a:gd name="connsiteX44" fmla="*/ 116490 w 412750"/>
                  <a:gd name="connsiteY44" fmla="*/ 131925 h 361950"/>
                  <a:gd name="connsiteX45" fmla="*/ 134118 w 412750"/>
                  <a:gd name="connsiteY45" fmla="*/ 129119 h 361950"/>
                  <a:gd name="connsiteX46" fmla="*/ 146395 w 412750"/>
                  <a:gd name="connsiteY46" fmla="*/ 116929 h 361950"/>
                  <a:gd name="connsiteX47" fmla="*/ 158059 w 412750"/>
                  <a:gd name="connsiteY47" fmla="*/ 108773 h 361950"/>
                  <a:gd name="connsiteX48" fmla="*/ 164111 w 412750"/>
                  <a:gd name="connsiteY48" fmla="*/ 95794 h 361950"/>
                  <a:gd name="connsiteX49" fmla="*/ 176125 w 412750"/>
                  <a:gd name="connsiteY49" fmla="*/ 89479 h 361950"/>
                  <a:gd name="connsiteX50" fmla="*/ 186474 w 412750"/>
                  <a:gd name="connsiteY50" fmla="*/ 92812 h 361950"/>
                  <a:gd name="connsiteX51" fmla="*/ 198226 w 412750"/>
                  <a:gd name="connsiteY51" fmla="*/ 100441 h 361950"/>
                  <a:gd name="connsiteX52" fmla="*/ 218220 w 412750"/>
                  <a:gd name="connsiteY52" fmla="*/ 101757 h 361950"/>
                  <a:gd name="connsiteX53" fmla="*/ 233919 w 412750"/>
                  <a:gd name="connsiteY53" fmla="*/ 95443 h 361950"/>
                  <a:gd name="connsiteX54" fmla="*/ 236374 w 412750"/>
                  <a:gd name="connsiteY54" fmla="*/ 87024 h 361950"/>
                  <a:gd name="connsiteX55" fmla="*/ 240671 w 412750"/>
                  <a:gd name="connsiteY55" fmla="*/ 74132 h 361950"/>
                  <a:gd name="connsiteX56" fmla="*/ 254089 w 412750"/>
                  <a:gd name="connsiteY56" fmla="*/ 71939 h 361950"/>
                  <a:gd name="connsiteX57" fmla="*/ 261456 w 412750"/>
                  <a:gd name="connsiteY57" fmla="*/ 61854 h 361950"/>
                  <a:gd name="connsiteX58" fmla="*/ 269612 w 412750"/>
                  <a:gd name="connsiteY58" fmla="*/ 44051 h 361950"/>
                  <a:gd name="connsiteX59" fmla="*/ 291712 w 412750"/>
                  <a:gd name="connsiteY59" fmla="*/ 24231 h 361950"/>
                  <a:gd name="connsiteX60" fmla="*/ 326529 w 412750"/>
                  <a:gd name="connsiteY60" fmla="*/ 4763 h 361950"/>
                  <a:gd name="connsiteX61" fmla="*/ 336526 w 412750"/>
                  <a:gd name="connsiteY61" fmla="*/ 5025 h 361950"/>
                  <a:gd name="connsiteX62" fmla="*/ 348453 w 412750"/>
                  <a:gd name="connsiteY62" fmla="*/ 9498 h 361950"/>
                  <a:gd name="connsiteX63" fmla="*/ 356697 w 412750"/>
                  <a:gd name="connsiteY63" fmla="*/ 6341 h 361950"/>
                  <a:gd name="connsiteX64" fmla="*/ 369764 w 412750"/>
                  <a:gd name="connsiteY64" fmla="*/ 8972 h 361950"/>
                  <a:gd name="connsiteX65" fmla="*/ 381515 w 412750"/>
                  <a:gd name="connsiteY65" fmla="*/ 46332 h 361950"/>
                  <a:gd name="connsiteX66" fmla="*/ 387918 w 412750"/>
                  <a:gd name="connsiteY66" fmla="*/ 65362 h 361950"/>
                  <a:gd name="connsiteX67" fmla="*/ 383533 w 412750"/>
                  <a:gd name="connsiteY67" fmla="*/ 95443 h 361950"/>
                  <a:gd name="connsiteX68" fmla="*/ 385637 w 412750"/>
                  <a:gd name="connsiteY68" fmla="*/ 105177 h 361950"/>
                  <a:gd name="connsiteX69" fmla="*/ 373184 w 412750"/>
                  <a:gd name="connsiteY69" fmla="*/ 100179 h 361950"/>
                  <a:gd name="connsiteX70" fmla="*/ 366081 w 412750"/>
                  <a:gd name="connsiteY70" fmla="*/ 102108 h 361950"/>
                  <a:gd name="connsiteX71" fmla="*/ 363800 w 412750"/>
                  <a:gd name="connsiteY71" fmla="*/ 110001 h 361950"/>
                  <a:gd name="connsiteX72" fmla="*/ 357047 w 412750"/>
                  <a:gd name="connsiteY72" fmla="*/ 120261 h 361950"/>
                  <a:gd name="connsiteX73" fmla="*/ 357311 w 412750"/>
                  <a:gd name="connsiteY73" fmla="*/ 129733 h 361950"/>
                  <a:gd name="connsiteX74" fmla="*/ 371956 w 412750"/>
                  <a:gd name="connsiteY74" fmla="*/ 144642 h 361950"/>
                  <a:gd name="connsiteX75" fmla="*/ 386339 w 412750"/>
                  <a:gd name="connsiteY75" fmla="*/ 141660 h 361950"/>
                  <a:gd name="connsiteX76" fmla="*/ 391337 w 412750"/>
                  <a:gd name="connsiteY76" fmla="*/ 129470 h 361950"/>
                  <a:gd name="connsiteX77" fmla="*/ 410017 w 412750"/>
                  <a:gd name="connsiteY77" fmla="*/ 129733 h 361950"/>
                  <a:gd name="connsiteX78" fmla="*/ 403879 w 412750"/>
                  <a:gd name="connsiteY78" fmla="*/ 149728 h 361950"/>
                  <a:gd name="connsiteX79" fmla="*/ 400985 w 412750"/>
                  <a:gd name="connsiteY79" fmla="*/ 172705 h 361950"/>
                  <a:gd name="connsiteX80" fmla="*/ 394583 w 412750"/>
                  <a:gd name="connsiteY80" fmla="*/ 185246 h 361950"/>
                  <a:gd name="connsiteX81" fmla="*/ 377920 w 412750"/>
                  <a:gd name="connsiteY81" fmla="*/ 199453 h 361950"/>
                  <a:gd name="connsiteX82" fmla="*/ 315391 w 412750"/>
                  <a:gd name="connsiteY82" fmla="*/ 191034 h 361950"/>
                  <a:gd name="connsiteX83" fmla="*/ 304692 w 412750"/>
                  <a:gd name="connsiteY83" fmla="*/ 182440 h 361950"/>
                  <a:gd name="connsiteX84" fmla="*/ 293203 w 412750"/>
                  <a:gd name="connsiteY84" fmla="*/ 188140 h 361950"/>
                  <a:gd name="connsiteX85" fmla="*/ 279873 w 412750"/>
                  <a:gd name="connsiteY85" fmla="*/ 199102 h 361950"/>
                  <a:gd name="connsiteX86" fmla="*/ 266718 w 412750"/>
                  <a:gd name="connsiteY86" fmla="*/ 216905 h 361950"/>
                  <a:gd name="connsiteX87" fmla="*/ 285135 w 412750"/>
                  <a:gd name="connsiteY87" fmla="*/ 238654 h 361950"/>
                  <a:gd name="connsiteX88" fmla="*/ 293904 w 412750"/>
                  <a:gd name="connsiteY88" fmla="*/ 235848 h 361950"/>
                  <a:gd name="connsiteX89" fmla="*/ 298465 w 412750"/>
                  <a:gd name="connsiteY89" fmla="*/ 226815 h 361950"/>
                  <a:gd name="connsiteX90" fmla="*/ 312146 w 412750"/>
                  <a:gd name="connsiteY90" fmla="*/ 222430 h 361950"/>
                  <a:gd name="connsiteX91" fmla="*/ 316355 w 412750"/>
                  <a:gd name="connsiteY91" fmla="*/ 213222 h 361950"/>
                  <a:gd name="connsiteX92" fmla="*/ 323897 w 412750"/>
                  <a:gd name="connsiteY92" fmla="*/ 199541 h 361950"/>
                  <a:gd name="connsiteX93" fmla="*/ 315391 w 412750"/>
                  <a:gd name="connsiteY93" fmla="*/ 19103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12750" h="361950">
                    <a:moveTo>
                      <a:pt x="377920" y="199453"/>
                    </a:moveTo>
                    <a:lnTo>
                      <a:pt x="373096" y="203487"/>
                    </a:lnTo>
                    <a:lnTo>
                      <a:pt x="362660" y="217782"/>
                    </a:lnTo>
                    <a:lnTo>
                      <a:pt x="355820" y="232340"/>
                    </a:lnTo>
                    <a:lnTo>
                      <a:pt x="341876" y="252774"/>
                    </a:lnTo>
                    <a:lnTo>
                      <a:pt x="314075" y="282416"/>
                    </a:lnTo>
                    <a:lnTo>
                      <a:pt x="296711" y="299781"/>
                    </a:lnTo>
                    <a:lnTo>
                      <a:pt x="278119" y="313023"/>
                    </a:lnTo>
                    <a:lnTo>
                      <a:pt x="252423" y="324424"/>
                    </a:lnTo>
                    <a:lnTo>
                      <a:pt x="239882" y="325915"/>
                    </a:lnTo>
                    <a:lnTo>
                      <a:pt x="236725" y="334070"/>
                    </a:lnTo>
                    <a:lnTo>
                      <a:pt x="221816" y="329686"/>
                    </a:lnTo>
                    <a:lnTo>
                      <a:pt x="209626" y="335298"/>
                    </a:lnTo>
                    <a:lnTo>
                      <a:pt x="182966" y="329598"/>
                    </a:lnTo>
                    <a:lnTo>
                      <a:pt x="168057" y="333194"/>
                    </a:lnTo>
                    <a:lnTo>
                      <a:pt x="157884" y="331615"/>
                    </a:lnTo>
                    <a:lnTo>
                      <a:pt x="132539" y="343279"/>
                    </a:lnTo>
                    <a:lnTo>
                      <a:pt x="111579" y="348015"/>
                    </a:lnTo>
                    <a:lnTo>
                      <a:pt x="96408" y="359240"/>
                    </a:lnTo>
                    <a:lnTo>
                      <a:pt x="85182" y="359942"/>
                    </a:lnTo>
                    <a:lnTo>
                      <a:pt x="74746" y="349330"/>
                    </a:lnTo>
                    <a:lnTo>
                      <a:pt x="66414" y="348804"/>
                    </a:lnTo>
                    <a:lnTo>
                      <a:pt x="55803" y="335561"/>
                    </a:lnTo>
                    <a:lnTo>
                      <a:pt x="54663" y="339683"/>
                    </a:lnTo>
                    <a:lnTo>
                      <a:pt x="51418" y="331702"/>
                    </a:lnTo>
                    <a:lnTo>
                      <a:pt x="51593" y="314514"/>
                    </a:lnTo>
                    <a:lnTo>
                      <a:pt x="43613" y="294957"/>
                    </a:lnTo>
                    <a:lnTo>
                      <a:pt x="51505" y="289695"/>
                    </a:lnTo>
                    <a:lnTo>
                      <a:pt x="50892" y="267507"/>
                    </a:lnTo>
                    <a:lnTo>
                      <a:pt x="34755" y="240759"/>
                    </a:lnTo>
                    <a:lnTo>
                      <a:pt x="22390" y="216730"/>
                    </a:lnTo>
                    <a:lnTo>
                      <a:pt x="22390" y="216642"/>
                    </a:lnTo>
                    <a:lnTo>
                      <a:pt x="4763" y="180247"/>
                    </a:lnTo>
                    <a:lnTo>
                      <a:pt x="16514" y="166479"/>
                    </a:lnTo>
                    <a:lnTo>
                      <a:pt x="26249" y="174108"/>
                    </a:lnTo>
                    <a:lnTo>
                      <a:pt x="30370" y="186035"/>
                    </a:lnTo>
                    <a:lnTo>
                      <a:pt x="41420" y="188052"/>
                    </a:lnTo>
                    <a:lnTo>
                      <a:pt x="56855" y="193314"/>
                    </a:lnTo>
                    <a:lnTo>
                      <a:pt x="70098" y="191298"/>
                    </a:lnTo>
                    <a:lnTo>
                      <a:pt x="92023" y="177003"/>
                    </a:lnTo>
                    <a:lnTo>
                      <a:pt x="92023" y="75974"/>
                    </a:lnTo>
                    <a:lnTo>
                      <a:pt x="98687" y="80008"/>
                    </a:lnTo>
                    <a:lnTo>
                      <a:pt x="113246" y="105704"/>
                    </a:lnTo>
                    <a:lnTo>
                      <a:pt x="110965" y="122278"/>
                    </a:lnTo>
                    <a:lnTo>
                      <a:pt x="116490" y="131925"/>
                    </a:lnTo>
                    <a:lnTo>
                      <a:pt x="134118" y="129119"/>
                    </a:lnTo>
                    <a:lnTo>
                      <a:pt x="146395" y="116929"/>
                    </a:lnTo>
                    <a:lnTo>
                      <a:pt x="158059" y="108773"/>
                    </a:lnTo>
                    <a:lnTo>
                      <a:pt x="164111" y="95794"/>
                    </a:lnTo>
                    <a:lnTo>
                      <a:pt x="176125" y="89479"/>
                    </a:lnTo>
                    <a:lnTo>
                      <a:pt x="186474" y="92812"/>
                    </a:lnTo>
                    <a:lnTo>
                      <a:pt x="198226" y="100441"/>
                    </a:lnTo>
                    <a:lnTo>
                      <a:pt x="218220" y="101757"/>
                    </a:lnTo>
                    <a:lnTo>
                      <a:pt x="233919" y="95443"/>
                    </a:lnTo>
                    <a:lnTo>
                      <a:pt x="236374" y="87024"/>
                    </a:lnTo>
                    <a:lnTo>
                      <a:pt x="240671" y="74132"/>
                    </a:lnTo>
                    <a:lnTo>
                      <a:pt x="254089" y="71939"/>
                    </a:lnTo>
                    <a:lnTo>
                      <a:pt x="261456" y="61854"/>
                    </a:lnTo>
                    <a:lnTo>
                      <a:pt x="269612" y="44051"/>
                    </a:lnTo>
                    <a:lnTo>
                      <a:pt x="291712" y="24231"/>
                    </a:lnTo>
                    <a:lnTo>
                      <a:pt x="326529" y="4763"/>
                    </a:lnTo>
                    <a:lnTo>
                      <a:pt x="336526" y="5025"/>
                    </a:lnTo>
                    <a:lnTo>
                      <a:pt x="348453" y="9498"/>
                    </a:lnTo>
                    <a:lnTo>
                      <a:pt x="356697" y="6341"/>
                    </a:lnTo>
                    <a:lnTo>
                      <a:pt x="369764" y="8972"/>
                    </a:lnTo>
                    <a:lnTo>
                      <a:pt x="381515" y="46332"/>
                    </a:lnTo>
                    <a:lnTo>
                      <a:pt x="387918" y="65362"/>
                    </a:lnTo>
                    <a:lnTo>
                      <a:pt x="383533" y="95443"/>
                    </a:lnTo>
                    <a:lnTo>
                      <a:pt x="385637" y="105177"/>
                    </a:lnTo>
                    <a:lnTo>
                      <a:pt x="373184" y="100179"/>
                    </a:lnTo>
                    <a:lnTo>
                      <a:pt x="366081" y="102108"/>
                    </a:lnTo>
                    <a:lnTo>
                      <a:pt x="363800" y="110001"/>
                    </a:lnTo>
                    <a:lnTo>
                      <a:pt x="357047" y="120261"/>
                    </a:lnTo>
                    <a:lnTo>
                      <a:pt x="357311" y="129733"/>
                    </a:lnTo>
                    <a:lnTo>
                      <a:pt x="371956" y="144642"/>
                    </a:lnTo>
                    <a:lnTo>
                      <a:pt x="386339" y="141660"/>
                    </a:lnTo>
                    <a:lnTo>
                      <a:pt x="391337" y="129470"/>
                    </a:lnTo>
                    <a:lnTo>
                      <a:pt x="410017" y="129733"/>
                    </a:lnTo>
                    <a:lnTo>
                      <a:pt x="403879" y="149728"/>
                    </a:lnTo>
                    <a:lnTo>
                      <a:pt x="400985" y="172705"/>
                    </a:lnTo>
                    <a:lnTo>
                      <a:pt x="394583" y="185246"/>
                    </a:lnTo>
                    <a:lnTo>
                      <a:pt x="377920" y="199453"/>
                    </a:lnTo>
                    <a:close/>
                    <a:moveTo>
                      <a:pt x="315391" y="191034"/>
                    </a:moveTo>
                    <a:lnTo>
                      <a:pt x="304692" y="182440"/>
                    </a:lnTo>
                    <a:lnTo>
                      <a:pt x="293203" y="188140"/>
                    </a:lnTo>
                    <a:lnTo>
                      <a:pt x="279873" y="199102"/>
                    </a:lnTo>
                    <a:lnTo>
                      <a:pt x="266718" y="216905"/>
                    </a:lnTo>
                    <a:lnTo>
                      <a:pt x="285135" y="238654"/>
                    </a:lnTo>
                    <a:lnTo>
                      <a:pt x="293904" y="235848"/>
                    </a:lnTo>
                    <a:lnTo>
                      <a:pt x="298465" y="226815"/>
                    </a:lnTo>
                    <a:lnTo>
                      <a:pt x="312146" y="222430"/>
                    </a:lnTo>
                    <a:lnTo>
                      <a:pt x="316355" y="213222"/>
                    </a:lnTo>
                    <a:lnTo>
                      <a:pt x="323897" y="199541"/>
                    </a:lnTo>
                    <a:lnTo>
                      <a:pt x="315391" y="191034"/>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95" name="Freeform: Shape 1673">
                <a:extLst>
                  <a:ext uri="{FF2B5EF4-FFF2-40B4-BE49-F238E27FC236}">
                    <a16:creationId xmlns:a16="http://schemas.microsoft.com/office/drawing/2014/main" id="{B979E860-B710-4F68-AF50-E994963A434B}"/>
                  </a:ext>
                </a:extLst>
              </p:cNvPr>
              <p:cNvSpPr/>
              <p:nvPr/>
            </p:nvSpPr>
            <p:spPr>
              <a:xfrm>
                <a:off x="7232814" y="4663094"/>
                <a:ext cx="303004" cy="256895"/>
              </a:xfrm>
              <a:custGeom>
                <a:avLst/>
                <a:gdLst>
                  <a:gd name="connsiteX0" fmla="*/ 272155 w 292100"/>
                  <a:gd name="connsiteY0" fmla="*/ 29318 h 247650"/>
                  <a:gd name="connsiteX1" fmla="*/ 283732 w 292100"/>
                  <a:gd name="connsiteY1" fmla="*/ 40368 h 247650"/>
                  <a:gd name="connsiteX2" fmla="*/ 289958 w 292100"/>
                  <a:gd name="connsiteY2" fmla="*/ 61416 h 247650"/>
                  <a:gd name="connsiteX3" fmla="*/ 285749 w 292100"/>
                  <a:gd name="connsiteY3" fmla="*/ 68169 h 247650"/>
                  <a:gd name="connsiteX4" fmla="*/ 280837 w 292100"/>
                  <a:gd name="connsiteY4" fmla="*/ 88339 h 247650"/>
                  <a:gd name="connsiteX5" fmla="*/ 285573 w 292100"/>
                  <a:gd name="connsiteY5" fmla="*/ 109036 h 247650"/>
                  <a:gd name="connsiteX6" fmla="*/ 277856 w 292100"/>
                  <a:gd name="connsiteY6" fmla="*/ 117718 h 247650"/>
                  <a:gd name="connsiteX7" fmla="*/ 270401 w 292100"/>
                  <a:gd name="connsiteY7" fmla="*/ 141046 h 247650"/>
                  <a:gd name="connsiteX8" fmla="*/ 283293 w 292100"/>
                  <a:gd name="connsiteY8" fmla="*/ 147536 h 247650"/>
                  <a:gd name="connsiteX9" fmla="*/ 208662 w 292100"/>
                  <a:gd name="connsiteY9" fmla="*/ 168408 h 247650"/>
                  <a:gd name="connsiteX10" fmla="*/ 211030 w 292100"/>
                  <a:gd name="connsiteY10" fmla="*/ 186386 h 247650"/>
                  <a:gd name="connsiteX11" fmla="*/ 192350 w 292100"/>
                  <a:gd name="connsiteY11" fmla="*/ 189894 h 247650"/>
                  <a:gd name="connsiteX12" fmla="*/ 178406 w 292100"/>
                  <a:gd name="connsiteY12" fmla="*/ 199980 h 247650"/>
                  <a:gd name="connsiteX13" fmla="*/ 175424 w 292100"/>
                  <a:gd name="connsiteY13" fmla="*/ 208837 h 247650"/>
                  <a:gd name="connsiteX14" fmla="*/ 166566 w 292100"/>
                  <a:gd name="connsiteY14" fmla="*/ 210766 h 247650"/>
                  <a:gd name="connsiteX15" fmla="*/ 145168 w 292100"/>
                  <a:gd name="connsiteY15" fmla="*/ 231814 h 247650"/>
                  <a:gd name="connsiteX16" fmla="*/ 131575 w 292100"/>
                  <a:gd name="connsiteY16" fmla="*/ 248389 h 247650"/>
                  <a:gd name="connsiteX17" fmla="*/ 123243 w 292100"/>
                  <a:gd name="connsiteY17" fmla="*/ 249003 h 247650"/>
                  <a:gd name="connsiteX18" fmla="*/ 115262 w 292100"/>
                  <a:gd name="connsiteY18" fmla="*/ 246021 h 247650"/>
                  <a:gd name="connsiteX19" fmla="*/ 87813 w 292100"/>
                  <a:gd name="connsiteY19" fmla="*/ 243215 h 247650"/>
                  <a:gd name="connsiteX20" fmla="*/ 83428 w 292100"/>
                  <a:gd name="connsiteY20" fmla="*/ 241286 h 247650"/>
                  <a:gd name="connsiteX21" fmla="*/ 83165 w 292100"/>
                  <a:gd name="connsiteY21" fmla="*/ 239181 h 247650"/>
                  <a:gd name="connsiteX22" fmla="*/ 73518 w 292100"/>
                  <a:gd name="connsiteY22" fmla="*/ 233392 h 247650"/>
                  <a:gd name="connsiteX23" fmla="*/ 57557 w 292100"/>
                  <a:gd name="connsiteY23" fmla="*/ 231902 h 247650"/>
                  <a:gd name="connsiteX24" fmla="*/ 37387 w 292100"/>
                  <a:gd name="connsiteY24" fmla="*/ 237777 h 247650"/>
                  <a:gd name="connsiteX25" fmla="*/ 21338 w 292100"/>
                  <a:gd name="connsiteY25" fmla="*/ 221816 h 247650"/>
                  <a:gd name="connsiteX26" fmla="*/ 4763 w 292100"/>
                  <a:gd name="connsiteY26" fmla="*/ 200944 h 247650"/>
                  <a:gd name="connsiteX27" fmla="*/ 5903 w 292100"/>
                  <a:gd name="connsiteY27" fmla="*/ 120612 h 247650"/>
                  <a:gd name="connsiteX28" fmla="*/ 57119 w 292100"/>
                  <a:gd name="connsiteY28" fmla="*/ 120963 h 247650"/>
                  <a:gd name="connsiteX29" fmla="*/ 55014 w 292100"/>
                  <a:gd name="connsiteY29" fmla="*/ 112281 h 247650"/>
                  <a:gd name="connsiteX30" fmla="*/ 58697 w 292100"/>
                  <a:gd name="connsiteY30" fmla="*/ 102897 h 247650"/>
                  <a:gd name="connsiteX31" fmla="*/ 54400 w 292100"/>
                  <a:gd name="connsiteY31" fmla="*/ 91233 h 247650"/>
                  <a:gd name="connsiteX32" fmla="*/ 57206 w 292100"/>
                  <a:gd name="connsiteY32" fmla="*/ 79131 h 247650"/>
                  <a:gd name="connsiteX33" fmla="*/ 54575 w 292100"/>
                  <a:gd name="connsiteY33" fmla="*/ 71413 h 247650"/>
                  <a:gd name="connsiteX34" fmla="*/ 63082 w 292100"/>
                  <a:gd name="connsiteY34" fmla="*/ 72027 h 247650"/>
                  <a:gd name="connsiteX35" fmla="*/ 64485 w 292100"/>
                  <a:gd name="connsiteY35" fmla="*/ 79745 h 247650"/>
                  <a:gd name="connsiteX36" fmla="*/ 75974 w 292100"/>
                  <a:gd name="connsiteY36" fmla="*/ 79131 h 247650"/>
                  <a:gd name="connsiteX37" fmla="*/ 91584 w 292100"/>
                  <a:gd name="connsiteY37" fmla="*/ 81411 h 247650"/>
                  <a:gd name="connsiteX38" fmla="*/ 99828 w 292100"/>
                  <a:gd name="connsiteY38" fmla="*/ 92724 h 247650"/>
                  <a:gd name="connsiteX39" fmla="*/ 119472 w 292100"/>
                  <a:gd name="connsiteY39" fmla="*/ 96232 h 247650"/>
                  <a:gd name="connsiteX40" fmla="*/ 134556 w 292100"/>
                  <a:gd name="connsiteY40" fmla="*/ 88339 h 247650"/>
                  <a:gd name="connsiteX41" fmla="*/ 140081 w 292100"/>
                  <a:gd name="connsiteY41" fmla="*/ 101406 h 247650"/>
                  <a:gd name="connsiteX42" fmla="*/ 158937 w 292100"/>
                  <a:gd name="connsiteY42" fmla="*/ 104914 h 247650"/>
                  <a:gd name="connsiteX43" fmla="*/ 167969 w 292100"/>
                  <a:gd name="connsiteY43" fmla="*/ 115613 h 247650"/>
                  <a:gd name="connsiteX44" fmla="*/ 178055 w 292100"/>
                  <a:gd name="connsiteY44" fmla="*/ 129382 h 247650"/>
                  <a:gd name="connsiteX45" fmla="*/ 196910 w 292100"/>
                  <a:gd name="connsiteY45" fmla="*/ 129645 h 247650"/>
                  <a:gd name="connsiteX46" fmla="*/ 194805 w 292100"/>
                  <a:gd name="connsiteY46" fmla="*/ 102634 h 247650"/>
                  <a:gd name="connsiteX47" fmla="*/ 188053 w 292100"/>
                  <a:gd name="connsiteY47" fmla="*/ 107107 h 247650"/>
                  <a:gd name="connsiteX48" fmla="*/ 170864 w 292100"/>
                  <a:gd name="connsiteY48" fmla="*/ 97460 h 247650"/>
                  <a:gd name="connsiteX49" fmla="*/ 164198 w 292100"/>
                  <a:gd name="connsiteY49" fmla="*/ 92987 h 247650"/>
                  <a:gd name="connsiteX50" fmla="*/ 167268 w 292100"/>
                  <a:gd name="connsiteY50" fmla="*/ 67993 h 247650"/>
                  <a:gd name="connsiteX51" fmla="*/ 171653 w 292100"/>
                  <a:gd name="connsiteY51" fmla="*/ 38614 h 247650"/>
                  <a:gd name="connsiteX52" fmla="*/ 166128 w 292100"/>
                  <a:gd name="connsiteY52" fmla="*/ 27652 h 247650"/>
                  <a:gd name="connsiteX53" fmla="*/ 173144 w 292100"/>
                  <a:gd name="connsiteY53" fmla="*/ 11866 h 247650"/>
                  <a:gd name="connsiteX54" fmla="*/ 179721 w 292100"/>
                  <a:gd name="connsiteY54" fmla="*/ 8972 h 247650"/>
                  <a:gd name="connsiteX55" fmla="*/ 212784 w 292100"/>
                  <a:gd name="connsiteY55" fmla="*/ 4763 h 247650"/>
                  <a:gd name="connsiteX56" fmla="*/ 222430 w 292100"/>
                  <a:gd name="connsiteY56" fmla="*/ 7306 h 247650"/>
                  <a:gd name="connsiteX57" fmla="*/ 232691 w 292100"/>
                  <a:gd name="connsiteY57" fmla="*/ 13532 h 247650"/>
                  <a:gd name="connsiteX58" fmla="*/ 242513 w 292100"/>
                  <a:gd name="connsiteY58" fmla="*/ 17742 h 247650"/>
                  <a:gd name="connsiteX59" fmla="*/ 258124 w 292100"/>
                  <a:gd name="connsiteY59" fmla="*/ 21864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2100" h="247650">
                    <a:moveTo>
                      <a:pt x="272155" y="29318"/>
                    </a:moveTo>
                    <a:lnTo>
                      <a:pt x="283732" y="40368"/>
                    </a:lnTo>
                    <a:lnTo>
                      <a:pt x="289958" y="61416"/>
                    </a:lnTo>
                    <a:lnTo>
                      <a:pt x="285749" y="68169"/>
                    </a:lnTo>
                    <a:lnTo>
                      <a:pt x="280837" y="88339"/>
                    </a:lnTo>
                    <a:lnTo>
                      <a:pt x="285573" y="109036"/>
                    </a:lnTo>
                    <a:lnTo>
                      <a:pt x="277856" y="117718"/>
                    </a:lnTo>
                    <a:lnTo>
                      <a:pt x="270401" y="141046"/>
                    </a:lnTo>
                    <a:lnTo>
                      <a:pt x="283293" y="147536"/>
                    </a:lnTo>
                    <a:lnTo>
                      <a:pt x="208662" y="168408"/>
                    </a:lnTo>
                    <a:lnTo>
                      <a:pt x="211030" y="186386"/>
                    </a:lnTo>
                    <a:lnTo>
                      <a:pt x="192350" y="189894"/>
                    </a:lnTo>
                    <a:lnTo>
                      <a:pt x="178406" y="199980"/>
                    </a:lnTo>
                    <a:lnTo>
                      <a:pt x="175424" y="208837"/>
                    </a:lnTo>
                    <a:lnTo>
                      <a:pt x="166566" y="210766"/>
                    </a:lnTo>
                    <a:lnTo>
                      <a:pt x="145168" y="231814"/>
                    </a:lnTo>
                    <a:lnTo>
                      <a:pt x="131575" y="248389"/>
                    </a:lnTo>
                    <a:lnTo>
                      <a:pt x="123243" y="249003"/>
                    </a:lnTo>
                    <a:lnTo>
                      <a:pt x="115262" y="246021"/>
                    </a:lnTo>
                    <a:lnTo>
                      <a:pt x="87813" y="243215"/>
                    </a:lnTo>
                    <a:lnTo>
                      <a:pt x="83428" y="241286"/>
                    </a:lnTo>
                    <a:lnTo>
                      <a:pt x="83165" y="239181"/>
                    </a:lnTo>
                    <a:lnTo>
                      <a:pt x="73518" y="233392"/>
                    </a:lnTo>
                    <a:lnTo>
                      <a:pt x="57557" y="231902"/>
                    </a:lnTo>
                    <a:lnTo>
                      <a:pt x="37387" y="237777"/>
                    </a:lnTo>
                    <a:lnTo>
                      <a:pt x="21338" y="221816"/>
                    </a:lnTo>
                    <a:lnTo>
                      <a:pt x="4763" y="200944"/>
                    </a:lnTo>
                    <a:lnTo>
                      <a:pt x="5903" y="120612"/>
                    </a:lnTo>
                    <a:lnTo>
                      <a:pt x="57119" y="120963"/>
                    </a:lnTo>
                    <a:lnTo>
                      <a:pt x="55014" y="112281"/>
                    </a:lnTo>
                    <a:lnTo>
                      <a:pt x="58697" y="102897"/>
                    </a:lnTo>
                    <a:lnTo>
                      <a:pt x="54400" y="91233"/>
                    </a:lnTo>
                    <a:lnTo>
                      <a:pt x="57206" y="79131"/>
                    </a:lnTo>
                    <a:lnTo>
                      <a:pt x="54575" y="71413"/>
                    </a:lnTo>
                    <a:lnTo>
                      <a:pt x="63082" y="72027"/>
                    </a:lnTo>
                    <a:lnTo>
                      <a:pt x="64485" y="79745"/>
                    </a:lnTo>
                    <a:lnTo>
                      <a:pt x="75974" y="79131"/>
                    </a:lnTo>
                    <a:lnTo>
                      <a:pt x="91584" y="81411"/>
                    </a:lnTo>
                    <a:lnTo>
                      <a:pt x="99828" y="92724"/>
                    </a:lnTo>
                    <a:lnTo>
                      <a:pt x="119472" y="96232"/>
                    </a:lnTo>
                    <a:lnTo>
                      <a:pt x="134556" y="88339"/>
                    </a:lnTo>
                    <a:lnTo>
                      <a:pt x="140081" y="101406"/>
                    </a:lnTo>
                    <a:lnTo>
                      <a:pt x="158937" y="104914"/>
                    </a:lnTo>
                    <a:lnTo>
                      <a:pt x="167969" y="115613"/>
                    </a:lnTo>
                    <a:lnTo>
                      <a:pt x="178055" y="129382"/>
                    </a:lnTo>
                    <a:lnTo>
                      <a:pt x="196910" y="129645"/>
                    </a:lnTo>
                    <a:lnTo>
                      <a:pt x="194805" y="102634"/>
                    </a:lnTo>
                    <a:lnTo>
                      <a:pt x="188053" y="107107"/>
                    </a:lnTo>
                    <a:lnTo>
                      <a:pt x="170864" y="97460"/>
                    </a:lnTo>
                    <a:lnTo>
                      <a:pt x="164198" y="92987"/>
                    </a:lnTo>
                    <a:lnTo>
                      <a:pt x="167268" y="67993"/>
                    </a:lnTo>
                    <a:lnTo>
                      <a:pt x="171653" y="38614"/>
                    </a:lnTo>
                    <a:lnTo>
                      <a:pt x="166128" y="27652"/>
                    </a:lnTo>
                    <a:lnTo>
                      <a:pt x="173144" y="11866"/>
                    </a:lnTo>
                    <a:lnTo>
                      <a:pt x="179721" y="8972"/>
                    </a:lnTo>
                    <a:lnTo>
                      <a:pt x="212784" y="4763"/>
                    </a:lnTo>
                    <a:lnTo>
                      <a:pt x="222430" y="7306"/>
                    </a:lnTo>
                    <a:lnTo>
                      <a:pt x="232691" y="13532"/>
                    </a:lnTo>
                    <a:lnTo>
                      <a:pt x="242513" y="17742"/>
                    </a:lnTo>
                    <a:lnTo>
                      <a:pt x="258124" y="21864"/>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96" name="Freeform: Shape 1674">
                <a:extLst>
                  <a:ext uri="{FF2B5EF4-FFF2-40B4-BE49-F238E27FC236}">
                    <a16:creationId xmlns:a16="http://schemas.microsoft.com/office/drawing/2014/main" id="{78074B0C-891E-4EA3-B079-CD7243745DBF}"/>
                  </a:ext>
                </a:extLst>
              </p:cNvPr>
              <p:cNvSpPr/>
              <p:nvPr/>
            </p:nvSpPr>
            <p:spPr>
              <a:xfrm>
                <a:off x="7318965" y="4851497"/>
                <a:ext cx="197611" cy="191024"/>
              </a:xfrm>
              <a:custGeom>
                <a:avLst/>
                <a:gdLst>
                  <a:gd name="connsiteX0" fmla="*/ 150517 w 190500"/>
                  <a:gd name="connsiteY0" fmla="*/ 179107 h 184150"/>
                  <a:gd name="connsiteX1" fmla="*/ 137450 w 190500"/>
                  <a:gd name="connsiteY1" fmla="*/ 176476 h 184150"/>
                  <a:gd name="connsiteX2" fmla="*/ 129119 w 190500"/>
                  <a:gd name="connsiteY2" fmla="*/ 179633 h 184150"/>
                  <a:gd name="connsiteX3" fmla="*/ 117279 w 190500"/>
                  <a:gd name="connsiteY3" fmla="*/ 175161 h 184150"/>
                  <a:gd name="connsiteX4" fmla="*/ 107282 w 190500"/>
                  <a:gd name="connsiteY4" fmla="*/ 174898 h 184150"/>
                  <a:gd name="connsiteX5" fmla="*/ 91584 w 190500"/>
                  <a:gd name="connsiteY5" fmla="*/ 162971 h 184150"/>
                  <a:gd name="connsiteX6" fmla="*/ 72553 w 190500"/>
                  <a:gd name="connsiteY6" fmla="*/ 158937 h 184150"/>
                  <a:gd name="connsiteX7" fmla="*/ 65362 w 190500"/>
                  <a:gd name="connsiteY7" fmla="*/ 142274 h 184150"/>
                  <a:gd name="connsiteX8" fmla="*/ 65274 w 190500"/>
                  <a:gd name="connsiteY8" fmla="*/ 133066 h 184150"/>
                  <a:gd name="connsiteX9" fmla="*/ 54750 w 190500"/>
                  <a:gd name="connsiteY9" fmla="*/ 130259 h 184150"/>
                  <a:gd name="connsiteX10" fmla="*/ 26950 w 190500"/>
                  <a:gd name="connsiteY10" fmla="*/ 101757 h 184150"/>
                  <a:gd name="connsiteX11" fmla="*/ 19145 w 190500"/>
                  <a:gd name="connsiteY11" fmla="*/ 86760 h 184150"/>
                  <a:gd name="connsiteX12" fmla="*/ 14234 w 190500"/>
                  <a:gd name="connsiteY12" fmla="*/ 82200 h 184150"/>
                  <a:gd name="connsiteX13" fmla="*/ 4763 w 190500"/>
                  <a:gd name="connsiteY13" fmla="*/ 61591 h 184150"/>
                  <a:gd name="connsiteX14" fmla="*/ 32212 w 190500"/>
                  <a:gd name="connsiteY14" fmla="*/ 64397 h 184150"/>
                  <a:gd name="connsiteX15" fmla="*/ 40193 w 190500"/>
                  <a:gd name="connsiteY15" fmla="*/ 67379 h 184150"/>
                  <a:gd name="connsiteX16" fmla="*/ 48524 w 190500"/>
                  <a:gd name="connsiteY16" fmla="*/ 66765 h 184150"/>
                  <a:gd name="connsiteX17" fmla="*/ 62117 w 190500"/>
                  <a:gd name="connsiteY17" fmla="*/ 50190 h 184150"/>
                  <a:gd name="connsiteX18" fmla="*/ 83516 w 190500"/>
                  <a:gd name="connsiteY18" fmla="*/ 29143 h 184150"/>
                  <a:gd name="connsiteX19" fmla="*/ 92373 w 190500"/>
                  <a:gd name="connsiteY19" fmla="*/ 27213 h 184150"/>
                  <a:gd name="connsiteX20" fmla="*/ 95355 w 190500"/>
                  <a:gd name="connsiteY20" fmla="*/ 18356 h 184150"/>
                  <a:gd name="connsiteX21" fmla="*/ 109299 w 190500"/>
                  <a:gd name="connsiteY21" fmla="*/ 8270 h 184150"/>
                  <a:gd name="connsiteX22" fmla="*/ 127979 w 190500"/>
                  <a:gd name="connsiteY22" fmla="*/ 4763 h 184150"/>
                  <a:gd name="connsiteX23" fmla="*/ 129557 w 190500"/>
                  <a:gd name="connsiteY23" fmla="*/ 14234 h 184150"/>
                  <a:gd name="connsiteX24" fmla="*/ 150079 w 190500"/>
                  <a:gd name="connsiteY24" fmla="*/ 13708 h 184150"/>
                  <a:gd name="connsiteX25" fmla="*/ 161480 w 190500"/>
                  <a:gd name="connsiteY25" fmla="*/ 19057 h 184150"/>
                  <a:gd name="connsiteX26" fmla="*/ 166741 w 190500"/>
                  <a:gd name="connsiteY26" fmla="*/ 25372 h 184150"/>
                  <a:gd name="connsiteX27" fmla="*/ 178493 w 190500"/>
                  <a:gd name="connsiteY27" fmla="*/ 27213 h 184150"/>
                  <a:gd name="connsiteX28" fmla="*/ 191209 w 190500"/>
                  <a:gd name="connsiteY28" fmla="*/ 35457 h 184150"/>
                  <a:gd name="connsiteX29" fmla="*/ 191297 w 190500"/>
                  <a:gd name="connsiteY29" fmla="*/ 67818 h 184150"/>
                  <a:gd name="connsiteX30" fmla="*/ 186474 w 190500"/>
                  <a:gd name="connsiteY30" fmla="*/ 85708 h 184150"/>
                  <a:gd name="connsiteX31" fmla="*/ 185421 w 190500"/>
                  <a:gd name="connsiteY31" fmla="*/ 105002 h 184150"/>
                  <a:gd name="connsiteX32" fmla="*/ 189368 w 190500"/>
                  <a:gd name="connsiteY32" fmla="*/ 112719 h 184150"/>
                  <a:gd name="connsiteX33" fmla="*/ 186649 w 190500"/>
                  <a:gd name="connsiteY33" fmla="*/ 127979 h 184150"/>
                  <a:gd name="connsiteX34" fmla="*/ 182878 w 190500"/>
                  <a:gd name="connsiteY34" fmla="*/ 130347 h 184150"/>
                  <a:gd name="connsiteX35" fmla="*/ 176388 w 190500"/>
                  <a:gd name="connsiteY35" fmla="*/ 149202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500" h="184150">
                    <a:moveTo>
                      <a:pt x="150517" y="179107"/>
                    </a:moveTo>
                    <a:lnTo>
                      <a:pt x="137450" y="176476"/>
                    </a:lnTo>
                    <a:lnTo>
                      <a:pt x="129119" y="179633"/>
                    </a:lnTo>
                    <a:lnTo>
                      <a:pt x="117279" y="175161"/>
                    </a:lnTo>
                    <a:lnTo>
                      <a:pt x="107282" y="174898"/>
                    </a:lnTo>
                    <a:lnTo>
                      <a:pt x="91584" y="162971"/>
                    </a:lnTo>
                    <a:lnTo>
                      <a:pt x="72553" y="158937"/>
                    </a:lnTo>
                    <a:lnTo>
                      <a:pt x="65362" y="142274"/>
                    </a:lnTo>
                    <a:lnTo>
                      <a:pt x="65274" y="133066"/>
                    </a:lnTo>
                    <a:lnTo>
                      <a:pt x="54750" y="130259"/>
                    </a:lnTo>
                    <a:lnTo>
                      <a:pt x="26950" y="101757"/>
                    </a:lnTo>
                    <a:lnTo>
                      <a:pt x="19145" y="86760"/>
                    </a:lnTo>
                    <a:lnTo>
                      <a:pt x="14234" y="82200"/>
                    </a:lnTo>
                    <a:lnTo>
                      <a:pt x="4763" y="61591"/>
                    </a:lnTo>
                    <a:lnTo>
                      <a:pt x="32212" y="64397"/>
                    </a:lnTo>
                    <a:lnTo>
                      <a:pt x="40193" y="67379"/>
                    </a:lnTo>
                    <a:lnTo>
                      <a:pt x="48524" y="66765"/>
                    </a:lnTo>
                    <a:lnTo>
                      <a:pt x="62117" y="50190"/>
                    </a:lnTo>
                    <a:lnTo>
                      <a:pt x="83516" y="29143"/>
                    </a:lnTo>
                    <a:lnTo>
                      <a:pt x="92373" y="27213"/>
                    </a:lnTo>
                    <a:lnTo>
                      <a:pt x="95355" y="18356"/>
                    </a:lnTo>
                    <a:lnTo>
                      <a:pt x="109299" y="8270"/>
                    </a:lnTo>
                    <a:lnTo>
                      <a:pt x="127979" y="4763"/>
                    </a:lnTo>
                    <a:lnTo>
                      <a:pt x="129557" y="14234"/>
                    </a:lnTo>
                    <a:lnTo>
                      <a:pt x="150079" y="13708"/>
                    </a:lnTo>
                    <a:lnTo>
                      <a:pt x="161480" y="19057"/>
                    </a:lnTo>
                    <a:lnTo>
                      <a:pt x="166741" y="25372"/>
                    </a:lnTo>
                    <a:lnTo>
                      <a:pt x="178493" y="27213"/>
                    </a:lnTo>
                    <a:lnTo>
                      <a:pt x="191209" y="35457"/>
                    </a:lnTo>
                    <a:lnTo>
                      <a:pt x="191297" y="67818"/>
                    </a:lnTo>
                    <a:lnTo>
                      <a:pt x="186474" y="85708"/>
                    </a:lnTo>
                    <a:lnTo>
                      <a:pt x="185421" y="105002"/>
                    </a:lnTo>
                    <a:lnTo>
                      <a:pt x="189368" y="112719"/>
                    </a:lnTo>
                    <a:lnTo>
                      <a:pt x="186649" y="127979"/>
                    </a:lnTo>
                    <a:lnTo>
                      <a:pt x="182878" y="130347"/>
                    </a:lnTo>
                    <a:lnTo>
                      <a:pt x="176388" y="149202"/>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97" name="Freeform: Shape 1675">
                <a:extLst>
                  <a:ext uri="{FF2B5EF4-FFF2-40B4-BE49-F238E27FC236}">
                    <a16:creationId xmlns:a16="http://schemas.microsoft.com/office/drawing/2014/main" id="{30BCF419-1F95-45FE-867A-3E084E6EEFC3}"/>
                  </a:ext>
                </a:extLst>
              </p:cNvPr>
              <p:cNvSpPr/>
              <p:nvPr/>
            </p:nvSpPr>
            <p:spPr>
              <a:xfrm>
                <a:off x="7154851" y="3129937"/>
                <a:ext cx="111980" cy="144915"/>
              </a:xfrm>
              <a:custGeom>
                <a:avLst/>
                <a:gdLst>
                  <a:gd name="connsiteX0" fmla="*/ 55014 w 107950"/>
                  <a:gd name="connsiteY0" fmla="*/ 31247 h 139700"/>
                  <a:gd name="connsiteX1" fmla="*/ 70010 w 107950"/>
                  <a:gd name="connsiteY1" fmla="*/ 39491 h 139700"/>
                  <a:gd name="connsiteX2" fmla="*/ 71940 w 107950"/>
                  <a:gd name="connsiteY2" fmla="*/ 53786 h 139700"/>
                  <a:gd name="connsiteX3" fmla="*/ 86235 w 107950"/>
                  <a:gd name="connsiteY3" fmla="*/ 63783 h 139700"/>
                  <a:gd name="connsiteX4" fmla="*/ 93952 w 107950"/>
                  <a:gd name="connsiteY4" fmla="*/ 56066 h 139700"/>
                  <a:gd name="connsiteX5" fmla="*/ 100091 w 107950"/>
                  <a:gd name="connsiteY5" fmla="*/ 60363 h 139700"/>
                  <a:gd name="connsiteX6" fmla="*/ 94391 w 107950"/>
                  <a:gd name="connsiteY6" fmla="*/ 66151 h 139700"/>
                  <a:gd name="connsiteX7" fmla="*/ 98863 w 107950"/>
                  <a:gd name="connsiteY7" fmla="*/ 72115 h 139700"/>
                  <a:gd name="connsiteX8" fmla="*/ 92812 w 107950"/>
                  <a:gd name="connsiteY8" fmla="*/ 79832 h 139700"/>
                  <a:gd name="connsiteX9" fmla="*/ 95005 w 107950"/>
                  <a:gd name="connsiteY9" fmla="*/ 92285 h 139700"/>
                  <a:gd name="connsiteX10" fmla="*/ 106932 w 107950"/>
                  <a:gd name="connsiteY10" fmla="*/ 106843 h 139700"/>
                  <a:gd name="connsiteX11" fmla="*/ 97548 w 107950"/>
                  <a:gd name="connsiteY11" fmla="*/ 117280 h 139700"/>
                  <a:gd name="connsiteX12" fmla="*/ 93426 w 107950"/>
                  <a:gd name="connsiteY12" fmla="*/ 127891 h 139700"/>
                  <a:gd name="connsiteX13" fmla="*/ 96144 w 107950"/>
                  <a:gd name="connsiteY13" fmla="*/ 131838 h 139700"/>
                  <a:gd name="connsiteX14" fmla="*/ 92023 w 107950"/>
                  <a:gd name="connsiteY14" fmla="*/ 136573 h 139700"/>
                  <a:gd name="connsiteX15" fmla="*/ 80710 w 107950"/>
                  <a:gd name="connsiteY15" fmla="*/ 137100 h 139700"/>
                  <a:gd name="connsiteX16" fmla="*/ 72291 w 107950"/>
                  <a:gd name="connsiteY16" fmla="*/ 139029 h 139700"/>
                  <a:gd name="connsiteX17" fmla="*/ 71501 w 107950"/>
                  <a:gd name="connsiteY17" fmla="*/ 136573 h 139700"/>
                  <a:gd name="connsiteX18" fmla="*/ 74395 w 107950"/>
                  <a:gd name="connsiteY18" fmla="*/ 132627 h 139700"/>
                  <a:gd name="connsiteX19" fmla="*/ 77202 w 107950"/>
                  <a:gd name="connsiteY19" fmla="*/ 124471 h 139700"/>
                  <a:gd name="connsiteX20" fmla="*/ 73693 w 107950"/>
                  <a:gd name="connsiteY20" fmla="*/ 124646 h 139700"/>
                  <a:gd name="connsiteX21" fmla="*/ 68870 w 107950"/>
                  <a:gd name="connsiteY21" fmla="*/ 118508 h 139700"/>
                  <a:gd name="connsiteX22" fmla="*/ 64836 w 107950"/>
                  <a:gd name="connsiteY22" fmla="*/ 116929 h 139700"/>
                  <a:gd name="connsiteX23" fmla="*/ 61679 w 107950"/>
                  <a:gd name="connsiteY23" fmla="*/ 111579 h 139700"/>
                  <a:gd name="connsiteX24" fmla="*/ 57031 w 107950"/>
                  <a:gd name="connsiteY24" fmla="*/ 109475 h 139700"/>
                  <a:gd name="connsiteX25" fmla="*/ 53523 w 107950"/>
                  <a:gd name="connsiteY25" fmla="*/ 104739 h 139700"/>
                  <a:gd name="connsiteX26" fmla="*/ 49138 w 107950"/>
                  <a:gd name="connsiteY26" fmla="*/ 106668 h 139700"/>
                  <a:gd name="connsiteX27" fmla="*/ 45718 w 107950"/>
                  <a:gd name="connsiteY27" fmla="*/ 117718 h 139700"/>
                  <a:gd name="connsiteX28" fmla="*/ 39842 w 107950"/>
                  <a:gd name="connsiteY28" fmla="*/ 120174 h 139700"/>
                  <a:gd name="connsiteX29" fmla="*/ 41859 w 107950"/>
                  <a:gd name="connsiteY29" fmla="*/ 117280 h 139700"/>
                  <a:gd name="connsiteX30" fmla="*/ 32476 w 107950"/>
                  <a:gd name="connsiteY30" fmla="*/ 110352 h 139700"/>
                  <a:gd name="connsiteX31" fmla="*/ 24407 w 107950"/>
                  <a:gd name="connsiteY31" fmla="*/ 106756 h 139700"/>
                  <a:gd name="connsiteX32" fmla="*/ 20811 w 107950"/>
                  <a:gd name="connsiteY32" fmla="*/ 102020 h 139700"/>
                  <a:gd name="connsiteX33" fmla="*/ 14322 w 107950"/>
                  <a:gd name="connsiteY33" fmla="*/ 96232 h 139700"/>
                  <a:gd name="connsiteX34" fmla="*/ 20110 w 107950"/>
                  <a:gd name="connsiteY34" fmla="*/ 94741 h 139700"/>
                  <a:gd name="connsiteX35" fmla="*/ 23706 w 107950"/>
                  <a:gd name="connsiteY35" fmla="*/ 78780 h 139700"/>
                  <a:gd name="connsiteX36" fmla="*/ 11866 w 107950"/>
                  <a:gd name="connsiteY36" fmla="*/ 65625 h 139700"/>
                  <a:gd name="connsiteX37" fmla="*/ 18005 w 107950"/>
                  <a:gd name="connsiteY37" fmla="*/ 50541 h 139700"/>
                  <a:gd name="connsiteX38" fmla="*/ 9060 w 107950"/>
                  <a:gd name="connsiteY38" fmla="*/ 50629 h 139700"/>
                  <a:gd name="connsiteX39" fmla="*/ 18531 w 107950"/>
                  <a:gd name="connsiteY39" fmla="*/ 37562 h 139700"/>
                  <a:gd name="connsiteX40" fmla="*/ 10726 w 107950"/>
                  <a:gd name="connsiteY40" fmla="*/ 27564 h 139700"/>
                  <a:gd name="connsiteX41" fmla="*/ 4763 w 107950"/>
                  <a:gd name="connsiteY41" fmla="*/ 13971 h 139700"/>
                  <a:gd name="connsiteX42" fmla="*/ 23618 w 107950"/>
                  <a:gd name="connsiteY42" fmla="*/ 4763 h 139700"/>
                  <a:gd name="connsiteX43" fmla="*/ 38965 w 107950"/>
                  <a:gd name="connsiteY43" fmla="*/ 6253 h 139700"/>
                  <a:gd name="connsiteX44" fmla="*/ 52295 w 107950"/>
                  <a:gd name="connsiteY44" fmla="*/ 2011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7950" h="139700">
                    <a:moveTo>
                      <a:pt x="55014" y="31247"/>
                    </a:moveTo>
                    <a:lnTo>
                      <a:pt x="70010" y="39491"/>
                    </a:lnTo>
                    <a:lnTo>
                      <a:pt x="71940" y="53786"/>
                    </a:lnTo>
                    <a:lnTo>
                      <a:pt x="86235" y="63783"/>
                    </a:lnTo>
                    <a:lnTo>
                      <a:pt x="93952" y="56066"/>
                    </a:lnTo>
                    <a:lnTo>
                      <a:pt x="100091" y="60363"/>
                    </a:lnTo>
                    <a:lnTo>
                      <a:pt x="94391" y="66151"/>
                    </a:lnTo>
                    <a:lnTo>
                      <a:pt x="98863" y="72115"/>
                    </a:lnTo>
                    <a:lnTo>
                      <a:pt x="92812" y="79832"/>
                    </a:lnTo>
                    <a:lnTo>
                      <a:pt x="95005" y="92285"/>
                    </a:lnTo>
                    <a:lnTo>
                      <a:pt x="106932" y="106843"/>
                    </a:lnTo>
                    <a:lnTo>
                      <a:pt x="97548" y="117280"/>
                    </a:lnTo>
                    <a:lnTo>
                      <a:pt x="93426" y="127891"/>
                    </a:lnTo>
                    <a:lnTo>
                      <a:pt x="96144" y="131838"/>
                    </a:lnTo>
                    <a:lnTo>
                      <a:pt x="92023" y="136573"/>
                    </a:lnTo>
                    <a:lnTo>
                      <a:pt x="80710" y="137100"/>
                    </a:lnTo>
                    <a:lnTo>
                      <a:pt x="72291" y="139029"/>
                    </a:lnTo>
                    <a:lnTo>
                      <a:pt x="71501" y="136573"/>
                    </a:lnTo>
                    <a:lnTo>
                      <a:pt x="74395" y="132627"/>
                    </a:lnTo>
                    <a:lnTo>
                      <a:pt x="77202" y="124471"/>
                    </a:lnTo>
                    <a:lnTo>
                      <a:pt x="73693" y="124646"/>
                    </a:lnTo>
                    <a:lnTo>
                      <a:pt x="68870" y="118508"/>
                    </a:lnTo>
                    <a:lnTo>
                      <a:pt x="64836" y="116929"/>
                    </a:lnTo>
                    <a:lnTo>
                      <a:pt x="61679" y="111579"/>
                    </a:lnTo>
                    <a:lnTo>
                      <a:pt x="57031" y="109475"/>
                    </a:lnTo>
                    <a:lnTo>
                      <a:pt x="53523" y="104739"/>
                    </a:lnTo>
                    <a:lnTo>
                      <a:pt x="49138" y="106668"/>
                    </a:lnTo>
                    <a:lnTo>
                      <a:pt x="45718" y="117718"/>
                    </a:lnTo>
                    <a:lnTo>
                      <a:pt x="39842" y="120174"/>
                    </a:lnTo>
                    <a:lnTo>
                      <a:pt x="41859" y="117280"/>
                    </a:lnTo>
                    <a:lnTo>
                      <a:pt x="32476" y="110352"/>
                    </a:lnTo>
                    <a:lnTo>
                      <a:pt x="24407" y="106756"/>
                    </a:lnTo>
                    <a:lnTo>
                      <a:pt x="20811" y="102020"/>
                    </a:lnTo>
                    <a:lnTo>
                      <a:pt x="14322" y="96232"/>
                    </a:lnTo>
                    <a:lnTo>
                      <a:pt x="20110" y="94741"/>
                    </a:lnTo>
                    <a:lnTo>
                      <a:pt x="23706" y="78780"/>
                    </a:lnTo>
                    <a:lnTo>
                      <a:pt x="11866" y="65625"/>
                    </a:lnTo>
                    <a:lnTo>
                      <a:pt x="18005" y="50541"/>
                    </a:lnTo>
                    <a:lnTo>
                      <a:pt x="9060" y="50629"/>
                    </a:lnTo>
                    <a:lnTo>
                      <a:pt x="18531" y="37562"/>
                    </a:lnTo>
                    <a:lnTo>
                      <a:pt x="10726" y="27564"/>
                    </a:lnTo>
                    <a:lnTo>
                      <a:pt x="4763" y="13971"/>
                    </a:lnTo>
                    <a:lnTo>
                      <a:pt x="23618" y="4763"/>
                    </a:lnTo>
                    <a:lnTo>
                      <a:pt x="38965" y="6253"/>
                    </a:lnTo>
                    <a:lnTo>
                      <a:pt x="52295" y="20110"/>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98" name="Freeform: Shape 1676">
                <a:extLst>
                  <a:ext uri="{FF2B5EF4-FFF2-40B4-BE49-F238E27FC236}">
                    <a16:creationId xmlns:a16="http://schemas.microsoft.com/office/drawing/2014/main" id="{544C396F-9367-411B-BDA4-AE0DBC90B928}"/>
                  </a:ext>
                </a:extLst>
              </p:cNvPr>
              <p:cNvSpPr/>
              <p:nvPr/>
            </p:nvSpPr>
            <p:spPr>
              <a:xfrm>
                <a:off x="7175956" y="706797"/>
                <a:ext cx="4354038" cy="2608470"/>
              </a:xfrm>
              <a:custGeom>
                <a:avLst/>
                <a:gdLst>
                  <a:gd name="connsiteX0" fmla="*/ 4195877 w 4197350"/>
                  <a:gd name="connsiteY0" fmla="*/ 1445036 h 2514600"/>
                  <a:gd name="connsiteX1" fmla="*/ 4171497 w 4197350"/>
                  <a:gd name="connsiteY1" fmla="*/ 1471082 h 2514600"/>
                  <a:gd name="connsiteX2" fmla="*/ 4131155 w 4197350"/>
                  <a:gd name="connsiteY2" fmla="*/ 1477221 h 2514600"/>
                  <a:gd name="connsiteX3" fmla="*/ 4130541 w 4197350"/>
                  <a:gd name="connsiteY3" fmla="*/ 1533875 h 2514600"/>
                  <a:gd name="connsiteX4" fmla="*/ 4120719 w 4197350"/>
                  <a:gd name="connsiteY4" fmla="*/ 1545714 h 2514600"/>
                  <a:gd name="connsiteX5" fmla="*/ 4097654 w 4197350"/>
                  <a:gd name="connsiteY5" fmla="*/ 1544048 h 2514600"/>
                  <a:gd name="connsiteX6" fmla="*/ 4078887 w 4197350"/>
                  <a:gd name="connsiteY6" fmla="*/ 1524228 h 2514600"/>
                  <a:gd name="connsiteX7" fmla="*/ 4046175 w 4197350"/>
                  <a:gd name="connsiteY7" fmla="*/ 1507390 h 2514600"/>
                  <a:gd name="connsiteX8" fmla="*/ 4040650 w 4197350"/>
                  <a:gd name="connsiteY8" fmla="*/ 1482045 h 2514600"/>
                  <a:gd name="connsiteX9" fmla="*/ 4015656 w 4197350"/>
                  <a:gd name="connsiteY9" fmla="*/ 1472398 h 2514600"/>
                  <a:gd name="connsiteX10" fmla="*/ 3987681 w 4197350"/>
                  <a:gd name="connsiteY10" fmla="*/ 1480028 h 2514600"/>
                  <a:gd name="connsiteX11" fmla="*/ 3974350 w 4197350"/>
                  <a:gd name="connsiteY11" fmla="*/ 1459243 h 2514600"/>
                  <a:gd name="connsiteX12" fmla="*/ 3979700 w 4197350"/>
                  <a:gd name="connsiteY12" fmla="*/ 1436880 h 2514600"/>
                  <a:gd name="connsiteX13" fmla="*/ 3950233 w 4197350"/>
                  <a:gd name="connsiteY13" fmla="*/ 1451263 h 2514600"/>
                  <a:gd name="connsiteX14" fmla="*/ 3961283 w 4197350"/>
                  <a:gd name="connsiteY14" fmla="*/ 1479238 h 2514600"/>
                  <a:gd name="connsiteX15" fmla="*/ 3947339 w 4197350"/>
                  <a:gd name="connsiteY15" fmla="*/ 1504057 h 2514600"/>
                  <a:gd name="connsiteX16" fmla="*/ 3947163 w 4197350"/>
                  <a:gd name="connsiteY16" fmla="*/ 1504408 h 2514600"/>
                  <a:gd name="connsiteX17" fmla="*/ 3915592 w 4197350"/>
                  <a:gd name="connsiteY17" fmla="*/ 1529753 h 2514600"/>
                  <a:gd name="connsiteX18" fmla="*/ 3883758 w 4197350"/>
                  <a:gd name="connsiteY18" fmla="*/ 1525543 h 2514600"/>
                  <a:gd name="connsiteX19" fmla="*/ 3905946 w 4197350"/>
                  <a:gd name="connsiteY19" fmla="*/ 1555712 h 2514600"/>
                  <a:gd name="connsiteX20" fmla="*/ 3920591 w 4197350"/>
                  <a:gd name="connsiteY20" fmla="*/ 1601315 h 2514600"/>
                  <a:gd name="connsiteX21" fmla="*/ 3931904 w 4197350"/>
                  <a:gd name="connsiteY21" fmla="*/ 1615961 h 2514600"/>
                  <a:gd name="connsiteX22" fmla="*/ 3934798 w 4197350"/>
                  <a:gd name="connsiteY22" fmla="*/ 1638148 h 2514600"/>
                  <a:gd name="connsiteX23" fmla="*/ 3928484 w 4197350"/>
                  <a:gd name="connsiteY23" fmla="*/ 1652180 h 2514600"/>
                  <a:gd name="connsiteX24" fmla="*/ 3882617 w 4197350"/>
                  <a:gd name="connsiteY24" fmla="*/ 1640604 h 2514600"/>
                  <a:gd name="connsiteX25" fmla="*/ 3813862 w 4197350"/>
                  <a:gd name="connsiteY25" fmla="*/ 1680156 h 2514600"/>
                  <a:gd name="connsiteX26" fmla="*/ 3792025 w 4197350"/>
                  <a:gd name="connsiteY26" fmla="*/ 1686207 h 2514600"/>
                  <a:gd name="connsiteX27" fmla="*/ 3754402 w 4197350"/>
                  <a:gd name="connsiteY27" fmla="*/ 1722163 h 2514600"/>
                  <a:gd name="connsiteX28" fmla="*/ 3718709 w 4197350"/>
                  <a:gd name="connsiteY28" fmla="*/ 1752858 h 2514600"/>
                  <a:gd name="connsiteX29" fmla="*/ 3709676 w 4197350"/>
                  <a:gd name="connsiteY29" fmla="*/ 1775221 h 2514600"/>
                  <a:gd name="connsiteX30" fmla="*/ 3674509 w 4197350"/>
                  <a:gd name="connsiteY30" fmla="*/ 1741019 h 2514600"/>
                  <a:gd name="connsiteX31" fmla="*/ 3610401 w 4197350"/>
                  <a:gd name="connsiteY31" fmla="*/ 1779781 h 2514600"/>
                  <a:gd name="connsiteX32" fmla="*/ 3599176 w 4197350"/>
                  <a:gd name="connsiteY32" fmla="*/ 1761540 h 2514600"/>
                  <a:gd name="connsiteX33" fmla="*/ 3575497 w 4197350"/>
                  <a:gd name="connsiteY33" fmla="*/ 1782500 h 2514600"/>
                  <a:gd name="connsiteX34" fmla="*/ 3542610 w 4197350"/>
                  <a:gd name="connsiteY34" fmla="*/ 1775835 h 2514600"/>
                  <a:gd name="connsiteX35" fmla="*/ 3534717 w 4197350"/>
                  <a:gd name="connsiteY35" fmla="*/ 1807670 h 2514600"/>
                  <a:gd name="connsiteX36" fmla="*/ 3505251 w 4197350"/>
                  <a:gd name="connsiteY36" fmla="*/ 1853448 h 2514600"/>
                  <a:gd name="connsiteX37" fmla="*/ 3506128 w 4197350"/>
                  <a:gd name="connsiteY37" fmla="*/ 1872216 h 2514600"/>
                  <a:gd name="connsiteX38" fmla="*/ 3534103 w 4197350"/>
                  <a:gd name="connsiteY38" fmla="*/ 1882476 h 2514600"/>
                  <a:gd name="connsiteX39" fmla="*/ 3530771 w 4197350"/>
                  <a:gd name="connsiteY39" fmla="*/ 1947899 h 2514600"/>
                  <a:gd name="connsiteX40" fmla="*/ 3507969 w 4197350"/>
                  <a:gd name="connsiteY40" fmla="*/ 1949566 h 2514600"/>
                  <a:gd name="connsiteX41" fmla="*/ 3497446 w 4197350"/>
                  <a:gd name="connsiteY41" fmla="*/ 1985961 h 2514600"/>
                  <a:gd name="connsiteX42" fmla="*/ 3507706 w 4197350"/>
                  <a:gd name="connsiteY42" fmla="*/ 2004377 h 2514600"/>
                  <a:gd name="connsiteX43" fmla="*/ 3464734 w 4197350"/>
                  <a:gd name="connsiteY43" fmla="*/ 2026039 h 2514600"/>
                  <a:gd name="connsiteX44" fmla="*/ 3456227 w 4197350"/>
                  <a:gd name="connsiteY44" fmla="*/ 2073396 h 2514600"/>
                  <a:gd name="connsiteX45" fmla="*/ 3419569 w 4197350"/>
                  <a:gd name="connsiteY45" fmla="*/ 2083394 h 2514600"/>
                  <a:gd name="connsiteX46" fmla="*/ 3412202 w 4197350"/>
                  <a:gd name="connsiteY46" fmla="*/ 2124261 h 2514600"/>
                  <a:gd name="connsiteX47" fmla="*/ 3376772 w 4197350"/>
                  <a:gd name="connsiteY47" fmla="*/ 2160919 h 2514600"/>
                  <a:gd name="connsiteX48" fmla="*/ 3367652 w 4197350"/>
                  <a:gd name="connsiteY48" fmla="*/ 2133908 h 2514600"/>
                  <a:gd name="connsiteX49" fmla="*/ 3357128 w 4197350"/>
                  <a:gd name="connsiteY49" fmla="*/ 2075238 h 2514600"/>
                  <a:gd name="connsiteX50" fmla="*/ 3343447 w 4197350"/>
                  <a:gd name="connsiteY50" fmla="*/ 1981839 h 2514600"/>
                  <a:gd name="connsiteX51" fmla="*/ 3355286 w 4197350"/>
                  <a:gd name="connsiteY51" fmla="*/ 1920888 h 2514600"/>
                  <a:gd name="connsiteX52" fmla="*/ 3376070 w 4197350"/>
                  <a:gd name="connsiteY52" fmla="*/ 1893965 h 2514600"/>
                  <a:gd name="connsiteX53" fmla="*/ 3377386 w 4197350"/>
                  <a:gd name="connsiteY53" fmla="*/ 1872566 h 2514600"/>
                  <a:gd name="connsiteX54" fmla="*/ 3415623 w 4197350"/>
                  <a:gd name="connsiteY54" fmla="*/ 1862218 h 2514600"/>
                  <a:gd name="connsiteX55" fmla="*/ 3459560 w 4197350"/>
                  <a:gd name="connsiteY55" fmla="*/ 1802758 h 2514600"/>
                  <a:gd name="connsiteX56" fmla="*/ 3501918 w 4197350"/>
                  <a:gd name="connsiteY56" fmla="*/ 1752507 h 2514600"/>
                  <a:gd name="connsiteX57" fmla="*/ 3546118 w 4197350"/>
                  <a:gd name="connsiteY57" fmla="*/ 1712429 h 2514600"/>
                  <a:gd name="connsiteX58" fmla="*/ 3565850 w 4197350"/>
                  <a:gd name="connsiteY58" fmla="*/ 1639025 h 2514600"/>
                  <a:gd name="connsiteX59" fmla="*/ 3535945 w 4197350"/>
                  <a:gd name="connsiteY59" fmla="*/ 1643498 h 2514600"/>
                  <a:gd name="connsiteX60" fmla="*/ 3521212 w 4197350"/>
                  <a:gd name="connsiteY60" fmla="*/ 1686646 h 2514600"/>
                  <a:gd name="connsiteX61" fmla="*/ 3458858 w 4197350"/>
                  <a:gd name="connsiteY61" fmla="*/ 1742422 h 2514600"/>
                  <a:gd name="connsiteX62" fmla="*/ 3438687 w 4197350"/>
                  <a:gd name="connsiteY62" fmla="*/ 1679805 h 2514600"/>
                  <a:gd name="connsiteX63" fmla="*/ 3375194 w 4197350"/>
                  <a:gd name="connsiteY63" fmla="*/ 1697345 h 2514600"/>
                  <a:gd name="connsiteX64" fmla="*/ 3313629 w 4197350"/>
                  <a:gd name="connsiteY64" fmla="*/ 1781185 h 2514600"/>
                  <a:gd name="connsiteX65" fmla="*/ 3333975 w 4197350"/>
                  <a:gd name="connsiteY65" fmla="*/ 1810827 h 2514600"/>
                  <a:gd name="connsiteX66" fmla="*/ 3279076 w 4197350"/>
                  <a:gd name="connsiteY66" fmla="*/ 1823280 h 2514600"/>
                  <a:gd name="connsiteX67" fmla="*/ 3241103 w 4197350"/>
                  <a:gd name="connsiteY67" fmla="*/ 1828191 h 2514600"/>
                  <a:gd name="connsiteX68" fmla="*/ 3242856 w 4197350"/>
                  <a:gd name="connsiteY68" fmla="*/ 1793550 h 2514600"/>
                  <a:gd name="connsiteX69" fmla="*/ 3204620 w 4197350"/>
                  <a:gd name="connsiteY69" fmla="*/ 1786183 h 2514600"/>
                  <a:gd name="connsiteX70" fmla="*/ 3174189 w 4197350"/>
                  <a:gd name="connsiteY70" fmla="*/ 1809862 h 2514600"/>
                  <a:gd name="connsiteX71" fmla="*/ 3099031 w 4197350"/>
                  <a:gd name="connsiteY71" fmla="*/ 1801618 h 2514600"/>
                  <a:gd name="connsiteX72" fmla="*/ 3018173 w 4197350"/>
                  <a:gd name="connsiteY72" fmla="*/ 1815825 h 2514600"/>
                  <a:gd name="connsiteX73" fmla="*/ 2938543 w 4197350"/>
                  <a:gd name="connsiteY73" fmla="*/ 1906418 h 2514600"/>
                  <a:gd name="connsiteX74" fmla="*/ 2844267 w 4197350"/>
                  <a:gd name="connsiteY74" fmla="*/ 2009727 h 2514600"/>
                  <a:gd name="connsiteX75" fmla="*/ 2883029 w 4197350"/>
                  <a:gd name="connsiteY75" fmla="*/ 2015077 h 2514600"/>
                  <a:gd name="connsiteX76" fmla="*/ 2895132 w 4197350"/>
                  <a:gd name="connsiteY76" fmla="*/ 2041386 h 2514600"/>
                  <a:gd name="connsiteX77" fmla="*/ 2918986 w 4197350"/>
                  <a:gd name="connsiteY77" fmla="*/ 2050594 h 2514600"/>
                  <a:gd name="connsiteX78" fmla="*/ 2934684 w 4197350"/>
                  <a:gd name="connsiteY78" fmla="*/ 2029722 h 2514600"/>
                  <a:gd name="connsiteX79" fmla="*/ 2961695 w 4197350"/>
                  <a:gd name="connsiteY79" fmla="*/ 2032441 h 2514600"/>
                  <a:gd name="connsiteX80" fmla="*/ 2997213 w 4197350"/>
                  <a:gd name="connsiteY80" fmla="*/ 2077957 h 2514600"/>
                  <a:gd name="connsiteX81" fmla="*/ 2998002 w 4197350"/>
                  <a:gd name="connsiteY81" fmla="*/ 2112334 h 2514600"/>
                  <a:gd name="connsiteX82" fmla="*/ 2978796 w 4197350"/>
                  <a:gd name="connsiteY82" fmla="*/ 2151886 h 2514600"/>
                  <a:gd name="connsiteX83" fmla="*/ 2976691 w 4197350"/>
                  <a:gd name="connsiteY83" fmla="*/ 2198104 h 2514600"/>
                  <a:gd name="connsiteX84" fmla="*/ 2965641 w 4197350"/>
                  <a:gd name="connsiteY84" fmla="*/ 2258177 h 2514600"/>
                  <a:gd name="connsiteX85" fmla="*/ 2928545 w 4197350"/>
                  <a:gd name="connsiteY85" fmla="*/ 2310884 h 2514600"/>
                  <a:gd name="connsiteX86" fmla="*/ 2920301 w 4197350"/>
                  <a:gd name="connsiteY86" fmla="*/ 2335615 h 2514600"/>
                  <a:gd name="connsiteX87" fmla="*/ 2886888 w 4197350"/>
                  <a:gd name="connsiteY87" fmla="*/ 2376482 h 2514600"/>
                  <a:gd name="connsiteX88" fmla="*/ 2853738 w 4197350"/>
                  <a:gd name="connsiteY88" fmla="*/ 2416210 h 2514600"/>
                  <a:gd name="connsiteX89" fmla="*/ 2837864 w 4197350"/>
                  <a:gd name="connsiteY89" fmla="*/ 2436205 h 2514600"/>
                  <a:gd name="connsiteX90" fmla="*/ 2805065 w 4197350"/>
                  <a:gd name="connsiteY90" fmla="*/ 2455937 h 2514600"/>
                  <a:gd name="connsiteX91" fmla="*/ 2789542 w 4197350"/>
                  <a:gd name="connsiteY91" fmla="*/ 2456376 h 2514600"/>
                  <a:gd name="connsiteX92" fmla="*/ 2774108 w 4197350"/>
                  <a:gd name="connsiteY92" fmla="*/ 2440064 h 2514600"/>
                  <a:gd name="connsiteX93" fmla="*/ 2741133 w 4197350"/>
                  <a:gd name="connsiteY93" fmla="*/ 2464532 h 2514600"/>
                  <a:gd name="connsiteX94" fmla="*/ 2737274 w 4197350"/>
                  <a:gd name="connsiteY94" fmla="*/ 2475582 h 2514600"/>
                  <a:gd name="connsiteX95" fmla="*/ 2733854 w 4197350"/>
                  <a:gd name="connsiteY95" fmla="*/ 2469794 h 2514600"/>
                  <a:gd name="connsiteX96" fmla="*/ 2733679 w 4197350"/>
                  <a:gd name="connsiteY96" fmla="*/ 2452868 h 2514600"/>
                  <a:gd name="connsiteX97" fmla="*/ 2746219 w 4197350"/>
                  <a:gd name="connsiteY97" fmla="*/ 2451991 h 2514600"/>
                  <a:gd name="connsiteX98" fmla="*/ 2749728 w 4197350"/>
                  <a:gd name="connsiteY98" fmla="*/ 2412088 h 2514600"/>
                  <a:gd name="connsiteX99" fmla="*/ 2743238 w 4197350"/>
                  <a:gd name="connsiteY99" fmla="*/ 2382621 h 2514600"/>
                  <a:gd name="connsiteX100" fmla="*/ 2764373 w 4197350"/>
                  <a:gd name="connsiteY100" fmla="*/ 2370344 h 2514600"/>
                  <a:gd name="connsiteX101" fmla="*/ 2794191 w 4197350"/>
                  <a:gd name="connsiteY101" fmla="*/ 2376482 h 2514600"/>
                  <a:gd name="connsiteX102" fmla="*/ 2810766 w 4197350"/>
                  <a:gd name="connsiteY102" fmla="*/ 2342368 h 2514600"/>
                  <a:gd name="connsiteX103" fmla="*/ 2819185 w 4197350"/>
                  <a:gd name="connsiteY103" fmla="*/ 2303254 h 2514600"/>
                  <a:gd name="connsiteX104" fmla="*/ 2828744 w 4197350"/>
                  <a:gd name="connsiteY104" fmla="*/ 2290012 h 2514600"/>
                  <a:gd name="connsiteX105" fmla="*/ 2841635 w 4197350"/>
                  <a:gd name="connsiteY105" fmla="*/ 2257037 h 2514600"/>
                  <a:gd name="connsiteX106" fmla="*/ 2801031 w 4197350"/>
                  <a:gd name="connsiteY106" fmla="*/ 2267912 h 2514600"/>
                  <a:gd name="connsiteX107" fmla="*/ 2779720 w 4197350"/>
                  <a:gd name="connsiteY107" fmla="*/ 2282382 h 2514600"/>
                  <a:gd name="connsiteX108" fmla="*/ 2742361 w 4197350"/>
                  <a:gd name="connsiteY108" fmla="*/ 2282382 h 2514600"/>
                  <a:gd name="connsiteX109" fmla="*/ 2732451 w 4197350"/>
                  <a:gd name="connsiteY109" fmla="*/ 2247741 h 2514600"/>
                  <a:gd name="connsiteX110" fmla="*/ 2703335 w 4197350"/>
                  <a:gd name="connsiteY110" fmla="*/ 2221168 h 2514600"/>
                  <a:gd name="connsiteX111" fmla="*/ 2660538 w 4197350"/>
                  <a:gd name="connsiteY111" fmla="*/ 2209066 h 2514600"/>
                  <a:gd name="connsiteX112" fmla="*/ 2651417 w 4197350"/>
                  <a:gd name="connsiteY112" fmla="*/ 2171531 h 2514600"/>
                  <a:gd name="connsiteX113" fmla="*/ 2642823 w 4197350"/>
                  <a:gd name="connsiteY113" fmla="*/ 2147589 h 2514600"/>
                  <a:gd name="connsiteX114" fmla="*/ 2633615 w 4197350"/>
                  <a:gd name="connsiteY114" fmla="*/ 2130576 h 2514600"/>
                  <a:gd name="connsiteX115" fmla="*/ 2618443 w 4197350"/>
                  <a:gd name="connsiteY115" fmla="*/ 2090147 h 2514600"/>
                  <a:gd name="connsiteX116" fmla="*/ 2596869 w 4197350"/>
                  <a:gd name="connsiteY116" fmla="*/ 2075150 h 2514600"/>
                  <a:gd name="connsiteX117" fmla="*/ 2560035 w 4197350"/>
                  <a:gd name="connsiteY117" fmla="*/ 2062960 h 2514600"/>
                  <a:gd name="connsiteX118" fmla="*/ 2527412 w 4197350"/>
                  <a:gd name="connsiteY118" fmla="*/ 2064100 h 2514600"/>
                  <a:gd name="connsiteX119" fmla="*/ 2496892 w 4197350"/>
                  <a:gd name="connsiteY119" fmla="*/ 2071467 h 2514600"/>
                  <a:gd name="connsiteX120" fmla="*/ 2476546 w 4197350"/>
                  <a:gd name="connsiteY120" fmla="*/ 2091725 h 2514600"/>
                  <a:gd name="connsiteX121" fmla="*/ 2490052 w 4197350"/>
                  <a:gd name="connsiteY121" fmla="*/ 2101372 h 2514600"/>
                  <a:gd name="connsiteX122" fmla="*/ 2490403 w 4197350"/>
                  <a:gd name="connsiteY122" fmla="*/ 2123472 h 2514600"/>
                  <a:gd name="connsiteX123" fmla="*/ 2476722 w 4197350"/>
                  <a:gd name="connsiteY123" fmla="*/ 2136188 h 2514600"/>
                  <a:gd name="connsiteX124" fmla="*/ 2454534 w 4197350"/>
                  <a:gd name="connsiteY124" fmla="*/ 2177582 h 2514600"/>
                  <a:gd name="connsiteX125" fmla="*/ 2454797 w 4197350"/>
                  <a:gd name="connsiteY125" fmla="*/ 2194508 h 2514600"/>
                  <a:gd name="connsiteX126" fmla="*/ 2420156 w 4197350"/>
                  <a:gd name="connsiteY126" fmla="*/ 2218537 h 2514600"/>
                  <a:gd name="connsiteX127" fmla="*/ 2390602 w 4197350"/>
                  <a:gd name="connsiteY127" fmla="*/ 2204243 h 2514600"/>
                  <a:gd name="connsiteX128" fmla="*/ 2361223 w 4197350"/>
                  <a:gd name="connsiteY128" fmla="*/ 2207400 h 2514600"/>
                  <a:gd name="connsiteX129" fmla="*/ 2348331 w 4197350"/>
                  <a:gd name="connsiteY129" fmla="*/ 2194596 h 2514600"/>
                  <a:gd name="connsiteX130" fmla="*/ 2333598 w 4197350"/>
                  <a:gd name="connsiteY130" fmla="*/ 2190474 h 2514600"/>
                  <a:gd name="connsiteX131" fmla="*/ 2297554 w 4197350"/>
                  <a:gd name="connsiteY131" fmla="*/ 2217310 h 2514600"/>
                  <a:gd name="connsiteX132" fmla="*/ 2265193 w 4197350"/>
                  <a:gd name="connsiteY132" fmla="*/ 2223536 h 2514600"/>
                  <a:gd name="connsiteX133" fmla="*/ 2242567 w 4197350"/>
                  <a:gd name="connsiteY133" fmla="*/ 2232832 h 2514600"/>
                  <a:gd name="connsiteX134" fmla="*/ 2211609 w 4197350"/>
                  <a:gd name="connsiteY134" fmla="*/ 2226693 h 2514600"/>
                  <a:gd name="connsiteX135" fmla="*/ 2188807 w 4197350"/>
                  <a:gd name="connsiteY135" fmla="*/ 2227044 h 2514600"/>
                  <a:gd name="connsiteX136" fmla="*/ 2173899 w 4197350"/>
                  <a:gd name="connsiteY136" fmla="*/ 2207750 h 2514600"/>
                  <a:gd name="connsiteX137" fmla="*/ 2149782 w 4197350"/>
                  <a:gd name="connsiteY137" fmla="*/ 2189421 h 2514600"/>
                  <a:gd name="connsiteX138" fmla="*/ 2125139 w 4197350"/>
                  <a:gd name="connsiteY138" fmla="*/ 2184335 h 2514600"/>
                  <a:gd name="connsiteX139" fmla="*/ 2094005 w 4197350"/>
                  <a:gd name="connsiteY139" fmla="*/ 2189334 h 2514600"/>
                  <a:gd name="connsiteX140" fmla="*/ 2070765 w 4197350"/>
                  <a:gd name="connsiteY140" fmla="*/ 2196437 h 2514600"/>
                  <a:gd name="connsiteX141" fmla="*/ 2035861 w 4197350"/>
                  <a:gd name="connsiteY141" fmla="*/ 2180301 h 2514600"/>
                  <a:gd name="connsiteX142" fmla="*/ 2031213 w 4197350"/>
                  <a:gd name="connsiteY142" fmla="*/ 2151185 h 2514600"/>
                  <a:gd name="connsiteX143" fmla="*/ 2002273 w 4197350"/>
                  <a:gd name="connsiteY143" fmla="*/ 2141099 h 2514600"/>
                  <a:gd name="connsiteX144" fmla="*/ 1979997 w 4197350"/>
                  <a:gd name="connsiteY144" fmla="*/ 2136451 h 2514600"/>
                  <a:gd name="connsiteX145" fmla="*/ 1952460 w 4197350"/>
                  <a:gd name="connsiteY145" fmla="*/ 2120052 h 2514600"/>
                  <a:gd name="connsiteX146" fmla="*/ 1927027 w 4197350"/>
                  <a:gd name="connsiteY146" fmla="*/ 2160919 h 2514600"/>
                  <a:gd name="connsiteX147" fmla="*/ 1937025 w 4197350"/>
                  <a:gd name="connsiteY147" fmla="*/ 2183721 h 2514600"/>
                  <a:gd name="connsiteX148" fmla="*/ 1913083 w 4197350"/>
                  <a:gd name="connsiteY148" fmla="*/ 2210294 h 2514600"/>
                  <a:gd name="connsiteX149" fmla="*/ 1877565 w 4197350"/>
                  <a:gd name="connsiteY149" fmla="*/ 2200735 h 2514600"/>
                  <a:gd name="connsiteX150" fmla="*/ 1853010 w 4197350"/>
                  <a:gd name="connsiteY150" fmla="*/ 2199331 h 2514600"/>
                  <a:gd name="connsiteX151" fmla="*/ 1836610 w 4197350"/>
                  <a:gd name="connsiteY151" fmla="*/ 2181441 h 2514600"/>
                  <a:gd name="connsiteX152" fmla="*/ 1811002 w 4197350"/>
                  <a:gd name="connsiteY152" fmla="*/ 2180915 h 2514600"/>
                  <a:gd name="connsiteX153" fmla="*/ 1789604 w 4197350"/>
                  <a:gd name="connsiteY153" fmla="*/ 2169075 h 2514600"/>
                  <a:gd name="connsiteX154" fmla="*/ 1752244 w 4197350"/>
                  <a:gd name="connsiteY154" fmla="*/ 2187229 h 2514600"/>
                  <a:gd name="connsiteX155" fmla="*/ 1705326 w 4197350"/>
                  <a:gd name="connsiteY155" fmla="*/ 2220028 h 2514600"/>
                  <a:gd name="connsiteX156" fmla="*/ 1679367 w 4197350"/>
                  <a:gd name="connsiteY156" fmla="*/ 2226518 h 2514600"/>
                  <a:gd name="connsiteX157" fmla="*/ 1669719 w 4197350"/>
                  <a:gd name="connsiteY157" fmla="*/ 2229587 h 2514600"/>
                  <a:gd name="connsiteX158" fmla="*/ 1656652 w 4197350"/>
                  <a:gd name="connsiteY158" fmla="*/ 2206523 h 2514600"/>
                  <a:gd name="connsiteX159" fmla="*/ 1624993 w 4197350"/>
                  <a:gd name="connsiteY159" fmla="*/ 2211609 h 2514600"/>
                  <a:gd name="connsiteX160" fmla="*/ 1614557 w 4197350"/>
                  <a:gd name="connsiteY160" fmla="*/ 2195473 h 2514600"/>
                  <a:gd name="connsiteX161" fmla="*/ 1597368 w 4197350"/>
                  <a:gd name="connsiteY161" fmla="*/ 2188018 h 2514600"/>
                  <a:gd name="connsiteX162" fmla="*/ 1585529 w 4197350"/>
                  <a:gd name="connsiteY162" fmla="*/ 2165655 h 2514600"/>
                  <a:gd name="connsiteX163" fmla="*/ 1571936 w 4197350"/>
                  <a:gd name="connsiteY163" fmla="*/ 2158639 h 2514600"/>
                  <a:gd name="connsiteX164" fmla="*/ 1536593 w 4197350"/>
                  <a:gd name="connsiteY164" fmla="*/ 2168637 h 2514600"/>
                  <a:gd name="connsiteX165" fmla="*/ 1502742 w 4197350"/>
                  <a:gd name="connsiteY165" fmla="*/ 2146098 h 2514600"/>
                  <a:gd name="connsiteX166" fmla="*/ 1489675 w 4197350"/>
                  <a:gd name="connsiteY166" fmla="*/ 2166532 h 2514600"/>
                  <a:gd name="connsiteX167" fmla="*/ 1434687 w 4197350"/>
                  <a:gd name="connsiteY167" fmla="*/ 2064977 h 2514600"/>
                  <a:gd name="connsiteX168" fmla="*/ 1403292 w 4197350"/>
                  <a:gd name="connsiteY168" fmla="*/ 2032879 h 2514600"/>
                  <a:gd name="connsiteX169" fmla="*/ 1412324 w 4197350"/>
                  <a:gd name="connsiteY169" fmla="*/ 2019725 h 2514600"/>
                  <a:gd name="connsiteX170" fmla="*/ 1350673 w 4197350"/>
                  <a:gd name="connsiteY170" fmla="*/ 2059101 h 2514600"/>
                  <a:gd name="connsiteX171" fmla="*/ 1327082 w 4197350"/>
                  <a:gd name="connsiteY171" fmla="*/ 2061469 h 2514600"/>
                  <a:gd name="connsiteX172" fmla="*/ 1329099 w 4197350"/>
                  <a:gd name="connsiteY172" fmla="*/ 2038843 h 2514600"/>
                  <a:gd name="connsiteX173" fmla="*/ 1297527 w 4197350"/>
                  <a:gd name="connsiteY173" fmla="*/ 2024548 h 2514600"/>
                  <a:gd name="connsiteX174" fmla="*/ 1271831 w 4197350"/>
                  <a:gd name="connsiteY174" fmla="*/ 2034809 h 2514600"/>
                  <a:gd name="connsiteX175" fmla="*/ 1264114 w 4197350"/>
                  <a:gd name="connsiteY175" fmla="*/ 1990872 h 2514600"/>
                  <a:gd name="connsiteX176" fmla="*/ 1219914 w 4197350"/>
                  <a:gd name="connsiteY176" fmla="*/ 1981576 h 2514600"/>
                  <a:gd name="connsiteX177" fmla="*/ 1197814 w 4197350"/>
                  <a:gd name="connsiteY177" fmla="*/ 1999379 h 2514600"/>
                  <a:gd name="connsiteX178" fmla="*/ 1136250 w 4197350"/>
                  <a:gd name="connsiteY178" fmla="*/ 2015077 h 2514600"/>
                  <a:gd name="connsiteX179" fmla="*/ 1124235 w 4197350"/>
                  <a:gd name="connsiteY179" fmla="*/ 2025513 h 2514600"/>
                  <a:gd name="connsiteX180" fmla="*/ 1032239 w 4197350"/>
                  <a:gd name="connsiteY180" fmla="*/ 2040071 h 2514600"/>
                  <a:gd name="connsiteX181" fmla="*/ 1020926 w 4197350"/>
                  <a:gd name="connsiteY181" fmla="*/ 2054278 h 2514600"/>
                  <a:gd name="connsiteX182" fmla="*/ 1038641 w 4197350"/>
                  <a:gd name="connsiteY182" fmla="*/ 2082429 h 2514600"/>
                  <a:gd name="connsiteX183" fmla="*/ 1015050 w 4197350"/>
                  <a:gd name="connsiteY183" fmla="*/ 2092953 h 2514600"/>
                  <a:gd name="connsiteX184" fmla="*/ 1019698 w 4197350"/>
                  <a:gd name="connsiteY184" fmla="*/ 2103915 h 2514600"/>
                  <a:gd name="connsiteX185" fmla="*/ 996107 w 4197350"/>
                  <a:gd name="connsiteY185" fmla="*/ 2123384 h 2514600"/>
                  <a:gd name="connsiteX186" fmla="*/ 1035922 w 4197350"/>
                  <a:gd name="connsiteY186" fmla="*/ 2150571 h 2514600"/>
                  <a:gd name="connsiteX187" fmla="*/ 1029783 w 4197350"/>
                  <a:gd name="connsiteY187" fmla="*/ 2169075 h 2514600"/>
                  <a:gd name="connsiteX188" fmla="*/ 995230 w 4197350"/>
                  <a:gd name="connsiteY188" fmla="*/ 2167409 h 2514600"/>
                  <a:gd name="connsiteX189" fmla="*/ 988127 w 4197350"/>
                  <a:gd name="connsiteY189" fmla="*/ 2178898 h 2514600"/>
                  <a:gd name="connsiteX190" fmla="*/ 956642 w 4197350"/>
                  <a:gd name="connsiteY190" fmla="*/ 2158815 h 2514600"/>
                  <a:gd name="connsiteX191" fmla="*/ 917617 w 4197350"/>
                  <a:gd name="connsiteY191" fmla="*/ 2159604 h 2514600"/>
                  <a:gd name="connsiteX192" fmla="*/ 891483 w 4197350"/>
                  <a:gd name="connsiteY192" fmla="*/ 2176004 h 2514600"/>
                  <a:gd name="connsiteX193" fmla="*/ 862367 w 4197350"/>
                  <a:gd name="connsiteY193" fmla="*/ 2160305 h 2514600"/>
                  <a:gd name="connsiteX194" fmla="*/ 808169 w 4197350"/>
                  <a:gd name="connsiteY194" fmla="*/ 2133119 h 2514600"/>
                  <a:gd name="connsiteX195" fmla="*/ 769757 w 4197350"/>
                  <a:gd name="connsiteY195" fmla="*/ 2134171 h 2514600"/>
                  <a:gd name="connsiteX196" fmla="*/ 718980 w 4197350"/>
                  <a:gd name="connsiteY196" fmla="*/ 2176705 h 2514600"/>
                  <a:gd name="connsiteX197" fmla="*/ 715910 w 4197350"/>
                  <a:gd name="connsiteY197" fmla="*/ 2204681 h 2514600"/>
                  <a:gd name="connsiteX198" fmla="*/ 690653 w 4197350"/>
                  <a:gd name="connsiteY198" fmla="*/ 2182493 h 2514600"/>
                  <a:gd name="connsiteX199" fmla="*/ 671009 w 4197350"/>
                  <a:gd name="connsiteY199" fmla="*/ 2224325 h 2514600"/>
                  <a:gd name="connsiteX200" fmla="*/ 678200 w 4197350"/>
                  <a:gd name="connsiteY200" fmla="*/ 2231955 h 2514600"/>
                  <a:gd name="connsiteX201" fmla="*/ 663992 w 4197350"/>
                  <a:gd name="connsiteY201" fmla="*/ 2260106 h 2514600"/>
                  <a:gd name="connsiteX202" fmla="*/ 684865 w 4197350"/>
                  <a:gd name="connsiteY202" fmla="*/ 2285013 h 2514600"/>
                  <a:gd name="connsiteX203" fmla="*/ 703106 w 4197350"/>
                  <a:gd name="connsiteY203" fmla="*/ 2283960 h 2514600"/>
                  <a:gd name="connsiteX204" fmla="*/ 718804 w 4197350"/>
                  <a:gd name="connsiteY204" fmla="*/ 2308165 h 2514600"/>
                  <a:gd name="connsiteX205" fmla="*/ 716349 w 4197350"/>
                  <a:gd name="connsiteY205" fmla="*/ 2326582 h 2514600"/>
                  <a:gd name="connsiteX206" fmla="*/ 728802 w 4197350"/>
                  <a:gd name="connsiteY206" fmla="*/ 2332370 h 2514600"/>
                  <a:gd name="connsiteX207" fmla="*/ 717577 w 4197350"/>
                  <a:gd name="connsiteY207" fmla="*/ 2353330 h 2514600"/>
                  <a:gd name="connsiteX208" fmla="*/ 693722 w 4197350"/>
                  <a:gd name="connsiteY208" fmla="*/ 2359118 h 2514600"/>
                  <a:gd name="connsiteX209" fmla="*/ 669255 w 4197350"/>
                  <a:gd name="connsiteY209" fmla="*/ 2394987 h 2514600"/>
                  <a:gd name="connsiteX210" fmla="*/ 691618 w 4197350"/>
                  <a:gd name="connsiteY210" fmla="*/ 2427435 h 2514600"/>
                  <a:gd name="connsiteX211" fmla="*/ 689162 w 4197350"/>
                  <a:gd name="connsiteY211" fmla="*/ 2450149 h 2514600"/>
                  <a:gd name="connsiteX212" fmla="*/ 715998 w 4197350"/>
                  <a:gd name="connsiteY212" fmla="*/ 2489263 h 2514600"/>
                  <a:gd name="connsiteX213" fmla="*/ 701352 w 4197350"/>
                  <a:gd name="connsiteY213" fmla="*/ 2502505 h 2514600"/>
                  <a:gd name="connsiteX214" fmla="*/ 697143 w 4197350"/>
                  <a:gd name="connsiteY214" fmla="*/ 2510837 h 2514600"/>
                  <a:gd name="connsiteX215" fmla="*/ 686268 w 4197350"/>
                  <a:gd name="connsiteY215" fmla="*/ 2508644 h 2514600"/>
                  <a:gd name="connsiteX216" fmla="*/ 669342 w 4197350"/>
                  <a:gd name="connsiteY216" fmla="*/ 2488737 h 2514600"/>
                  <a:gd name="connsiteX217" fmla="*/ 662414 w 4197350"/>
                  <a:gd name="connsiteY217" fmla="*/ 2487597 h 2514600"/>
                  <a:gd name="connsiteX218" fmla="*/ 646979 w 4197350"/>
                  <a:gd name="connsiteY218" fmla="*/ 2479967 h 2514600"/>
                  <a:gd name="connsiteX219" fmla="*/ 639437 w 4197350"/>
                  <a:gd name="connsiteY219" fmla="*/ 2466373 h 2514600"/>
                  <a:gd name="connsiteX220" fmla="*/ 616460 w 4197350"/>
                  <a:gd name="connsiteY220" fmla="*/ 2459445 h 2514600"/>
                  <a:gd name="connsiteX221" fmla="*/ 601551 w 4197350"/>
                  <a:gd name="connsiteY221" fmla="*/ 2464707 h 2514600"/>
                  <a:gd name="connsiteX222" fmla="*/ 597254 w 4197350"/>
                  <a:gd name="connsiteY222" fmla="*/ 2458481 h 2514600"/>
                  <a:gd name="connsiteX223" fmla="*/ 563753 w 4197350"/>
                  <a:gd name="connsiteY223" fmla="*/ 2442432 h 2514600"/>
                  <a:gd name="connsiteX224" fmla="*/ 527534 w 4197350"/>
                  <a:gd name="connsiteY224" fmla="*/ 2436994 h 2514600"/>
                  <a:gd name="connsiteX225" fmla="*/ 506749 w 4197350"/>
                  <a:gd name="connsiteY225" fmla="*/ 2431206 h 2514600"/>
                  <a:gd name="connsiteX226" fmla="*/ 503768 w 4197350"/>
                  <a:gd name="connsiteY226" fmla="*/ 2435153 h 2514600"/>
                  <a:gd name="connsiteX227" fmla="*/ 472459 w 4197350"/>
                  <a:gd name="connsiteY227" fmla="*/ 2406475 h 2514600"/>
                  <a:gd name="connsiteX228" fmla="*/ 444395 w 4197350"/>
                  <a:gd name="connsiteY228" fmla="*/ 2393496 h 2514600"/>
                  <a:gd name="connsiteX229" fmla="*/ 423173 w 4197350"/>
                  <a:gd name="connsiteY229" fmla="*/ 2373150 h 2514600"/>
                  <a:gd name="connsiteX230" fmla="*/ 441063 w 4197350"/>
                  <a:gd name="connsiteY230" fmla="*/ 2367537 h 2514600"/>
                  <a:gd name="connsiteX231" fmla="*/ 461497 w 4197350"/>
                  <a:gd name="connsiteY231" fmla="*/ 2338158 h 2514600"/>
                  <a:gd name="connsiteX232" fmla="*/ 447728 w 4197350"/>
                  <a:gd name="connsiteY232" fmla="*/ 2324126 h 2514600"/>
                  <a:gd name="connsiteX233" fmla="*/ 483948 w 4197350"/>
                  <a:gd name="connsiteY233" fmla="*/ 2309481 h 2514600"/>
                  <a:gd name="connsiteX234" fmla="*/ 483334 w 4197350"/>
                  <a:gd name="connsiteY234" fmla="*/ 2301588 h 2514600"/>
                  <a:gd name="connsiteX235" fmla="*/ 461233 w 4197350"/>
                  <a:gd name="connsiteY235" fmla="*/ 2307376 h 2514600"/>
                  <a:gd name="connsiteX236" fmla="*/ 462023 w 4197350"/>
                  <a:gd name="connsiteY236" fmla="*/ 2291327 h 2514600"/>
                  <a:gd name="connsiteX237" fmla="*/ 474739 w 4197350"/>
                  <a:gd name="connsiteY237" fmla="*/ 2281154 h 2514600"/>
                  <a:gd name="connsiteX238" fmla="*/ 498505 w 4197350"/>
                  <a:gd name="connsiteY238" fmla="*/ 2278435 h 2514600"/>
                  <a:gd name="connsiteX239" fmla="*/ 502364 w 4197350"/>
                  <a:gd name="connsiteY239" fmla="*/ 2266158 h 2514600"/>
                  <a:gd name="connsiteX240" fmla="*/ 496927 w 4197350"/>
                  <a:gd name="connsiteY240" fmla="*/ 2245724 h 2514600"/>
                  <a:gd name="connsiteX241" fmla="*/ 506925 w 4197350"/>
                  <a:gd name="connsiteY241" fmla="*/ 2226167 h 2514600"/>
                  <a:gd name="connsiteX242" fmla="*/ 506661 w 4197350"/>
                  <a:gd name="connsiteY242" fmla="*/ 2215117 h 2514600"/>
                  <a:gd name="connsiteX243" fmla="*/ 470442 w 4197350"/>
                  <a:gd name="connsiteY243" fmla="*/ 2202752 h 2514600"/>
                  <a:gd name="connsiteX244" fmla="*/ 456059 w 4197350"/>
                  <a:gd name="connsiteY244" fmla="*/ 2203190 h 2514600"/>
                  <a:gd name="connsiteX245" fmla="*/ 440887 w 4197350"/>
                  <a:gd name="connsiteY245" fmla="*/ 2185300 h 2514600"/>
                  <a:gd name="connsiteX246" fmla="*/ 422032 w 4197350"/>
                  <a:gd name="connsiteY246" fmla="*/ 2191351 h 2514600"/>
                  <a:gd name="connsiteX247" fmla="*/ 390812 w 4197350"/>
                  <a:gd name="connsiteY247" fmla="*/ 2177845 h 2514600"/>
                  <a:gd name="connsiteX248" fmla="*/ 391338 w 4197350"/>
                  <a:gd name="connsiteY248" fmla="*/ 2170215 h 2514600"/>
                  <a:gd name="connsiteX249" fmla="*/ 382568 w 4197350"/>
                  <a:gd name="connsiteY249" fmla="*/ 2153290 h 2514600"/>
                  <a:gd name="connsiteX250" fmla="*/ 362924 w 4197350"/>
                  <a:gd name="connsiteY250" fmla="*/ 2151360 h 2514600"/>
                  <a:gd name="connsiteX251" fmla="*/ 360906 w 4197350"/>
                  <a:gd name="connsiteY251" fmla="*/ 2139170 h 2514600"/>
                  <a:gd name="connsiteX252" fmla="*/ 367045 w 4197350"/>
                  <a:gd name="connsiteY252" fmla="*/ 2131189 h 2514600"/>
                  <a:gd name="connsiteX253" fmla="*/ 351347 w 4197350"/>
                  <a:gd name="connsiteY253" fmla="*/ 2108563 h 2514600"/>
                  <a:gd name="connsiteX254" fmla="*/ 325827 w 4197350"/>
                  <a:gd name="connsiteY254" fmla="*/ 2112422 h 2514600"/>
                  <a:gd name="connsiteX255" fmla="*/ 318373 w 4197350"/>
                  <a:gd name="connsiteY255" fmla="*/ 2110405 h 2514600"/>
                  <a:gd name="connsiteX256" fmla="*/ 312146 w 4197350"/>
                  <a:gd name="connsiteY256" fmla="*/ 2119526 h 2514600"/>
                  <a:gd name="connsiteX257" fmla="*/ 302938 w 4197350"/>
                  <a:gd name="connsiteY257" fmla="*/ 2117947 h 2514600"/>
                  <a:gd name="connsiteX258" fmla="*/ 296886 w 4197350"/>
                  <a:gd name="connsiteY258" fmla="*/ 2092164 h 2514600"/>
                  <a:gd name="connsiteX259" fmla="*/ 291099 w 4197350"/>
                  <a:gd name="connsiteY259" fmla="*/ 2078658 h 2514600"/>
                  <a:gd name="connsiteX260" fmla="*/ 295834 w 4197350"/>
                  <a:gd name="connsiteY260" fmla="*/ 2074799 h 2514600"/>
                  <a:gd name="connsiteX261" fmla="*/ 315654 w 4197350"/>
                  <a:gd name="connsiteY261" fmla="*/ 2076203 h 2514600"/>
                  <a:gd name="connsiteX262" fmla="*/ 325213 w 4197350"/>
                  <a:gd name="connsiteY262" fmla="*/ 2067257 h 2514600"/>
                  <a:gd name="connsiteX263" fmla="*/ 318109 w 4197350"/>
                  <a:gd name="connsiteY263" fmla="*/ 2056295 h 2514600"/>
                  <a:gd name="connsiteX264" fmla="*/ 301535 w 4197350"/>
                  <a:gd name="connsiteY264" fmla="*/ 2049016 h 2514600"/>
                  <a:gd name="connsiteX265" fmla="*/ 303025 w 4197350"/>
                  <a:gd name="connsiteY265" fmla="*/ 2041474 h 2514600"/>
                  <a:gd name="connsiteX266" fmla="*/ 293028 w 4197350"/>
                  <a:gd name="connsiteY266" fmla="*/ 2033844 h 2514600"/>
                  <a:gd name="connsiteX267" fmla="*/ 277593 w 4197350"/>
                  <a:gd name="connsiteY267" fmla="*/ 2006219 h 2514600"/>
                  <a:gd name="connsiteX268" fmla="*/ 282855 w 4197350"/>
                  <a:gd name="connsiteY268" fmla="*/ 1994730 h 2514600"/>
                  <a:gd name="connsiteX269" fmla="*/ 280487 w 4197350"/>
                  <a:gd name="connsiteY269" fmla="*/ 1974472 h 2514600"/>
                  <a:gd name="connsiteX270" fmla="*/ 256457 w 4197350"/>
                  <a:gd name="connsiteY270" fmla="*/ 1964124 h 2514600"/>
                  <a:gd name="connsiteX271" fmla="*/ 243566 w 4197350"/>
                  <a:gd name="connsiteY271" fmla="*/ 1969298 h 2514600"/>
                  <a:gd name="connsiteX272" fmla="*/ 240058 w 4197350"/>
                  <a:gd name="connsiteY272" fmla="*/ 1958423 h 2514600"/>
                  <a:gd name="connsiteX273" fmla="*/ 214187 w 4197350"/>
                  <a:gd name="connsiteY273" fmla="*/ 1947373 h 2514600"/>
                  <a:gd name="connsiteX274" fmla="*/ 206294 w 4197350"/>
                  <a:gd name="connsiteY274" fmla="*/ 1921152 h 2514600"/>
                  <a:gd name="connsiteX275" fmla="*/ 204189 w 4197350"/>
                  <a:gd name="connsiteY275" fmla="*/ 1899314 h 2514600"/>
                  <a:gd name="connsiteX276" fmla="*/ 192350 w 4197350"/>
                  <a:gd name="connsiteY276" fmla="*/ 1888878 h 2514600"/>
                  <a:gd name="connsiteX277" fmla="*/ 202874 w 4197350"/>
                  <a:gd name="connsiteY277" fmla="*/ 1874321 h 2514600"/>
                  <a:gd name="connsiteX278" fmla="*/ 195595 w 4197350"/>
                  <a:gd name="connsiteY278" fmla="*/ 1830822 h 2514600"/>
                  <a:gd name="connsiteX279" fmla="*/ 213134 w 4197350"/>
                  <a:gd name="connsiteY279" fmla="*/ 1803372 h 2514600"/>
                  <a:gd name="connsiteX280" fmla="*/ 209451 w 4197350"/>
                  <a:gd name="connsiteY280" fmla="*/ 1794953 h 2514600"/>
                  <a:gd name="connsiteX281" fmla="*/ 237427 w 4197350"/>
                  <a:gd name="connsiteY281" fmla="*/ 1768030 h 2514600"/>
                  <a:gd name="connsiteX282" fmla="*/ 211644 w 4197350"/>
                  <a:gd name="connsiteY282" fmla="*/ 1744527 h 2514600"/>
                  <a:gd name="connsiteX283" fmla="*/ 264263 w 4197350"/>
                  <a:gd name="connsiteY283" fmla="*/ 1679542 h 2514600"/>
                  <a:gd name="connsiteX284" fmla="*/ 287064 w 4197350"/>
                  <a:gd name="connsiteY284" fmla="*/ 1649286 h 2514600"/>
                  <a:gd name="connsiteX285" fmla="*/ 296272 w 4197350"/>
                  <a:gd name="connsiteY285" fmla="*/ 1622099 h 2514600"/>
                  <a:gd name="connsiteX286" fmla="*/ 259878 w 4197350"/>
                  <a:gd name="connsiteY286" fmla="*/ 1584740 h 2514600"/>
                  <a:gd name="connsiteX287" fmla="*/ 269963 w 4197350"/>
                  <a:gd name="connsiteY287" fmla="*/ 1548345 h 2514600"/>
                  <a:gd name="connsiteX288" fmla="*/ 247863 w 4197350"/>
                  <a:gd name="connsiteY288" fmla="*/ 1505811 h 2514600"/>
                  <a:gd name="connsiteX289" fmla="*/ 264438 w 4197350"/>
                  <a:gd name="connsiteY289" fmla="*/ 1455297 h 2514600"/>
                  <a:gd name="connsiteX290" fmla="*/ 235848 w 4197350"/>
                  <a:gd name="connsiteY290" fmla="*/ 1385489 h 2514600"/>
                  <a:gd name="connsiteX291" fmla="*/ 258562 w 4197350"/>
                  <a:gd name="connsiteY291" fmla="*/ 1337430 h 2514600"/>
                  <a:gd name="connsiteX292" fmla="*/ 220940 w 4197350"/>
                  <a:gd name="connsiteY292" fmla="*/ 1293668 h 2514600"/>
                  <a:gd name="connsiteX293" fmla="*/ 224535 w 4197350"/>
                  <a:gd name="connsiteY293" fmla="*/ 1246311 h 2514600"/>
                  <a:gd name="connsiteX294" fmla="*/ 244355 w 4197350"/>
                  <a:gd name="connsiteY294" fmla="*/ 1239997 h 2514600"/>
                  <a:gd name="connsiteX295" fmla="*/ 286187 w 4197350"/>
                  <a:gd name="connsiteY295" fmla="*/ 1212021 h 2514600"/>
                  <a:gd name="connsiteX296" fmla="*/ 311532 w 4197350"/>
                  <a:gd name="connsiteY296" fmla="*/ 1187378 h 2514600"/>
                  <a:gd name="connsiteX297" fmla="*/ 351961 w 4197350"/>
                  <a:gd name="connsiteY297" fmla="*/ 1229999 h 2514600"/>
                  <a:gd name="connsiteX298" fmla="*/ 419314 w 4197350"/>
                  <a:gd name="connsiteY298" fmla="*/ 1246486 h 2514600"/>
                  <a:gd name="connsiteX299" fmla="*/ 512186 w 4197350"/>
                  <a:gd name="connsiteY299" fmla="*/ 1322346 h 2514600"/>
                  <a:gd name="connsiteX300" fmla="*/ 531042 w 4197350"/>
                  <a:gd name="connsiteY300" fmla="*/ 1353128 h 2514600"/>
                  <a:gd name="connsiteX301" fmla="*/ 532708 w 4197350"/>
                  <a:gd name="connsiteY301" fmla="*/ 1395223 h 2514600"/>
                  <a:gd name="connsiteX302" fmla="*/ 505434 w 4197350"/>
                  <a:gd name="connsiteY302" fmla="*/ 1427584 h 2514600"/>
                  <a:gd name="connsiteX303" fmla="*/ 465268 w 4197350"/>
                  <a:gd name="connsiteY303" fmla="*/ 1443808 h 2514600"/>
                  <a:gd name="connsiteX304" fmla="*/ 355469 w 4197350"/>
                  <a:gd name="connsiteY304" fmla="*/ 1397240 h 2514600"/>
                  <a:gd name="connsiteX305" fmla="*/ 337403 w 4197350"/>
                  <a:gd name="connsiteY305" fmla="*/ 1405133 h 2514600"/>
                  <a:gd name="connsiteX306" fmla="*/ 377481 w 4197350"/>
                  <a:gd name="connsiteY306" fmla="*/ 1449859 h 2514600"/>
                  <a:gd name="connsiteX307" fmla="*/ 379060 w 4197350"/>
                  <a:gd name="connsiteY307" fmla="*/ 1477484 h 2514600"/>
                  <a:gd name="connsiteX308" fmla="*/ 380638 w 4197350"/>
                  <a:gd name="connsiteY308" fmla="*/ 1536681 h 2514600"/>
                  <a:gd name="connsiteX309" fmla="*/ 412298 w 4197350"/>
                  <a:gd name="connsiteY309" fmla="*/ 1553958 h 2514600"/>
                  <a:gd name="connsiteX310" fmla="*/ 431504 w 4197350"/>
                  <a:gd name="connsiteY310" fmla="*/ 1568516 h 2514600"/>
                  <a:gd name="connsiteX311" fmla="*/ 434661 w 4197350"/>
                  <a:gd name="connsiteY311" fmla="*/ 1541241 h 2514600"/>
                  <a:gd name="connsiteX312" fmla="*/ 419840 w 4197350"/>
                  <a:gd name="connsiteY312" fmla="*/ 1516686 h 2514600"/>
                  <a:gd name="connsiteX313" fmla="*/ 435450 w 4197350"/>
                  <a:gd name="connsiteY313" fmla="*/ 1494673 h 2514600"/>
                  <a:gd name="connsiteX314" fmla="*/ 494910 w 4197350"/>
                  <a:gd name="connsiteY314" fmla="*/ 1530630 h 2514600"/>
                  <a:gd name="connsiteX315" fmla="*/ 515607 w 4197350"/>
                  <a:gd name="connsiteY315" fmla="*/ 1516686 h 2514600"/>
                  <a:gd name="connsiteX316" fmla="*/ 499031 w 4197350"/>
                  <a:gd name="connsiteY316" fmla="*/ 1473889 h 2514600"/>
                  <a:gd name="connsiteX317" fmla="*/ 556299 w 4197350"/>
                  <a:gd name="connsiteY317" fmla="*/ 1414780 h 2514600"/>
                  <a:gd name="connsiteX318" fmla="*/ 579013 w 4197350"/>
                  <a:gd name="connsiteY318" fmla="*/ 1418288 h 2514600"/>
                  <a:gd name="connsiteX319" fmla="*/ 601990 w 4197350"/>
                  <a:gd name="connsiteY319" fmla="*/ 1439599 h 2514600"/>
                  <a:gd name="connsiteX320" fmla="*/ 616284 w 4197350"/>
                  <a:gd name="connsiteY320" fmla="*/ 1397416 h 2514600"/>
                  <a:gd name="connsiteX321" fmla="*/ 595763 w 4197350"/>
                  <a:gd name="connsiteY321" fmla="*/ 1359881 h 2514600"/>
                  <a:gd name="connsiteX322" fmla="*/ 607778 w 4197350"/>
                  <a:gd name="connsiteY322" fmla="*/ 1321206 h 2514600"/>
                  <a:gd name="connsiteX323" fmla="*/ 589712 w 4197350"/>
                  <a:gd name="connsiteY323" fmla="*/ 1280075 h 2514600"/>
                  <a:gd name="connsiteX324" fmla="*/ 658467 w 4197350"/>
                  <a:gd name="connsiteY324" fmla="*/ 1301473 h 2514600"/>
                  <a:gd name="connsiteX325" fmla="*/ 672499 w 4197350"/>
                  <a:gd name="connsiteY325" fmla="*/ 1338131 h 2514600"/>
                  <a:gd name="connsiteX326" fmla="*/ 641367 w 4197350"/>
                  <a:gd name="connsiteY326" fmla="*/ 1346112 h 2514600"/>
                  <a:gd name="connsiteX327" fmla="*/ 641542 w 4197350"/>
                  <a:gd name="connsiteY327" fmla="*/ 1381542 h 2514600"/>
                  <a:gd name="connsiteX328" fmla="*/ 660923 w 4197350"/>
                  <a:gd name="connsiteY328" fmla="*/ 1402941 h 2514600"/>
                  <a:gd name="connsiteX329" fmla="*/ 698897 w 4197350"/>
                  <a:gd name="connsiteY329" fmla="*/ 1389435 h 2514600"/>
                  <a:gd name="connsiteX330" fmla="*/ 704948 w 4197350"/>
                  <a:gd name="connsiteY330" fmla="*/ 1349006 h 2514600"/>
                  <a:gd name="connsiteX331" fmla="*/ 756339 w 4197350"/>
                  <a:gd name="connsiteY331" fmla="*/ 1318136 h 2514600"/>
                  <a:gd name="connsiteX332" fmla="*/ 842196 w 4197350"/>
                  <a:gd name="connsiteY332" fmla="*/ 1260781 h 2514600"/>
                  <a:gd name="connsiteX333" fmla="*/ 860700 w 4197350"/>
                  <a:gd name="connsiteY333" fmla="*/ 1264114 h 2514600"/>
                  <a:gd name="connsiteX334" fmla="*/ 836496 w 4197350"/>
                  <a:gd name="connsiteY334" fmla="*/ 1304806 h 2514600"/>
                  <a:gd name="connsiteX335" fmla="*/ 867015 w 4197350"/>
                  <a:gd name="connsiteY335" fmla="*/ 1311646 h 2514600"/>
                  <a:gd name="connsiteX336" fmla="*/ 884642 w 4197350"/>
                  <a:gd name="connsiteY336" fmla="*/ 1289020 h 2514600"/>
                  <a:gd name="connsiteX337" fmla="*/ 930684 w 4197350"/>
                  <a:gd name="connsiteY337" fmla="*/ 1287179 h 2514600"/>
                  <a:gd name="connsiteX338" fmla="*/ 967166 w 4197350"/>
                  <a:gd name="connsiteY338" fmla="*/ 1259203 h 2514600"/>
                  <a:gd name="connsiteX339" fmla="*/ 995230 w 4197350"/>
                  <a:gd name="connsiteY339" fmla="*/ 1299719 h 2514600"/>
                  <a:gd name="connsiteX340" fmla="*/ 1023206 w 4197350"/>
                  <a:gd name="connsiteY340" fmla="*/ 1255081 h 2514600"/>
                  <a:gd name="connsiteX341" fmla="*/ 997423 w 4197350"/>
                  <a:gd name="connsiteY341" fmla="*/ 1214915 h 2514600"/>
                  <a:gd name="connsiteX342" fmla="*/ 1010227 w 4197350"/>
                  <a:gd name="connsiteY342" fmla="*/ 1191587 h 2514600"/>
                  <a:gd name="connsiteX343" fmla="*/ 1082841 w 4197350"/>
                  <a:gd name="connsiteY343" fmla="*/ 1212986 h 2514600"/>
                  <a:gd name="connsiteX344" fmla="*/ 1116868 w 4197350"/>
                  <a:gd name="connsiteY344" fmla="*/ 1234823 h 2514600"/>
                  <a:gd name="connsiteX345" fmla="*/ 1205970 w 4197350"/>
                  <a:gd name="connsiteY345" fmla="*/ 1311997 h 2514600"/>
                  <a:gd name="connsiteX346" fmla="*/ 1222457 w 4197350"/>
                  <a:gd name="connsiteY346" fmla="*/ 1277181 h 2514600"/>
                  <a:gd name="connsiteX347" fmla="*/ 1197463 w 4197350"/>
                  <a:gd name="connsiteY347" fmla="*/ 1241137 h 2514600"/>
                  <a:gd name="connsiteX348" fmla="*/ 1196761 w 4197350"/>
                  <a:gd name="connsiteY348" fmla="*/ 1226404 h 2514600"/>
                  <a:gd name="connsiteX349" fmla="*/ 1167119 w 4197350"/>
                  <a:gd name="connsiteY349" fmla="*/ 1219563 h 2514600"/>
                  <a:gd name="connsiteX350" fmla="*/ 1175188 w 4197350"/>
                  <a:gd name="connsiteY350" fmla="*/ 1185975 h 2514600"/>
                  <a:gd name="connsiteX351" fmla="*/ 1162033 w 4197350"/>
                  <a:gd name="connsiteY351" fmla="*/ 1129058 h 2514600"/>
                  <a:gd name="connsiteX352" fmla="*/ 1161331 w 4197350"/>
                  <a:gd name="connsiteY352" fmla="*/ 1105029 h 2514600"/>
                  <a:gd name="connsiteX353" fmla="*/ 1206671 w 4197350"/>
                  <a:gd name="connsiteY353" fmla="*/ 1034958 h 2514600"/>
                  <a:gd name="connsiteX354" fmla="*/ 1222808 w 4197350"/>
                  <a:gd name="connsiteY354" fmla="*/ 961115 h 2514600"/>
                  <a:gd name="connsiteX355" fmla="*/ 1241049 w 4197350"/>
                  <a:gd name="connsiteY355" fmla="*/ 944628 h 2514600"/>
                  <a:gd name="connsiteX356" fmla="*/ 1306122 w 4197350"/>
                  <a:gd name="connsiteY356" fmla="*/ 966640 h 2514600"/>
                  <a:gd name="connsiteX357" fmla="*/ 1311208 w 4197350"/>
                  <a:gd name="connsiteY357" fmla="*/ 1012068 h 2514600"/>
                  <a:gd name="connsiteX358" fmla="*/ 1287880 w 4197350"/>
                  <a:gd name="connsiteY358" fmla="*/ 1075913 h 2514600"/>
                  <a:gd name="connsiteX359" fmla="*/ 1303140 w 4197350"/>
                  <a:gd name="connsiteY359" fmla="*/ 1100293 h 2514600"/>
                  <a:gd name="connsiteX360" fmla="*/ 1311033 w 4197350"/>
                  <a:gd name="connsiteY360" fmla="*/ 1152386 h 2514600"/>
                  <a:gd name="connsiteX361" fmla="*/ 1305420 w 4197350"/>
                  <a:gd name="connsiteY361" fmla="*/ 1249468 h 2514600"/>
                  <a:gd name="connsiteX362" fmla="*/ 1332519 w 4197350"/>
                  <a:gd name="connsiteY362" fmla="*/ 1290950 h 2514600"/>
                  <a:gd name="connsiteX363" fmla="*/ 1321995 w 4197350"/>
                  <a:gd name="connsiteY363" fmla="*/ 1334887 h 2514600"/>
                  <a:gd name="connsiteX364" fmla="*/ 1273849 w 4197350"/>
                  <a:gd name="connsiteY364" fmla="*/ 1424339 h 2514600"/>
                  <a:gd name="connsiteX365" fmla="*/ 1301999 w 4197350"/>
                  <a:gd name="connsiteY365" fmla="*/ 1433284 h 2514600"/>
                  <a:gd name="connsiteX366" fmla="*/ 1311822 w 4197350"/>
                  <a:gd name="connsiteY366" fmla="*/ 1411272 h 2514600"/>
                  <a:gd name="connsiteX367" fmla="*/ 1338833 w 4197350"/>
                  <a:gd name="connsiteY367" fmla="*/ 1395311 h 2514600"/>
                  <a:gd name="connsiteX368" fmla="*/ 1345323 w 4197350"/>
                  <a:gd name="connsiteY368" fmla="*/ 1364178 h 2514600"/>
                  <a:gd name="connsiteX369" fmla="*/ 1366633 w 4197350"/>
                  <a:gd name="connsiteY369" fmla="*/ 1333571 h 2514600"/>
                  <a:gd name="connsiteX370" fmla="*/ 1352339 w 4197350"/>
                  <a:gd name="connsiteY370" fmla="*/ 1296212 h 2514600"/>
                  <a:gd name="connsiteX371" fmla="*/ 1363827 w 4197350"/>
                  <a:gd name="connsiteY371" fmla="*/ 1251661 h 2514600"/>
                  <a:gd name="connsiteX372" fmla="*/ 1336904 w 4197350"/>
                  <a:gd name="connsiteY372" fmla="*/ 1246048 h 2514600"/>
                  <a:gd name="connsiteX373" fmla="*/ 1331028 w 4197350"/>
                  <a:gd name="connsiteY373" fmla="*/ 1207285 h 2514600"/>
                  <a:gd name="connsiteX374" fmla="*/ 1350673 w 4197350"/>
                  <a:gd name="connsiteY374" fmla="*/ 1134671 h 2514600"/>
                  <a:gd name="connsiteX375" fmla="*/ 1318750 w 4197350"/>
                  <a:gd name="connsiteY375" fmla="*/ 1073019 h 2514600"/>
                  <a:gd name="connsiteX376" fmla="*/ 1362775 w 4197350"/>
                  <a:gd name="connsiteY376" fmla="*/ 1020049 h 2514600"/>
                  <a:gd name="connsiteX377" fmla="*/ 1357074 w 4197350"/>
                  <a:gd name="connsiteY377" fmla="*/ 961992 h 2514600"/>
                  <a:gd name="connsiteX378" fmla="*/ 1369352 w 4197350"/>
                  <a:gd name="connsiteY378" fmla="*/ 960063 h 2514600"/>
                  <a:gd name="connsiteX379" fmla="*/ 1382244 w 4197350"/>
                  <a:gd name="connsiteY379" fmla="*/ 1005578 h 2514600"/>
                  <a:gd name="connsiteX380" fmla="*/ 1372509 w 4197350"/>
                  <a:gd name="connsiteY380" fmla="*/ 1081613 h 2514600"/>
                  <a:gd name="connsiteX381" fmla="*/ 1398819 w 4197350"/>
                  <a:gd name="connsiteY381" fmla="*/ 1095557 h 2514600"/>
                  <a:gd name="connsiteX382" fmla="*/ 1387593 w 4197350"/>
                  <a:gd name="connsiteY382" fmla="*/ 1039693 h 2514600"/>
                  <a:gd name="connsiteX383" fmla="*/ 1428724 w 4197350"/>
                  <a:gd name="connsiteY383" fmla="*/ 1008297 h 2514600"/>
                  <a:gd name="connsiteX384" fmla="*/ 1479765 w 4197350"/>
                  <a:gd name="connsiteY384" fmla="*/ 1004000 h 2514600"/>
                  <a:gd name="connsiteX385" fmla="*/ 1525192 w 4197350"/>
                  <a:gd name="connsiteY385" fmla="*/ 1049428 h 2514600"/>
                  <a:gd name="connsiteX386" fmla="*/ 1503356 w 4197350"/>
                  <a:gd name="connsiteY386" fmla="*/ 982601 h 2514600"/>
                  <a:gd name="connsiteX387" fmla="*/ 1500900 w 4197350"/>
                  <a:gd name="connsiteY387" fmla="*/ 892447 h 2514600"/>
                  <a:gd name="connsiteX388" fmla="*/ 1543697 w 4197350"/>
                  <a:gd name="connsiteY388" fmla="*/ 874732 h 2514600"/>
                  <a:gd name="connsiteX389" fmla="*/ 1602806 w 4197350"/>
                  <a:gd name="connsiteY389" fmla="*/ 878591 h 2514600"/>
                  <a:gd name="connsiteX390" fmla="*/ 1656126 w 4197350"/>
                  <a:gd name="connsiteY390" fmla="*/ 867015 h 2514600"/>
                  <a:gd name="connsiteX391" fmla="*/ 1636131 w 4197350"/>
                  <a:gd name="connsiteY391" fmla="*/ 819833 h 2514600"/>
                  <a:gd name="connsiteX392" fmla="*/ 1664633 w 4197350"/>
                  <a:gd name="connsiteY392" fmla="*/ 758269 h 2514600"/>
                  <a:gd name="connsiteX393" fmla="*/ 1692872 w 4197350"/>
                  <a:gd name="connsiteY393" fmla="*/ 755638 h 2514600"/>
                  <a:gd name="connsiteX394" fmla="*/ 1740668 w 4197350"/>
                  <a:gd name="connsiteY394" fmla="*/ 707316 h 2514600"/>
                  <a:gd name="connsiteX395" fmla="*/ 1805565 w 4197350"/>
                  <a:gd name="connsiteY395" fmla="*/ 694073 h 2514600"/>
                  <a:gd name="connsiteX396" fmla="*/ 1813809 w 4197350"/>
                  <a:gd name="connsiteY396" fmla="*/ 666448 h 2514600"/>
                  <a:gd name="connsiteX397" fmla="*/ 1878355 w 4197350"/>
                  <a:gd name="connsiteY397" fmla="*/ 656977 h 2514600"/>
                  <a:gd name="connsiteX398" fmla="*/ 1898437 w 4197350"/>
                  <a:gd name="connsiteY398" fmla="*/ 679866 h 2514600"/>
                  <a:gd name="connsiteX399" fmla="*/ 1953600 w 4197350"/>
                  <a:gd name="connsiteY399" fmla="*/ 625142 h 2514600"/>
                  <a:gd name="connsiteX400" fmla="*/ 1998765 w 4197350"/>
                  <a:gd name="connsiteY400" fmla="*/ 626896 h 2514600"/>
                  <a:gd name="connsiteX401" fmla="*/ 2005518 w 4197350"/>
                  <a:gd name="connsiteY401" fmla="*/ 580942 h 2514600"/>
                  <a:gd name="connsiteX402" fmla="*/ 2029021 w 4197350"/>
                  <a:gd name="connsiteY402" fmla="*/ 534199 h 2514600"/>
                  <a:gd name="connsiteX403" fmla="*/ 2087077 w 4197350"/>
                  <a:gd name="connsiteY403" fmla="*/ 487631 h 2514600"/>
                  <a:gd name="connsiteX404" fmla="*/ 2129260 w 4197350"/>
                  <a:gd name="connsiteY404" fmla="*/ 524552 h 2514600"/>
                  <a:gd name="connsiteX405" fmla="*/ 2095759 w 4197350"/>
                  <a:gd name="connsiteY405" fmla="*/ 552002 h 2514600"/>
                  <a:gd name="connsiteX406" fmla="*/ 2151448 w 4197350"/>
                  <a:gd name="connsiteY406" fmla="*/ 568840 h 2514600"/>
                  <a:gd name="connsiteX407" fmla="*/ 2158113 w 4197350"/>
                  <a:gd name="connsiteY407" fmla="*/ 621722 h 2514600"/>
                  <a:gd name="connsiteX408" fmla="*/ 2180564 w 4197350"/>
                  <a:gd name="connsiteY408" fmla="*/ 595939 h 2514600"/>
                  <a:gd name="connsiteX409" fmla="*/ 2252477 w 4197350"/>
                  <a:gd name="connsiteY409" fmla="*/ 597342 h 2514600"/>
                  <a:gd name="connsiteX410" fmla="*/ 2307902 w 4197350"/>
                  <a:gd name="connsiteY410" fmla="*/ 648558 h 2514600"/>
                  <a:gd name="connsiteX411" fmla="*/ 2327634 w 4197350"/>
                  <a:gd name="connsiteY411" fmla="*/ 686707 h 2514600"/>
                  <a:gd name="connsiteX412" fmla="*/ 2321495 w 4197350"/>
                  <a:gd name="connsiteY412" fmla="*/ 738010 h 2514600"/>
                  <a:gd name="connsiteX413" fmla="*/ 2294309 w 4197350"/>
                  <a:gd name="connsiteY413" fmla="*/ 766424 h 2514600"/>
                  <a:gd name="connsiteX414" fmla="*/ 2229675 w 4197350"/>
                  <a:gd name="connsiteY414" fmla="*/ 818342 h 2514600"/>
                  <a:gd name="connsiteX415" fmla="*/ 2211171 w 4197350"/>
                  <a:gd name="connsiteY415" fmla="*/ 845353 h 2514600"/>
                  <a:gd name="connsiteX416" fmla="*/ 2241690 w 4197350"/>
                  <a:gd name="connsiteY416" fmla="*/ 857894 h 2514600"/>
                  <a:gd name="connsiteX417" fmla="*/ 2278085 w 4197350"/>
                  <a:gd name="connsiteY417" fmla="*/ 880257 h 2514600"/>
                  <a:gd name="connsiteX418" fmla="*/ 2300185 w 4197350"/>
                  <a:gd name="connsiteY418" fmla="*/ 863507 h 2514600"/>
                  <a:gd name="connsiteX419" fmla="*/ 2312725 w 4197350"/>
                  <a:gd name="connsiteY419" fmla="*/ 919546 h 2514600"/>
                  <a:gd name="connsiteX420" fmla="*/ 2323513 w 4197350"/>
                  <a:gd name="connsiteY420" fmla="*/ 897095 h 2514600"/>
                  <a:gd name="connsiteX421" fmla="*/ 2362802 w 4197350"/>
                  <a:gd name="connsiteY421" fmla="*/ 883327 h 2514600"/>
                  <a:gd name="connsiteX422" fmla="*/ 2441730 w 4197350"/>
                  <a:gd name="connsiteY422" fmla="*/ 897797 h 2514600"/>
                  <a:gd name="connsiteX423" fmla="*/ 2447694 w 4197350"/>
                  <a:gd name="connsiteY423" fmla="*/ 937963 h 2514600"/>
                  <a:gd name="connsiteX424" fmla="*/ 2550477 w 4197350"/>
                  <a:gd name="connsiteY424" fmla="*/ 950504 h 2514600"/>
                  <a:gd name="connsiteX425" fmla="*/ 2551880 w 4197350"/>
                  <a:gd name="connsiteY425" fmla="*/ 884993 h 2514600"/>
                  <a:gd name="connsiteX426" fmla="*/ 2604060 w 4197350"/>
                  <a:gd name="connsiteY426" fmla="*/ 900253 h 2514600"/>
                  <a:gd name="connsiteX427" fmla="*/ 2643349 w 4197350"/>
                  <a:gd name="connsiteY427" fmla="*/ 899814 h 2514600"/>
                  <a:gd name="connsiteX428" fmla="*/ 2683077 w 4197350"/>
                  <a:gd name="connsiteY428" fmla="*/ 944891 h 2514600"/>
                  <a:gd name="connsiteX429" fmla="*/ 2694390 w 4197350"/>
                  <a:gd name="connsiteY429" fmla="*/ 997861 h 2514600"/>
                  <a:gd name="connsiteX430" fmla="*/ 2679832 w 4197350"/>
                  <a:gd name="connsiteY430" fmla="*/ 1031537 h 2514600"/>
                  <a:gd name="connsiteX431" fmla="*/ 2710702 w 4197350"/>
                  <a:gd name="connsiteY431" fmla="*/ 1092751 h 2514600"/>
                  <a:gd name="connsiteX432" fmla="*/ 2749377 w 4197350"/>
                  <a:gd name="connsiteY432" fmla="*/ 1123358 h 2514600"/>
                  <a:gd name="connsiteX433" fmla="*/ 2773143 w 4197350"/>
                  <a:gd name="connsiteY433" fmla="*/ 1042850 h 2514600"/>
                  <a:gd name="connsiteX434" fmla="*/ 2812607 w 4197350"/>
                  <a:gd name="connsiteY434" fmla="*/ 1077930 h 2514600"/>
                  <a:gd name="connsiteX435" fmla="*/ 2854527 w 4197350"/>
                  <a:gd name="connsiteY435" fmla="*/ 1057058 h 2514600"/>
                  <a:gd name="connsiteX436" fmla="*/ 2902148 w 4197350"/>
                  <a:gd name="connsiteY436" fmla="*/ 1080912 h 2514600"/>
                  <a:gd name="connsiteX437" fmla="*/ 2920301 w 4197350"/>
                  <a:gd name="connsiteY437" fmla="*/ 1059250 h 2514600"/>
                  <a:gd name="connsiteX438" fmla="*/ 2960555 w 4197350"/>
                  <a:gd name="connsiteY438" fmla="*/ 1070125 h 2514600"/>
                  <a:gd name="connsiteX439" fmla="*/ 2942840 w 4197350"/>
                  <a:gd name="connsiteY439" fmla="*/ 996458 h 2514600"/>
                  <a:gd name="connsiteX440" fmla="*/ 2975288 w 4197350"/>
                  <a:gd name="connsiteY440" fmla="*/ 960765 h 2514600"/>
                  <a:gd name="connsiteX441" fmla="*/ 3197341 w 4197350"/>
                  <a:gd name="connsiteY441" fmla="*/ 1013910 h 2514600"/>
                  <a:gd name="connsiteX442" fmla="*/ 3218301 w 4197350"/>
                  <a:gd name="connsiteY442" fmla="*/ 1060829 h 2514600"/>
                  <a:gd name="connsiteX443" fmla="*/ 3282672 w 4197350"/>
                  <a:gd name="connsiteY443" fmla="*/ 1119148 h 2514600"/>
                  <a:gd name="connsiteX444" fmla="*/ 3381947 w 4197350"/>
                  <a:gd name="connsiteY444" fmla="*/ 1104941 h 2514600"/>
                  <a:gd name="connsiteX445" fmla="*/ 3430882 w 4197350"/>
                  <a:gd name="connsiteY445" fmla="*/ 1117307 h 2514600"/>
                  <a:gd name="connsiteX446" fmla="*/ 3451316 w 4197350"/>
                  <a:gd name="connsiteY446" fmla="*/ 1148001 h 2514600"/>
                  <a:gd name="connsiteX447" fmla="*/ 3448335 w 4197350"/>
                  <a:gd name="connsiteY447" fmla="*/ 1200795 h 2514600"/>
                  <a:gd name="connsiteX448" fmla="*/ 3478590 w 4197350"/>
                  <a:gd name="connsiteY448" fmla="*/ 1220878 h 2514600"/>
                  <a:gd name="connsiteX449" fmla="*/ 3511477 w 4197350"/>
                  <a:gd name="connsiteY449" fmla="*/ 1206496 h 2514600"/>
                  <a:gd name="connsiteX450" fmla="*/ 3555064 w 4197350"/>
                  <a:gd name="connsiteY450" fmla="*/ 1204654 h 2514600"/>
                  <a:gd name="connsiteX451" fmla="*/ 3601456 w 4197350"/>
                  <a:gd name="connsiteY451" fmla="*/ 1218423 h 2514600"/>
                  <a:gd name="connsiteX452" fmla="*/ 3648024 w 4197350"/>
                  <a:gd name="connsiteY452" fmla="*/ 1210618 h 2514600"/>
                  <a:gd name="connsiteX453" fmla="*/ 3690821 w 4197350"/>
                  <a:gd name="connsiteY453" fmla="*/ 1271919 h 2514600"/>
                  <a:gd name="connsiteX454" fmla="*/ 3721252 w 4197350"/>
                  <a:gd name="connsiteY454" fmla="*/ 1250170 h 2514600"/>
                  <a:gd name="connsiteX455" fmla="*/ 3701345 w 4197350"/>
                  <a:gd name="connsiteY455" fmla="*/ 1205707 h 2514600"/>
                  <a:gd name="connsiteX456" fmla="*/ 3712307 w 4197350"/>
                  <a:gd name="connsiteY456" fmla="*/ 1173960 h 2514600"/>
                  <a:gd name="connsiteX457" fmla="*/ 3790797 w 4197350"/>
                  <a:gd name="connsiteY457" fmla="*/ 1194043 h 2514600"/>
                  <a:gd name="connsiteX458" fmla="*/ 3841925 w 4197350"/>
                  <a:gd name="connsiteY458" fmla="*/ 1189745 h 2514600"/>
                  <a:gd name="connsiteX459" fmla="*/ 3912610 w 4197350"/>
                  <a:gd name="connsiteY459" fmla="*/ 1223422 h 2514600"/>
                  <a:gd name="connsiteX460" fmla="*/ 3946988 w 4197350"/>
                  <a:gd name="connsiteY460" fmla="*/ 1253590 h 2514600"/>
                  <a:gd name="connsiteX461" fmla="*/ 4007237 w 4197350"/>
                  <a:gd name="connsiteY461" fmla="*/ 1304981 h 2514600"/>
                  <a:gd name="connsiteX462" fmla="*/ 4071695 w 4197350"/>
                  <a:gd name="connsiteY462" fmla="*/ 1369352 h 2514600"/>
                  <a:gd name="connsiteX463" fmla="*/ 4069591 w 4197350"/>
                  <a:gd name="connsiteY463" fmla="*/ 1408290 h 2514600"/>
                  <a:gd name="connsiteX464" fmla="*/ 4086166 w 4197350"/>
                  <a:gd name="connsiteY464" fmla="*/ 1423550 h 2514600"/>
                  <a:gd name="connsiteX465" fmla="*/ 4080465 w 4197350"/>
                  <a:gd name="connsiteY465" fmla="*/ 1378385 h 2514600"/>
                  <a:gd name="connsiteX466" fmla="*/ 4147204 w 4197350"/>
                  <a:gd name="connsiteY466" fmla="*/ 1387769 h 2514600"/>
                  <a:gd name="connsiteX467" fmla="*/ 4195877 w 4197350"/>
                  <a:gd name="connsiteY467" fmla="*/ 1445036 h 2514600"/>
                  <a:gd name="connsiteX468" fmla="*/ 3078334 w 4197350"/>
                  <a:gd name="connsiteY468" fmla="*/ 2238708 h 2514600"/>
                  <a:gd name="connsiteX469" fmla="*/ 3053603 w 4197350"/>
                  <a:gd name="connsiteY469" fmla="*/ 2171356 h 2514600"/>
                  <a:gd name="connsiteX470" fmla="*/ 3043430 w 4197350"/>
                  <a:gd name="connsiteY470" fmla="*/ 2131803 h 2514600"/>
                  <a:gd name="connsiteX471" fmla="*/ 3044044 w 4197350"/>
                  <a:gd name="connsiteY471" fmla="*/ 2092339 h 2514600"/>
                  <a:gd name="connsiteX472" fmla="*/ 3035537 w 4197350"/>
                  <a:gd name="connsiteY472" fmla="*/ 2052875 h 2514600"/>
                  <a:gd name="connsiteX473" fmla="*/ 3029135 w 4197350"/>
                  <a:gd name="connsiteY473" fmla="*/ 2025250 h 2514600"/>
                  <a:gd name="connsiteX474" fmla="*/ 3018173 w 4197350"/>
                  <a:gd name="connsiteY474" fmla="*/ 2031125 h 2514600"/>
                  <a:gd name="connsiteX475" fmla="*/ 3027908 w 4197350"/>
                  <a:gd name="connsiteY475" fmla="*/ 2050507 h 2514600"/>
                  <a:gd name="connsiteX476" fmla="*/ 3005193 w 4197350"/>
                  <a:gd name="connsiteY476" fmla="*/ 2069537 h 2514600"/>
                  <a:gd name="connsiteX477" fmla="*/ 3003001 w 4197350"/>
                  <a:gd name="connsiteY477" fmla="*/ 2124788 h 2514600"/>
                  <a:gd name="connsiteX478" fmla="*/ 3017384 w 4197350"/>
                  <a:gd name="connsiteY478" fmla="*/ 2163463 h 2514600"/>
                  <a:gd name="connsiteX479" fmla="*/ 3016331 w 4197350"/>
                  <a:gd name="connsiteY479" fmla="*/ 2214766 h 2514600"/>
                  <a:gd name="connsiteX480" fmla="*/ 3010631 w 4197350"/>
                  <a:gd name="connsiteY480" fmla="*/ 2243181 h 2514600"/>
                  <a:gd name="connsiteX481" fmla="*/ 3013437 w 4197350"/>
                  <a:gd name="connsiteY481" fmla="*/ 2282996 h 2514600"/>
                  <a:gd name="connsiteX482" fmla="*/ 3010719 w 4197350"/>
                  <a:gd name="connsiteY482" fmla="*/ 2318163 h 2514600"/>
                  <a:gd name="connsiteX483" fmla="*/ 3015279 w 4197350"/>
                  <a:gd name="connsiteY483" fmla="*/ 2347980 h 2514600"/>
                  <a:gd name="connsiteX484" fmla="*/ 3031415 w 4197350"/>
                  <a:gd name="connsiteY484" fmla="*/ 2320531 h 2514600"/>
                  <a:gd name="connsiteX485" fmla="*/ 3050095 w 4197350"/>
                  <a:gd name="connsiteY485" fmla="*/ 2341929 h 2514600"/>
                  <a:gd name="connsiteX486" fmla="*/ 3050797 w 4197350"/>
                  <a:gd name="connsiteY486" fmla="*/ 2317023 h 2514600"/>
                  <a:gd name="connsiteX487" fmla="*/ 3026855 w 4197350"/>
                  <a:gd name="connsiteY487" fmla="*/ 2279926 h 2514600"/>
                  <a:gd name="connsiteX488" fmla="*/ 3041939 w 4197350"/>
                  <a:gd name="connsiteY488" fmla="*/ 2226342 h 2514600"/>
                  <a:gd name="connsiteX489" fmla="*/ 3078334 w 4197350"/>
                  <a:gd name="connsiteY489" fmla="*/ 2238708 h 2514600"/>
                  <a:gd name="connsiteX490" fmla="*/ 70098 w 4197350"/>
                  <a:gd name="connsiteY490" fmla="*/ 1997712 h 2514600"/>
                  <a:gd name="connsiteX491" fmla="*/ 44315 w 4197350"/>
                  <a:gd name="connsiteY491" fmla="*/ 1990170 h 2514600"/>
                  <a:gd name="connsiteX492" fmla="*/ 10375 w 4197350"/>
                  <a:gd name="connsiteY492" fmla="*/ 2004027 h 2514600"/>
                  <a:gd name="connsiteX493" fmla="*/ 4763 w 4197350"/>
                  <a:gd name="connsiteY493" fmla="*/ 2022706 h 2514600"/>
                  <a:gd name="connsiteX494" fmla="*/ 35019 w 4197350"/>
                  <a:gd name="connsiteY494" fmla="*/ 2027530 h 2514600"/>
                  <a:gd name="connsiteX495" fmla="*/ 80271 w 4197350"/>
                  <a:gd name="connsiteY495" fmla="*/ 2026916 h 2514600"/>
                  <a:gd name="connsiteX496" fmla="*/ 78342 w 4197350"/>
                  <a:gd name="connsiteY496" fmla="*/ 2016129 h 2514600"/>
                  <a:gd name="connsiteX497" fmla="*/ 80973 w 4197350"/>
                  <a:gd name="connsiteY497" fmla="*/ 2004465 h 2514600"/>
                  <a:gd name="connsiteX498" fmla="*/ 70098 w 4197350"/>
                  <a:gd name="connsiteY498" fmla="*/ 1997712 h 2514600"/>
                  <a:gd name="connsiteX499" fmla="*/ 3947515 w 4197350"/>
                  <a:gd name="connsiteY499" fmla="*/ 1119674 h 2514600"/>
                  <a:gd name="connsiteX500" fmla="*/ 3979612 w 4197350"/>
                  <a:gd name="connsiteY500" fmla="*/ 1115114 h 2514600"/>
                  <a:gd name="connsiteX501" fmla="*/ 4004957 w 4197350"/>
                  <a:gd name="connsiteY501" fmla="*/ 1097048 h 2514600"/>
                  <a:gd name="connsiteX502" fmla="*/ 4007062 w 4197350"/>
                  <a:gd name="connsiteY502" fmla="*/ 1086612 h 2514600"/>
                  <a:gd name="connsiteX503" fmla="*/ 3971456 w 4197350"/>
                  <a:gd name="connsiteY503" fmla="*/ 1064600 h 2514600"/>
                  <a:gd name="connsiteX504" fmla="*/ 3950584 w 4197350"/>
                  <a:gd name="connsiteY504" fmla="*/ 1064424 h 2514600"/>
                  <a:gd name="connsiteX505" fmla="*/ 3947427 w 4197350"/>
                  <a:gd name="connsiteY505" fmla="*/ 1067669 h 2514600"/>
                  <a:gd name="connsiteX506" fmla="*/ 3916118 w 4197350"/>
                  <a:gd name="connsiteY506" fmla="*/ 1099591 h 2514600"/>
                  <a:gd name="connsiteX507" fmla="*/ 3920503 w 4197350"/>
                  <a:gd name="connsiteY507" fmla="*/ 1123533 h 2514600"/>
                  <a:gd name="connsiteX508" fmla="*/ 3947515 w 4197350"/>
                  <a:gd name="connsiteY508" fmla="*/ 1119674 h 2514600"/>
                  <a:gd name="connsiteX509" fmla="*/ 2983883 w 4197350"/>
                  <a:gd name="connsiteY509" fmla="*/ 882099 h 2514600"/>
                  <a:gd name="connsiteX510" fmla="*/ 2960555 w 4197350"/>
                  <a:gd name="connsiteY510" fmla="*/ 916477 h 2514600"/>
                  <a:gd name="connsiteX511" fmla="*/ 2964852 w 4197350"/>
                  <a:gd name="connsiteY511" fmla="*/ 921037 h 2514600"/>
                  <a:gd name="connsiteX512" fmla="*/ 3015279 w 4197350"/>
                  <a:gd name="connsiteY512" fmla="*/ 930509 h 2514600"/>
                  <a:gd name="connsiteX513" fmla="*/ 3052551 w 4197350"/>
                  <a:gd name="connsiteY513" fmla="*/ 929895 h 2514600"/>
                  <a:gd name="connsiteX514" fmla="*/ 3049569 w 4197350"/>
                  <a:gd name="connsiteY514" fmla="*/ 907356 h 2514600"/>
                  <a:gd name="connsiteX515" fmla="*/ 3014665 w 4197350"/>
                  <a:gd name="connsiteY515" fmla="*/ 873943 h 2514600"/>
                  <a:gd name="connsiteX516" fmla="*/ 2983883 w 4197350"/>
                  <a:gd name="connsiteY516" fmla="*/ 882099 h 2514600"/>
                  <a:gd name="connsiteX517" fmla="*/ 3199358 w 4197350"/>
                  <a:gd name="connsiteY517" fmla="*/ 798522 h 2514600"/>
                  <a:gd name="connsiteX518" fmla="*/ 3227772 w 4197350"/>
                  <a:gd name="connsiteY518" fmla="*/ 761250 h 2514600"/>
                  <a:gd name="connsiteX519" fmla="*/ 3166033 w 4197350"/>
                  <a:gd name="connsiteY519" fmla="*/ 735993 h 2514600"/>
                  <a:gd name="connsiteX520" fmla="*/ 3120166 w 4197350"/>
                  <a:gd name="connsiteY520" fmla="*/ 721260 h 2514600"/>
                  <a:gd name="connsiteX521" fmla="*/ 3114290 w 4197350"/>
                  <a:gd name="connsiteY521" fmla="*/ 752744 h 2514600"/>
                  <a:gd name="connsiteX522" fmla="*/ 3159982 w 4197350"/>
                  <a:gd name="connsiteY522" fmla="*/ 790191 h 2514600"/>
                  <a:gd name="connsiteX523" fmla="*/ 3199358 w 4197350"/>
                  <a:gd name="connsiteY523" fmla="*/ 798522 h 2514600"/>
                  <a:gd name="connsiteX524" fmla="*/ 2978972 w 4197350"/>
                  <a:gd name="connsiteY524" fmla="*/ 783701 h 2514600"/>
                  <a:gd name="connsiteX525" fmla="*/ 3069564 w 4197350"/>
                  <a:gd name="connsiteY525" fmla="*/ 786332 h 2514600"/>
                  <a:gd name="connsiteX526" fmla="*/ 3088945 w 4197350"/>
                  <a:gd name="connsiteY526" fmla="*/ 714945 h 2514600"/>
                  <a:gd name="connsiteX527" fmla="*/ 3000107 w 4197350"/>
                  <a:gd name="connsiteY527" fmla="*/ 661712 h 2514600"/>
                  <a:gd name="connsiteX528" fmla="*/ 2935210 w 4197350"/>
                  <a:gd name="connsiteY528" fmla="*/ 657240 h 2514600"/>
                  <a:gd name="connsiteX529" fmla="*/ 2902762 w 4197350"/>
                  <a:gd name="connsiteY529" fmla="*/ 676358 h 2514600"/>
                  <a:gd name="connsiteX530" fmla="*/ 2889519 w 4197350"/>
                  <a:gd name="connsiteY530" fmla="*/ 744325 h 2514600"/>
                  <a:gd name="connsiteX531" fmla="*/ 2938192 w 4197350"/>
                  <a:gd name="connsiteY531" fmla="*/ 805801 h 2514600"/>
                  <a:gd name="connsiteX532" fmla="*/ 2978972 w 4197350"/>
                  <a:gd name="connsiteY532" fmla="*/ 783701 h 2514600"/>
                  <a:gd name="connsiteX533" fmla="*/ 811765 w 4197350"/>
                  <a:gd name="connsiteY533" fmla="*/ 1011191 h 2514600"/>
                  <a:gd name="connsiteX534" fmla="*/ 786595 w 4197350"/>
                  <a:gd name="connsiteY534" fmla="*/ 1028380 h 2514600"/>
                  <a:gd name="connsiteX535" fmla="*/ 790191 w 4197350"/>
                  <a:gd name="connsiteY535" fmla="*/ 1070739 h 2514600"/>
                  <a:gd name="connsiteX536" fmla="*/ 834742 w 4197350"/>
                  <a:gd name="connsiteY536" fmla="*/ 1091348 h 2514600"/>
                  <a:gd name="connsiteX537" fmla="*/ 841231 w 4197350"/>
                  <a:gd name="connsiteY537" fmla="*/ 1124849 h 2514600"/>
                  <a:gd name="connsiteX538" fmla="*/ 921563 w 4197350"/>
                  <a:gd name="connsiteY538" fmla="*/ 1134495 h 2514600"/>
                  <a:gd name="connsiteX539" fmla="*/ 936121 w 4197350"/>
                  <a:gd name="connsiteY539" fmla="*/ 1128006 h 2514600"/>
                  <a:gd name="connsiteX540" fmla="*/ 889115 w 4197350"/>
                  <a:gd name="connsiteY540" fmla="*/ 1065652 h 2514600"/>
                  <a:gd name="connsiteX541" fmla="*/ 884116 w 4197350"/>
                  <a:gd name="connsiteY541" fmla="*/ 999703 h 2514600"/>
                  <a:gd name="connsiteX542" fmla="*/ 922616 w 4197350"/>
                  <a:gd name="connsiteY542" fmla="*/ 919546 h 2514600"/>
                  <a:gd name="connsiteX543" fmla="*/ 959274 w 4197350"/>
                  <a:gd name="connsiteY543" fmla="*/ 833426 h 2514600"/>
                  <a:gd name="connsiteX544" fmla="*/ 1035659 w 4197350"/>
                  <a:gd name="connsiteY544" fmla="*/ 744237 h 2514600"/>
                  <a:gd name="connsiteX545" fmla="*/ 1110729 w 4197350"/>
                  <a:gd name="connsiteY545" fmla="*/ 697406 h 2514600"/>
                  <a:gd name="connsiteX546" fmla="*/ 1197814 w 4197350"/>
                  <a:gd name="connsiteY546" fmla="*/ 647067 h 2514600"/>
                  <a:gd name="connsiteX547" fmla="*/ 1214301 w 4197350"/>
                  <a:gd name="connsiteY547" fmla="*/ 614531 h 2514600"/>
                  <a:gd name="connsiteX548" fmla="*/ 1197200 w 4197350"/>
                  <a:gd name="connsiteY548" fmla="*/ 572172 h 2514600"/>
                  <a:gd name="connsiteX549" fmla="*/ 1149317 w 4197350"/>
                  <a:gd name="connsiteY549" fmla="*/ 586204 h 2514600"/>
                  <a:gd name="connsiteX550" fmla="*/ 1107221 w 4197350"/>
                  <a:gd name="connsiteY550" fmla="*/ 625581 h 2514600"/>
                  <a:gd name="connsiteX551" fmla="*/ 1025398 w 4197350"/>
                  <a:gd name="connsiteY551" fmla="*/ 645050 h 2514600"/>
                  <a:gd name="connsiteX552" fmla="*/ 944189 w 4197350"/>
                  <a:gd name="connsiteY552" fmla="*/ 710034 h 2514600"/>
                  <a:gd name="connsiteX553" fmla="*/ 889202 w 4197350"/>
                  <a:gd name="connsiteY553" fmla="*/ 761338 h 2514600"/>
                  <a:gd name="connsiteX554" fmla="*/ 895867 w 4197350"/>
                  <a:gd name="connsiteY554" fmla="*/ 804047 h 2514600"/>
                  <a:gd name="connsiteX555" fmla="*/ 837022 w 4197350"/>
                  <a:gd name="connsiteY555" fmla="*/ 883239 h 2514600"/>
                  <a:gd name="connsiteX556" fmla="*/ 859648 w 4197350"/>
                  <a:gd name="connsiteY556" fmla="*/ 893938 h 2514600"/>
                  <a:gd name="connsiteX557" fmla="*/ 810888 w 4197350"/>
                  <a:gd name="connsiteY557" fmla="*/ 966465 h 2514600"/>
                  <a:gd name="connsiteX558" fmla="*/ 811765 w 4197350"/>
                  <a:gd name="connsiteY558" fmla="*/ 1011191 h 2514600"/>
                  <a:gd name="connsiteX559" fmla="*/ 2105143 w 4197350"/>
                  <a:gd name="connsiteY559" fmla="*/ 415367 h 2514600"/>
                  <a:gd name="connsiteX560" fmla="*/ 2112422 w 4197350"/>
                  <a:gd name="connsiteY560" fmla="*/ 365204 h 2514600"/>
                  <a:gd name="connsiteX561" fmla="*/ 2050069 w 4197350"/>
                  <a:gd name="connsiteY561" fmla="*/ 292063 h 2514600"/>
                  <a:gd name="connsiteX562" fmla="*/ 2031564 w 4197350"/>
                  <a:gd name="connsiteY562" fmla="*/ 283469 h 2514600"/>
                  <a:gd name="connsiteX563" fmla="*/ 2011393 w 4197350"/>
                  <a:gd name="connsiteY563" fmla="*/ 298377 h 2514600"/>
                  <a:gd name="connsiteX564" fmla="*/ 1966492 w 4197350"/>
                  <a:gd name="connsiteY564" fmla="*/ 461497 h 2514600"/>
                  <a:gd name="connsiteX565" fmla="*/ 2105143 w 4197350"/>
                  <a:gd name="connsiteY565" fmla="*/ 415367 h 2514600"/>
                  <a:gd name="connsiteX566" fmla="*/ 664870 w 4197350"/>
                  <a:gd name="connsiteY566" fmla="*/ 158323 h 2514600"/>
                  <a:gd name="connsiteX567" fmla="*/ 691530 w 4197350"/>
                  <a:gd name="connsiteY567" fmla="*/ 192350 h 2514600"/>
                  <a:gd name="connsiteX568" fmla="*/ 720295 w 4197350"/>
                  <a:gd name="connsiteY568" fmla="*/ 168759 h 2514600"/>
                  <a:gd name="connsiteX569" fmla="*/ 723715 w 4197350"/>
                  <a:gd name="connsiteY569" fmla="*/ 144905 h 2514600"/>
                  <a:gd name="connsiteX570" fmla="*/ 745815 w 4197350"/>
                  <a:gd name="connsiteY570" fmla="*/ 133767 h 2514600"/>
                  <a:gd name="connsiteX571" fmla="*/ 778790 w 4197350"/>
                  <a:gd name="connsiteY571" fmla="*/ 114210 h 2514600"/>
                  <a:gd name="connsiteX572" fmla="*/ 788262 w 4197350"/>
                  <a:gd name="connsiteY572" fmla="*/ 91233 h 2514600"/>
                  <a:gd name="connsiteX573" fmla="*/ 751779 w 4197350"/>
                  <a:gd name="connsiteY573" fmla="*/ 57469 h 2514600"/>
                  <a:gd name="connsiteX574" fmla="*/ 728626 w 4197350"/>
                  <a:gd name="connsiteY574" fmla="*/ 82902 h 2514600"/>
                  <a:gd name="connsiteX575" fmla="*/ 714507 w 4197350"/>
                  <a:gd name="connsiteY575" fmla="*/ 119034 h 2514600"/>
                  <a:gd name="connsiteX576" fmla="*/ 709508 w 4197350"/>
                  <a:gd name="connsiteY576" fmla="*/ 78254 h 2514600"/>
                  <a:gd name="connsiteX577" fmla="*/ 672148 w 4197350"/>
                  <a:gd name="connsiteY577" fmla="*/ 80096 h 2514600"/>
                  <a:gd name="connsiteX578" fmla="*/ 624177 w 4197350"/>
                  <a:gd name="connsiteY578" fmla="*/ 107633 h 2514600"/>
                  <a:gd name="connsiteX579" fmla="*/ 678901 w 4197350"/>
                  <a:gd name="connsiteY579" fmla="*/ 112193 h 2514600"/>
                  <a:gd name="connsiteX580" fmla="*/ 664870 w 4197350"/>
                  <a:gd name="connsiteY580" fmla="*/ 158323 h 2514600"/>
                  <a:gd name="connsiteX581" fmla="*/ 1815913 w 4197350"/>
                  <a:gd name="connsiteY581" fmla="*/ 272682 h 2514600"/>
                  <a:gd name="connsiteX582" fmla="*/ 1856693 w 4197350"/>
                  <a:gd name="connsiteY582" fmla="*/ 322933 h 2514600"/>
                  <a:gd name="connsiteX583" fmla="*/ 1925185 w 4197350"/>
                  <a:gd name="connsiteY583" fmla="*/ 359766 h 2514600"/>
                  <a:gd name="connsiteX584" fmla="*/ 1978857 w 4197350"/>
                  <a:gd name="connsiteY584" fmla="*/ 343981 h 2514600"/>
                  <a:gd name="connsiteX585" fmla="*/ 1984908 w 4197350"/>
                  <a:gd name="connsiteY585" fmla="*/ 224535 h 2514600"/>
                  <a:gd name="connsiteX586" fmla="*/ 1928255 w 4197350"/>
                  <a:gd name="connsiteY586" fmla="*/ 83867 h 2514600"/>
                  <a:gd name="connsiteX587" fmla="*/ 1880459 w 4197350"/>
                  <a:gd name="connsiteY587" fmla="*/ 4763 h 2514600"/>
                  <a:gd name="connsiteX588" fmla="*/ 1827226 w 4197350"/>
                  <a:gd name="connsiteY588" fmla="*/ 40807 h 2514600"/>
                  <a:gd name="connsiteX589" fmla="*/ 1763382 w 4197350"/>
                  <a:gd name="connsiteY589" fmla="*/ 144554 h 2514600"/>
                  <a:gd name="connsiteX590" fmla="*/ 1796970 w 4197350"/>
                  <a:gd name="connsiteY590" fmla="*/ 173231 h 2514600"/>
                  <a:gd name="connsiteX591" fmla="*/ 1815913 w 4197350"/>
                  <a:gd name="connsiteY591" fmla="*/ 272682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Lst>
                <a:rect l="l" t="t" r="r" b="b"/>
                <a:pathLst>
                  <a:path w="4197350" h="2514600">
                    <a:moveTo>
                      <a:pt x="4195877" y="1445036"/>
                    </a:moveTo>
                    <a:lnTo>
                      <a:pt x="4171497" y="1471082"/>
                    </a:lnTo>
                    <a:lnTo>
                      <a:pt x="4131155" y="1477221"/>
                    </a:lnTo>
                    <a:lnTo>
                      <a:pt x="4130541" y="1533875"/>
                    </a:lnTo>
                    <a:lnTo>
                      <a:pt x="4120719" y="1545714"/>
                    </a:lnTo>
                    <a:lnTo>
                      <a:pt x="4097654" y="1544048"/>
                    </a:lnTo>
                    <a:lnTo>
                      <a:pt x="4078887" y="1524228"/>
                    </a:lnTo>
                    <a:lnTo>
                      <a:pt x="4046175" y="1507390"/>
                    </a:lnTo>
                    <a:lnTo>
                      <a:pt x="4040650" y="1482045"/>
                    </a:lnTo>
                    <a:lnTo>
                      <a:pt x="4015656" y="1472398"/>
                    </a:lnTo>
                    <a:lnTo>
                      <a:pt x="3987681" y="1480028"/>
                    </a:lnTo>
                    <a:lnTo>
                      <a:pt x="3974350" y="1459243"/>
                    </a:lnTo>
                    <a:lnTo>
                      <a:pt x="3979700" y="1436880"/>
                    </a:lnTo>
                    <a:lnTo>
                      <a:pt x="3950233" y="1451263"/>
                    </a:lnTo>
                    <a:lnTo>
                      <a:pt x="3961283" y="1479238"/>
                    </a:lnTo>
                    <a:lnTo>
                      <a:pt x="3947339" y="1504057"/>
                    </a:lnTo>
                    <a:lnTo>
                      <a:pt x="3947163" y="1504408"/>
                    </a:lnTo>
                    <a:lnTo>
                      <a:pt x="3915592" y="1529753"/>
                    </a:lnTo>
                    <a:lnTo>
                      <a:pt x="3883758" y="1525543"/>
                    </a:lnTo>
                    <a:lnTo>
                      <a:pt x="3905946" y="1555712"/>
                    </a:lnTo>
                    <a:lnTo>
                      <a:pt x="3920591" y="1601315"/>
                    </a:lnTo>
                    <a:lnTo>
                      <a:pt x="3931904" y="1615961"/>
                    </a:lnTo>
                    <a:lnTo>
                      <a:pt x="3934798" y="1638148"/>
                    </a:lnTo>
                    <a:lnTo>
                      <a:pt x="3928484" y="1652180"/>
                    </a:lnTo>
                    <a:lnTo>
                      <a:pt x="3882617" y="1640604"/>
                    </a:lnTo>
                    <a:lnTo>
                      <a:pt x="3813862" y="1680156"/>
                    </a:lnTo>
                    <a:lnTo>
                      <a:pt x="3792025" y="1686207"/>
                    </a:lnTo>
                    <a:lnTo>
                      <a:pt x="3754402" y="1722163"/>
                    </a:lnTo>
                    <a:lnTo>
                      <a:pt x="3718709" y="1752858"/>
                    </a:lnTo>
                    <a:lnTo>
                      <a:pt x="3709676" y="1775221"/>
                    </a:lnTo>
                    <a:lnTo>
                      <a:pt x="3674509" y="1741019"/>
                    </a:lnTo>
                    <a:lnTo>
                      <a:pt x="3610401" y="1779781"/>
                    </a:lnTo>
                    <a:lnTo>
                      <a:pt x="3599176" y="1761540"/>
                    </a:lnTo>
                    <a:lnTo>
                      <a:pt x="3575497" y="1782500"/>
                    </a:lnTo>
                    <a:lnTo>
                      <a:pt x="3542610" y="1775835"/>
                    </a:lnTo>
                    <a:lnTo>
                      <a:pt x="3534717" y="1807670"/>
                    </a:lnTo>
                    <a:lnTo>
                      <a:pt x="3505251" y="1853448"/>
                    </a:lnTo>
                    <a:lnTo>
                      <a:pt x="3506128" y="1872216"/>
                    </a:lnTo>
                    <a:lnTo>
                      <a:pt x="3534103" y="1882476"/>
                    </a:lnTo>
                    <a:lnTo>
                      <a:pt x="3530771" y="1947899"/>
                    </a:lnTo>
                    <a:lnTo>
                      <a:pt x="3507969" y="1949566"/>
                    </a:lnTo>
                    <a:lnTo>
                      <a:pt x="3497446" y="1985961"/>
                    </a:lnTo>
                    <a:lnTo>
                      <a:pt x="3507706" y="2004377"/>
                    </a:lnTo>
                    <a:lnTo>
                      <a:pt x="3464734" y="2026039"/>
                    </a:lnTo>
                    <a:lnTo>
                      <a:pt x="3456227" y="2073396"/>
                    </a:lnTo>
                    <a:lnTo>
                      <a:pt x="3419569" y="2083394"/>
                    </a:lnTo>
                    <a:lnTo>
                      <a:pt x="3412202" y="2124261"/>
                    </a:lnTo>
                    <a:lnTo>
                      <a:pt x="3376772" y="2160919"/>
                    </a:lnTo>
                    <a:lnTo>
                      <a:pt x="3367652" y="2133908"/>
                    </a:lnTo>
                    <a:lnTo>
                      <a:pt x="3357128" y="2075238"/>
                    </a:lnTo>
                    <a:lnTo>
                      <a:pt x="3343447" y="1981839"/>
                    </a:lnTo>
                    <a:lnTo>
                      <a:pt x="3355286" y="1920888"/>
                    </a:lnTo>
                    <a:lnTo>
                      <a:pt x="3376070" y="1893965"/>
                    </a:lnTo>
                    <a:lnTo>
                      <a:pt x="3377386" y="1872566"/>
                    </a:lnTo>
                    <a:lnTo>
                      <a:pt x="3415623" y="1862218"/>
                    </a:lnTo>
                    <a:lnTo>
                      <a:pt x="3459560" y="1802758"/>
                    </a:lnTo>
                    <a:lnTo>
                      <a:pt x="3501918" y="1752507"/>
                    </a:lnTo>
                    <a:lnTo>
                      <a:pt x="3546118" y="1712429"/>
                    </a:lnTo>
                    <a:lnTo>
                      <a:pt x="3565850" y="1639025"/>
                    </a:lnTo>
                    <a:lnTo>
                      <a:pt x="3535945" y="1643498"/>
                    </a:lnTo>
                    <a:lnTo>
                      <a:pt x="3521212" y="1686646"/>
                    </a:lnTo>
                    <a:lnTo>
                      <a:pt x="3458858" y="1742422"/>
                    </a:lnTo>
                    <a:lnTo>
                      <a:pt x="3438687" y="1679805"/>
                    </a:lnTo>
                    <a:lnTo>
                      <a:pt x="3375194" y="1697345"/>
                    </a:lnTo>
                    <a:lnTo>
                      <a:pt x="3313629" y="1781185"/>
                    </a:lnTo>
                    <a:lnTo>
                      <a:pt x="3333975" y="1810827"/>
                    </a:lnTo>
                    <a:lnTo>
                      <a:pt x="3279076" y="1823280"/>
                    </a:lnTo>
                    <a:lnTo>
                      <a:pt x="3241103" y="1828191"/>
                    </a:lnTo>
                    <a:lnTo>
                      <a:pt x="3242856" y="1793550"/>
                    </a:lnTo>
                    <a:lnTo>
                      <a:pt x="3204620" y="1786183"/>
                    </a:lnTo>
                    <a:lnTo>
                      <a:pt x="3174189" y="1809862"/>
                    </a:lnTo>
                    <a:lnTo>
                      <a:pt x="3099031" y="1801618"/>
                    </a:lnTo>
                    <a:lnTo>
                      <a:pt x="3018173" y="1815825"/>
                    </a:lnTo>
                    <a:lnTo>
                      <a:pt x="2938543" y="1906418"/>
                    </a:lnTo>
                    <a:lnTo>
                      <a:pt x="2844267" y="2009727"/>
                    </a:lnTo>
                    <a:lnTo>
                      <a:pt x="2883029" y="2015077"/>
                    </a:lnTo>
                    <a:lnTo>
                      <a:pt x="2895132" y="2041386"/>
                    </a:lnTo>
                    <a:lnTo>
                      <a:pt x="2918986" y="2050594"/>
                    </a:lnTo>
                    <a:lnTo>
                      <a:pt x="2934684" y="2029722"/>
                    </a:lnTo>
                    <a:lnTo>
                      <a:pt x="2961695" y="2032441"/>
                    </a:lnTo>
                    <a:lnTo>
                      <a:pt x="2997213" y="2077957"/>
                    </a:lnTo>
                    <a:lnTo>
                      <a:pt x="2998002" y="2112334"/>
                    </a:lnTo>
                    <a:lnTo>
                      <a:pt x="2978796" y="2151886"/>
                    </a:lnTo>
                    <a:lnTo>
                      <a:pt x="2976691" y="2198104"/>
                    </a:lnTo>
                    <a:lnTo>
                      <a:pt x="2965641" y="2258177"/>
                    </a:lnTo>
                    <a:lnTo>
                      <a:pt x="2928545" y="2310884"/>
                    </a:lnTo>
                    <a:lnTo>
                      <a:pt x="2920301" y="2335615"/>
                    </a:lnTo>
                    <a:lnTo>
                      <a:pt x="2886888" y="2376482"/>
                    </a:lnTo>
                    <a:lnTo>
                      <a:pt x="2853738" y="2416210"/>
                    </a:lnTo>
                    <a:lnTo>
                      <a:pt x="2837864" y="2436205"/>
                    </a:lnTo>
                    <a:lnTo>
                      <a:pt x="2805065" y="2455937"/>
                    </a:lnTo>
                    <a:lnTo>
                      <a:pt x="2789542" y="2456376"/>
                    </a:lnTo>
                    <a:lnTo>
                      <a:pt x="2774108" y="2440064"/>
                    </a:lnTo>
                    <a:lnTo>
                      <a:pt x="2741133" y="2464532"/>
                    </a:lnTo>
                    <a:lnTo>
                      <a:pt x="2737274" y="2475582"/>
                    </a:lnTo>
                    <a:lnTo>
                      <a:pt x="2733854" y="2469794"/>
                    </a:lnTo>
                    <a:lnTo>
                      <a:pt x="2733679" y="2452868"/>
                    </a:lnTo>
                    <a:lnTo>
                      <a:pt x="2746219" y="2451991"/>
                    </a:lnTo>
                    <a:lnTo>
                      <a:pt x="2749728" y="2412088"/>
                    </a:lnTo>
                    <a:lnTo>
                      <a:pt x="2743238" y="2382621"/>
                    </a:lnTo>
                    <a:lnTo>
                      <a:pt x="2764373" y="2370344"/>
                    </a:lnTo>
                    <a:lnTo>
                      <a:pt x="2794191" y="2376482"/>
                    </a:lnTo>
                    <a:lnTo>
                      <a:pt x="2810766" y="2342368"/>
                    </a:lnTo>
                    <a:lnTo>
                      <a:pt x="2819185" y="2303254"/>
                    </a:lnTo>
                    <a:lnTo>
                      <a:pt x="2828744" y="2290012"/>
                    </a:lnTo>
                    <a:lnTo>
                      <a:pt x="2841635" y="2257037"/>
                    </a:lnTo>
                    <a:lnTo>
                      <a:pt x="2801031" y="2267912"/>
                    </a:lnTo>
                    <a:lnTo>
                      <a:pt x="2779720" y="2282382"/>
                    </a:lnTo>
                    <a:lnTo>
                      <a:pt x="2742361" y="2282382"/>
                    </a:lnTo>
                    <a:lnTo>
                      <a:pt x="2732451" y="2247741"/>
                    </a:lnTo>
                    <a:lnTo>
                      <a:pt x="2703335" y="2221168"/>
                    </a:lnTo>
                    <a:lnTo>
                      <a:pt x="2660538" y="2209066"/>
                    </a:lnTo>
                    <a:lnTo>
                      <a:pt x="2651417" y="2171531"/>
                    </a:lnTo>
                    <a:lnTo>
                      <a:pt x="2642823" y="2147589"/>
                    </a:lnTo>
                    <a:lnTo>
                      <a:pt x="2633615" y="2130576"/>
                    </a:lnTo>
                    <a:lnTo>
                      <a:pt x="2618443" y="2090147"/>
                    </a:lnTo>
                    <a:lnTo>
                      <a:pt x="2596869" y="2075150"/>
                    </a:lnTo>
                    <a:lnTo>
                      <a:pt x="2560035" y="2062960"/>
                    </a:lnTo>
                    <a:lnTo>
                      <a:pt x="2527412" y="2064100"/>
                    </a:lnTo>
                    <a:lnTo>
                      <a:pt x="2496892" y="2071467"/>
                    </a:lnTo>
                    <a:lnTo>
                      <a:pt x="2476546" y="2091725"/>
                    </a:lnTo>
                    <a:lnTo>
                      <a:pt x="2490052" y="2101372"/>
                    </a:lnTo>
                    <a:lnTo>
                      <a:pt x="2490403" y="2123472"/>
                    </a:lnTo>
                    <a:lnTo>
                      <a:pt x="2476722" y="2136188"/>
                    </a:lnTo>
                    <a:lnTo>
                      <a:pt x="2454534" y="2177582"/>
                    </a:lnTo>
                    <a:lnTo>
                      <a:pt x="2454797" y="2194508"/>
                    </a:lnTo>
                    <a:lnTo>
                      <a:pt x="2420156" y="2218537"/>
                    </a:lnTo>
                    <a:lnTo>
                      <a:pt x="2390602" y="2204243"/>
                    </a:lnTo>
                    <a:lnTo>
                      <a:pt x="2361223" y="2207400"/>
                    </a:lnTo>
                    <a:lnTo>
                      <a:pt x="2348331" y="2194596"/>
                    </a:lnTo>
                    <a:lnTo>
                      <a:pt x="2333598" y="2190474"/>
                    </a:lnTo>
                    <a:lnTo>
                      <a:pt x="2297554" y="2217310"/>
                    </a:lnTo>
                    <a:lnTo>
                      <a:pt x="2265193" y="2223536"/>
                    </a:lnTo>
                    <a:lnTo>
                      <a:pt x="2242567" y="2232832"/>
                    </a:lnTo>
                    <a:lnTo>
                      <a:pt x="2211609" y="2226693"/>
                    </a:lnTo>
                    <a:lnTo>
                      <a:pt x="2188807" y="2227044"/>
                    </a:lnTo>
                    <a:lnTo>
                      <a:pt x="2173899" y="2207750"/>
                    </a:lnTo>
                    <a:lnTo>
                      <a:pt x="2149782" y="2189421"/>
                    </a:lnTo>
                    <a:lnTo>
                      <a:pt x="2125139" y="2184335"/>
                    </a:lnTo>
                    <a:lnTo>
                      <a:pt x="2094005" y="2189334"/>
                    </a:lnTo>
                    <a:lnTo>
                      <a:pt x="2070765" y="2196437"/>
                    </a:lnTo>
                    <a:lnTo>
                      <a:pt x="2035861" y="2180301"/>
                    </a:lnTo>
                    <a:lnTo>
                      <a:pt x="2031213" y="2151185"/>
                    </a:lnTo>
                    <a:lnTo>
                      <a:pt x="2002273" y="2141099"/>
                    </a:lnTo>
                    <a:lnTo>
                      <a:pt x="1979997" y="2136451"/>
                    </a:lnTo>
                    <a:lnTo>
                      <a:pt x="1952460" y="2120052"/>
                    </a:lnTo>
                    <a:lnTo>
                      <a:pt x="1927027" y="2160919"/>
                    </a:lnTo>
                    <a:lnTo>
                      <a:pt x="1937025" y="2183721"/>
                    </a:lnTo>
                    <a:lnTo>
                      <a:pt x="1913083" y="2210294"/>
                    </a:lnTo>
                    <a:lnTo>
                      <a:pt x="1877565" y="2200735"/>
                    </a:lnTo>
                    <a:lnTo>
                      <a:pt x="1853010" y="2199331"/>
                    </a:lnTo>
                    <a:lnTo>
                      <a:pt x="1836610" y="2181441"/>
                    </a:lnTo>
                    <a:lnTo>
                      <a:pt x="1811002" y="2180915"/>
                    </a:lnTo>
                    <a:lnTo>
                      <a:pt x="1789604" y="2169075"/>
                    </a:lnTo>
                    <a:lnTo>
                      <a:pt x="1752244" y="2187229"/>
                    </a:lnTo>
                    <a:lnTo>
                      <a:pt x="1705326" y="2220028"/>
                    </a:lnTo>
                    <a:lnTo>
                      <a:pt x="1679367" y="2226518"/>
                    </a:lnTo>
                    <a:lnTo>
                      <a:pt x="1669719" y="2229587"/>
                    </a:lnTo>
                    <a:lnTo>
                      <a:pt x="1656652" y="2206523"/>
                    </a:lnTo>
                    <a:lnTo>
                      <a:pt x="1624993" y="2211609"/>
                    </a:lnTo>
                    <a:lnTo>
                      <a:pt x="1614557" y="2195473"/>
                    </a:lnTo>
                    <a:lnTo>
                      <a:pt x="1597368" y="2188018"/>
                    </a:lnTo>
                    <a:lnTo>
                      <a:pt x="1585529" y="2165655"/>
                    </a:lnTo>
                    <a:lnTo>
                      <a:pt x="1571936" y="2158639"/>
                    </a:lnTo>
                    <a:lnTo>
                      <a:pt x="1536593" y="2168637"/>
                    </a:lnTo>
                    <a:lnTo>
                      <a:pt x="1502742" y="2146098"/>
                    </a:lnTo>
                    <a:lnTo>
                      <a:pt x="1489675" y="2166532"/>
                    </a:lnTo>
                    <a:lnTo>
                      <a:pt x="1434687" y="2064977"/>
                    </a:lnTo>
                    <a:lnTo>
                      <a:pt x="1403292" y="2032879"/>
                    </a:lnTo>
                    <a:lnTo>
                      <a:pt x="1412324" y="2019725"/>
                    </a:lnTo>
                    <a:lnTo>
                      <a:pt x="1350673" y="2059101"/>
                    </a:lnTo>
                    <a:lnTo>
                      <a:pt x="1327082" y="2061469"/>
                    </a:lnTo>
                    <a:lnTo>
                      <a:pt x="1329099" y="2038843"/>
                    </a:lnTo>
                    <a:lnTo>
                      <a:pt x="1297527" y="2024548"/>
                    </a:lnTo>
                    <a:lnTo>
                      <a:pt x="1271831" y="2034809"/>
                    </a:lnTo>
                    <a:lnTo>
                      <a:pt x="1264114" y="1990872"/>
                    </a:lnTo>
                    <a:lnTo>
                      <a:pt x="1219914" y="1981576"/>
                    </a:lnTo>
                    <a:lnTo>
                      <a:pt x="1197814" y="1999379"/>
                    </a:lnTo>
                    <a:lnTo>
                      <a:pt x="1136250" y="2015077"/>
                    </a:lnTo>
                    <a:lnTo>
                      <a:pt x="1124235" y="2025513"/>
                    </a:lnTo>
                    <a:lnTo>
                      <a:pt x="1032239" y="2040071"/>
                    </a:lnTo>
                    <a:lnTo>
                      <a:pt x="1020926" y="2054278"/>
                    </a:lnTo>
                    <a:lnTo>
                      <a:pt x="1038641" y="2082429"/>
                    </a:lnTo>
                    <a:lnTo>
                      <a:pt x="1015050" y="2092953"/>
                    </a:lnTo>
                    <a:lnTo>
                      <a:pt x="1019698" y="2103915"/>
                    </a:lnTo>
                    <a:lnTo>
                      <a:pt x="996107" y="2123384"/>
                    </a:lnTo>
                    <a:lnTo>
                      <a:pt x="1035922" y="2150571"/>
                    </a:lnTo>
                    <a:lnTo>
                      <a:pt x="1029783" y="2169075"/>
                    </a:lnTo>
                    <a:lnTo>
                      <a:pt x="995230" y="2167409"/>
                    </a:lnTo>
                    <a:lnTo>
                      <a:pt x="988127" y="2178898"/>
                    </a:lnTo>
                    <a:lnTo>
                      <a:pt x="956642" y="2158815"/>
                    </a:lnTo>
                    <a:lnTo>
                      <a:pt x="917617" y="2159604"/>
                    </a:lnTo>
                    <a:lnTo>
                      <a:pt x="891483" y="2176004"/>
                    </a:lnTo>
                    <a:lnTo>
                      <a:pt x="862367" y="2160305"/>
                    </a:lnTo>
                    <a:lnTo>
                      <a:pt x="808169" y="2133119"/>
                    </a:lnTo>
                    <a:lnTo>
                      <a:pt x="769757" y="2134171"/>
                    </a:lnTo>
                    <a:lnTo>
                      <a:pt x="718980" y="2176705"/>
                    </a:lnTo>
                    <a:lnTo>
                      <a:pt x="715910" y="2204681"/>
                    </a:lnTo>
                    <a:lnTo>
                      <a:pt x="690653" y="2182493"/>
                    </a:lnTo>
                    <a:lnTo>
                      <a:pt x="671009" y="2224325"/>
                    </a:lnTo>
                    <a:lnTo>
                      <a:pt x="678200" y="2231955"/>
                    </a:lnTo>
                    <a:lnTo>
                      <a:pt x="663992" y="2260106"/>
                    </a:lnTo>
                    <a:lnTo>
                      <a:pt x="684865" y="2285013"/>
                    </a:lnTo>
                    <a:lnTo>
                      <a:pt x="703106" y="2283960"/>
                    </a:lnTo>
                    <a:lnTo>
                      <a:pt x="718804" y="2308165"/>
                    </a:lnTo>
                    <a:lnTo>
                      <a:pt x="716349" y="2326582"/>
                    </a:lnTo>
                    <a:lnTo>
                      <a:pt x="728802" y="2332370"/>
                    </a:lnTo>
                    <a:lnTo>
                      <a:pt x="717577" y="2353330"/>
                    </a:lnTo>
                    <a:lnTo>
                      <a:pt x="693722" y="2359118"/>
                    </a:lnTo>
                    <a:lnTo>
                      <a:pt x="669255" y="2394987"/>
                    </a:lnTo>
                    <a:lnTo>
                      <a:pt x="691618" y="2427435"/>
                    </a:lnTo>
                    <a:lnTo>
                      <a:pt x="689162" y="2450149"/>
                    </a:lnTo>
                    <a:lnTo>
                      <a:pt x="715998" y="2489263"/>
                    </a:lnTo>
                    <a:lnTo>
                      <a:pt x="701352" y="2502505"/>
                    </a:lnTo>
                    <a:lnTo>
                      <a:pt x="697143" y="2510837"/>
                    </a:lnTo>
                    <a:lnTo>
                      <a:pt x="686268" y="2508644"/>
                    </a:lnTo>
                    <a:lnTo>
                      <a:pt x="669342" y="2488737"/>
                    </a:lnTo>
                    <a:lnTo>
                      <a:pt x="662414" y="2487597"/>
                    </a:lnTo>
                    <a:lnTo>
                      <a:pt x="646979" y="2479967"/>
                    </a:lnTo>
                    <a:lnTo>
                      <a:pt x="639437" y="2466373"/>
                    </a:lnTo>
                    <a:lnTo>
                      <a:pt x="616460" y="2459445"/>
                    </a:lnTo>
                    <a:lnTo>
                      <a:pt x="601551" y="2464707"/>
                    </a:lnTo>
                    <a:lnTo>
                      <a:pt x="597254" y="2458481"/>
                    </a:lnTo>
                    <a:lnTo>
                      <a:pt x="563753" y="2442432"/>
                    </a:lnTo>
                    <a:lnTo>
                      <a:pt x="527534" y="2436994"/>
                    </a:lnTo>
                    <a:lnTo>
                      <a:pt x="506749" y="2431206"/>
                    </a:lnTo>
                    <a:lnTo>
                      <a:pt x="503768" y="2435153"/>
                    </a:lnTo>
                    <a:lnTo>
                      <a:pt x="472459" y="2406475"/>
                    </a:lnTo>
                    <a:lnTo>
                      <a:pt x="444395" y="2393496"/>
                    </a:lnTo>
                    <a:lnTo>
                      <a:pt x="423173" y="2373150"/>
                    </a:lnTo>
                    <a:lnTo>
                      <a:pt x="441063" y="2367537"/>
                    </a:lnTo>
                    <a:lnTo>
                      <a:pt x="461497" y="2338158"/>
                    </a:lnTo>
                    <a:lnTo>
                      <a:pt x="447728" y="2324126"/>
                    </a:lnTo>
                    <a:lnTo>
                      <a:pt x="483948" y="2309481"/>
                    </a:lnTo>
                    <a:lnTo>
                      <a:pt x="483334" y="2301588"/>
                    </a:lnTo>
                    <a:lnTo>
                      <a:pt x="461233" y="2307376"/>
                    </a:lnTo>
                    <a:lnTo>
                      <a:pt x="462023" y="2291327"/>
                    </a:lnTo>
                    <a:lnTo>
                      <a:pt x="474739" y="2281154"/>
                    </a:lnTo>
                    <a:lnTo>
                      <a:pt x="498505" y="2278435"/>
                    </a:lnTo>
                    <a:lnTo>
                      <a:pt x="502364" y="2266158"/>
                    </a:lnTo>
                    <a:lnTo>
                      <a:pt x="496927" y="2245724"/>
                    </a:lnTo>
                    <a:lnTo>
                      <a:pt x="506925" y="2226167"/>
                    </a:lnTo>
                    <a:lnTo>
                      <a:pt x="506661" y="2215117"/>
                    </a:lnTo>
                    <a:lnTo>
                      <a:pt x="470442" y="2202752"/>
                    </a:lnTo>
                    <a:lnTo>
                      <a:pt x="456059" y="2203190"/>
                    </a:lnTo>
                    <a:lnTo>
                      <a:pt x="440887" y="2185300"/>
                    </a:lnTo>
                    <a:lnTo>
                      <a:pt x="422032" y="2191351"/>
                    </a:lnTo>
                    <a:lnTo>
                      <a:pt x="390812" y="2177845"/>
                    </a:lnTo>
                    <a:lnTo>
                      <a:pt x="391338" y="2170215"/>
                    </a:lnTo>
                    <a:lnTo>
                      <a:pt x="382568" y="2153290"/>
                    </a:lnTo>
                    <a:lnTo>
                      <a:pt x="362924" y="2151360"/>
                    </a:lnTo>
                    <a:lnTo>
                      <a:pt x="360906" y="2139170"/>
                    </a:lnTo>
                    <a:lnTo>
                      <a:pt x="367045" y="2131189"/>
                    </a:lnTo>
                    <a:lnTo>
                      <a:pt x="351347" y="2108563"/>
                    </a:lnTo>
                    <a:lnTo>
                      <a:pt x="325827" y="2112422"/>
                    </a:lnTo>
                    <a:lnTo>
                      <a:pt x="318373" y="2110405"/>
                    </a:lnTo>
                    <a:lnTo>
                      <a:pt x="312146" y="2119526"/>
                    </a:lnTo>
                    <a:lnTo>
                      <a:pt x="302938" y="2117947"/>
                    </a:lnTo>
                    <a:lnTo>
                      <a:pt x="296886" y="2092164"/>
                    </a:lnTo>
                    <a:lnTo>
                      <a:pt x="291099" y="2078658"/>
                    </a:lnTo>
                    <a:lnTo>
                      <a:pt x="295834" y="2074799"/>
                    </a:lnTo>
                    <a:lnTo>
                      <a:pt x="315654" y="2076203"/>
                    </a:lnTo>
                    <a:lnTo>
                      <a:pt x="325213" y="2067257"/>
                    </a:lnTo>
                    <a:lnTo>
                      <a:pt x="318109" y="2056295"/>
                    </a:lnTo>
                    <a:lnTo>
                      <a:pt x="301535" y="2049016"/>
                    </a:lnTo>
                    <a:lnTo>
                      <a:pt x="303025" y="2041474"/>
                    </a:lnTo>
                    <a:lnTo>
                      <a:pt x="293028" y="2033844"/>
                    </a:lnTo>
                    <a:lnTo>
                      <a:pt x="277593" y="2006219"/>
                    </a:lnTo>
                    <a:lnTo>
                      <a:pt x="282855" y="1994730"/>
                    </a:lnTo>
                    <a:lnTo>
                      <a:pt x="280487" y="1974472"/>
                    </a:lnTo>
                    <a:lnTo>
                      <a:pt x="256457" y="1964124"/>
                    </a:lnTo>
                    <a:lnTo>
                      <a:pt x="243566" y="1969298"/>
                    </a:lnTo>
                    <a:lnTo>
                      <a:pt x="240058" y="1958423"/>
                    </a:lnTo>
                    <a:lnTo>
                      <a:pt x="214187" y="1947373"/>
                    </a:lnTo>
                    <a:lnTo>
                      <a:pt x="206294" y="1921152"/>
                    </a:lnTo>
                    <a:lnTo>
                      <a:pt x="204189" y="1899314"/>
                    </a:lnTo>
                    <a:lnTo>
                      <a:pt x="192350" y="1888878"/>
                    </a:lnTo>
                    <a:lnTo>
                      <a:pt x="202874" y="1874321"/>
                    </a:lnTo>
                    <a:lnTo>
                      <a:pt x="195595" y="1830822"/>
                    </a:lnTo>
                    <a:lnTo>
                      <a:pt x="213134" y="1803372"/>
                    </a:lnTo>
                    <a:lnTo>
                      <a:pt x="209451" y="1794953"/>
                    </a:lnTo>
                    <a:lnTo>
                      <a:pt x="237427" y="1768030"/>
                    </a:lnTo>
                    <a:lnTo>
                      <a:pt x="211644" y="1744527"/>
                    </a:lnTo>
                    <a:lnTo>
                      <a:pt x="264263" y="1679542"/>
                    </a:lnTo>
                    <a:lnTo>
                      <a:pt x="287064" y="1649286"/>
                    </a:lnTo>
                    <a:lnTo>
                      <a:pt x="296272" y="1622099"/>
                    </a:lnTo>
                    <a:lnTo>
                      <a:pt x="259878" y="1584740"/>
                    </a:lnTo>
                    <a:lnTo>
                      <a:pt x="269963" y="1548345"/>
                    </a:lnTo>
                    <a:lnTo>
                      <a:pt x="247863" y="1505811"/>
                    </a:lnTo>
                    <a:lnTo>
                      <a:pt x="264438" y="1455297"/>
                    </a:lnTo>
                    <a:lnTo>
                      <a:pt x="235848" y="1385489"/>
                    </a:lnTo>
                    <a:lnTo>
                      <a:pt x="258562" y="1337430"/>
                    </a:lnTo>
                    <a:lnTo>
                      <a:pt x="220940" y="1293668"/>
                    </a:lnTo>
                    <a:lnTo>
                      <a:pt x="224535" y="1246311"/>
                    </a:lnTo>
                    <a:lnTo>
                      <a:pt x="244355" y="1239997"/>
                    </a:lnTo>
                    <a:lnTo>
                      <a:pt x="286187" y="1212021"/>
                    </a:lnTo>
                    <a:lnTo>
                      <a:pt x="311532" y="1187378"/>
                    </a:lnTo>
                    <a:lnTo>
                      <a:pt x="351961" y="1229999"/>
                    </a:lnTo>
                    <a:lnTo>
                      <a:pt x="419314" y="1246486"/>
                    </a:lnTo>
                    <a:lnTo>
                      <a:pt x="512186" y="1322346"/>
                    </a:lnTo>
                    <a:lnTo>
                      <a:pt x="531042" y="1353128"/>
                    </a:lnTo>
                    <a:lnTo>
                      <a:pt x="532708" y="1395223"/>
                    </a:lnTo>
                    <a:lnTo>
                      <a:pt x="505434" y="1427584"/>
                    </a:lnTo>
                    <a:lnTo>
                      <a:pt x="465268" y="1443808"/>
                    </a:lnTo>
                    <a:lnTo>
                      <a:pt x="355469" y="1397240"/>
                    </a:lnTo>
                    <a:lnTo>
                      <a:pt x="337403" y="1405133"/>
                    </a:lnTo>
                    <a:lnTo>
                      <a:pt x="377481" y="1449859"/>
                    </a:lnTo>
                    <a:lnTo>
                      <a:pt x="379060" y="1477484"/>
                    </a:lnTo>
                    <a:lnTo>
                      <a:pt x="380638" y="1536681"/>
                    </a:lnTo>
                    <a:lnTo>
                      <a:pt x="412298" y="1553958"/>
                    </a:lnTo>
                    <a:lnTo>
                      <a:pt x="431504" y="1568516"/>
                    </a:lnTo>
                    <a:lnTo>
                      <a:pt x="434661" y="1541241"/>
                    </a:lnTo>
                    <a:lnTo>
                      <a:pt x="419840" y="1516686"/>
                    </a:lnTo>
                    <a:lnTo>
                      <a:pt x="435450" y="1494673"/>
                    </a:lnTo>
                    <a:lnTo>
                      <a:pt x="494910" y="1530630"/>
                    </a:lnTo>
                    <a:lnTo>
                      <a:pt x="515607" y="1516686"/>
                    </a:lnTo>
                    <a:lnTo>
                      <a:pt x="499031" y="1473889"/>
                    </a:lnTo>
                    <a:lnTo>
                      <a:pt x="556299" y="1414780"/>
                    </a:lnTo>
                    <a:lnTo>
                      <a:pt x="579013" y="1418288"/>
                    </a:lnTo>
                    <a:lnTo>
                      <a:pt x="601990" y="1439599"/>
                    </a:lnTo>
                    <a:lnTo>
                      <a:pt x="616284" y="1397416"/>
                    </a:lnTo>
                    <a:lnTo>
                      <a:pt x="595763" y="1359881"/>
                    </a:lnTo>
                    <a:lnTo>
                      <a:pt x="607778" y="1321206"/>
                    </a:lnTo>
                    <a:lnTo>
                      <a:pt x="589712" y="1280075"/>
                    </a:lnTo>
                    <a:lnTo>
                      <a:pt x="658467" y="1301473"/>
                    </a:lnTo>
                    <a:lnTo>
                      <a:pt x="672499" y="1338131"/>
                    </a:lnTo>
                    <a:lnTo>
                      <a:pt x="641367" y="1346112"/>
                    </a:lnTo>
                    <a:lnTo>
                      <a:pt x="641542" y="1381542"/>
                    </a:lnTo>
                    <a:lnTo>
                      <a:pt x="660923" y="1402941"/>
                    </a:lnTo>
                    <a:lnTo>
                      <a:pt x="698897" y="1389435"/>
                    </a:lnTo>
                    <a:lnTo>
                      <a:pt x="704948" y="1349006"/>
                    </a:lnTo>
                    <a:lnTo>
                      <a:pt x="756339" y="1318136"/>
                    </a:lnTo>
                    <a:lnTo>
                      <a:pt x="842196" y="1260781"/>
                    </a:lnTo>
                    <a:lnTo>
                      <a:pt x="860700" y="1264114"/>
                    </a:lnTo>
                    <a:lnTo>
                      <a:pt x="836496" y="1304806"/>
                    </a:lnTo>
                    <a:lnTo>
                      <a:pt x="867015" y="1311646"/>
                    </a:lnTo>
                    <a:lnTo>
                      <a:pt x="884642" y="1289020"/>
                    </a:lnTo>
                    <a:lnTo>
                      <a:pt x="930684" y="1287179"/>
                    </a:lnTo>
                    <a:lnTo>
                      <a:pt x="967166" y="1259203"/>
                    </a:lnTo>
                    <a:lnTo>
                      <a:pt x="995230" y="1299719"/>
                    </a:lnTo>
                    <a:lnTo>
                      <a:pt x="1023206" y="1255081"/>
                    </a:lnTo>
                    <a:lnTo>
                      <a:pt x="997423" y="1214915"/>
                    </a:lnTo>
                    <a:lnTo>
                      <a:pt x="1010227" y="1191587"/>
                    </a:lnTo>
                    <a:lnTo>
                      <a:pt x="1082841" y="1212986"/>
                    </a:lnTo>
                    <a:lnTo>
                      <a:pt x="1116868" y="1234823"/>
                    </a:lnTo>
                    <a:lnTo>
                      <a:pt x="1205970" y="1311997"/>
                    </a:lnTo>
                    <a:lnTo>
                      <a:pt x="1222457" y="1277181"/>
                    </a:lnTo>
                    <a:lnTo>
                      <a:pt x="1197463" y="1241137"/>
                    </a:lnTo>
                    <a:lnTo>
                      <a:pt x="1196761" y="1226404"/>
                    </a:lnTo>
                    <a:lnTo>
                      <a:pt x="1167119" y="1219563"/>
                    </a:lnTo>
                    <a:lnTo>
                      <a:pt x="1175188" y="1185975"/>
                    </a:lnTo>
                    <a:lnTo>
                      <a:pt x="1162033" y="1129058"/>
                    </a:lnTo>
                    <a:lnTo>
                      <a:pt x="1161331" y="1105029"/>
                    </a:lnTo>
                    <a:lnTo>
                      <a:pt x="1206671" y="1034958"/>
                    </a:lnTo>
                    <a:lnTo>
                      <a:pt x="1222808" y="961115"/>
                    </a:lnTo>
                    <a:lnTo>
                      <a:pt x="1241049" y="944628"/>
                    </a:lnTo>
                    <a:lnTo>
                      <a:pt x="1306122" y="966640"/>
                    </a:lnTo>
                    <a:lnTo>
                      <a:pt x="1311208" y="1012068"/>
                    </a:lnTo>
                    <a:lnTo>
                      <a:pt x="1287880" y="1075913"/>
                    </a:lnTo>
                    <a:lnTo>
                      <a:pt x="1303140" y="1100293"/>
                    </a:lnTo>
                    <a:lnTo>
                      <a:pt x="1311033" y="1152386"/>
                    </a:lnTo>
                    <a:lnTo>
                      <a:pt x="1305420" y="1249468"/>
                    </a:lnTo>
                    <a:lnTo>
                      <a:pt x="1332519" y="1290950"/>
                    </a:lnTo>
                    <a:lnTo>
                      <a:pt x="1321995" y="1334887"/>
                    </a:lnTo>
                    <a:lnTo>
                      <a:pt x="1273849" y="1424339"/>
                    </a:lnTo>
                    <a:lnTo>
                      <a:pt x="1301999" y="1433284"/>
                    </a:lnTo>
                    <a:lnTo>
                      <a:pt x="1311822" y="1411272"/>
                    </a:lnTo>
                    <a:lnTo>
                      <a:pt x="1338833" y="1395311"/>
                    </a:lnTo>
                    <a:lnTo>
                      <a:pt x="1345323" y="1364178"/>
                    </a:lnTo>
                    <a:lnTo>
                      <a:pt x="1366633" y="1333571"/>
                    </a:lnTo>
                    <a:lnTo>
                      <a:pt x="1352339" y="1296212"/>
                    </a:lnTo>
                    <a:lnTo>
                      <a:pt x="1363827" y="1251661"/>
                    </a:lnTo>
                    <a:lnTo>
                      <a:pt x="1336904" y="1246048"/>
                    </a:lnTo>
                    <a:lnTo>
                      <a:pt x="1331028" y="1207285"/>
                    </a:lnTo>
                    <a:lnTo>
                      <a:pt x="1350673" y="1134671"/>
                    </a:lnTo>
                    <a:lnTo>
                      <a:pt x="1318750" y="1073019"/>
                    </a:lnTo>
                    <a:lnTo>
                      <a:pt x="1362775" y="1020049"/>
                    </a:lnTo>
                    <a:lnTo>
                      <a:pt x="1357074" y="961992"/>
                    </a:lnTo>
                    <a:lnTo>
                      <a:pt x="1369352" y="960063"/>
                    </a:lnTo>
                    <a:lnTo>
                      <a:pt x="1382244" y="1005578"/>
                    </a:lnTo>
                    <a:lnTo>
                      <a:pt x="1372509" y="1081613"/>
                    </a:lnTo>
                    <a:lnTo>
                      <a:pt x="1398819" y="1095557"/>
                    </a:lnTo>
                    <a:lnTo>
                      <a:pt x="1387593" y="1039693"/>
                    </a:lnTo>
                    <a:lnTo>
                      <a:pt x="1428724" y="1008297"/>
                    </a:lnTo>
                    <a:lnTo>
                      <a:pt x="1479765" y="1004000"/>
                    </a:lnTo>
                    <a:lnTo>
                      <a:pt x="1525192" y="1049428"/>
                    </a:lnTo>
                    <a:lnTo>
                      <a:pt x="1503356" y="982601"/>
                    </a:lnTo>
                    <a:lnTo>
                      <a:pt x="1500900" y="892447"/>
                    </a:lnTo>
                    <a:lnTo>
                      <a:pt x="1543697" y="874732"/>
                    </a:lnTo>
                    <a:lnTo>
                      <a:pt x="1602806" y="878591"/>
                    </a:lnTo>
                    <a:lnTo>
                      <a:pt x="1656126" y="867015"/>
                    </a:lnTo>
                    <a:lnTo>
                      <a:pt x="1636131" y="819833"/>
                    </a:lnTo>
                    <a:lnTo>
                      <a:pt x="1664633" y="758269"/>
                    </a:lnTo>
                    <a:lnTo>
                      <a:pt x="1692872" y="755638"/>
                    </a:lnTo>
                    <a:lnTo>
                      <a:pt x="1740668" y="707316"/>
                    </a:lnTo>
                    <a:lnTo>
                      <a:pt x="1805565" y="694073"/>
                    </a:lnTo>
                    <a:lnTo>
                      <a:pt x="1813809" y="666448"/>
                    </a:lnTo>
                    <a:lnTo>
                      <a:pt x="1878355" y="656977"/>
                    </a:lnTo>
                    <a:lnTo>
                      <a:pt x="1898437" y="679866"/>
                    </a:lnTo>
                    <a:lnTo>
                      <a:pt x="1953600" y="625142"/>
                    </a:lnTo>
                    <a:lnTo>
                      <a:pt x="1998765" y="626896"/>
                    </a:lnTo>
                    <a:lnTo>
                      <a:pt x="2005518" y="580942"/>
                    </a:lnTo>
                    <a:lnTo>
                      <a:pt x="2029021" y="534199"/>
                    </a:lnTo>
                    <a:lnTo>
                      <a:pt x="2087077" y="487631"/>
                    </a:lnTo>
                    <a:lnTo>
                      <a:pt x="2129260" y="524552"/>
                    </a:lnTo>
                    <a:lnTo>
                      <a:pt x="2095759" y="552002"/>
                    </a:lnTo>
                    <a:lnTo>
                      <a:pt x="2151448" y="568840"/>
                    </a:lnTo>
                    <a:lnTo>
                      <a:pt x="2158113" y="621722"/>
                    </a:lnTo>
                    <a:lnTo>
                      <a:pt x="2180564" y="595939"/>
                    </a:lnTo>
                    <a:lnTo>
                      <a:pt x="2252477" y="597342"/>
                    </a:lnTo>
                    <a:lnTo>
                      <a:pt x="2307902" y="648558"/>
                    </a:lnTo>
                    <a:lnTo>
                      <a:pt x="2327634" y="686707"/>
                    </a:lnTo>
                    <a:lnTo>
                      <a:pt x="2321495" y="738010"/>
                    </a:lnTo>
                    <a:lnTo>
                      <a:pt x="2294309" y="766424"/>
                    </a:lnTo>
                    <a:lnTo>
                      <a:pt x="2229675" y="818342"/>
                    </a:lnTo>
                    <a:lnTo>
                      <a:pt x="2211171" y="845353"/>
                    </a:lnTo>
                    <a:lnTo>
                      <a:pt x="2241690" y="857894"/>
                    </a:lnTo>
                    <a:lnTo>
                      <a:pt x="2278085" y="880257"/>
                    </a:lnTo>
                    <a:lnTo>
                      <a:pt x="2300185" y="863507"/>
                    </a:lnTo>
                    <a:lnTo>
                      <a:pt x="2312725" y="919546"/>
                    </a:lnTo>
                    <a:lnTo>
                      <a:pt x="2323513" y="897095"/>
                    </a:lnTo>
                    <a:lnTo>
                      <a:pt x="2362802" y="883327"/>
                    </a:lnTo>
                    <a:lnTo>
                      <a:pt x="2441730" y="897797"/>
                    </a:lnTo>
                    <a:lnTo>
                      <a:pt x="2447694" y="937963"/>
                    </a:lnTo>
                    <a:lnTo>
                      <a:pt x="2550477" y="950504"/>
                    </a:lnTo>
                    <a:lnTo>
                      <a:pt x="2551880" y="884993"/>
                    </a:lnTo>
                    <a:lnTo>
                      <a:pt x="2604060" y="900253"/>
                    </a:lnTo>
                    <a:lnTo>
                      <a:pt x="2643349" y="899814"/>
                    </a:lnTo>
                    <a:lnTo>
                      <a:pt x="2683077" y="944891"/>
                    </a:lnTo>
                    <a:lnTo>
                      <a:pt x="2694390" y="997861"/>
                    </a:lnTo>
                    <a:lnTo>
                      <a:pt x="2679832" y="1031537"/>
                    </a:lnTo>
                    <a:lnTo>
                      <a:pt x="2710702" y="1092751"/>
                    </a:lnTo>
                    <a:lnTo>
                      <a:pt x="2749377" y="1123358"/>
                    </a:lnTo>
                    <a:lnTo>
                      <a:pt x="2773143" y="1042850"/>
                    </a:lnTo>
                    <a:lnTo>
                      <a:pt x="2812607" y="1077930"/>
                    </a:lnTo>
                    <a:lnTo>
                      <a:pt x="2854527" y="1057058"/>
                    </a:lnTo>
                    <a:lnTo>
                      <a:pt x="2902148" y="1080912"/>
                    </a:lnTo>
                    <a:lnTo>
                      <a:pt x="2920301" y="1059250"/>
                    </a:lnTo>
                    <a:lnTo>
                      <a:pt x="2960555" y="1070125"/>
                    </a:lnTo>
                    <a:lnTo>
                      <a:pt x="2942840" y="996458"/>
                    </a:lnTo>
                    <a:lnTo>
                      <a:pt x="2975288" y="960765"/>
                    </a:lnTo>
                    <a:lnTo>
                      <a:pt x="3197341" y="1013910"/>
                    </a:lnTo>
                    <a:lnTo>
                      <a:pt x="3218301" y="1060829"/>
                    </a:lnTo>
                    <a:lnTo>
                      <a:pt x="3282672" y="1119148"/>
                    </a:lnTo>
                    <a:lnTo>
                      <a:pt x="3381947" y="1104941"/>
                    </a:lnTo>
                    <a:lnTo>
                      <a:pt x="3430882" y="1117307"/>
                    </a:lnTo>
                    <a:lnTo>
                      <a:pt x="3451316" y="1148001"/>
                    </a:lnTo>
                    <a:lnTo>
                      <a:pt x="3448335" y="1200795"/>
                    </a:lnTo>
                    <a:lnTo>
                      <a:pt x="3478590" y="1220878"/>
                    </a:lnTo>
                    <a:lnTo>
                      <a:pt x="3511477" y="1206496"/>
                    </a:lnTo>
                    <a:lnTo>
                      <a:pt x="3555064" y="1204654"/>
                    </a:lnTo>
                    <a:lnTo>
                      <a:pt x="3601456" y="1218423"/>
                    </a:lnTo>
                    <a:lnTo>
                      <a:pt x="3648024" y="1210618"/>
                    </a:lnTo>
                    <a:lnTo>
                      <a:pt x="3690821" y="1271919"/>
                    </a:lnTo>
                    <a:lnTo>
                      <a:pt x="3721252" y="1250170"/>
                    </a:lnTo>
                    <a:lnTo>
                      <a:pt x="3701345" y="1205707"/>
                    </a:lnTo>
                    <a:lnTo>
                      <a:pt x="3712307" y="1173960"/>
                    </a:lnTo>
                    <a:lnTo>
                      <a:pt x="3790797" y="1194043"/>
                    </a:lnTo>
                    <a:lnTo>
                      <a:pt x="3841925" y="1189745"/>
                    </a:lnTo>
                    <a:lnTo>
                      <a:pt x="3912610" y="1223422"/>
                    </a:lnTo>
                    <a:lnTo>
                      <a:pt x="3946988" y="1253590"/>
                    </a:lnTo>
                    <a:lnTo>
                      <a:pt x="4007237" y="1304981"/>
                    </a:lnTo>
                    <a:lnTo>
                      <a:pt x="4071695" y="1369352"/>
                    </a:lnTo>
                    <a:lnTo>
                      <a:pt x="4069591" y="1408290"/>
                    </a:lnTo>
                    <a:lnTo>
                      <a:pt x="4086166" y="1423550"/>
                    </a:lnTo>
                    <a:lnTo>
                      <a:pt x="4080465" y="1378385"/>
                    </a:lnTo>
                    <a:lnTo>
                      <a:pt x="4147204" y="1387769"/>
                    </a:lnTo>
                    <a:lnTo>
                      <a:pt x="4195877" y="1445036"/>
                    </a:lnTo>
                    <a:close/>
                    <a:moveTo>
                      <a:pt x="3078334" y="2238708"/>
                    </a:moveTo>
                    <a:lnTo>
                      <a:pt x="3053603" y="2171356"/>
                    </a:lnTo>
                    <a:lnTo>
                      <a:pt x="3043430" y="2131803"/>
                    </a:lnTo>
                    <a:lnTo>
                      <a:pt x="3044044" y="2092339"/>
                    </a:lnTo>
                    <a:lnTo>
                      <a:pt x="3035537" y="2052875"/>
                    </a:lnTo>
                    <a:lnTo>
                      <a:pt x="3029135" y="2025250"/>
                    </a:lnTo>
                    <a:lnTo>
                      <a:pt x="3018173" y="2031125"/>
                    </a:lnTo>
                    <a:lnTo>
                      <a:pt x="3027908" y="2050507"/>
                    </a:lnTo>
                    <a:lnTo>
                      <a:pt x="3005193" y="2069537"/>
                    </a:lnTo>
                    <a:lnTo>
                      <a:pt x="3003001" y="2124788"/>
                    </a:lnTo>
                    <a:lnTo>
                      <a:pt x="3017384" y="2163463"/>
                    </a:lnTo>
                    <a:lnTo>
                      <a:pt x="3016331" y="2214766"/>
                    </a:lnTo>
                    <a:lnTo>
                      <a:pt x="3010631" y="2243181"/>
                    </a:lnTo>
                    <a:lnTo>
                      <a:pt x="3013437" y="2282996"/>
                    </a:lnTo>
                    <a:lnTo>
                      <a:pt x="3010719" y="2318163"/>
                    </a:lnTo>
                    <a:lnTo>
                      <a:pt x="3015279" y="2347980"/>
                    </a:lnTo>
                    <a:lnTo>
                      <a:pt x="3031415" y="2320531"/>
                    </a:lnTo>
                    <a:lnTo>
                      <a:pt x="3050095" y="2341929"/>
                    </a:lnTo>
                    <a:lnTo>
                      <a:pt x="3050797" y="2317023"/>
                    </a:lnTo>
                    <a:lnTo>
                      <a:pt x="3026855" y="2279926"/>
                    </a:lnTo>
                    <a:lnTo>
                      <a:pt x="3041939" y="2226342"/>
                    </a:lnTo>
                    <a:lnTo>
                      <a:pt x="3078334" y="2238708"/>
                    </a:lnTo>
                    <a:close/>
                    <a:moveTo>
                      <a:pt x="70098" y="1997712"/>
                    </a:moveTo>
                    <a:lnTo>
                      <a:pt x="44315" y="1990170"/>
                    </a:lnTo>
                    <a:lnTo>
                      <a:pt x="10375" y="2004027"/>
                    </a:lnTo>
                    <a:lnTo>
                      <a:pt x="4763" y="2022706"/>
                    </a:lnTo>
                    <a:lnTo>
                      <a:pt x="35019" y="2027530"/>
                    </a:lnTo>
                    <a:lnTo>
                      <a:pt x="80271" y="2026916"/>
                    </a:lnTo>
                    <a:lnTo>
                      <a:pt x="78342" y="2016129"/>
                    </a:lnTo>
                    <a:lnTo>
                      <a:pt x="80973" y="2004465"/>
                    </a:lnTo>
                    <a:lnTo>
                      <a:pt x="70098" y="1997712"/>
                    </a:lnTo>
                    <a:close/>
                    <a:moveTo>
                      <a:pt x="3947515" y="1119674"/>
                    </a:moveTo>
                    <a:lnTo>
                      <a:pt x="3979612" y="1115114"/>
                    </a:lnTo>
                    <a:lnTo>
                      <a:pt x="4004957" y="1097048"/>
                    </a:lnTo>
                    <a:lnTo>
                      <a:pt x="4007062" y="1086612"/>
                    </a:lnTo>
                    <a:lnTo>
                      <a:pt x="3971456" y="1064600"/>
                    </a:lnTo>
                    <a:lnTo>
                      <a:pt x="3950584" y="1064424"/>
                    </a:lnTo>
                    <a:lnTo>
                      <a:pt x="3947427" y="1067669"/>
                    </a:lnTo>
                    <a:lnTo>
                      <a:pt x="3916118" y="1099591"/>
                    </a:lnTo>
                    <a:lnTo>
                      <a:pt x="3920503" y="1123533"/>
                    </a:lnTo>
                    <a:lnTo>
                      <a:pt x="3947515" y="1119674"/>
                    </a:lnTo>
                    <a:close/>
                    <a:moveTo>
                      <a:pt x="2983883" y="882099"/>
                    </a:moveTo>
                    <a:lnTo>
                      <a:pt x="2960555" y="916477"/>
                    </a:lnTo>
                    <a:lnTo>
                      <a:pt x="2964852" y="921037"/>
                    </a:lnTo>
                    <a:lnTo>
                      <a:pt x="3015279" y="930509"/>
                    </a:lnTo>
                    <a:lnTo>
                      <a:pt x="3052551" y="929895"/>
                    </a:lnTo>
                    <a:lnTo>
                      <a:pt x="3049569" y="907356"/>
                    </a:lnTo>
                    <a:lnTo>
                      <a:pt x="3014665" y="873943"/>
                    </a:lnTo>
                    <a:lnTo>
                      <a:pt x="2983883" y="882099"/>
                    </a:lnTo>
                    <a:close/>
                    <a:moveTo>
                      <a:pt x="3199358" y="798522"/>
                    </a:moveTo>
                    <a:lnTo>
                      <a:pt x="3227772" y="761250"/>
                    </a:lnTo>
                    <a:lnTo>
                      <a:pt x="3166033" y="735993"/>
                    </a:lnTo>
                    <a:lnTo>
                      <a:pt x="3120166" y="721260"/>
                    </a:lnTo>
                    <a:lnTo>
                      <a:pt x="3114290" y="752744"/>
                    </a:lnTo>
                    <a:lnTo>
                      <a:pt x="3159982" y="790191"/>
                    </a:lnTo>
                    <a:lnTo>
                      <a:pt x="3199358" y="798522"/>
                    </a:lnTo>
                    <a:close/>
                    <a:moveTo>
                      <a:pt x="2978972" y="783701"/>
                    </a:moveTo>
                    <a:lnTo>
                      <a:pt x="3069564" y="786332"/>
                    </a:lnTo>
                    <a:lnTo>
                      <a:pt x="3088945" y="714945"/>
                    </a:lnTo>
                    <a:lnTo>
                      <a:pt x="3000107" y="661712"/>
                    </a:lnTo>
                    <a:lnTo>
                      <a:pt x="2935210" y="657240"/>
                    </a:lnTo>
                    <a:lnTo>
                      <a:pt x="2902762" y="676358"/>
                    </a:lnTo>
                    <a:lnTo>
                      <a:pt x="2889519" y="744325"/>
                    </a:lnTo>
                    <a:lnTo>
                      <a:pt x="2938192" y="805801"/>
                    </a:lnTo>
                    <a:lnTo>
                      <a:pt x="2978972" y="783701"/>
                    </a:lnTo>
                    <a:close/>
                    <a:moveTo>
                      <a:pt x="811765" y="1011191"/>
                    </a:moveTo>
                    <a:lnTo>
                      <a:pt x="786595" y="1028380"/>
                    </a:lnTo>
                    <a:lnTo>
                      <a:pt x="790191" y="1070739"/>
                    </a:lnTo>
                    <a:lnTo>
                      <a:pt x="834742" y="1091348"/>
                    </a:lnTo>
                    <a:lnTo>
                      <a:pt x="841231" y="1124849"/>
                    </a:lnTo>
                    <a:lnTo>
                      <a:pt x="921563" y="1134495"/>
                    </a:lnTo>
                    <a:lnTo>
                      <a:pt x="936121" y="1128006"/>
                    </a:lnTo>
                    <a:lnTo>
                      <a:pt x="889115" y="1065652"/>
                    </a:lnTo>
                    <a:lnTo>
                      <a:pt x="884116" y="999703"/>
                    </a:lnTo>
                    <a:lnTo>
                      <a:pt x="922616" y="919546"/>
                    </a:lnTo>
                    <a:lnTo>
                      <a:pt x="959274" y="833426"/>
                    </a:lnTo>
                    <a:lnTo>
                      <a:pt x="1035659" y="744237"/>
                    </a:lnTo>
                    <a:lnTo>
                      <a:pt x="1110729" y="697406"/>
                    </a:lnTo>
                    <a:lnTo>
                      <a:pt x="1197814" y="647067"/>
                    </a:lnTo>
                    <a:lnTo>
                      <a:pt x="1214301" y="614531"/>
                    </a:lnTo>
                    <a:lnTo>
                      <a:pt x="1197200" y="572172"/>
                    </a:lnTo>
                    <a:lnTo>
                      <a:pt x="1149317" y="586204"/>
                    </a:lnTo>
                    <a:lnTo>
                      <a:pt x="1107221" y="625581"/>
                    </a:lnTo>
                    <a:lnTo>
                      <a:pt x="1025398" y="645050"/>
                    </a:lnTo>
                    <a:lnTo>
                      <a:pt x="944189" y="710034"/>
                    </a:lnTo>
                    <a:lnTo>
                      <a:pt x="889202" y="761338"/>
                    </a:lnTo>
                    <a:lnTo>
                      <a:pt x="895867" y="804047"/>
                    </a:lnTo>
                    <a:lnTo>
                      <a:pt x="837022" y="883239"/>
                    </a:lnTo>
                    <a:lnTo>
                      <a:pt x="859648" y="893938"/>
                    </a:lnTo>
                    <a:lnTo>
                      <a:pt x="810888" y="966465"/>
                    </a:lnTo>
                    <a:lnTo>
                      <a:pt x="811765" y="1011191"/>
                    </a:lnTo>
                    <a:close/>
                    <a:moveTo>
                      <a:pt x="2105143" y="415367"/>
                    </a:moveTo>
                    <a:lnTo>
                      <a:pt x="2112422" y="365204"/>
                    </a:lnTo>
                    <a:lnTo>
                      <a:pt x="2050069" y="292063"/>
                    </a:lnTo>
                    <a:lnTo>
                      <a:pt x="2031564" y="283469"/>
                    </a:lnTo>
                    <a:lnTo>
                      <a:pt x="2011393" y="298377"/>
                    </a:lnTo>
                    <a:lnTo>
                      <a:pt x="1966492" y="461497"/>
                    </a:lnTo>
                    <a:lnTo>
                      <a:pt x="2105143" y="415367"/>
                    </a:lnTo>
                    <a:close/>
                    <a:moveTo>
                      <a:pt x="664870" y="158323"/>
                    </a:moveTo>
                    <a:lnTo>
                      <a:pt x="691530" y="192350"/>
                    </a:lnTo>
                    <a:lnTo>
                      <a:pt x="720295" y="168759"/>
                    </a:lnTo>
                    <a:lnTo>
                      <a:pt x="723715" y="144905"/>
                    </a:lnTo>
                    <a:lnTo>
                      <a:pt x="745815" y="133767"/>
                    </a:lnTo>
                    <a:lnTo>
                      <a:pt x="778790" y="114210"/>
                    </a:lnTo>
                    <a:lnTo>
                      <a:pt x="788262" y="91233"/>
                    </a:lnTo>
                    <a:lnTo>
                      <a:pt x="751779" y="57469"/>
                    </a:lnTo>
                    <a:lnTo>
                      <a:pt x="728626" y="82902"/>
                    </a:lnTo>
                    <a:lnTo>
                      <a:pt x="714507" y="119034"/>
                    </a:lnTo>
                    <a:lnTo>
                      <a:pt x="709508" y="78254"/>
                    </a:lnTo>
                    <a:lnTo>
                      <a:pt x="672148" y="80096"/>
                    </a:lnTo>
                    <a:lnTo>
                      <a:pt x="624177" y="107633"/>
                    </a:lnTo>
                    <a:lnTo>
                      <a:pt x="678901" y="112193"/>
                    </a:lnTo>
                    <a:lnTo>
                      <a:pt x="664870" y="158323"/>
                    </a:lnTo>
                    <a:close/>
                    <a:moveTo>
                      <a:pt x="1815913" y="272682"/>
                    </a:moveTo>
                    <a:lnTo>
                      <a:pt x="1856693" y="322933"/>
                    </a:lnTo>
                    <a:lnTo>
                      <a:pt x="1925185" y="359766"/>
                    </a:lnTo>
                    <a:lnTo>
                      <a:pt x="1978857" y="343981"/>
                    </a:lnTo>
                    <a:lnTo>
                      <a:pt x="1984908" y="224535"/>
                    </a:lnTo>
                    <a:lnTo>
                      <a:pt x="1928255" y="83867"/>
                    </a:lnTo>
                    <a:lnTo>
                      <a:pt x="1880459" y="4763"/>
                    </a:lnTo>
                    <a:lnTo>
                      <a:pt x="1827226" y="40807"/>
                    </a:lnTo>
                    <a:lnTo>
                      <a:pt x="1763382" y="144554"/>
                    </a:lnTo>
                    <a:lnTo>
                      <a:pt x="1796970" y="173231"/>
                    </a:lnTo>
                    <a:lnTo>
                      <a:pt x="1815913" y="272682"/>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199" name="Freeform: Shape 1677">
                <a:extLst>
                  <a:ext uri="{FF2B5EF4-FFF2-40B4-BE49-F238E27FC236}">
                    <a16:creationId xmlns:a16="http://schemas.microsoft.com/office/drawing/2014/main" id="{24F43927-3C94-456D-8D48-3081C7EDB2EF}"/>
                  </a:ext>
                </a:extLst>
              </p:cNvPr>
              <p:cNvSpPr/>
              <p:nvPr/>
            </p:nvSpPr>
            <p:spPr>
              <a:xfrm>
                <a:off x="7188419" y="3284043"/>
                <a:ext cx="171263" cy="230547"/>
              </a:xfrm>
              <a:custGeom>
                <a:avLst/>
                <a:gdLst>
                  <a:gd name="connsiteX0" fmla="*/ 92110 w 165100"/>
                  <a:gd name="connsiteY0" fmla="*/ 196735 h 222250"/>
                  <a:gd name="connsiteX1" fmla="*/ 105528 w 165100"/>
                  <a:gd name="connsiteY1" fmla="*/ 206908 h 222250"/>
                  <a:gd name="connsiteX2" fmla="*/ 124646 w 165100"/>
                  <a:gd name="connsiteY2" fmla="*/ 205241 h 222250"/>
                  <a:gd name="connsiteX3" fmla="*/ 142976 w 165100"/>
                  <a:gd name="connsiteY3" fmla="*/ 207346 h 222250"/>
                  <a:gd name="connsiteX4" fmla="*/ 142362 w 165100"/>
                  <a:gd name="connsiteY4" fmla="*/ 212608 h 222250"/>
                  <a:gd name="connsiteX5" fmla="*/ 155780 w 165100"/>
                  <a:gd name="connsiteY5" fmla="*/ 209012 h 222250"/>
                  <a:gd name="connsiteX6" fmla="*/ 152710 w 165100"/>
                  <a:gd name="connsiteY6" fmla="*/ 217870 h 222250"/>
                  <a:gd name="connsiteX7" fmla="*/ 117280 w 165100"/>
                  <a:gd name="connsiteY7" fmla="*/ 220413 h 222250"/>
                  <a:gd name="connsiteX8" fmla="*/ 117543 w 165100"/>
                  <a:gd name="connsiteY8" fmla="*/ 215502 h 222250"/>
                  <a:gd name="connsiteX9" fmla="*/ 87550 w 165100"/>
                  <a:gd name="connsiteY9" fmla="*/ 209626 h 222250"/>
                  <a:gd name="connsiteX10" fmla="*/ 92110 w 165100"/>
                  <a:gd name="connsiteY10" fmla="*/ 196735 h 222250"/>
                  <a:gd name="connsiteX11" fmla="*/ 163584 w 165100"/>
                  <a:gd name="connsiteY11" fmla="*/ 12918 h 222250"/>
                  <a:gd name="connsiteX12" fmla="*/ 155955 w 165100"/>
                  <a:gd name="connsiteY12" fmla="*/ 33352 h 222250"/>
                  <a:gd name="connsiteX13" fmla="*/ 150079 w 165100"/>
                  <a:gd name="connsiteY13" fmla="*/ 36948 h 222250"/>
                  <a:gd name="connsiteX14" fmla="*/ 135082 w 165100"/>
                  <a:gd name="connsiteY14" fmla="*/ 36071 h 222250"/>
                  <a:gd name="connsiteX15" fmla="*/ 122279 w 165100"/>
                  <a:gd name="connsiteY15" fmla="*/ 33001 h 222250"/>
                  <a:gd name="connsiteX16" fmla="*/ 92461 w 165100"/>
                  <a:gd name="connsiteY16" fmla="*/ 41420 h 222250"/>
                  <a:gd name="connsiteX17" fmla="*/ 109475 w 165100"/>
                  <a:gd name="connsiteY17" fmla="*/ 59486 h 222250"/>
                  <a:gd name="connsiteX18" fmla="*/ 97022 w 165100"/>
                  <a:gd name="connsiteY18" fmla="*/ 64660 h 222250"/>
                  <a:gd name="connsiteX19" fmla="*/ 83341 w 165100"/>
                  <a:gd name="connsiteY19" fmla="*/ 64660 h 222250"/>
                  <a:gd name="connsiteX20" fmla="*/ 70361 w 165100"/>
                  <a:gd name="connsiteY20" fmla="*/ 48173 h 222250"/>
                  <a:gd name="connsiteX21" fmla="*/ 65713 w 165100"/>
                  <a:gd name="connsiteY21" fmla="*/ 55189 h 222250"/>
                  <a:gd name="connsiteX22" fmla="*/ 71238 w 165100"/>
                  <a:gd name="connsiteY22" fmla="*/ 74307 h 222250"/>
                  <a:gd name="connsiteX23" fmla="*/ 83516 w 165100"/>
                  <a:gd name="connsiteY23" fmla="*/ 89216 h 222250"/>
                  <a:gd name="connsiteX24" fmla="*/ 74220 w 165100"/>
                  <a:gd name="connsiteY24" fmla="*/ 96144 h 222250"/>
                  <a:gd name="connsiteX25" fmla="*/ 87901 w 165100"/>
                  <a:gd name="connsiteY25" fmla="*/ 110615 h 222250"/>
                  <a:gd name="connsiteX26" fmla="*/ 100091 w 165100"/>
                  <a:gd name="connsiteY26" fmla="*/ 119648 h 222250"/>
                  <a:gd name="connsiteX27" fmla="*/ 100442 w 165100"/>
                  <a:gd name="connsiteY27" fmla="*/ 137187 h 222250"/>
                  <a:gd name="connsiteX28" fmla="*/ 88515 w 165100"/>
                  <a:gd name="connsiteY28" fmla="*/ 127102 h 222250"/>
                  <a:gd name="connsiteX29" fmla="*/ 77640 w 165100"/>
                  <a:gd name="connsiteY29" fmla="*/ 128944 h 222250"/>
                  <a:gd name="connsiteX30" fmla="*/ 84919 w 165100"/>
                  <a:gd name="connsiteY30" fmla="*/ 144729 h 222250"/>
                  <a:gd name="connsiteX31" fmla="*/ 76851 w 165100"/>
                  <a:gd name="connsiteY31" fmla="*/ 146396 h 222250"/>
                  <a:gd name="connsiteX32" fmla="*/ 68081 w 165100"/>
                  <a:gd name="connsiteY32" fmla="*/ 140344 h 222250"/>
                  <a:gd name="connsiteX33" fmla="*/ 78605 w 165100"/>
                  <a:gd name="connsiteY33" fmla="*/ 174985 h 222250"/>
                  <a:gd name="connsiteX34" fmla="*/ 73518 w 165100"/>
                  <a:gd name="connsiteY34" fmla="*/ 174985 h 222250"/>
                  <a:gd name="connsiteX35" fmla="*/ 69572 w 165100"/>
                  <a:gd name="connsiteY35" fmla="*/ 164023 h 222250"/>
                  <a:gd name="connsiteX36" fmla="*/ 64573 w 165100"/>
                  <a:gd name="connsiteY36" fmla="*/ 163848 h 222250"/>
                  <a:gd name="connsiteX37" fmla="*/ 62293 w 165100"/>
                  <a:gd name="connsiteY37" fmla="*/ 175424 h 222250"/>
                  <a:gd name="connsiteX38" fmla="*/ 58346 w 165100"/>
                  <a:gd name="connsiteY38" fmla="*/ 172793 h 222250"/>
                  <a:gd name="connsiteX39" fmla="*/ 59223 w 165100"/>
                  <a:gd name="connsiteY39" fmla="*/ 166303 h 222250"/>
                  <a:gd name="connsiteX40" fmla="*/ 54312 w 165100"/>
                  <a:gd name="connsiteY40" fmla="*/ 157183 h 222250"/>
                  <a:gd name="connsiteX41" fmla="*/ 48700 w 165100"/>
                  <a:gd name="connsiteY41" fmla="*/ 157183 h 222250"/>
                  <a:gd name="connsiteX42" fmla="*/ 49752 w 165100"/>
                  <a:gd name="connsiteY42" fmla="*/ 164549 h 222250"/>
                  <a:gd name="connsiteX43" fmla="*/ 47559 w 165100"/>
                  <a:gd name="connsiteY43" fmla="*/ 166917 h 222250"/>
                  <a:gd name="connsiteX44" fmla="*/ 42122 w 165100"/>
                  <a:gd name="connsiteY44" fmla="*/ 162181 h 222250"/>
                  <a:gd name="connsiteX45" fmla="*/ 38790 w 165100"/>
                  <a:gd name="connsiteY45" fmla="*/ 153324 h 222250"/>
                  <a:gd name="connsiteX46" fmla="*/ 43350 w 165100"/>
                  <a:gd name="connsiteY46" fmla="*/ 148325 h 222250"/>
                  <a:gd name="connsiteX47" fmla="*/ 40193 w 165100"/>
                  <a:gd name="connsiteY47" fmla="*/ 141835 h 222250"/>
                  <a:gd name="connsiteX48" fmla="*/ 36597 w 165100"/>
                  <a:gd name="connsiteY48" fmla="*/ 138503 h 222250"/>
                  <a:gd name="connsiteX49" fmla="*/ 32914 w 165100"/>
                  <a:gd name="connsiteY49" fmla="*/ 137714 h 222250"/>
                  <a:gd name="connsiteX50" fmla="*/ 28617 w 165100"/>
                  <a:gd name="connsiteY50" fmla="*/ 129470 h 222250"/>
                  <a:gd name="connsiteX51" fmla="*/ 33703 w 165100"/>
                  <a:gd name="connsiteY51" fmla="*/ 124909 h 222250"/>
                  <a:gd name="connsiteX52" fmla="*/ 36860 w 165100"/>
                  <a:gd name="connsiteY52" fmla="*/ 120700 h 222250"/>
                  <a:gd name="connsiteX53" fmla="*/ 41772 w 165100"/>
                  <a:gd name="connsiteY53" fmla="*/ 121577 h 222250"/>
                  <a:gd name="connsiteX54" fmla="*/ 43964 w 165100"/>
                  <a:gd name="connsiteY54" fmla="*/ 117981 h 222250"/>
                  <a:gd name="connsiteX55" fmla="*/ 49138 w 165100"/>
                  <a:gd name="connsiteY55" fmla="*/ 116578 h 222250"/>
                  <a:gd name="connsiteX56" fmla="*/ 55101 w 165100"/>
                  <a:gd name="connsiteY56" fmla="*/ 120612 h 222250"/>
                  <a:gd name="connsiteX57" fmla="*/ 59925 w 165100"/>
                  <a:gd name="connsiteY57" fmla="*/ 122103 h 222250"/>
                  <a:gd name="connsiteX58" fmla="*/ 63345 w 165100"/>
                  <a:gd name="connsiteY58" fmla="*/ 116666 h 222250"/>
                  <a:gd name="connsiteX59" fmla="*/ 55101 w 165100"/>
                  <a:gd name="connsiteY59" fmla="*/ 115964 h 222250"/>
                  <a:gd name="connsiteX60" fmla="*/ 50190 w 165100"/>
                  <a:gd name="connsiteY60" fmla="*/ 114298 h 222250"/>
                  <a:gd name="connsiteX61" fmla="*/ 39228 w 165100"/>
                  <a:gd name="connsiteY61" fmla="*/ 116753 h 222250"/>
                  <a:gd name="connsiteX62" fmla="*/ 28529 w 165100"/>
                  <a:gd name="connsiteY62" fmla="*/ 117192 h 222250"/>
                  <a:gd name="connsiteX63" fmla="*/ 18970 w 165100"/>
                  <a:gd name="connsiteY63" fmla="*/ 102809 h 222250"/>
                  <a:gd name="connsiteX64" fmla="*/ 17391 w 165100"/>
                  <a:gd name="connsiteY64" fmla="*/ 100617 h 222250"/>
                  <a:gd name="connsiteX65" fmla="*/ 18882 w 165100"/>
                  <a:gd name="connsiteY65" fmla="*/ 95004 h 222250"/>
                  <a:gd name="connsiteX66" fmla="*/ 6429 w 165100"/>
                  <a:gd name="connsiteY66" fmla="*/ 84919 h 222250"/>
                  <a:gd name="connsiteX67" fmla="*/ 4763 w 165100"/>
                  <a:gd name="connsiteY67" fmla="*/ 75886 h 222250"/>
                  <a:gd name="connsiteX68" fmla="*/ 16163 w 165100"/>
                  <a:gd name="connsiteY68" fmla="*/ 60451 h 222250"/>
                  <a:gd name="connsiteX69" fmla="*/ 17654 w 165100"/>
                  <a:gd name="connsiteY69" fmla="*/ 50015 h 222250"/>
                  <a:gd name="connsiteX70" fmla="*/ 25635 w 165100"/>
                  <a:gd name="connsiteY70" fmla="*/ 45367 h 222250"/>
                  <a:gd name="connsiteX71" fmla="*/ 26161 w 165100"/>
                  <a:gd name="connsiteY71" fmla="*/ 36860 h 222250"/>
                  <a:gd name="connsiteX72" fmla="*/ 42210 w 165100"/>
                  <a:gd name="connsiteY72" fmla="*/ 33966 h 222250"/>
                  <a:gd name="connsiteX73" fmla="*/ 51594 w 165100"/>
                  <a:gd name="connsiteY73" fmla="*/ 26862 h 222250"/>
                  <a:gd name="connsiteX74" fmla="*/ 64924 w 165100"/>
                  <a:gd name="connsiteY74" fmla="*/ 27476 h 222250"/>
                  <a:gd name="connsiteX75" fmla="*/ 68958 w 165100"/>
                  <a:gd name="connsiteY75" fmla="*/ 21776 h 222250"/>
                  <a:gd name="connsiteX76" fmla="*/ 73606 w 165100"/>
                  <a:gd name="connsiteY76" fmla="*/ 20724 h 222250"/>
                  <a:gd name="connsiteX77" fmla="*/ 91759 w 165100"/>
                  <a:gd name="connsiteY77" fmla="*/ 21688 h 222250"/>
                  <a:gd name="connsiteX78" fmla="*/ 111491 w 165100"/>
                  <a:gd name="connsiteY78" fmla="*/ 12743 h 222250"/>
                  <a:gd name="connsiteX79" fmla="*/ 128856 w 165100"/>
                  <a:gd name="connsiteY79" fmla="*/ 24144 h 222250"/>
                  <a:gd name="connsiteX80" fmla="*/ 151219 w 165100"/>
                  <a:gd name="connsiteY80" fmla="*/ 21074 h 222250"/>
                  <a:gd name="connsiteX81" fmla="*/ 151482 w 165100"/>
                  <a:gd name="connsiteY81" fmla="*/ 4763 h 222250"/>
                  <a:gd name="connsiteX82" fmla="*/ 163584 w 165100"/>
                  <a:gd name="connsiteY82" fmla="*/ 12918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5100" h="222250">
                    <a:moveTo>
                      <a:pt x="92110" y="196735"/>
                    </a:moveTo>
                    <a:lnTo>
                      <a:pt x="105528" y="206908"/>
                    </a:lnTo>
                    <a:lnTo>
                      <a:pt x="124646" y="205241"/>
                    </a:lnTo>
                    <a:lnTo>
                      <a:pt x="142976" y="207346"/>
                    </a:lnTo>
                    <a:lnTo>
                      <a:pt x="142362" y="212608"/>
                    </a:lnTo>
                    <a:lnTo>
                      <a:pt x="155780" y="209012"/>
                    </a:lnTo>
                    <a:lnTo>
                      <a:pt x="152710" y="217870"/>
                    </a:lnTo>
                    <a:lnTo>
                      <a:pt x="117280" y="220413"/>
                    </a:lnTo>
                    <a:lnTo>
                      <a:pt x="117543" y="215502"/>
                    </a:lnTo>
                    <a:lnTo>
                      <a:pt x="87550" y="209626"/>
                    </a:lnTo>
                    <a:lnTo>
                      <a:pt x="92110" y="196735"/>
                    </a:lnTo>
                    <a:close/>
                    <a:moveTo>
                      <a:pt x="163584" y="12918"/>
                    </a:moveTo>
                    <a:lnTo>
                      <a:pt x="155955" y="33352"/>
                    </a:lnTo>
                    <a:lnTo>
                      <a:pt x="150079" y="36948"/>
                    </a:lnTo>
                    <a:lnTo>
                      <a:pt x="135082" y="36071"/>
                    </a:lnTo>
                    <a:lnTo>
                      <a:pt x="122279" y="33001"/>
                    </a:lnTo>
                    <a:lnTo>
                      <a:pt x="92461" y="41420"/>
                    </a:lnTo>
                    <a:lnTo>
                      <a:pt x="109475" y="59486"/>
                    </a:lnTo>
                    <a:lnTo>
                      <a:pt x="97022" y="64660"/>
                    </a:lnTo>
                    <a:lnTo>
                      <a:pt x="83341" y="64660"/>
                    </a:lnTo>
                    <a:lnTo>
                      <a:pt x="70361" y="48173"/>
                    </a:lnTo>
                    <a:lnTo>
                      <a:pt x="65713" y="55189"/>
                    </a:lnTo>
                    <a:lnTo>
                      <a:pt x="71238" y="74307"/>
                    </a:lnTo>
                    <a:lnTo>
                      <a:pt x="83516" y="89216"/>
                    </a:lnTo>
                    <a:lnTo>
                      <a:pt x="74220" y="96144"/>
                    </a:lnTo>
                    <a:lnTo>
                      <a:pt x="87901" y="110615"/>
                    </a:lnTo>
                    <a:lnTo>
                      <a:pt x="100091" y="119648"/>
                    </a:lnTo>
                    <a:lnTo>
                      <a:pt x="100442" y="137187"/>
                    </a:lnTo>
                    <a:lnTo>
                      <a:pt x="88515" y="127102"/>
                    </a:lnTo>
                    <a:lnTo>
                      <a:pt x="77640" y="128944"/>
                    </a:lnTo>
                    <a:lnTo>
                      <a:pt x="84919" y="144729"/>
                    </a:lnTo>
                    <a:lnTo>
                      <a:pt x="76851" y="146396"/>
                    </a:lnTo>
                    <a:lnTo>
                      <a:pt x="68081" y="140344"/>
                    </a:lnTo>
                    <a:lnTo>
                      <a:pt x="78605" y="174985"/>
                    </a:lnTo>
                    <a:lnTo>
                      <a:pt x="73518" y="174985"/>
                    </a:lnTo>
                    <a:lnTo>
                      <a:pt x="69572" y="164023"/>
                    </a:lnTo>
                    <a:lnTo>
                      <a:pt x="64573" y="163848"/>
                    </a:lnTo>
                    <a:lnTo>
                      <a:pt x="62293" y="175424"/>
                    </a:lnTo>
                    <a:lnTo>
                      <a:pt x="58346" y="172793"/>
                    </a:lnTo>
                    <a:lnTo>
                      <a:pt x="59223" y="166303"/>
                    </a:lnTo>
                    <a:lnTo>
                      <a:pt x="54312" y="157183"/>
                    </a:lnTo>
                    <a:lnTo>
                      <a:pt x="48700" y="157183"/>
                    </a:lnTo>
                    <a:lnTo>
                      <a:pt x="49752" y="164549"/>
                    </a:lnTo>
                    <a:lnTo>
                      <a:pt x="47559" y="166917"/>
                    </a:lnTo>
                    <a:lnTo>
                      <a:pt x="42122" y="162181"/>
                    </a:lnTo>
                    <a:lnTo>
                      <a:pt x="38790" y="153324"/>
                    </a:lnTo>
                    <a:lnTo>
                      <a:pt x="43350" y="148325"/>
                    </a:lnTo>
                    <a:lnTo>
                      <a:pt x="40193" y="141835"/>
                    </a:lnTo>
                    <a:lnTo>
                      <a:pt x="36597" y="138503"/>
                    </a:lnTo>
                    <a:lnTo>
                      <a:pt x="32914" y="137714"/>
                    </a:lnTo>
                    <a:lnTo>
                      <a:pt x="28617" y="129470"/>
                    </a:lnTo>
                    <a:lnTo>
                      <a:pt x="33703" y="124909"/>
                    </a:lnTo>
                    <a:lnTo>
                      <a:pt x="36860" y="120700"/>
                    </a:lnTo>
                    <a:lnTo>
                      <a:pt x="41772" y="121577"/>
                    </a:lnTo>
                    <a:lnTo>
                      <a:pt x="43964" y="117981"/>
                    </a:lnTo>
                    <a:lnTo>
                      <a:pt x="49138" y="116578"/>
                    </a:lnTo>
                    <a:lnTo>
                      <a:pt x="55101" y="120612"/>
                    </a:lnTo>
                    <a:lnTo>
                      <a:pt x="59925" y="122103"/>
                    </a:lnTo>
                    <a:lnTo>
                      <a:pt x="63345" y="116666"/>
                    </a:lnTo>
                    <a:lnTo>
                      <a:pt x="55101" y="115964"/>
                    </a:lnTo>
                    <a:lnTo>
                      <a:pt x="50190" y="114298"/>
                    </a:lnTo>
                    <a:lnTo>
                      <a:pt x="39228" y="116753"/>
                    </a:lnTo>
                    <a:lnTo>
                      <a:pt x="28529" y="117192"/>
                    </a:lnTo>
                    <a:lnTo>
                      <a:pt x="18970" y="102809"/>
                    </a:lnTo>
                    <a:lnTo>
                      <a:pt x="17391" y="100617"/>
                    </a:lnTo>
                    <a:lnTo>
                      <a:pt x="18882" y="95004"/>
                    </a:lnTo>
                    <a:lnTo>
                      <a:pt x="6429" y="84919"/>
                    </a:lnTo>
                    <a:lnTo>
                      <a:pt x="4763" y="75886"/>
                    </a:lnTo>
                    <a:lnTo>
                      <a:pt x="16163" y="60451"/>
                    </a:lnTo>
                    <a:lnTo>
                      <a:pt x="17654" y="50015"/>
                    </a:lnTo>
                    <a:lnTo>
                      <a:pt x="25635" y="45367"/>
                    </a:lnTo>
                    <a:lnTo>
                      <a:pt x="26161" y="36860"/>
                    </a:lnTo>
                    <a:lnTo>
                      <a:pt x="42210" y="33966"/>
                    </a:lnTo>
                    <a:lnTo>
                      <a:pt x="51594" y="26862"/>
                    </a:lnTo>
                    <a:lnTo>
                      <a:pt x="64924" y="27476"/>
                    </a:lnTo>
                    <a:lnTo>
                      <a:pt x="68958" y="21776"/>
                    </a:lnTo>
                    <a:lnTo>
                      <a:pt x="73606" y="20724"/>
                    </a:lnTo>
                    <a:lnTo>
                      <a:pt x="91759" y="21688"/>
                    </a:lnTo>
                    <a:lnTo>
                      <a:pt x="111491" y="12743"/>
                    </a:lnTo>
                    <a:lnTo>
                      <a:pt x="128856" y="24144"/>
                    </a:lnTo>
                    <a:lnTo>
                      <a:pt x="151219" y="21074"/>
                    </a:lnTo>
                    <a:lnTo>
                      <a:pt x="151482" y="4763"/>
                    </a:lnTo>
                    <a:lnTo>
                      <a:pt x="163584" y="12918"/>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200" name="Freeform: Shape 1678">
                <a:extLst>
                  <a:ext uri="{FF2B5EF4-FFF2-40B4-BE49-F238E27FC236}">
                    <a16:creationId xmlns:a16="http://schemas.microsoft.com/office/drawing/2014/main" id="{B236A2A8-AF98-40CB-A7CB-BFE0B069DBAF}"/>
                  </a:ext>
                </a:extLst>
              </p:cNvPr>
              <p:cNvSpPr/>
              <p:nvPr/>
            </p:nvSpPr>
            <p:spPr>
              <a:xfrm>
                <a:off x="4322063" y="3994628"/>
                <a:ext cx="105393" cy="111980"/>
              </a:xfrm>
              <a:custGeom>
                <a:avLst/>
                <a:gdLst>
                  <a:gd name="connsiteX0" fmla="*/ 57206 w 101600"/>
                  <a:gd name="connsiteY0" fmla="*/ 108422 h 107950"/>
                  <a:gd name="connsiteX1" fmla="*/ 44578 w 101600"/>
                  <a:gd name="connsiteY1" fmla="*/ 104037 h 107950"/>
                  <a:gd name="connsiteX2" fmla="*/ 29230 w 101600"/>
                  <a:gd name="connsiteY2" fmla="*/ 103599 h 107950"/>
                  <a:gd name="connsiteX3" fmla="*/ 18005 w 101600"/>
                  <a:gd name="connsiteY3" fmla="*/ 98600 h 107950"/>
                  <a:gd name="connsiteX4" fmla="*/ 4763 w 101600"/>
                  <a:gd name="connsiteY4" fmla="*/ 88252 h 107950"/>
                  <a:gd name="connsiteX5" fmla="*/ 5376 w 101600"/>
                  <a:gd name="connsiteY5" fmla="*/ 80885 h 107950"/>
                  <a:gd name="connsiteX6" fmla="*/ 8183 w 101600"/>
                  <a:gd name="connsiteY6" fmla="*/ 74921 h 107950"/>
                  <a:gd name="connsiteX7" fmla="*/ 4763 w 101600"/>
                  <a:gd name="connsiteY7" fmla="*/ 70186 h 107950"/>
                  <a:gd name="connsiteX8" fmla="*/ 16602 w 101600"/>
                  <a:gd name="connsiteY8" fmla="*/ 49489 h 107950"/>
                  <a:gd name="connsiteX9" fmla="*/ 48086 w 101600"/>
                  <a:gd name="connsiteY9" fmla="*/ 49401 h 107950"/>
                  <a:gd name="connsiteX10" fmla="*/ 48787 w 101600"/>
                  <a:gd name="connsiteY10" fmla="*/ 40807 h 107950"/>
                  <a:gd name="connsiteX11" fmla="*/ 44753 w 101600"/>
                  <a:gd name="connsiteY11" fmla="*/ 39228 h 107950"/>
                  <a:gd name="connsiteX12" fmla="*/ 42034 w 101600"/>
                  <a:gd name="connsiteY12" fmla="*/ 33703 h 107950"/>
                  <a:gd name="connsiteX13" fmla="*/ 32914 w 101600"/>
                  <a:gd name="connsiteY13" fmla="*/ 27827 h 107950"/>
                  <a:gd name="connsiteX14" fmla="*/ 23793 w 101600"/>
                  <a:gd name="connsiteY14" fmla="*/ 19233 h 107950"/>
                  <a:gd name="connsiteX15" fmla="*/ 34931 w 101600"/>
                  <a:gd name="connsiteY15" fmla="*/ 19233 h 107950"/>
                  <a:gd name="connsiteX16" fmla="*/ 34931 w 101600"/>
                  <a:gd name="connsiteY16" fmla="*/ 4763 h 107950"/>
                  <a:gd name="connsiteX17" fmla="*/ 57908 w 101600"/>
                  <a:gd name="connsiteY17" fmla="*/ 4763 h 107950"/>
                  <a:gd name="connsiteX18" fmla="*/ 80622 w 101600"/>
                  <a:gd name="connsiteY18" fmla="*/ 5026 h 107950"/>
                  <a:gd name="connsiteX19" fmla="*/ 80446 w 101600"/>
                  <a:gd name="connsiteY19" fmla="*/ 25284 h 107950"/>
                  <a:gd name="connsiteX20" fmla="*/ 78517 w 101600"/>
                  <a:gd name="connsiteY20" fmla="*/ 54049 h 107950"/>
                  <a:gd name="connsiteX21" fmla="*/ 85796 w 101600"/>
                  <a:gd name="connsiteY21" fmla="*/ 54049 h 107950"/>
                  <a:gd name="connsiteX22" fmla="*/ 93864 w 101600"/>
                  <a:gd name="connsiteY22" fmla="*/ 58697 h 107950"/>
                  <a:gd name="connsiteX23" fmla="*/ 95969 w 101600"/>
                  <a:gd name="connsiteY23" fmla="*/ 54839 h 107950"/>
                  <a:gd name="connsiteX24" fmla="*/ 103160 w 101600"/>
                  <a:gd name="connsiteY24" fmla="*/ 58083 h 107950"/>
                  <a:gd name="connsiteX25" fmla="*/ 92023 w 101600"/>
                  <a:gd name="connsiteY25" fmla="*/ 67818 h 107950"/>
                  <a:gd name="connsiteX26" fmla="*/ 80359 w 101600"/>
                  <a:gd name="connsiteY26" fmla="*/ 74921 h 107950"/>
                  <a:gd name="connsiteX27" fmla="*/ 78605 w 101600"/>
                  <a:gd name="connsiteY27" fmla="*/ 79745 h 107950"/>
                  <a:gd name="connsiteX28" fmla="*/ 80534 w 101600"/>
                  <a:gd name="connsiteY28" fmla="*/ 84656 h 107950"/>
                  <a:gd name="connsiteX29" fmla="*/ 75448 w 101600"/>
                  <a:gd name="connsiteY29" fmla="*/ 91146 h 107950"/>
                  <a:gd name="connsiteX30" fmla="*/ 69659 w 101600"/>
                  <a:gd name="connsiteY30" fmla="*/ 92637 h 107950"/>
                  <a:gd name="connsiteX31" fmla="*/ 70975 w 101600"/>
                  <a:gd name="connsiteY31" fmla="*/ 95618 h 107950"/>
                  <a:gd name="connsiteX32" fmla="*/ 66415 w 101600"/>
                  <a:gd name="connsiteY32" fmla="*/ 98425 h 107950"/>
                  <a:gd name="connsiteX33" fmla="*/ 57995 w 101600"/>
                  <a:gd name="connsiteY33" fmla="*/ 104739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1600" h="107950">
                    <a:moveTo>
                      <a:pt x="57206" y="108422"/>
                    </a:moveTo>
                    <a:lnTo>
                      <a:pt x="44578" y="104037"/>
                    </a:lnTo>
                    <a:lnTo>
                      <a:pt x="29230" y="103599"/>
                    </a:lnTo>
                    <a:lnTo>
                      <a:pt x="18005" y="98600"/>
                    </a:lnTo>
                    <a:lnTo>
                      <a:pt x="4763" y="88252"/>
                    </a:lnTo>
                    <a:lnTo>
                      <a:pt x="5376" y="80885"/>
                    </a:lnTo>
                    <a:lnTo>
                      <a:pt x="8183" y="74921"/>
                    </a:lnTo>
                    <a:lnTo>
                      <a:pt x="4763" y="70186"/>
                    </a:lnTo>
                    <a:lnTo>
                      <a:pt x="16602" y="49489"/>
                    </a:lnTo>
                    <a:lnTo>
                      <a:pt x="48086" y="49401"/>
                    </a:lnTo>
                    <a:lnTo>
                      <a:pt x="48787" y="40807"/>
                    </a:lnTo>
                    <a:lnTo>
                      <a:pt x="44753" y="39228"/>
                    </a:lnTo>
                    <a:lnTo>
                      <a:pt x="42034" y="33703"/>
                    </a:lnTo>
                    <a:lnTo>
                      <a:pt x="32914" y="27827"/>
                    </a:lnTo>
                    <a:lnTo>
                      <a:pt x="23793" y="19233"/>
                    </a:lnTo>
                    <a:lnTo>
                      <a:pt x="34931" y="19233"/>
                    </a:lnTo>
                    <a:lnTo>
                      <a:pt x="34931" y="4763"/>
                    </a:lnTo>
                    <a:lnTo>
                      <a:pt x="57908" y="4763"/>
                    </a:lnTo>
                    <a:lnTo>
                      <a:pt x="80622" y="5026"/>
                    </a:lnTo>
                    <a:lnTo>
                      <a:pt x="80446" y="25284"/>
                    </a:lnTo>
                    <a:lnTo>
                      <a:pt x="78517" y="54049"/>
                    </a:lnTo>
                    <a:lnTo>
                      <a:pt x="85796" y="54049"/>
                    </a:lnTo>
                    <a:lnTo>
                      <a:pt x="93864" y="58697"/>
                    </a:lnTo>
                    <a:lnTo>
                      <a:pt x="95969" y="54839"/>
                    </a:lnTo>
                    <a:lnTo>
                      <a:pt x="103160" y="58083"/>
                    </a:lnTo>
                    <a:lnTo>
                      <a:pt x="92023" y="67818"/>
                    </a:lnTo>
                    <a:lnTo>
                      <a:pt x="80359" y="74921"/>
                    </a:lnTo>
                    <a:lnTo>
                      <a:pt x="78605" y="79745"/>
                    </a:lnTo>
                    <a:lnTo>
                      <a:pt x="80534" y="84656"/>
                    </a:lnTo>
                    <a:lnTo>
                      <a:pt x="75448" y="91146"/>
                    </a:lnTo>
                    <a:lnTo>
                      <a:pt x="69659" y="92637"/>
                    </a:lnTo>
                    <a:lnTo>
                      <a:pt x="70975" y="95618"/>
                    </a:lnTo>
                    <a:lnTo>
                      <a:pt x="66415" y="98425"/>
                    </a:lnTo>
                    <a:lnTo>
                      <a:pt x="57995" y="104739"/>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201" name="Freeform: Shape 1679">
                <a:extLst>
                  <a:ext uri="{FF2B5EF4-FFF2-40B4-BE49-F238E27FC236}">
                    <a16:creationId xmlns:a16="http://schemas.microsoft.com/office/drawing/2014/main" id="{472BE58D-CEA2-455C-BF7D-1368C5D9A613}"/>
                  </a:ext>
                </a:extLst>
              </p:cNvPr>
              <p:cNvSpPr/>
              <p:nvPr/>
            </p:nvSpPr>
            <p:spPr>
              <a:xfrm>
                <a:off x="7304592" y="3608906"/>
                <a:ext cx="316178" cy="276656"/>
              </a:xfrm>
              <a:custGeom>
                <a:avLst/>
                <a:gdLst>
                  <a:gd name="connsiteX0" fmla="*/ 256106 w 304800"/>
                  <a:gd name="connsiteY0" fmla="*/ 63959 h 266700"/>
                  <a:gd name="connsiteX1" fmla="*/ 249178 w 304800"/>
                  <a:gd name="connsiteY1" fmla="*/ 75272 h 266700"/>
                  <a:gd name="connsiteX2" fmla="*/ 243917 w 304800"/>
                  <a:gd name="connsiteY2" fmla="*/ 96320 h 266700"/>
                  <a:gd name="connsiteX3" fmla="*/ 237251 w 304800"/>
                  <a:gd name="connsiteY3" fmla="*/ 110702 h 266700"/>
                  <a:gd name="connsiteX4" fmla="*/ 231463 w 304800"/>
                  <a:gd name="connsiteY4" fmla="*/ 115614 h 266700"/>
                  <a:gd name="connsiteX5" fmla="*/ 223307 w 304800"/>
                  <a:gd name="connsiteY5" fmla="*/ 106668 h 266700"/>
                  <a:gd name="connsiteX6" fmla="*/ 212169 w 304800"/>
                  <a:gd name="connsiteY6" fmla="*/ 94215 h 266700"/>
                  <a:gd name="connsiteX7" fmla="*/ 194630 w 304800"/>
                  <a:gd name="connsiteY7" fmla="*/ 54137 h 266700"/>
                  <a:gd name="connsiteX8" fmla="*/ 192174 w 304800"/>
                  <a:gd name="connsiteY8" fmla="*/ 56680 h 266700"/>
                  <a:gd name="connsiteX9" fmla="*/ 202347 w 304800"/>
                  <a:gd name="connsiteY9" fmla="*/ 86235 h 266700"/>
                  <a:gd name="connsiteX10" fmla="*/ 217432 w 304800"/>
                  <a:gd name="connsiteY10" fmla="*/ 114123 h 266700"/>
                  <a:gd name="connsiteX11" fmla="*/ 236024 w 304800"/>
                  <a:gd name="connsiteY11" fmla="*/ 156920 h 266700"/>
                  <a:gd name="connsiteX12" fmla="*/ 245056 w 304800"/>
                  <a:gd name="connsiteY12" fmla="*/ 171653 h 266700"/>
                  <a:gd name="connsiteX13" fmla="*/ 252949 w 304800"/>
                  <a:gd name="connsiteY13" fmla="*/ 186912 h 266700"/>
                  <a:gd name="connsiteX14" fmla="*/ 275050 w 304800"/>
                  <a:gd name="connsiteY14" fmla="*/ 216730 h 266700"/>
                  <a:gd name="connsiteX15" fmla="*/ 270138 w 304800"/>
                  <a:gd name="connsiteY15" fmla="*/ 221378 h 266700"/>
                  <a:gd name="connsiteX16" fmla="*/ 270927 w 304800"/>
                  <a:gd name="connsiteY16" fmla="*/ 238655 h 266700"/>
                  <a:gd name="connsiteX17" fmla="*/ 299605 w 304800"/>
                  <a:gd name="connsiteY17" fmla="*/ 262421 h 266700"/>
                  <a:gd name="connsiteX18" fmla="*/ 303902 w 304800"/>
                  <a:gd name="connsiteY18" fmla="*/ 267858 h 266700"/>
                  <a:gd name="connsiteX19" fmla="*/ 206381 w 304800"/>
                  <a:gd name="connsiteY19" fmla="*/ 267858 h 266700"/>
                  <a:gd name="connsiteX20" fmla="*/ 110965 w 304800"/>
                  <a:gd name="connsiteY20" fmla="*/ 267858 h 266700"/>
                  <a:gd name="connsiteX21" fmla="*/ 12129 w 304800"/>
                  <a:gd name="connsiteY21" fmla="*/ 267858 h 266700"/>
                  <a:gd name="connsiteX22" fmla="*/ 12129 w 304800"/>
                  <a:gd name="connsiteY22" fmla="*/ 169373 h 266700"/>
                  <a:gd name="connsiteX23" fmla="*/ 12129 w 304800"/>
                  <a:gd name="connsiteY23" fmla="*/ 71326 h 266700"/>
                  <a:gd name="connsiteX24" fmla="*/ 4763 w 304800"/>
                  <a:gd name="connsiteY24" fmla="*/ 48700 h 266700"/>
                  <a:gd name="connsiteX25" fmla="*/ 11077 w 304800"/>
                  <a:gd name="connsiteY25" fmla="*/ 31160 h 266700"/>
                  <a:gd name="connsiteX26" fmla="*/ 7306 w 304800"/>
                  <a:gd name="connsiteY26" fmla="*/ 18970 h 266700"/>
                  <a:gd name="connsiteX27" fmla="*/ 16163 w 304800"/>
                  <a:gd name="connsiteY27" fmla="*/ 5201 h 266700"/>
                  <a:gd name="connsiteX28" fmla="*/ 48875 w 304800"/>
                  <a:gd name="connsiteY28" fmla="*/ 4763 h 266700"/>
                  <a:gd name="connsiteX29" fmla="*/ 72553 w 304800"/>
                  <a:gd name="connsiteY29" fmla="*/ 12305 h 266700"/>
                  <a:gd name="connsiteX30" fmla="*/ 96934 w 304800"/>
                  <a:gd name="connsiteY30" fmla="*/ 20811 h 266700"/>
                  <a:gd name="connsiteX31" fmla="*/ 108334 w 304800"/>
                  <a:gd name="connsiteY31" fmla="*/ 25196 h 266700"/>
                  <a:gd name="connsiteX32" fmla="*/ 127277 w 304800"/>
                  <a:gd name="connsiteY32" fmla="*/ 16163 h 266700"/>
                  <a:gd name="connsiteX33" fmla="*/ 137363 w 304800"/>
                  <a:gd name="connsiteY33" fmla="*/ 8007 h 266700"/>
                  <a:gd name="connsiteX34" fmla="*/ 159112 w 304800"/>
                  <a:gd name="connsiteY34" fmla="*/ 5640 h 266700"/>
                  <a:gd name="connsiteX35" fmla="*/ 176564 w 304800"/>
                  <a:gd name="connsiteY35" fmla="*/ 9235 h 266700"/>
                  <a:gd name="connsiteX36" fmla="*/ 183317 w 304800"/>
                  <a:gd name="connsiteY36" fmla="*/ 23442 h 266700"/>
                  <a:gd name="connsiteX37" fmla="*/ 189017 w 304800"/>
                  <a:gd name="connsiteY37" fmla="*/ 14059 h 266700"/>
                  <a:gd name="connsiteX38" fmla="*/ 208662 w 304800"/>
                  <a:gd name="connsiteY38" fmla="*/ 20811 h 266700"/>
                  <a:gd name="connsiteX39" fmla="*/ 227868 w 304800"/>
                  <a:gd name="connsiteY39" fmla="*/ 22478 h 266700"/>
                  <a:gd name="connsiteX40" fmla="*/ 239970 w 304800"/>
                  <a:gd name="connsiteY40" fmla="*/ 15286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04800" h="266700">
                    <a:moveTo>
                      <a:pt x="256106" y="63959"/>
                    </a:moveTo>
                    <a:lnTo>
                      <a:pt x="249178" y="75272"/>
                    </a:lnTo>
                    <a:lnTo>
                      <a:pt x="243917" y="96320"/>
                    </a:lnTo>
                    <a:lnTo>
                      <a:pt x="237251" y="110702"/>
                    </a:lnTo>
                    <a:lnTo>
                      <a:pt x="231463" y="115614"/>
                    </a:lnTo>
                    <a:lnTo>
                      <a:pt x="223307" y="106668"/>
                    </a:lnTo>
                    <a:lnTo>
                      <a:pt x="212169" y="94215"/>
                    </a:lnTo>
                    <a:lnTo>
                      <a:pt x="194630" y="54137"/>
                    </a:lnTo>
                    <a:lnTo>
                      <a:pt x="192174" y="56680"/>
                    </a:lnTo>
                    <a:lnTo>
                      <a:pt x="202347" y="86235"/>
                    </a:lnTo>
                    <a:lnTo>
                      <a:pt x="217432" y="114123"/>
                    </a:lnTo>
                    <a:lnTo>
                      <a:pt x="236024" y="156920"/>
                    </a:lnTo>
                    <a:lnTo>
                      <a:pt x="245056" y="171653"/>
                    </a:lnTo>
                    <a:lnTo>
                      <a:pt x="252949" y="186912"/>
                    </a:lnTo>
                    <a:lnTo>
                      <a:pt x="275050" y="216730"/>
                    </a:lnTo>
                    <a:lnTo>
                      <a:pt x="270138" y="221378"/>
                    </a:lnTo>
                    <a:lnTo>
                      <a:pt x="270927" y="238655"/>
                    </a:lnTo>
                    <a:lnTo>
                      <a:pt x="299605" y="262421"/>
                    </a:lnTo>
                    <a:lnTo>
                      <a:pt x="303902" y="267858"/>
                    </a:lnTo>
                    <a:lnTo>
                      <a:pt x="206381" y="267858"/>
                    </a:lnTo>
                    <a:lnTo>
                      <a:pt x="110965" y="267858"/>
                    </a:lnTo>
                    <a:lnTo>
                      <a:pt x="12129" y="267858"/>
                    </a:lnTo>
                    <a:lnTo>
                      <a:pt x="12129" y="169373"/>
                    </a:lnTo>
                    <a:lnTo>
                      <a:pt x="12129" y="71326"/>
                    </a:lnTo>
                    <a:lnTo>
                      <a:pt x="4763" y="48700"/>
                    </a:lnTo>
                    <a:lnTo>
                      <a:pt x="11077" y="31160"/>
                    </a:lnTo>
                    <a:lnTo>
                      <a:pt x="7306" y="18970"/>
                    </a:lnTo>
                    <a:lnTo>
                      <a:pt x="16163" y="5201"/>
                    </a:lnTo>
                    <a:lnTo>
                      <a:pt x="48875" y="4763"/>
                    </a:lnTo>
                    <a:lnTo>
                      <a:pt x="72553" y="12305"/>
                    </a:lnTo>
                    <a:lnTo>
                      <a:pt x="96934" y="20811"/>
                    </a:lnTo>
                    <a:lnTo>
                      <a:pt x="108334" y="25196"/>
                    </a:lnTo>
                    <a:lnTo>
                      <a:pt x="127277" y="16163"/>
                    </a:lnTo>
                    <a:lnTo>
                      <a:pt x="137363" y="8007"/>
                    </a:lnTo>
                    <a:lnTo>
                      <a:pt x="159112" y="5640"/>
                    </a:lnTo>
                    <a:lnTo>
                      <a:pt x="176564" y="9235"/>
                    </a:lnTo>
                    <a:lnTo>
                      <a:pt x="183317" y="23442"/>
                    </a:lnTo>
                    <a:lnTo>
                      <a:pt x="189017" y="14059"/>
                    </a:lnTo>
                    <a:lnTo>
                      <a:pt x="208662" y="20811"/>
                    </a:lnTo>
                    <a:lnTo>
                      <a:pt x="227868" y="22478"/>
                    </a:lnTo>
                    <a:lnTo>
                      <a:pt x="239970" y="15286"/>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202" name="Freeform: Shape 1680">
                <a:extLst>
                  <a:ext uri="{FF2B5EF4-FFF2-40B4-BE49-F238E27FC236}">
                    <a16:creationId xmlns:a16="http://schemas.microsoft.com/office/drawing/2014/main" id="{5F154345-33CC-4574-B267-C286A611C281}"/>
                  </a:ext>
                </a:extLst>
              </p:cNvPr>
              <p:cNvSpPr/>
              <p:nvPr/>
            </p:nvSpPr>
            <p:spPr>
              <a:xfrm>
                <a:off x="6239304" y="3722894"/>
                <a:ext cx="223960" cy="191024"/>
              </a:xfrm>
              <a:custGeom>
                <a:avLst/>
                <a:gdLst>
                  <a:gd name="connsiteX0" fmla="*/ 102634 w 215900"/>
                  <a:gd name="connsiteY0" fmla="*/ 4763 h 184150"/>
                  <a:gd name="connsiteX1" fmla="*/ 134381 w 215900"/>
                  <a:gd name="connsiteY1" fmla="*/ 4850 h 184150"/>
                  <a:gd name="connsiteX2" fmla="*/ 211117 w 215900"/>
                  <a:gd name="connsiteY2" fmla="*/ 5113 h 184150"/>
                  <a:gd name="connsiteX3" fmla="*/ 211117 w 215900"/>
                  <a:gd name="connsiteY3" fmla="*/ 5113 h 184150"/>
                  <a:gd name="connsiteX4" fmla="*/ 211117 w 215900"/>
                  <a:gd name="connsiteY4" fmla="*/ 5113 h 184150"/>
                  <a:gd name="connsiteX5" fmla="*/ 134381 w 215900"/>
                  <a:gd name="connsiteY5" fmla="*/ 4850 h 184150"/>
                  <a:gd name="connsiteX6" fmla="*/ 102634 w 215900"/>
                  <a:gd name="connsiteY6" fmla="*/ 4763 h 184150"/>
                  <a:gd name="connsiteX7" fmla="*/ 101669 w 215900"/>
                  <a:gd name="connsiteY7" fmla="*/ 5552 h 184150"/>
                  <a:gd name="connsiteX8" fmla="*/ 101231 w 215900"/>
                  <a:gd name="connsiteY8" fmla="*/ 5903 h 184150"/>
                  <a:gd name="connsiteX9" fmla="*/ 85621 w 215900"/>
                  <a:gd name="connsiteY9" fmla="*/ 33966 h 184150"/>
                  <a:gd name="connsiteX10" fmla="*/ 69309 w 215900"/>
                  <a:gd name="connsiteY10" fmla="*/ 43964 h 184150"/>
                  <a:gd name="connsiteX11" fmla="*/ 60363 w 215900"/>
                  <a:gd name="connsiteY11" fmla="*/ 60714 h 184150"/>
                  <a:gd name="connsiteX12" fmla="*/ 59837 w 215900"/>
                  <a:gd name="connsiteY12" fmla="*/ 75184 h 184150"/>
                  <a:gd name="connsiteX13" fmla="*/ 53260 w 215900"/>
                  <a:gd name="connsiteY13" fmla="*/ 90883 h 184150"/>
                  <a:gd name="connsiteX14" fmla="*/ 45016 w 215900"/>
                  <a:gd name="connsiteY14" fmla="*/ 95180 h 184150"/>
                  <a:gd name="connsiteX15" fmla="*/ 31335 w 215900"/>
                  <a:gd name="connsiteY15" fmla="*/ 112193 h 184150"/>
                  <a:gd name="connsiteX16" fmla="*/ 22916 w 215900"/>
                  <a:gd name="connsiteY16" fmla="*/ 131048 h 184150"/>
                  <a:gd name="connsiteX17" fmla="*/ 24495 w 215900"/>
                  <a:gd name="connsiteY17" fmla="*/ 139994 h 184150"/>
                  <a:gd name="connsiteX18" fmla="*/ 16426 w 215900"/>
                  <a:gd name="connsiteY18" fmla="*/ 153762 h 184150"/>
                  <a:gd name="connsiteX19" fmla="*/ 6955 w 215900"/>
                  <a:gd name="connsiteY19" fmla="*/ 160954 h 184150"/>
                  <a:gd name="connsiteX20" fmla="*/ 5815 w 215900"/>
                  <a:gd name="connsiteY20" fmla="*/ 173144 h 184150"/>
                  <a:gd name="connsiteX21" fmla="*/ 4763 w 215900"/>
                  <a:gd name="connsiteY21" fmla="*/ 184281 h 184150"/>
                  <a:gd name="connsiteX22" fmla="*/ 10112 w 215900"/>
                  <a:gd name="connsiteY22" fmla="*/ 175512 h 184150"/>
                  <a:gd name="connsiteX23" fmla="*/ 106405 w 215900"/>
                  <a:gd name="connsiteY23" fmla="*/ 175687 h 184150"/>
                  <a:gd name="connsiteX24" fmla="*/ 101757 w 215900"/>
                  <a:gd name="connsiteY24" fmla="*/ 137538 h 184150"/>
                  <a:gd name="connsiteX25" fmla="*/ 107808 w 215900"/>
                  <a:gd name="connsiteY25" fmla="*/ 123945 h 184150"/>
                  <a:gd name="connsiteX26" fmla="*/ 130785 w 215900"/>
                  <a:gd name="connsiteY26" fmla="*/ 121577 h 184150"/>
                  <a:gd name="connsiteX27" fmla="*/ 129996 w 215900"/>
                  <a:gd name="connsiteY27" fmla="*/ 52646 h 184150"/>
                  <a:gd name="connsiteX28" fmla="*/ 210766 w 215900"/>
                  <a:gd name="connsiteY28" fmla="*/ 54137 h 184150"/>
                  <a:gd name="connsiteX29" fmla="*/ 210766 w 215900"/>
                  <a:gd name="connsiteY29" fmla="*/ 12655 h 184150"/>
                  <a:gd name="connsiteX30" fmla="*/ 211293 w 215900"/>
                  <a:gd name="connsiteY30" fmla="*/ 7306 h 184150"/>
                  <a:gd name="connsiteX31" fmla="*/ 211293 w 215900"/>
                  <a:gd name="connsiteY31" fmla="*/ 5464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5900" h="184150">
                    <a:moveTo>
                      <a:pt x="102634" y="4763"/>
                    </a:moveTo>
                    <a:lnTo>
                      <a:pt x="134381" y="4850"/>
                    </a:lnTo>
                    <a:lnTo>
                      <a:pt x="211117" y="5113"/>
                    </a:lnTo>
                    <a:lnTo>
                      <a:pt x="211117" y="5113"/>
                    </a:lnTo>
                    <a:lnTo>
                      <a:pt x="211117" y="5113"/>
                    </a:lnTo>
                    <a:lnTo>
                      <a:pt x="134381" y="4850"/>
                    </a:lnTo>
                    <a:lnTo>
                      <a:pt x="102634" y="4763"/>
                    </a:lnTo>
                    <a:lnTo>
                      <a:pt x="101669" y="5552"/>
                    </a:lnTo>
                    <a:lnTo>
                      <a:pt x="101231" y="5903"/>
                    </a:lnTo>
                    <a:lnTo>
                      <a:pt x="85621" y="33966"/>
                    </a:lnTo>
                    <a:lnTo>
                      <a:pt x="69309" y="43964"/>
                    </a:lnTo>
                    <a:lnTo>
                      <a:pt x="60363" y="60714"/>
                    </a:lnTo>
                    <a:lnTo>
                      <a:pt x="59837" y="75184"/>
                    </a:lnTo>
                    <a:lnTo>
                      <a:pt x="53260" y="90883"/>
                    </a:lnTo>
                    <a:lnTo>
                      <a:pt x="45016" y="95180"/>
                    </a:lnTo>
                    <a:lnTo>
                      <a:pt x="31335" y="112193"/>
                    </a:lnTo>
                    <a:lnTo>
                      <a:pt x="22916" y="131048"/>
                    </a:lnTo>
                    <a:lnTo>
                      <a:pt x="24495" y="139994"/>
                    </a:lnTo>
                    <a:lnTo>
                      <a:pt x="16426" y="153762"/>
                    </a:lnTo>
                    <a:lnTo>
                      <a:pt x="6955" y="160954"/>
                    </a:lnTo>
                    <a:lnTo>
                      <a:pt x="5815" y="173144"/>
                    </a:lnTo>
                    <a:lnTo>
                      <a:pt x="4763" y="184281"/>
                    </a:lnTo>
                    <a:lnTo>
                      <a:pt x="10112" y="175512"/>
                    </a:lnTo>
                    <a:lnTo>
                      <a:pt x="106405" y="175687"/>
                    </a:lnTo>
                    <a:lnTo>
                      <a:pt x="101757" y="137538"/>
                    </a:lnTo>
                    <a:lnTo>
                      <a:pt x="107808" y="123945"/>
                    </a:lnTo>
                    <a:lnTo>
                      <a:pt x="130785" y="121577"/>
                    </a:lnTo>
                    <a:lnTo>
                      <a:pt x="129996" y="52646"/>
                    </a:lnTo>
                    <a:lnTo>
                      <a:pt x="210766" y="54137"/>
                    </a:lnTo>
                    <a:lnTo>
                      <a:pt x="210766" y="12655"/>
                    </a:lnTo>
                    <a:lnTo>
                      <a:pt x="211293" y="7306"/>
                    </a:lnTo>
                    <a:lnTo>
                      <a:pt x="211293" y="5464"/>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203" name="Freeform: Shape 1681">
                <a:extLst>
                  <a:ext uri="{FF2B5EF4-FFF2-40B4-BE49-F238E27FC236}">
                    <a16:creationId xmlns:a16="http://schemas.microsoft.com/office/drawing/2014/main" id="{6312523B-2DC5-469C-B3B5-9C336BC32740}"/>
                  </a:ext>
                </a:extLst>
              </p:cNvPr>
              <p:cNvSpPr/>
              <p:nvPr/>
            </p:nvSpPr>
            <p:spPr>
              <a:xfrm>
                <a:off x="7234087" y="3881823"/>
                <a:ext cx="428158" cy="362288"/>
              </a:xfrm>
              <a:custGeom>
                <a:avLst/>
                <a:gdLst>
                  <a:gd name="connsiteX0" fmla="*/ 300482 w 412750"/>
                  <a:gd name="connsiteY0" fmla="*/ 323722 h 349250"/>
                  <a:gd name="connsiteX1" fmla="*/ 297062 w 412750"/>
                  <a:gd name="connsiteY1" fmla="*/ 323284 h 349250"/>
                  <a:gd name="connsiteX2" fmla="*/ 297500 w 412750"/>
                  <a:gd name="connsiteY2" fmla="*/ 310918 h 349250"/>
                  <a:gd name="connsiteX3" fmla="*/ 294518 w 412750"/>
                  <a:gd name="connsiteY3" fmla="*/ 302411 h 349250"/>
                  <a:gd name="connsiteX4" fmla="*/ 281890 w 412750"/>
                  <a:gd name="connsiteY4" fmla="*/ 292589 h 349250"/>
                  <a:gd name="connsiteX5" fmla="*/ 278908 w 412750"/>
                  <a:gd name="connsiteY5" fmla="*/ 274611 h 349250"/>
                  <a:gd name="connsiteX6" fmla="*/ 281890 w 412750"/>
                  <a:gd name="connsiteY6" fmla="*/ 256194 h 349250"/>
                  <a:gd name="connsiteX7" fmla="*/ 270489 w 412750"/>
                  <a:gd name="connsiteY7" fmla="*/ 254528 h 349250"/>
                  <a:gd name="connsiteX8" fmla="*/ 268823 w 412750"/>
                  <a:gd name="connsiteY8" fmla="*/ 260053 h 349250"/>
                  <a:gd name="connsiteX9" fmla="*/ 254002 w 412750"/>
                  <a:gd name="connsiteY9" fmla="*/ 261369 h 349250"/>
                  <a:gd name="connsiteX10" fmla="*/ 259965 w 412750"/>
                  <a:gd name="connsiteY10" fmla="*/ 268647 h 349250"/>
                  <a:gd name="connsiteX11" fmla="*/ 262070 w 412750"/>
                  <a:gd name="connsiteY11" fmla="*/ 283644 h 349250"/>
                  <a:gd name="connsiteX12" fmla="*/ 248564 w 412750"/>
                  <a:gd name="connsiteY12" fmla="*/ 297325 h 349250"/>
                  <a:gd name="connsiteX13" fmla="*/ 236286 w 412750"/>
                  <a:gd name="connsiteY13" fmla="*/ 315215 h 349250"/>
                  <a:gd name="connsiteX14" fmla="*/ 223658 w 412750"/>
                  <a:gd name="connsiteY14" fmla="*/ 317759 h 349250"/>
                  <a:gd name="connsiteX15" fmla="*/ 202961 w 412750"/>
                  <a:gd name="connsiteY15" fmla="*/ 303288 h 349250"/>
                  <a:gd name="connsiteX16" fmla="*/ 193665 w 412750"/>
                  <a:gd name="connsiteY16" fmla="*/ 308375 h 349250"/>
                  <a:gd name="connsiteX17" fmla="*/ 191122 w 412750"/>
                  <a:gd name="connsiteY17" fmla="*/ 315654 h 349250"/>
                  <a:gd name="connsiteX18" fmla="*/ 178493 w 412750"/>
                  <a:gd name="connsiteY18" fmla="*/ 320302 h 349250"/>
                  <a:gd name="connsiteX19" fmla="*/ 177616 w 412750"/>
                  <a:gd name="connsiteY19" fmla="*/ 325388 h 349250"/>
                  <a:gd name="connsiteX20" fmla="*/ 153148 w 412750"/>
                  <a:gd name="connsiteY20" fmla="*/ 325388 h 349250"/>
                  <a:gd name="connsiteX21" fmla="*/ 149728 w 412750"/>
                  <a:gd name="connsiteY21" fmla="*/ 320302 h 349250"/>
                  <a:gd name="connsiteX22" fmla="*/ 132013 w 412750"/>
                  <a:gd name="connsiteY22" fmla="*/ 319425 h 349250"/>
                  <a:gd name="connsiteX23" fmla="*/ 123156 w 412750"/>
                  <a:gd name="connsiteY23" fmla="*/ 323722 h 349250"/>
                  <a:gd name="connsiteX24" fmla="*/ 116403 w 412750"/>
                  <a:gd name="connsiteY24" fmla="*/ 321530 h 349250"/>
                  <a:gd name="connsiteX25" fmla="*/ 103774 w 412750"/>
                  <a:gd name="connsiteY25" fmla="*/ 307059 h 349250"/>
                  <a:gd name="connsiteX26" fmla="*/ 99565 w 412750"/>
                  <a:gd name="connsiteY26" fmla="*/ 300307 h 349250"/>
                  <a:gd name="connsiteX27" fmla="*/ 81762 w 412750"/>
                  <a:gd name="connsiteY27" fmla="*/ 303727 h 349250"/>
                  <a:gd name="connsiteX28" fmla="*/ 75009 w 412750"/>
                  <a:gd name="connsiteY28" fmla="*/ 315215 h 349250"/>
                  <a:gd name="connsiteX29" fmla="*/ 68695 w 412750"/>
                  <a:gd name="connsiteY29" fmla="*/ 337316 h 349250"/>
                  <a:gd name="connsiteX30" fmla="*/ 60276 w 412750"/>
                  <a:gd name="connsiteY30" fmla="*/ 341964 h 349250"/>
                  <a:gd name="connsiteX31" fmla="*/ 52733 w 412750"/>
                  <a:gd name="connsiteY31" fmla="*/ 344682 h 349250"/>
                  <a:gd name="connsiteX32" fmla="*/ 50716 w 412750"/>
                  <a:gd name="connsiteY32" fmla="*/ 343454 h 349250"/>
                  <a:gd name="connsiteX33" fmla="*/ 42210 w 412750"/>
                  <a:gd name="connsiteY33" fmla="*/ 336351 h 349250"/>
                  <a:gd name="connsiteX34" fmla="*/ 40631 w 412750"/>
                  <a:gd name="connsiteY34" fmla="*/ 328721 h 349250"/>
                  <a:gd name="connsiteX35" fmla="*/ 44577 w 412750"/>
                  <a:gd name="connsiteY35" fmla="*/ 318373 h 349250"/>
                  <a:gd name="connsiteX36" fmla="*/ 44577 w 412750"/>
                  <a:gd name="connsiteY36" fmla="*/ 308287 h 349250"/>
                  <a:gd name="connsiteX37" fmla="*/ 30370 w 412750"/>
                  <a:gd name="connsiteY37" fmla="*/ 292765 h 349250"/>
                  <a:gd name="connsiteX38" fmla="*/ 27564 w 412750"/>
                  <a:gd name="connsiteY38" fmla="*/ 282065 h 349250"/>
                  <a:gd name="connsiteX39" fmla="*/ 27827 w 412750"/>
                  <a:gd name="connsiteY39" fmla="*/ 276014 h 349250"/>
                  <a:gd name="connsiteX40" fmla="*/ 18794 w 412750"/>
                  <a:gd name="connsiteY40" fmla="*/ 268735 h 349250"/>
                  <a:gd name="connsiteX41" fmla="*/ 18531 w 412750"/>
                  <a:gd name="connsiteY41" fmla="*/ 254177 h 349250"/>
                  <a:gd name="connsiteX42" fmla="*/ 13445 w 412750"/>
                  <a:gd name="connsiteY42" fmla="*/ 244530 h 349250"/>
                  <a:gd name="connsiteX43" fmla="*/ 4763 w 412750"/>
                  <a:gd name="connsiteY43" fmla="*/ 246021 h 349250"/>
                  <a:gd name="connsiteX44" fmla="*/ 7218 w 412750"/>
                  <a:gd name="connsiteY44" fmla="*/ 236813 h 349250"/>
                  <a:gd name="connsiteX45" fmla="*/ 13620 w 412750"/>
                  <a:gd name="connsiteY45" fmla="*/ 226289 h 349250"/>
                  <a:gd name="connsiteX46" fmla="*/ 10814 w 412750"/>
                  <a:gd name="connsiteY46" fmla="*/ 215941 h 349250"/>
                  <a:gd name="connsiteX47" fmla="*/ 18882 w 412750"/>
                  <a:gd name="connsiteY47" fmla="*/ 208223 h 349250"/>
                  <a:gd name="connsiteX48" fmla="*/ 13795 w 412750"/>
                  <a:gd name="connsiteY48" fmla="*/ 202347 h 349250"/>
                  <a:gd name="connsiteX49" fmla="*/ 20285 w 412750"/>
                  <a:gd name="connsiteY49" fmla="*/ 186737 h 349250"/>
                  <a:gd name="connsiteX50" fmla="*/ 31510 w 412750"/>
                  <a:gd name="connsiteY50" fmla="*/ 168057 h 349250"/>
                  <a:gd name="connsiteX51" fmla="*/ 52733 w 412750"/>
                  <a:gd name="connsiteY51" fmla="*/ 169811 h 349250"/>
                  <a:gd name="connsiteX52" fmla="*/ 51506 w 412750"/>
                  <a:gd name="connsiteY52" fmla="*/ 67993 h 349250"/>
                  <a:gd name="connsiteX53" fmla="*/ 51857 w 412750"/>
                  <a:gd name="connsiteY53" fmla="*/ 57119 h 349250"/>
                  <a:gd name="connsiteX54" fmla="*/ 80095 w 412750"/>
                  <a:gd name="connsiteY54" fmla="*/ 57031 h 349250"/>
                  <a:gd name="connsiteX55" fmla="*/ 80095 w 412750"/>
                  <a:gd name="connsiteY55" fmla="*/ 4763 h 349250"/>
                  <a:gd name="connsiteX56" fmla="*/ 178932 w 412750"/>
                  <a:gd name="connsiteY56" fmla="*/ 4763 h 349250"/>
                  <a:gd name="connsiteX57" fmla="*/ 274348 w 412750"/>
                  <a:gd name="connsiteY57" fmla="*/ 4763 h 349250"/>
                  <a:gd name="connsiteX58" fmla="*/ 371869 w 412750"/>
                  <a:gd name="connsiteY58" fmla="*/ 4763 h 349250"/>
                  <a:gd name="connsiteX59" fmla="*/ 379762 w 412750"/>
                  <a:gd name="connsiteY59" fmla="*/ 30546 h 349250"/>
                  <a:gd name="connsiteX60" fmla="*/ 374412 w 412750"/>
                  <a:gd name="connsiteY60" fmla="*/ 35282 h 349250"/>
                  <a:gd name="connsiteX61" fmla="*/ 378008 w 412750"/>
                  <a:gd name="connsiteY61" fmla="*/ 62117 h 349250"/>
                  <a:gd name="connsiteX62" fmla="*/ 387040 w 412750"/>
                  <a:gd name="connsiteY62" fmla="*/ 92987 h 349250"/>
                  <a:gd name="connsiteX63" fmla="*/ 396336 w 412750"/>
                  <a:gd name="connsiteY63" fmla="*/ 99389 h 349250"/>
                  <a:gd name="connsiteX64" fmla="*/ 409842 w 412750"/>
                  <a:gd name="connsiteY64" fmla="*/ 108861 h 349250"/>
                  <a:gd name="connsiteX65" fmla="*/ 397389 w 412750"/>
                  <a:gd name="connsiteY65" fmla="*/ 123506 h 349250"/>
                  <a:gd name="connsiteX66" fmla="*/ 379235 w 412750"/>
                  <a:gd name="connsiteY66" fmla="*/ 127716 h 349250"/>
                  <a:gd name="connsiteX67" fmla="*/ 371518 w 412750"/>
                  <a:gd name="connsiteY67" fmla="*/ 135609 h 349250"/>
                  <a:gd name="connsiteX68" fmla="*/ 369150 w 412750"/>
                  <a:gd name="connsiteY68" fmla="*/ 152535 h 349250"/>
                  <a:gd name="connsiteX69" fmla="*/ 358538 w 412750"/>
                  <a:gd name="connsiteY69" fmla="*/ 189807 h 349250"/>
                  <a:gd name="connsiteX70" fmla="*/ 361170 w 412750"/>
                  <a:gd name="connsiteY70" fmla="*/ 199892 h 349250"/>
                  <a:gd name="connsiteX71" fmla="*/ 357223 w 412750"/>
                  <a:gd name="connsiteY71" fmla="*/ 221553 h 349250"/>
                  <a:gd name="connsiteX72" fmla="*/ 347225 w 412750"/>
                  <a:gd name="connsiteY72" fmla="*/ 246197 h 349250"/>
                  <a:gd name="connsiteX73" fmla="*/ 332404 w 412750"/>
                  <a:gd name="connsiteY73" fmla="*/ 258650 h 349250"/>
                  <a:gd name="connsiteX74" fmla="*/ 321880 w 412750"/>
                  <a:gd name="connsiteY74" fmla="*/ 277680 h 349250"/>
                  <a:gd name="connsiteX75" fmla="*/ 319337 w 412750"/>
                  <a:gd name="connsiteY75" fmla="*/ 287853 h 349250"/>
                  <a:gd name="connsiteX76" fmla="*/ 307761 w 412750"/>
                  <a:gd name="connsiteY76" fmla="*/ 294869 h 349250"/>
                  <a:gd name="connsiteX77" fmla="*/ 300482 w 412750"/>
                  <a:gd name="connsiteY77" fmla="*/ 320828 h 34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12750" h="349250">
                    <a:moveTo>
                      <a:pt x="300482" y="323722"/>
                    </a:moveTo>
                    <a:lnTo>
                      <a:pt x="297062" y="323284"/>
                    </a:lnTo>
                    <a:lnTo>
                      <a:pt x="297500" y="310918"/>
                    </a:lnTo>
                    <a:lnTo>
                      <a:pt x="294518" y="302411"/>
                    </a:lnTo>
                    <a:lnTo>
                      <a:pt x="281890" y="292589"/>
                    </a:lnTo>
                    <a:lnTo>
                      <a:pt x="278908" y="274611"/>
                    </a:lnTo>
                    <a:lnTo>
                      <a:pt x="281890" y="256194"/>
                    </a:lnTo>
                    <a:lnTo>
                      <a:pt x="270489" y="254528"/>
                    </a:lnTo>
                    <a:lnTo>
                      <a:pt x="268823" y="260053"/>
                    </a:lnTo>
                    <a:lnTo>
                      <a:pt x="254002" y="261369"/>
                    </a:lnTo>
                    <a:lnTo>
                      <a:pt x="259965" y="268647"/>
                    </a:lnTo>
                    <a:lnTo>
                      <a:pt x="262070" y="283644"/>
                    </a:lnTo>
                    <a:lnTo>
                      <a:pt x="248564" y="297325"/>
                    </a:lnTo>
                    <a:lnTo>
                      <a:pt x="236286" y="315215"/>
                    </a:lnTo>
                    <a:lnTo>
                      <a:pt x="223658" y="317759"/>
                    </a:lnTo>
                    <a:lnTo>
                      <a:pt x="202961" y="303288"/>
                    </a:lnTo>
                    <a:lnTo>
                      <a:pt x="193665" y="308375"/>
                    </a:lnTo>
                    <a:lnTo>
                      <a:pt x="191122" y="315654"/>
                    </a:lnTo>
                    <a:lnTo>
                      <a:pt x="178493" y="320302"/>
                    </a:lnTo>
                    <a:lnTo>
                      <a:pt x="177616" y="325388"/>
                    </a:lnTo>
                    <a:lnTo>
                      <a:pt x="153148" y="325388"/>
                    </a:lnTo>
                    <a:lnTo>
                      <a:pt x="149728" y="320302"/>
                    </a:lnTo>
                    <a:lnTo>
                      <a:pt x="132013" y="319425"/>
                    </a:lnTo>
                    <a:lnTo>
                      <a:pt x="123156" y="323722"/>
                    </a:lnTo>
                    <a:lnTo>
                      <a:pt x="116403" y="321530"/>
                    </a:lnTo>
                    <a:lnTo>
                      <a:pt x="103774" y="307059"/>
                    </a:lnTo>
                    <a:lnTo>
                      <a:pt x="99565" y="300307"/>
                    </a:lnTo>
                    <a:lnTo>
                      <a:pt x="81762" y="303727"/>
                    </a:lnTo>
                    <a:lnTo>
                      <a:pt x="75009" y="315215"/>
                    </a:lnTo>
                    <a:lnTo>
                      <a:pt x="68695" y="337316"/>
                    </a:lnTo>
                    <a:lnTo>
                      <a:pt x="60276" y="341964"/>
                    </a:lnTo>
                    <a:lnTo>
                      <a:pt x="52733" y="344682"/>
                    </a:lnTo>
                    <a:lnTo>
                      <a:pt x="50716" y="343454"/>
                    </a:lnTo>
                    <a:lnTo>
                      <a:pt x="42210" y="336351"/>
                    </a:lnTo>
                    <a:lnTo>
                      <a:pt x="40631" y="328721"/>
                    </a:lnTo>
                    <a:lnTo>
                      <a:pt x="44577" y="318373"/>
                    </a:lnTo>
                    <a:lnTo>
                      <a:pt x="44577" y="308287"/>
                    </a:lnTo>
                    <a:lnTo>
                      <a:pt x="30370" y="292765"/>
                    </a:lnTo>
                    <a:lnTo>
                      <a:pt x="27564" y="282065"/>
                    </a:lnTo>
                    <a:lnTo>
                      <a:pt x="27827" y="276014"/>
                    </a:lnTo>
                    <a:lnTo>
                      <a:pt x="18794" y="268735"/>
                    </a:lnTo>
                    <a:lnTo>
                      <a:pt x="18531" y="254177"/>
                    </a:lnTo>
                    <a:lnTo>
                      <a:pt x="13445" y="244530"/>
                    </a:lnTo>
                    <a:lnTo>
                      <a:pt x="4763" y="246021"/>
                    </a:lnTo>
                    <a:lnTo>
                      <a:pt x="7218" y="236813"/>
                    </a:lnTo>
                    <a:lnTo>
                      <a:pt x="13620" y="226289"/>
                    </a:lnTo>
                    <a:lnTo>
                      <a:pt x="10814" y="215941"/>
                    </a:lnTo>
                    <a:lnTo>
                      <a:pt x="18882" y="208223"/>
                    </a:lnTo>
                    <a:lnTo>
                      <a:pt x="13795" y="202347"/>
                    </a:lnTo>
                    <a:lnTo>
                      <a:pt x="20285" y="186737"/>
                    </a:lnTo>
                    <a:lnTo>
                      <a:pt x="31510" y="168057"/>
                    </a:lnTo>
                    <a:lnTo>
                      <a:pt x="52733" y="169811"/>
                    </a:lnTo>
                    <a:lnTo>
                      <a:pt x="51506" y="67993"/>
                    </a:lnTo>
                    <a:lnTo>
                      <a:pt x="51857" y="57119"/>
                    </a:lnTo>
                    <a:lnTo>
                      <a:pt x="80095" y="57031"/>
                    </a:lnTo>
                    <a:lnTo>
                      <a:pt x="80095" y="4763"/>
                    </a:lnTo>
                    <a:lnTo>
                      <a:pt x="178932" y="4763"/>
                    </a:lnTo>
                    <a:lnTo>
                      <a:pt x="274348" y="4763"/>
                    </a:lnTo>
                    <a:lnTo>
                      <a:pt x="371869" y="4763"/>
                    </a:lnTo>
                    <a:lnTo>
                      <a:pt x="379762" y="30546"/>
                    </a:lnTo>
                    <a:lnTo>
                      <a:pt x="374412" y="35282"/>
                    </a:lnTo>
                    <a:lnTo>
                      <a:pt x="378008" y="62117"/>
                    </a:lnTo>
                    <a:lnTo>
                      <a:pt x="387040" y="92987"/>
                    </a:lnTo>
                    <a:lnTo>
                      <a:pt x="396336" y="99389"/>
                    </a:lnTo>
                    <a:lnTo>
                      <a:pt x="409842" y="108861"/>
                    </a:lnTo>
                    <a:lnTo>
                      <a:pt x="397389" y="123506"/>
                    </a:lnTo>
                    <a:lnTo>
                      <a:pt x="379235" y="127716"/>
                    </a:lnTo>
                    <a:lnTo>
                      <a:pt x="371518" y="135609"/>
                    </a:lnTo>
                    <a:lnTo>
                      <a:pt x="369150" y="152535"/>
                    </a:lnTo>
                    <a:lnTo>
                      <a:pt x="358538" y="189807"/>
                    </a:lnTo>
                    <a:lnTo>
                      <a:pt x="361170" y="199892"/>
                    </a:lnTo>
                    <a:lnTo>
                      <a:pt x="357223" y="221553"/>
                    </a:lnTo>
                    <a:lnTo>
                      <a:pt x="347225" y="246197"/>
                    </a:lnTo>
                    <a:lnTo>
                      <a:pt x="332404" y="258650"/>
                    </a:lnTo>
                    <a:lnTo>
                      <a:pt x="321880" y="277680"/>
                    </a:lnTo>
                    <a:lnTo>
                      <a:pt x="319337" y="287853"/>
                    </a:lnTo>
                    <a:lnTo>
                      <a:pt x="307761" y="294869"/>
                    </a:lnTo>
                    <a:lnTo>
                      <a:pt x="300482" y="320828"/>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204" name="Freeform: Shape 1682">
                <a:extLst>
                  <a:ext uri="{FF2B5EF4-FFF2-40B4-BE49-F238E27FC236}">
                    <a16:creationId xmlns:a16="http://schemas.microsoft.com/office/drawing/2014/main" id="{9D11068D-F841-4516-9DFA-909AB6E0BE63}"/>
                  </a:ext>
                </a:extLst>
              </p:cNvPr>
              <p:cNvSpPr/>
              <p:nvPr/>
            </p:nvSpPr>
            <p:spPr>
              <a:xfrm>
                <a:off x="6955803" y="1991781"/>
                <a:ext cx="335939" cy="770684"/>
              </a:xfrm>
              <a:custGeom>
                <a:avLst/>
                <a:gdLst>
                  <a:gd name="connsiteX0" fmla="*/ 279084 w 323850"/>
                  <a:gd name="connsiteY0" fmla="*/ 221553 h 742950"/>
                  <a:gd name="connsiteX1" fmla="*/ 255229 w 323850"/>
                  <a:gd name="connsiteY1" fmla="*/ 262684 h 742950"/>
                  <a:gd name="connsiteX2" fmla="*/ 259088 w 323850"/>
                  <a:gd name="connsiteY2" fmla="*/ 297939 h 742950"/>
                  <a:gd name="connsiteX3" fmla="*/ 219975 w 323850"/>
                  <a:gd name="connsiteY3" fmla="*/ 342928 h 742950"/>
                  <a:gd name="connsiteX4" fmla="*/ 172530 w 323850"/>
                  <a:gd name="connsiteY4" fmla="*/ 389759 h 742950"/>
                  <a:gd name="connsiteX5" fmla="*/ 154552 w 323850"/>
                  <a:gd name="connsiteY5" fmla="*/ 463514 h 742950"/>
                  <a:gd name="connsiteX6" fmla="*/ 172091 w 323850"/>
                  <a:gd name="connsiteY6" fmla="*/ 499207 h 742950"/>
                  <a:gd name="connsiteX7" fmla="*/ 195594 w 323850"/>
                  <a:gd name="connsiteY7" fmla="*/ 526744 h 742950"/>
                  <a:gd name="connsiteX8" fmla="*/ 173056 w 323850"/>
                  <a:gd name="connsiteY8" fmla="*/ 581380 h 742950"/>
                  <a:gd name="connsiteX9" fmla="*/ 147448 w 323850"/>
                  <a:gd name="connsiteY9" fmla="*/ 592431 h 742950"/>
                  <a:gd name="connsiteX10" fmla="*/ 138064 w 323850"/>
                  <a:gd name="connsiteY10" fmla="*/ 669956 h 742950"/>
                  <a:gd name="connsiteX11" fmla="*/ 124120 w 323850"/>
                  <a:gd name="connsiteY11" fmla="*/ 711701 h 742950"/>
                  <a:gd name="connsiteX12" fmla="*/ 94303 w 323850"/>
                  <a:gd name="connsiteY12" fmla="*/ 707403 h 742950"/>
                  <a:gd name="connsiteX13" fmla="*/ 80358 w 323850"/>
                  <a:gd name="connsiteY13" fmla="*/ 742044 h 742950"/>
                  <a:gd name="connsiteX14" fmla="*/ 51857 w 323850"/>
                  <a:gd name="connsiteY14" fmla="*/ 744061 h 742950"/>
                  <a:gd name="connsiteX15" fmla="*/ 44051 w 323850"/>
                  <a:gd name="connsiteY15" fmla="*/ 702755 h 742950"/>
                  <a:gd name="connsiteX16" fmla="*/ 23442 w 323850"/>
                  <a:gd name="connsiteY16" fmla="*/ 651802 h 742950"/>
                  <a:gd name="connsiteX17" fmla="*/ 4763 w 323850"/>
                  <a:gd name="connsiteY17" fmla="*/ 586028 h 742950"/>
                  <a:gd name="connsiteX18" fmla="*/ 15637 w 323850"/>
                  <a:gd name="connsiteY18" fmla="*/ 558403 h 742950"/>
                  <a:gd name="connsiteX19" fmla="*/ 36071 w 323850"/>
                  <a:gd name="connsiteY19" fmla="*/ 524990 h 742950"/>
                  <a:gd name="connsiteX20" fmla="*/ 44227 w 323850"/>
                  <a:gd name="connsiteY20" fmla="*/ 465969 h 742950"/>
                  <a:gd name="connsiteX21" fmla="*/ 28529 w 323850"/>
                  <a:gd name="connsiteY21" fmla="*/ 439835 h 742950"/>
                  <a:gd name="connsiteX22" fmla="*/ 26950 w 323850"/>
                  <a:gd name="connsiteY22" fmla="*/ 369325 h 742950"/>
                  <a:gd name="connsiteX23" fmla="*/ 42999 w 323850"/>
                  <a:gd name="connsiteY23" fmla="*/ 317495 h 742950"/>
                  <a:gd name="connsiteX24" fmla="*/ 67379 w 323850"/>
                  <a:gd name="connsiteY24" fmla="*/ 318460 h 742950"/>
                  <a:gd name="connsiteX25" fmla="*/ 75886 w 323850"/>
                  <a:gd name="connsiteY25" fmla="*/ 296097 h 742950"/>
                  <a:gd name="connsiteX26" fmla="*/ 66941 w 323850"/>
                  <a:gd name="connsiteY26" fmla="*/ 276540 h 742950"/>
                  <a:gd name="connsiteX27" fmla="*/ 105089 w 323850"/>
                  <a:gd name="connsiteY27" fmla="*/ 193227 h 742950"/>
                  <a:gd name="connsiteX28" fmla="*/ 129733 w 323850"/>
                  <a:gd name="connsiteY28" fmla="*/ 124208 h 742950"/>
                  <a:gd name="connsiteX29" fmla="*/ 145957 w 323850"/>
                  <a:gd name="connsiteY29" fmla="*/ 78254 h 742950"/>
                  <a:gd name="connsiteX30" fmla="*/ 169548 w 323850"/>
                  <a:gd name="connsiteY30" fmla="*/ 78429 h 742950"/>
                  <a:gd name="connsiteX31" fmla="*/ 176126 w 323850"/>
                  <a:gd name="connsiteY31" fmla="*/ 41508 h 742950"/>
                  <a:gd name="connsiteX32" fmla="*/ 222430 w 323850"/>
                  <a:gd name="connsiteY32" fmla="*/ 52207 h 742950"/>
                  <a:gd name="connsiteX33" fmla="*/ 226026 w 323850"/>
                  <a:gd name="connsiteY33" fmla="*/ 7657 h 742950"/>
                  <a:gd name="connsiteX34" fmla="*/ 241286 w 323850"/>
                  <a:gd name="connsiteY34" fmla="*/ 4763 h 742950"/>
                  <a:gd name="connsiteX35" fmla="*/ 274085 w 323850"/>
                  <a:gd name="connsiteY35" fmla="*/ 38176 h 742950"/>
                  <a:gd name="connsiteX36" fmla="*/ 312409 w 323850"/>
                  <a:gd name="connsiteY36" fmla="*/ 83340 h 742950"/>
                  <a:gd name="connsiteX37" fmla="*/ 313111 w 323850"/>
                  <a:gd name="connsiteY37" fmla="*/ 180861 h 742950"/>
                  <a:gd name="connsiteX38" fmla="*/ 321354 w 323850"/>
                  <a:gd name="connsiteY38" fmla="*/ 20454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3850" h="742950">
                    <a:moveTo>
                      <a:pt x="279084" y="221553"/>
                    </a:moveTo>
                    <a:lnTo>
                      <a:pt x="255229" y="262684"/>
                    </a:lnTo>
                    <a:lnTo>
                      <a:pt x="259088" y="297939"/>
                    </a:lnTo>
                    <a:lnTo>
                      <a:pt x="219975" y="342928"/>
                    </a:lnTo>
                    <a:lnTo>
                      <a:pt x="172530" y="389759"/>
                    </a:lnTo>
                    <a:lnTo>
                      <a:pt x="154552" y="463514"/>
                    </a:lnTo>
                    <a:lnTo>
                      <a:pt x="172091" y="499207"/>
                    </a:lnTo>
                    <a:lnTo>
                      <a:pt x="195594" y="526744"/>
                    </a:lnTo>
                    <a:lnTo>
                      <a:pt x="173056" y="581380"/>
                    </a:lnTo>
                    <a:lnTo>
                      <a:pt x="147448" y="592431"/>
                    </a:lnTo>
                    <a:lnTo>
                      <a:pt x="138064" y="669956"/>
                    </a:lnTo>
                    <a:lnTo>
                      <a:pt x="124120" y="711701"/>
                    </a:lnTo>
                    <a:lnTo>
                      <a:pt x="94303" y="707403"/>
                    </a:lnTo>
                    <a:lnTo>
                      <a:pt x="80358" y="742044"/>
                    </a:lnTo>
                    <a:lnTo>
                      <a:pt x="51857" y="744061"/>
                    </a:lnTo>
                    <a:lnTo>
                      <a:pt x="44051" y="702755"/>
                    </a:lnTo>
                    <a:lnTo>
                      <a:pt x="23442" y="651802"/>
                    </a:lnTo>
                    <a:lnTo>
                      <a:pt x="4763" y="586028"/>
                    </a:lnTo>
                    <a:lnTo>
                      <a:pt x="15637" y="558403"/>
                    </a:lnTo>
                    <a:lnTo>
                      <a:pt x="36071" y="524990"/>
                    </a:lnTo>
                    <a:lnTo>
                      <a:pt x="44227" y="465969"/>
                    </a:lnTo>
                    <a:lnTo>
                      <a:pt x="28529" y="439835"/>
                    </a:lnTo>
                    <a:lnTo>
                      <a:pt x="26950" y="369325"/>
                    </a:lnTo>
                    <a:lnTo>
                      <a:pt x="42999" y="317495"/>
                    </a:lnTo>
                    <a:lnTo>
                      <a:pt x="67379" y="318460"/>
                    </a:lnTo>
                    <a:lnTo>
                      <a:pt x="75886" y="296097"/>
                    </a:lnTo>
                    <a:lnTo>
                      <a:pt x="66941" y="276540"/>
                    </a:lnTo>
                    <a:lnTo>
                      <a:pt x="105089" y="193227"/>
                    </a:lnTo>
                    <a:lnTo>
                      <a:pt x="129733" y="124208"/>
                    </a:lnTo>
                    <a:lnTo>
                      <a:pt x="145957" y="78254"/>
                    </a:lnTo>
                    <a:lnTo>
                      <a:pt x="169548" y="78429"/>
                    </a:lnTo>
                    <a:lnTo>
                      <a:pt x="176126" y="41508"/>
                    </a:lnTo>
                    <a:lnTo>
                      <a:pt x="222430" y="52207"/>
                    </a:lnTo>
                    <a:lnTo>
                      <a:pt x="226026" y="7657"/>
                    </a:lnTo>
                    <a:lnTo>
                      <a:pt x="241286" y="4763"/>
                    </a:lnTo>
                    <a:lnTo>
                      <a:pt x="274085" y="38176"/>
                    </a:lnTo>
                    <a:lnTo>
                      <a:pt x="312409" y="83340"/>
                    </a:lnTo>
                    <a:lnTo>
                      <a:pt x="313111" y="180861"/>
                    </a:lnTo>
                    <a:lnTo>
                      <a:pt x="321354" y="204540"/>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205" name="Freeform: Shape 1683">
                <a:extLst>
                  <a:ext uri="{FF2B5EF4-FFF2-40B4-BE49-F238E27FC236}">
                    <a16:creationId xmlns:a16="http://schemas.microsoft.com/office/drawing/2014/main" id="{69A8E6B5-E428-4CB3-A1A0-E7864C8F63E6}"/>
                  </a:ext>
                </a:extLst>
              </p:cNvPr>
              <p:cNvSpPr/>
              <p:nvPr/>
            </p:nvSpPr>
            <p:spPr>
              <a:xfrm>
                <a:off x="7515101" y="4070135"/>
                <a:ext cx="382049" cy="303004"/>
              </a:xfrm>
              <a:custGeom>
                <a:avLst/>
                <a:gdLst>
                  <a:gd name="connsiteX0" fmla="*/ 126575 w 368300"/>
                  <a:gd name="connsiteY0" fmla="*/ 4763 h 292100"/>
                  <a:gd name="connsiteX1" fmla="*/ 141484 w 368300"/>
                  <a:gd name="connsiteY1" fmla="*/ 16251 h 292100"/>
                  <a:gd name="connsiteX2" fmla="*/ 155867 w 368300"/>
                  <a:gd name="connsiteY2" fmla="*/ 10287 h 292100"/>
                  <a:gd name="connsiteX3" fmla="*/ 161830 w 368300"/>
                  <a:gd name="connsiteY3" fmla="*/ 15637 h 292100"/>
                  <a:gd name="connsiteX4" fmla="*/ 178668 w 368300"/>
                  <a:gd name="connsiteY4" fmla="*/ 15900 h 292100"/>
                  <a:gd name="connsiteX5" fmla="*/ 200067 w 368300"/>
                  <a:gd name="connsiteY5" fmla="*/ 25985 h 292100"/>
                  <a:gd name="connsiteX6" fmla="*/ 206469 w 368300"/>
                  <a:gd name="connsiteY6" fmla="*/ 34755 h 292100"/>
                  <a:gd name="connsiteX7" fmla="*/ 217344 w 368300"/>
                  <a:gd name="connsiteY7" fmla="*/ 42824 h 292100"/>
                  <a:gd name="connsiteX8" fmla="*/ 227429 w 368300"/>
                  <a:gd name="connsiteY8" fmla="*/ 57469 h 292100"/>
                  <a:gd name="connsiteX9" fmla="*/ 235848 w 368300"/>
                  <a:gd name="connsiteY9" fmla="*/ 65625 h 292100"/>
                  <a:gd name="connsiteX10" fmla="*/ 227166 w 368300"/>
                  <a:gd name="connsiteY10" fmla="*/ 76675 h 292100"/>
                  <a:gd name="connsiteX11" fmla="*/ 218922 w 368300"/>
                  <a:gd name="connsiteY11" fmla="*/ 88339 h 292100"/>
                  <a:gd name="connsiteX12" fmla="*/ 220764 w 368300"/>
                  <a:gd name="connsiteY12" fmla="*/ 95267 h 292100"/>
                  <a:gd name="connsiteX13" fmla="*/ 221202 w 368300"/>
                  <a:gd name="connsiteY13" fmla="*/ 102809 h 292100"/>
                  <a:gd name="connsiteX14" fmla="*/ 234971 w 368300"/>
                  <a:gd name="connsiteY14" fmla="*/ 103248 h 292100"/>
                  <a:gd name="connsiteX15" fmla="*/ 240847 w 368300"/>
                  <a:gd name="connsiteY15" fmla="*/ 101494 h 292100"/>
                  <a:gd name="connsiteX16" fmla="*/ 246284 w 368300"/>
                  <a:gd name="connsiteY16" fmla="*/ 105879 h 292100"/>
                  <a:gd name="connsiteX17" fmla="*/ 240935 w 368300"/>
                  <a:gd name="connsiteY17" fmla="*/ 114736 h 292100"/>
                  <a:gd name="connsiteX18" fmla="*/ 250055 w 368300"/>
                  <a:gd name="connsiteY18" fmla="*/ 128417 h 292100"/>
                  <a:gd name="connsiteX19" fmla="*/ 259088 w 368300"/>
                  <a:gd name="connsiteY19" fmla="*/ 140344 h 292100"/>
                  <a:gd name="connsiteX20" fmla="*/ 268472 w 368300"/>
                  <a:gd name="connsiteY20" fmla="*/ 149202 h 292100"/>
                  <a:gd name="connsiteX21" fmla="*/ 348892 w 368300"/>
                  <a:gd name="connsiteY21" fmla="*/ 178493 h 292100"/>
                  <a:gd name="connsiteX22" fmla="*/ 369588 w 368300"/>
                  <a:gd name="connsiteY22" fmla="*/ 178318 h 292100"/>
                  <a:gd name="connsiteX23" fmla="*/ 300043 w 368300"/>
                  <a:gd name="connsiteY23" fmla="*/ 252160 h 292100"/>
                  <a:gd name="connsiteX24" fmla="*/ 268033 w 368300"/>
                  <a:gd name="connsiteY24" fmla="*/ 253212 h 292100"/>
                  <a:gd name="connsiteX25" fmla="*/ 246109 w 368300"/>
                  <a:gd name="connsiteY25" fmla="*/ 270489 h 292100"/>
                  <a:gd name="connsiteX26" fmla="*/ 230411 w 368300"/>
                  <a:gd name="connsiteY26" fmla="*/ 270927 h 292100"/>
                  <a:gd name="connsiteX27" fmla="*/ 223658 w 368300"/>
                  <a:gd name="connsiteY27" fmla="*/ 278645 h 292100"/>
                  <a:gd name="connsiteX28" fmla="*/ 206820 w 368300"/>
                  <a:gd name="connsiteY28" fmla="*/ 278645 h 292100"/>
                  <a:gd name="connsiteX29" fmla="*/ 196910 w 368300"/>
                  <a:gd name="connsiteY29" fmla="*/ 270401 h 292100"/>
                  <a:gd name="connsiteX30" fmla="*/ 174459 w 368300"/>
                  <a:gd name="connsiteY30" fmla="*/ 280662 h 292100"/>
                  <a:gd name="connsiteX31" fmla="*/ 167180 w 368300"/>
                  <a:gd name="connsiteY31" fmla="*/ 290835 h 292100"/>
                  <a:gd name="connsiteX32" fmla="*/ 150780 w 368300"/>
                  <a:gd name="connsiteY32" fmla="*/ 288906 h 292100"/>
                  <a:gd name="connsiteX33" fmla="*/ 145343 w 368300"/>
                  <a:gd name="connsiteY33" fmla="*/ 286099 h 292100"/>
                  <a:gd name="connsiteX34" fmla="*/ 139555 w 368300"/>
                  <a:gd name="connsiteY34" fmla="*/ 286713 h 292100"/>
                  <a:gd name="connsiteX35" fmla="*/ 131838 w 368300"/>
                  <a:gd name="connsiteY35" fmla="*/ 286538 h 292100"/>
                  <a:gd name="connsiteX36" fmla="*/ 100705 w 368300"/>
                  <a:gd name="connsiteY36" fmla="*/ 265666 h 292100"/>
                  <a:gd name="connsiteX37" fmla="*/ 83603 w 368300"/>
                  <a:gd name="connsiteY37" fmla="*/ 265666 h 292100"/>
                  <a:gd name="connsiteX38" fmla="*/ 75184 w 368300"/>
                  <a:gd name="connsiteY38" fmla="*/ 257685 h 292100"/>
                  <a:gd name="connsiteX39" fmla="*/ 75184 w 368300"/>
                  <a:gd name="connsiteY39" fmla="*/ 243916 h 292100"/>
                  <a:gd name="connsiteX40" fmla="*/ 62380 w 368300"/>
                  <a:gd name="connsiteY40" fmla="*/ 239795 h 292100"/>
                  <a:gd name="connsiteX41" fmla="*/ 47910 w 368300"/>
                  <a:gd name="connsiteY41" fmla="*/ 213047 h 292100"/>
                  <a:gd name="connsiteX42" fmla="*/ 36684 w 368300"/>
                  <a:gd name="connsiteY42" fmla="*/ 207346 h 292100"/>
                  <a:gd name="connsiteX43" fmla="*/ 32299 w 368300"/>
                  <a:gd name="connsiteY43" fmla="*/ 197524 h 292100"/>
                  <a:gd name="connsiteX44" fmla="*/ 19846 w 368300"/>
                  <a:gd name="connsiteY44" fmla="*/ 185509 h 292100"/>
                  <a:gd name="connsiteX45" fmla="*/ 4763 w 368300"/>
                  <a:gd name="connsiteY45" fmla="*/ 183755 h 292100"/>
                  <a:gd name="connsiteX46" fmla="*/ 13181 w 368300"/>
                  <a:gd name="connsiteY46" fmla="*/ 169636 h 292100"/>
                  <a:gd name="connsiteX47" fmla="*/ 26161 w 368300"/>
                  <a:gd name="connsiteY47" fmla="*/ 169022 h 292100"/>
                  <a:gd name="connsiteX48" fmla="*/ 29844 w 368300"/>
                  <a:gd name="connsiteY48" fmla="*/ 161480 h 292100"/>
                  <a:gd name="connsiteX49" fmla="*/ 29581 w 368300"/>
                  <a:gd name="connsiteY49" fmla="*/ 139292 h 292100"/>
                  <a:gd name="connsiteX50" fmla="*/ 36860 w 368300"/>
                  <a:gd name="connsiteY50" fmla="*/ 113333 h 292100"/>
                  <a:gd name="connsiteX51" fmla="*/ 48436 w 368300"/>
                  <a:gd name="connsiteY51" fmla="*/ 106317 h 292100"/>
                  <a:gd name="connsiteX52" fmla="*/ 50979 w 368300"/>
                  <a:gd name="connsiteY52" fmla="*/ 96144 h 292100"/>
                  <a:gd name="connsiteX53" fmla="*/ 61503 w 368300"/>
                  <a:gd name="connsiteY53" fmla="*/ 77114 h 292100"/>
                  <a:gd name="connsiteX54" fmla="*/ 76324 w 368300"/>
                  <a:gd name="connsiteY54" fmla="*/ 64660 h 292100"/>
                  <a:gd name="connsiteX55" fmla="*/ 86322 w 368300"/>
                  <a:gd name="connsiteY55" fmla="*/ 40017 h 292100"/>
                  <a:gd name="connsiteX56" fmla="*/ 90269 w 368300"/>
                  <a:gd name="connsiteY56" fmla="*/ 18356 h 292100"/>
                  <a:gd name="connsiteX57" fmla="*/ 118858 w 368300"/>
                  <a:gd name="connsiteY57" fmla="*/ 23618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68300" h="292100">
                    <a:moveTo>
                      <a:pt x="126575" y="4763"/>
                    </a:moveTo>
                    <a:lnTo>
                      <a:pt x="141484" y="16251"/>
                    </a:lnTo>
                    <a:lnTo>
                      <a:pt x="155867" y="10287"/>
                    </a:lnTo>
                    <a:lnTo>
                      <a:pt x="161830" y="15637"/>
                    </a:lnTo>
                    <a:lnTo>
                      <a:pt x="178668" y="15900"/>
                    </a:lnTo>
                    <a:lnTo>
                      <a:pt x="200067" y="25985"/>
                    </a:lnTo>
                    <a:lnTo>
                      <a:pt x="206469" y="34755"/>
                    </a:lnTo>
                    <a:lnTo>
                      <a:pt x="217344" y="42824"/>
                    </a:lnTo>
                    <a:lnTo>
                      <a:pt x="227429" y="57469"/>
                    </a:lnTo>
                    <a:lnTo>
                      <a:pt x="235848" y="65625"/>
                    </a:lnTo>
                    <a:lnTo>
                      <a:pt x="227166" y="76675"/>
                    </a:lnTo>
                    <a:lnTo>
                      <a:pt x="218922" y="88339"/>
                    </a:lnTo>
                    <a:lnTo>
                      <a:pt x="220764" y="95267"/>
                    </a:lnTo>
                    <a:lnTo>
                      <a:pt x="221202" y="102809"/>
                    </a:lnTo>
                    <a:lnTo>
                      <a:pt x="234971" y="103248"/>
                    </a:lnTo>
                    <a:lnTo>
                      <a:pt x="240847" y="101494"/>
                    </a:lnTo>
                    <a:lnTo>
                      <a:pt x="246284" y="105879"/>
                    </a:lnTo>
                    <a:lnTo>
                      <a:pt x="240935" y="114736"/>
                    </a:lnTo>
                    <a:lnTo>
                      <a:pt x="250055" y="128417"/>
                    </a:lnTo>
                    <a:lnTo>
                      <a:pt x="259088" y="140344"/>
                    </a:lnTo>
                    <a:lnTo>
                      <a:pt x="268472" y="149202"/>
                    </a:lnTo>
                    <a:lnTo>
                      <a:pt x="348892" y="178493"/>
                    </a:lnTo>
                    <a:lnTo>
                      <a:pt x="369588" y="178318"/>
                    </a:lnTo>
                    <a:lnTo>
                      <a:pt x="300043" y="252160"/>
                    </a:lnTo>
                    <a:lnTo>
                      <a:pt x="268033" y="253212"/>
                    </a:lnTo>
                    <a:lnTo>
                      <a:pt x="246109" y="270489"/>
                    </a:lnTo>
                    <a:lnTo>
                      <a:pt x="230411" y="270927"/>
                    </a:lnTo>
                    <a:lnTo>
                      <a:pt x="223658" y="278645"/>
                    </a:lnTo>
                    <a:lnTo>
                      <a:pt x="206820" y="278645"/>
                    </a:lnTo>
                    <a:lnTo>
                      <a:pt x="196910" y="270401"/>
                    </a:lnTo>
                    <a:lnTo>
                      <a:pt x="174459" y="280662"/>
                    </a:lnTo>
                    <a:lnTo>
                      <a:pt x="167180" y="290835"/>
                    </a:lnTo>
                    <a:lnTo>
                      <a:pt x="150780" y="288906"/>
                    </a:lnTo>
                    <a:lnTo>
                      <a:pt x="145343" y="286099"/>
                    </a:lnTo>
                    <a:lnTo>
                      <a:pt x="139555" y="286713"/>
                    </a:lnTo>
                    <a:lnTo>
                      <a:pt x="131838" y="286538"/>
                    </a:lnTo>
                    <a:lnTo>
                      <a:pt x="100705" y="265666"/>
                    </a:lnTo>
                    <a:lnTo>
                      <a:pt x="83603" y="265666"/>
                    </a:lnTo>
                    <a:lnTo>
                      <a:pt x="75184" y="257685"/>
                    </a:lnTo>
                    <a:lnTo>
                      <a:pt x="75184" y="243916"/>
                    </a:lnTo>
                    <a:lnTo>
                      <a:pt x="62380" y="239795"/>
                    </a:lnTo>
                    <a:lnTo>
                      <a:pt x="47910" y="213047"/>
                    </a:lnTo>
                    <a:lnTo>
                      <a:pt x="36684" y="207346"/>
                    </a:lnTo>
                    <a:lnTo>
                      <a:pt x="32299" y="197524"/>
                    </a:lnTo>
                    <a:lnTo>
                      <a:pt x="19846" y="185509"/>
                    </a:lnTo>
                    <a:lnTo>
                      <a:pt x="4763" y="183755"/>
                    </a:lnTo>
                    <a:lnTo>
                      <a:pt x="13181" y="169636"/>
                    </a:lnTo>
                    <a:lnTo>
                      <a:pt x="26161" y="169022"/>
                    </a:lnTo>
                    <a:lnTo>
                      <a:pt x="29844" y="161480"/>
                    </a:lnTo>
                    <a:lnTo>
                      <a:pt x="29581" y="139292"/>
                    </a:lnTo>
                    <a:lnTo>
                      <a:pt x="36860" y="113333"/>
                    </a:lnTo>
                    <a:lnTo>
                      <a:pt x="48436" y="106317"/>
                    </a:lnTo>
                    <a:lnTo>
                      <a:pt x="50979" y="96144"/>
                    </a:lnTo>
                    <a:lnTo>
                      <a:pt x="61503" y="77114"/>
                    </a:lnTo>
                    <a:lnTo>
                      <a:pt x="76324" y="64660"/>
                    </a:lnTo>
                    <a:lnTo>
                      <a:pt x="86322" y="40017"/>
                    </a:lnTo>
                    <a:lnTo>
                      <a:pt x="90269" y="18356"/>
                    </a:lnTo>
                    <a:lnTo>
                      <a:pt x="118858" y="23618"/>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206" name="Freeform: Shape 1684">
                <a:extLst>
                  <a:ext uri="{FF2B5EF4-FFF2-40B4-BE49-F238E27FC236}">
                    <a16:creationId xmlns:a16="http://schemas.microsoft.com/office/drawing/2014/main" id="{D5A3914F-83E7-44BF-8E3A-71B90E10DCA1}"/>
                  </a:ext>
                </a:extLst>
              </p:cNvPr>
              <p:cNvSpPr/>
              <p:nvPr/>
            </p:nvSpPr>
            <p:spPr>
              <a:xfrm>
                <a:off x="5113522" y="5967273"/>
                <a:ext cx="92219" cy="52696"/>
              </a:xfrm>
              <a:custGeom>
                <a:avLst/>
                <a:gdLst>
                  <a:gd name="connsiteX0" fmla="*/ 4763 w 88900"/>
                  <a:gd name="connsiteY0" fmla="*/ 34229 h 50800"/>
                  <a:gd name="connsiteX1" fmla="*/ 34229 w 88900"/>
                  <a:gd name="connsiteY1" fmla="*/ 10638 h 50800"/>
                  <a:gd name="connsiteX2" fmla="*/ 55189 w 88900"/>
                  <a:gd name="connsiteY2" fmla="*/ 20460 h 50800"/>
                  <a:gd name="connsiteX3" fmla="*/ 69922 w 88900"/>
                  <a:gd name="connsiteY3" fmla="*/ 4763 h 50800"/>
                  <a:gd name="connsiteX4" fmla="*/ 89567 w 88900"/>
                  <a:gd name="connsiteY4" fmla="*/ 22390 h 50800"/>
                  <a:gd name="connsiteX5" fmla="*/ 82200 w 88900"/>
                  <a:gd name="connsiteY5" fmla="*/ 36246 h 50800"/>
                  <a:gd name="connsiteX6" fmla="*/ 48963 w 88900"/>
                  <a:gd name="connsiteY6" fmla="*/ 48173 h 50800"/>
                  <a:gd name="connsiteX7" fmla="*/ 37913 w 88900"/>
                  <a:gd name="connsiteY7" fmla="*/ 34229 h 50800"/>
                  <a:gd name="connsiteX8" fmla="*/ 17040 w 88900"/>
                  <a:gd name="connsiteY8" fmla="*/ 5220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00" h="50800">
                    <a:moveTo>
                      <a:pt x="4763" y="34229"/>
                    </a:moveTo>
                    <a:lnTo>
                      <a:pt x="34229" y="10638"/>
                    </a:lnTo>
                    <a:lnTo>
                      <a:pt x="55189" y="20460"/>
                    </a:lnTo>
                    <a:lnTo>
                      <a:pt x="69922" y="4763"/>
                    </a:lnTo>
                    <a:lnTo>
                      <a:pt x="89567" y="22390"/>
                    </a:lnTo>
                    <a:lnTo>
                      <a:pt x="82200" y="36246"/>
                    </a:lnTo>
                    <a:lnTo>
                      <a:pt x="48963" y="48173"/>
                    </a:lnTo>
                    <a:lnTo>
                      <a:pt x="37913" y="34229"/>
                    </a:lnTo>
                    <a:lnTo>
                      <a:pt x="17040" y="52207"/>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207" name="Freeform: Shape 1685">
                <a:extLst>
                  <a:ext uri="{FF2B5EF4-FFF2-40B4-BE49-F238E27FC236}">
                    <a16:creationId xmlns:a16="http://schemas.microsoft.com/office/drawing/2014/main" id="{82198E1C-2396-4740-95E2-60EF23D28483}"/>
                  </a:ext>
                </a:extLst>
              </p:cNvPr>
              <p:cNvSpPr/>
              <p:nvPr/>
            </p:nvSpPr>
            <p:spPr>
              <a:xfrm>
                <a:off x="7719879" y="4146644"/>
                <a:ext cx="263482" cy="355701"/>
              </a:xfrm>
              <a:custGeom>
                <a:avLst/>
                <a:gdLst>
                  <a:gd name="connsiteX0" fmla="*/ 254441 w 254000"/>
                  <a:gd name="connsiteY0" fmla="*/ 11690 h 342900"/>
                  <a:gd name="connsiteX1" fmla="*/ 253827 w 254000"/>
                  <a:gd name="connsiteY1" fmla="*/ 4763 h 342900"/>
                  <a:gd name="connsiteX2" fmla="*/ 244531 w 254000"/>
                  <a:gd name="connsiteY2" fmla="*/ 4850 h 342900"/>
                  <a:gd name="connsiteX3" fmla="*/ 232867 w 254000"/>
                  <a:gd name="connsiteY3" fmla="*/ 13445 h 342900"/>
                  <a:gd name="connsiteX4" fmla="*/ 219800 w 254000"/>
                  <a:gd name="connsiteY4" fmla="*/ 15900 h 342900"/>
                  <a:gd name="connsiteX5" fmla="*/ 208487 w 254000"/>
                  <a:gd name="connsiteY5" fmla="*/ 19583 h 342900"/>
                  <a:gd name="connsiteX6" fmla="*/ 200681 w 254000"/>
                  <a:gd name="connsiteY6" fmla="*/ 20110 h 342900"/>
                  <a:gd name="connsiteX7" fmla="*/ 186650 w 254000"/>
                  <a:gd name="connsiteY7" fmla="*/ 20987 h 342900"/>
                  <a:gd name="connsiteX8" fmla="*/ 177880 w 254000"/>
                  <a:gd name="connsiteY8" fmla="*/ 25547 h 342900"/>
                  <a:gd name="connsiteX9" fmla="*/ 165690 w 254000"/>
                  <a:gd name="connsiteY9" fmla="*/ 27213 h 342900"/>
                  <a:gd name="connsiteX10" fmla="*/ 144028 w 254000"/>
                  <a:gd name="connsiteY10" fmla="*/ 34931 h 342900"/>
                  <a:gd name="connsiteX11" fmla="*/ 117280 w 254000"/>
                  <a:gd name="connsiteY11" fmla="*/ 37825 h 342900"/>
                  <a:gd name="connsiteX12" fmla="*/ 94040 w 254000"/>
                  <a:gd name="connsiteY12" fmla="*/ 44227 h 342900"/>
                  <a:gd name="connsiteX13" fmla="*/ 81850 w 254000"/>
                  <a:gd name="connsiteY13" fmla="*/ 44139 h 342900"/>
                  <a:gd name="connsiteX14" fmla="*/ 70800 w 254000"/>
                  <a:gd name="connsiteY14" fmla="*/ 33703 h 342900"/>
                  <a:gd name="connsiteX15" fmla="*/ 65976 w 254000"/>
                  <a:gd name="connsiteY15" fmla="*/ 23442 h 342900"/>
                  <a:gd name="connsiteX16" fmla="*/ 57996 w 254000"/>
                  <a:gd name="connsiteY16" fmla="*/ 18794 h 342900"/>
                  <a:gd name="connsiteX17" fmla="*/ 48875 w 254000"/>
                  <a:gd name="connsiteY17" fmla="*/ 32124 h 342900"/>
                  <a:gd name="connsiteX18" fmla="*/ 43526 w 254000"/>
                  <a:gd name="connsiteY18" fmla="*/ 40982 h 342900"/>
                  <a:gd name="connsiteX19" fmla="*/ 52646 w 254000"/>
                  <a:gd name="connsiteY19" fmla="*/ 54663 h 342900"/>
                  <a:gd name="connsiteX20" fmla="*/ 61679 w 254000"/>
                  <a:gd name="connsiteY20" fmla="*/ 66590 h 342900"/>
                  <a:gd name="connsiteX21" fmla="*/ 71063 w 254000"/>
                  <a:gd name="connsiteY21" fmla="*/ 75448 h 342900"/>
                  <a:gd name="connsiteX22" fmla="*/ 151483 w 254000"/>
                  <a:gd name="connsiteY22" fmla="*/ 104739 h 342900"/>
                  <a:gd name="connsiteX23" fmla="*/ 172179 w 254000"/>
                  <a:gd name="connsiteY23" fmla="*/ 104563 h 342900"/>
                  <a:gd name="connsiteX24" fmla="*/ 102634 w 254000"/>
                  <a:gd name="connsiteY24" fmla="*/ 178406 h 342900"/>
                  <a:gd name="connsiteX25" fmla="*/ 70624 w 254000"/>
                  <a:gd name="connsiteY25" fmla="*/ 179458 h 342900"/>
                  <a:gd name="connsiteX26" fmla="*/ 48700 w 254000"/>
                  <a:gd name="connsiteY26" fmla="*/ 196735 h 342900"/>
                  <a:gd name="connsiteX27" fmla="*/ 33002 w 254000"/>
                  <a:gd name="connsiteY27" fmla="*/ 197173 h 342900"/>
                  <a:gd name="connsiteX28" fmla="*/ 26249 w 254000"/>
                  <a:gd name="connsiteY28" fmla="*/ 204890 h 342900"/>
                  <a:gd name="connsiteX29" fmla="*/ 4763 w 254000"/>
                  <a:gd name="connsiteY29" fmla="*/ 232691 h 342900"/>
                  <a:gd name="connsiteX30" fmla="*/ 5026 w 254000"/>
                  <a:gd name="connsiteY30" fmla="*/ 321705 h 342900"/>
                  <a:gd name="connsiteX31" fmla="*/ 19584 w 254000"/>
                  <a:gd name="connsiteY31" fmla="*/ 341788 h 342900"/>
                  <a:gd name="connsiteX32" fmla="*/ 25109 w 254000"/>
                  <a:gd name="connsiteY32" fmla="*/ 336000 h 342900"/>
                  <a:gd name="connsiteX33" fmla="*/ 30809 w 254000"/>
                  <a:gd name="connsiteY33" fmla="*/ 323196 h 342900"/>
                  <a:gd name="connsiteX34" fmla="*/ 57733 w 254000"/>
                  <a:gd name="connsiteY34" fmla="*/ 293554 h 342900"/>
                  <a:gd name="connsiteX35" fmla="*/ 80622 w 254000"/>
                  <a:gd name="connsiteY35" fmla="*/ 274962 h 342900"/>
                  <a:gd name="connsiteX36" fmla="*/ 117455 w 254000"/>
                  <a:gd name="connsiteY36" fmla="*/ 250757 h 342900"/>
                  <a:gd name="connsiteX37" fmla="*/ 142011 w 254000"/>
                  <a:gd name="connsiteY37" fmla="*/ 230937 h 342900"/>
                  <a:gd name="connsiteX38" fmla="*/ 170951 w 254000"/>
                  <a:gd name="connsiteY38" fmla="*/ 197524 h 342900"/>
                  <a:gd name="connsiteX39" fmla="*/ 191911 w 254000"/>
                  <a:gd name="connsiteY39" fmla="*/ 170074 h 342900"/>
                  <a:gd name="connsiteX40" fmla="*/ 213047 w 254000"/>
                  <a:gd name="connsiteY40" fmla="*/ 134118 h 342900"/>
                  <a:gd name="connsiteX41" fmla="*/ 228219 w 254000"/>
                  <a:gd name="connsiteY41" fmla="*/ 102634 h 342900"/>
                  <a:gd name="connsiteX42" fmla="*/ 240058 w 254000"/>
                  <a:gd name="connsiteY42" fmla="*/ 75009 h 342900"/>
                  <a:gd name="connsiteX43" fmla="*/ 246986 w 254000"/>
                  <a:gd name="connsiteY43" fmla="*/ 48261 h 342900"/>
                  <a:gd name="connsiteX44" fmla="*/ 252248 w 254000"/>
                  <a:gd name="connsiteY44" fmla="*/ 39315 h 342900"/>
                  <a:gd name="connsiteX45" fmla="*/ 252160 w 254000"/>
                  <a:gd name="connsiteY45" fmla="*/ 26161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4000" h="342900">
                    <a:moveTo>
                      <a:pt x="254441" y="11690"/>
                    </a:moveTo>
                    <a:lnTo>
                      <a:pt x="253827" y="4763"/>
                    </a:lnTo>
                    <a:lnTo>
                      <a:pt x="244531" y="4850"/>
                    </a:lnTo>
                    <a:lnTo>
                      <a:pt x="232867" y="13445"/>
                    </a:lnTo>
                    <a:lnTo>
                      <a:pt x="219800" y="15900"/>
                    </a:lnTo>
                    <a:lnTo>
                      <a:pt x="208487" y="19583"/>
                    </a:lnTo>
                    <a:lnTo>
                      <a:pt x="200681" y="20110"/>
                    </a:lnTo>
                    <a:lnTo>
                      <a:pt x="186650" y="20987"/>
                    </a:lnTo>
                    <a:lnTo>
                      <a:pt x="177880" y="25547"/>
                    </a:lnTo>
                    <a:lnTo>
                      <a:pt x="165690" y="27213"/>
                    </a:lnTo>
                    <a:lnTo>
                      <a:pt x="144028" y="34931"/>
                    </a:lnTo>
                    <a:lnTo>
                      <a:pt x="117280" y="37825"/>
                    </a:lnTo>
                    <a:lnTo>
                      <a:pt x="94040" y="44227"/>
                    </a:lnTo>
                    <a:lnTo>
                      <a:pt x="81850" y="44139"/>
                    </a:lnTo>
                    <a:lnTo>
                      <a:pt x="70800" y="33703"/>
                    </a:lnTo>
                    <a:lnTo>
                      <a:pt x="65976" y="23442"/>
                    </a:lnTo>
                    <a:lnTo>
                      <a:pt x="57996" y="18794"/>
                    </a:lnTo>
                    <a:lnTo>
                      <a:pt x="48875" y="32124"/>
                    </a:lnTo>
                    <a:lnTo>
                      <a:pt x="43526" y="40982"/>
                    </a:lnTo>
                    <a:lnTo>
                      <a:pt x="52646" y="54663"/>
                    </a:lnTo>
                    <a:lnTo>
                      <a:pt x="61679" y="66590"/>
                    </a:lnTo>
                    <a:lnTo>
                      <a:pt x="71063" y="75448"/>
                    </a:lnTo>
                    <a:lnTo>
                      <a:pt x="151483" y="104739"/>
                    </a:lnTo>
                    <a:lnTo>
                      <a:pt x="172179" y="104563"/>
                    </a:lnTo>
                    <a:lnTo>
                      <a:pt x="102634" y="178406"/>
                    </a:lnTo>
                    <a:lnTo>
                      <a:pt x="70624" y="179458"/>
                    </a:lnTo>
                    <a:lnTo>
                      <a:pt x="48700" y="196735"/>
                    </a:lnTo>
                    <a:lnTo>
                      <a:pt x="33002" y="197173"/>
                    </a:lnTo>
                    <a:lnTo>
                      <a:pt x="26249" y="204890"/>
                    </a:lnTo>
                    <a:lnTo>
                      <a:pt x="4763" y="232691"/>
                    </a:lnTo>
                    <a:lnTo>
                      <a:pt x="5026" y="321705"/>
                    </a:lnTo>
                    <a:lnTo>
                      <a:pt x="19584" y="341788"/>
                    </a:lnTo>
                    <a:lnTo>
                      <a:pt x="25109" y="336000"/>
                    </a:lnTo>
                    <a:lnTo>
                      <a:pt x="30809" y="323196"/>
                    </a:lnTo>
                    <a:lnTo>
                      <a:pt x="57733" y="293554"/>
                    </a:lnTo>
                    <a:lnTo>
                      <a:pt x="80622" y="274962"/>
                    </a:lnTo>
                    <a:lnTo>
                      <a:pt x="117455" y="250757"/>
                    </a:lnTo>
                    <a:lnTo>
                      <a:pt x="142011" y="230937"/>
                    </a:lnTo>
                    <a:lnTo>
                      <a:pt x="170951" y="197524"/>
                    </a:lnTo>
                    <a:lnTo>
                      <a:pt x="191911" y="170074"/>
                    </a:lnTo>
                    <a:lnTo>
                      <a:pt x="213047" y="134118"/>
                    </a:lnTo>
                    <a:lnTo>
                      <a:pt x="228219" y="102634"/>
                    </a:lnTo>
                    <a:lnTo>
                      <a:pt x="240058" y="75009"/>
                    </a:lnTo>
                    <a:lnTo>
                      <a:pt x="246986" y="48261"/>
                    </a:lnTo>
                    <a:lnTo>
                      <a:pt x="252248" y="39315"/>
                    </a:lnTo>
                    <a:lnTo>
                      <a:pt x="252160" y="26161"/>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sp>
            <p:nvSpPr>
              <p:cNvPr id="208" name="Freeform: Shape 1686">
                <a:extLst>
                  <a:ext uri="{FF2B5EF4-FFF2-40B4-BE49-F238E27FC236}">
                    <a16:creationId xmlns:a16="http://schemas.microsoft.com/office/drawing/2014/main" id="{773AC6D8-AB6A-40BC-9B87-8AE0B50D1895}"/>
                  </a:ext>
                </a:extLst>
              </p:cNvPr>
              <p:cNvSpPr/>
              <p:nvPr/>
            </p:nvSpPr>
            <p:spPr>
              <a:xfrm>
                <a:off x="5193941" y="4300660"/>
                <a:ext cx="111980" cy="111980"/>
              </a:xfrm>
              <a:custGeom>
                <a:avLst/>
                <a:gdLst>
                  <a:gd name="connsiteX0" fmla="*/ 26862 w 107950"/>
                  <a:gd name="connsiteY0" fmla="*/ 6078 h 107950"/>
                  <a:gd name="connsiteX1" fmla="*/ 56329 w 107950"/>
                  <a:gd name="connsiteY1" fmla="*/ 10989 h 107950"/>
                  <a:gd name="connsiteX2" fmla="*/ 58960 w 107950"/>
                  <a:gd name="connsiteY2" fmla="*/ 6516 h 107950"/>
                  <a:gd name="connsiteX3" fmla="*/ 78868 w 107950"/>
                  <a:gd name="connsiteY3" fmla="*/ 4763 h 107950"/>
                  <a:gd name="connsiteX4" fmla="*/ 105265 w 107950"/>
                  <a:gd name="connsiteY4" fmla="*/ 11427 h 107950"/>
                  <a:gd name="connsiteX5" fmla="*/ 92461 w 107950"/>
                  <a:gd name="connsiteY5" fmla="*/ 32475 h 107950"/>
                  <a:gd name="connsiteX6" fmla="*/ 94390 w 107950"/>
                  <a:gd name="connsiteY6" fmla="*/ 49226 h 107950"/>
                  <a:gd name="connsiteX7" fmla="*/ 104125 w 107950"/>
                  <a:gd name="connsiteY7" fmla="*/ 63783 h 107950"/>
                  <a:gd name="connsiteX8" fmla="*/ 99828 w 107950"/>
                  <a:gd name="connsiteY8" fmla="*/ 74307 h 107950"/>
                  <a:gd name="connsiteX9" fmla="*/ 97635 w 107950"/>
                  <a:gd name="connsiteY9" fmla="*/ 85445 h 107950"/>
                  <a:gd name="connsiteX10" fmla="*/ 91321 w 107950"/>
                  <a:gd name="connsiteY10" fmla="*/ 95706 h 107950"/>
                  <a:gd name="connsiteX11" fmla="*/ 77289 w 107950"/>
                  <a:gd name="connsiteY11" fmla="*/ 90532 h 107950"/>
                  <a:gd name="connsiteX12" fmla="*/ 65625 w 107950"/>
                  <a:gd name="connsiteY12" fmla="*/ 93075 h 107950"/>
                  <a:gd name="connsiteX13" fmla="*/ 55715 w 107950"/>
                  <a:gd name="connsiteY13" fmla="*/ 90883 h 107950"/>
                  <a:gd name="connsiteX14" fmla="*/ 53260 w 107950"/>
                  <a:gd name="connsiteY14" fmla="*/ 97986 h 107950"/>
                  <a:gd name="connsiteX15" fmla="*/ 57382 w 107950"/>
                  <a:gd name="connsiteY15" fmla="*/ 102809 h 107950"/>
                  <a:gd name="connsiteX16" fmla="*/ 55189 w 107950"/>
                  <a:gd name="connsiteY16" fmla="*/ 107808 h 107950"/>
                  <a:gd name="connsiteX17" fmla="*/ 41771 w 107950"/>
                  <a:gd name="connsiteY17" fmla="*/ 105791 h 107950"/>
                  <a:gd name="connsiteX18" fmla="*/ 26775 w 107950"/>
                  <a:gd name="connsiteY18" fmla="*/ 84568 h 107950"/>
                  <a:gd name="connsiteX19" fmla="*/ 23530 w 107950"/>
                  <a:gd name="connsiteY19" fmla="*/ 70800 h 107950"/>
                  <a:gd name="connsiteX20" fmla="*/ 15725 w 107950"/>
                  <a:gd name="connsiteY20" fmla="*/ 70712 h 107950"/>
                  <a:gd name="connsiteX21" fmla="*/ 4763 w 107950"/>
                  <a:gd name="connsiteY21" fmla="*/ 52997 h 107950"/>
                  <a:gd name="connsiteX22" fmla="*/ 9323 w 107950"/>
                  <a:gd name="connsiteY22" fmla="*/ 40280 h 107950"/>
                  <a:gd name="connsiteX23" fmla="*/ 8007 w 107950"/>
                  <a:gd name="connsiteY23" fmla="*/ 34580 h 107950"/>
                  <a:gd name="connsiteX24" fmla="*/ 22916 w 107950"/>
                  <a:gd name="connsiteY24" fmla="*/ 28178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950" h="107950">
                    <a:moveTo>
                      <a:pt x="26862" y="6078"/>
                    </a:moveTo>
                    <a:lnTo>
                      <a:pt x="56329" y="10989"/>
                    </a:lnTo>
                    <a:lnTo>
                      <a:pt x="58960" y="6516"/>
                    </a:lnTo>
                    <a:lnTo>
                      <a:pt x="78868" y="4763"/>
                    </a:lnTo>
                    <a:lnTo>
                      <a:pt x="105265" y="11427"/>
                    </a:lnTo>
                    <a:lnTo>
                      <a:pt x="92461" y="32475"/>
                    </a:lnTo>
                    <a:lnTo>
                      <a:pt x="94390" y="49226"/>
                    </a:lnTo>
                    <a:lnTo>
                      <a:pt x="104125" y="63783"/>
                    </a:lnTo>
                    <a:lnTo>
                      <a:pt x="99828" y="74307"/>
                    </a:lnTo>
                    <a:lnTo>
                      <a:pt x="97635" y="85445"/>
                    </a:lnTo>
                    <a:lnTo>
                      <a:pt x="91321" y="95706"/>
                    </a:lnTo>
                    <a:lnTo>
                      <a:pt x="77289" y="90532"/>
                    </a:lnTo>
                    <a:lnTo>
                      <a:pt x="65625" y="93075"/>
                    </a:lnTo>
                    <a:lnTo>
                      <a:pt x="55715" y="90883"/>
                    </a:lnTo>
                    <a:lnTo>
                      <a:pt x="53260" y="97986"/>
                    </a:lnTo>
                    <a:lnTo>
                      <a:pt x="57382" y="102809"/>
                    </a:lnTo>
                    <a:lnTo>
                      <a:pt x="55189" y="107808"/>
                    </a:lnTo>
                    <a:lnTo>
                      <a:pt x="41771" y="105791"/>
                    </a:lnTo>
                    <a:lnTo>
                      <a:pt x="26775" y="84568"/>
                    </a:lnTo>
                    <a:lnTo>
                      <a:pt x="23530" y="70800"/>
                    </a:lnTo>
                    <a:lnTo>
                      <a:pt x="15725" y="70712"/>
                    </a:lnTo>
                    <a:lnTo>
                      <a:pt x="4763" y="52997"/>
                    </a:lnTo>
                    <a:lnTo>
                      <a:pt x="9323" y="40280"/>
                    </a:lnTo>
                    <a:lnTo>
                      <a:pt x="8007" y="34580"/>
                    </a:lnTo>
                    <a:lnTo>
                      <a:pt x="22916" y="28178"/>
                    </a:lnTo>
                    <a:close/>
                  </a:path>
                </a:pathLst>
              </a:custGeom>
              <a:solidFill>
                <a:schemeClr val="bg2">
                  <a:lumMod val="95000"/>
                </a:schemeClr>
              </a:solidFill>
              <a:ln w="6350" cap="flat">
                <a:solidFill>
                  <a:schemeClr val="bg1"/>
                </a:solidFill>
                <a:prstDash val="solid"/>
                <a:miter/>
              </a:ln>
            </p:spPr>
            <p:txBody>
              <a:bodyPr rtlCol="0" anchor="ctr"/>
              <a:lstStyle/>
              <a:p>
                <a:endParaRPr lang="fr-FR" dirty="0">
                  <a:latin typeface="Roboto" panose="02000000000000000000" pitchFamily="2" charset="0"/>
                </a:endParaRPr>
              </a:p>
            </p:txBody>
          </p:sp>
        </p:grpSp>
        <p:sp>
          <p:nvSpPr>
            <p:cNvPr id="6" name="Dowolny kształt 454">
              <a:extLst>
                <a:ext uri="{FF2B5EF4-FFF2-40B4-BE49-F238E27FC236}">
                  <a16:creationId xmlns:a16="http://schemas.microsoft.com/office/drawing/2014/main" id="{CB445F3D-DB29-43A2-87D9-EF3EC79121C7}"/>
                </a:ext>
              </a:extLst>
            </p:cNvPr>
            <p:cNvSpPr/>
            <p:nvPr/>
          </p:nvSpPr>
          <p:spPr>
            <a:xfrm>
              <a:off x="8068113" y="5008277"/>
              <a:ext cx="20671" cy="16188"/>
            </a:xfrm>
            <a:custGeom>
              <a:avLst/>
              <a:gdLst>
                <a:gd name="connsiteX0" fmla="*/ 19161 w 59226"/>
                <a:gd name="connsiteY0" fmla="*/ 70 h 49638"/>
                <a:gd name="connsiteX1" fmla="*/ 38420 w 59226"/>
                <a:gd name="connsiteY1" fmla="*/ 1812 h 49638"/>
                <a:gd name="connsiteX2" fmla="*/ 47904 w 59226"/>
                <a:gd name="connsiteY2" fmla="*/ 10913 h 49638"/>
                <a:gd name="connsiteX3" fmla="*/ 48775 w 59226"/>
                <a:gd name="connsiteY3" fmla="*/ 17787 h 49638"/>
                <a:gd name="connsiteX4" fmla="*/ 59227 w 59226"/>
                <a:gd name="connsiteY4" fmla="*/ 21853 h 49638"/>
                <a:gd name="connsiteX5" fmla="*/ 59227 w 59226"/>
                <a:gd name="connsiteY5" fmla="*/ 34342 h 49638"/>
                <a:gd name="connsiteX6" fmla="*/ 49162 w 59226"/>
                <a:gd name="connsiteY6" fmla="*/ 39182 h 49638"/>
                <a:gd name="connsiteX7" fmla="*/ 48485 w 59226"/>
                <a:gd name="connsiteY7" fmla="*/ 46153 h 49638"/>
                <a:gd name="connsiteX8" fmla="*/ 41613 w 59226"/>
                <a:gd name="connsiteY8" fmla="*/ 49638 h 49638"/>
                <a:gd name="connsiteX9" fmla="*/ 25452 w 59226"/>
                <a:gd name="connsiteY9" fmla="*/ 49638 h 49638"/>
                <a:gd name="connsiteX10" fmla="*/ 17033 w 59226"/>
                <a:gd name="connsiteY10" fmla="*/ 45475 h 49638"/>
                <a:gd name="connsiteX11" fmla="*/ 12387 w 59226"/>
                <a:gd name="connsiteY11" fmla="*/ 39376 h 49638"/>
                <a:gd name="connsiteX12" fmla="*/ 9871 w 59226"/>
                <a:gd name="connsiteY12" fmla="*/ 37053 h 49638"/>
                <a:gd name="connsiteX13" fmla="*/ 4645 w 59226"/>
                <a:gd name="connsiteY13" fmla="*/ 33567 h 49638"/>
                <a:gd name="connsiteX14" fmla="*/ 0 w 59226"/>
                <a:gd name="connsiteY14" fmla="*/ 24854 h 49638"/>
                <a:gd name="connsiteX15" fmla="*/ 0 w 59226"/>
                <a:gd name="connsiteY15" fmla="*/ 17109 h 49638"/>
                <a:gd name="connsiteX16" fmla="*/ 3581 w 59226"/>
                <a:gd name="connsiteY16" fmla="*/ 9170 h 49638"/>
                <a:gd name="connsiteX17" fmla="*/ 10452 w 59226"/>
                <a:gd name="connsiteY17" fmla="*/ 7524 h 49638"/>
                <a:gd name="connsiteX18" fmla="*/ 19161 w 59226"/>
                <a:gd name="connsiteY18" fmla="*/ 70 h 4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226" h="49638">
                  <a:moveTo>
                    <a:pt x="19161" y="70"/>
                  </a:moveTo>
                  <a:lnTo>
                    <a:pt x="38420" y="1812"/>
                  </a:lnTo>
                  <a:cubicBezTo>
                    <a:pt x="43355" y="2296"/>
                    <a:pt x="47323" y="6072"/>
                    <a:pt x="47904" y="10913"/>
                  </a:cubicBezTo>
                  <a:lnTo>
                    <a:pt x="48775" y="17787"/>
                  </a:lnTo>
                  <a:lnTo>
                    <a:pt x="59227" y="21853"/>
                  </a:lnTo>
                  <a:lnTo>
                    <a:pt x="59227" y="34342"/>
                  </a:lnTo>
                  <a:lnTo>
                    <a:pt x="49162" y="39182"/>
                  </a:lnTo>
                  <a:lnTo>
                    <a:pt x="48485" y="46153"/>
                  </a:lnTo>
                  <a:cubicBezTo>
                    <a:pt x="46936" y="48380"/>
                    <a:pt x="44323" y="49638"/>
                    <a:pt x="41613" y="49638"/>
                  </a:cubicBezTo>
                  <a:lnTo>
                    <a:pt x="25452" y="49638"/>
                  </a:lnTo>
                  <a:cubicBezTo>
                    <a:pt x="22161" y="49638"/>
                    <a:pt x="19064" y="48089"/>
                    <a:pt x="17033" y="45475"/>
                  </a:cubicBezTo>
                  <a:lnTo>
                    <a:pt x="12387" y="39376"/>
                  </a:lnTo>
                  <a:cubicBezTo>
                    <a:pt x="11710" y="38504"/>
                    <a:pt x="10839" y="37633"/>
                    <a:pt x="9871" y="37053"/>
                  </a:cubicBezTo>
                  <a:lnTo>
                    <a:pt x="4645" y="33567"/>
                  </a:lnTo>
                  <a:cubicBezTo>
                    <a:pt x="1742" y="31631"/>
                    <a:pt x="0" y="28339"/>
                    <a:pt x="0" y="24854"/>
                  </a:cubicBezTo>
                  <a:lnTo>
                    <a:pt x="0" y="17109"/>
                  </a:lnTo>
                  <a:cubicBezTo>
                    <a:pt x="0" y="14011"/>
                    <a:pt x="1355" y="11107"/>
                    <a:pt x="3581" y="9170"/>
                  </a:cubicBezTo>
                  <a:lnTo>
                    <a:pt x="10452" y="7524"/>
                  </a:lnTo>
                  <a:cubicBezTo>
                    <a:pt x="12678" y="70"/>
                    <a:pt x="16355" y="-221"/>
                    <a:pt x="19161" y="70"/>
                  </a:cubicBezTo>
                  <a:close/>
                </a:path>
              </a:pathLst>
            </a:custGeom>
            <a:solidFill>
              <a:srgbClr val="F2F2F2"/>
            </a:solidFill>
            <a:ln w="9671" cap="flat">
              <a:noFill/>
              <a:prstDash val="solid"/>
              <a:miter/>
            </a:ln>
          </p:spPr>
          <p:txBody>
            <a:bodyPr rtlCol="0" anchor="ctr"/>
            <a:lstStyle/>
            <a:p>
              <a:endParaRPr lang="pl-PL" dirty="0"/>
            </a:p>
          </p:txBody>
        </p:sp>
        <p:sp>
          <p:nvSpPr>
            <p:cNvPr id="7" name="Dowolny kształt 455">
              <a:extLst>
                <a:ext uri="{FF2B5EF4-FFF2-40B4-BE49-F238E27FC236}">
                  <a16:creationId xmlns:a16="http://schemas.microsoft.com/office/drawing/2014/main" id="{2DB3FD82-406D-4E0C-B72D-C42F87B40F7F}"/>
                </a:ext>
              </a:extLst>
            </p:cNvPr>
            <p:cNvSpPr/>
            <p:nvPr/>
          </p:nvSpPr>
          <p:spPr>
            <a:xfrm>
              <a:off x="8121377" y="4983641"/>
              <a:ext cx="17023" cy="18660"/>
            </a:xfrm>
            <a:custGeom>
              <a:avLst/>
              <a:gdLst>
                <a:gd name="connsiteX0" fmla="*/ 19355 w 48774"/>
                <a:gd name="connsiteY0" fmla="*/ 8907 h 57216"/>
                <a:gd name="connsiteX1" fmla="*/ 24387 w 48774"/>
                <a:gd name="connsiteY1" fmla="*/ 4066 h 57216"/>
                <a:gd name="connsiteX2" fmla="*/ 33484 w 48774"/>
                <a:gd name="connsiteY2" fmla="*/ 0 h 57216"/>
                <a:gd name="connsiteX3" fmla="*/ 39968 w 48774"/>
                <a:gd name="connsiteY3" fmla="*/ 0 h 57216"/>
                <a:gd name="connsiteX4" fmla="*/ 48775 w 48774"/>
                <a:gd name="connsiteY4" fmla="*/ 4453 h 57216"/>
                <a:gd name="connsiteX5" fmla="*/ 48775 w 48774"/>
                <a:gd name="connsiteY5" fmla="*/ 29431 h 57216"/>
                <a:gd name="connsiteX6" fmla="*/ 45968 w 48774"/>
                <a:gd name="connsiteY6" fmla="*/ 39887 h 57216"/>
                <a:gd name="connsiteX7" fmla="*/ 42194 w 48774"/>
                <a:gd name="connsiteY7" fmla="*/ 43566 h 57216"/>
                <a:gd name="connsiteX8" fmla="*/ 32323 w 48774"/>
                <a:gd name="connsiteY8" fmla="*/ 47535 h 57216"/>
                <a:gd name="connsiteX9" fmla="*/ 26226 w 48774"/>
                <a:gd name="connsiteY9" fmla="*/ 47535 h 57216"/>
                <a:gd name="connsiteX10" fmla="*/ 21774 w 48774"/>
                <a:gd name="connsiteY10" fmla="*/ 52376 h 57216"/>
                <a:gd name="connsiteX11" fmla="*/ 19355 w 48774"/>
                <a:gd name="connsiteY11" fmla="*/ 57216 h 57216"/>
                <a:gd name="connsiteX12" fmla="*/ 8903 w 48774"/>
                <a:gd name="connsiteY12" fmla="*/ 54796 h 57216"/>
                <a:gd name="connsiteX13" fmla="*/ 6484 w 48774"/>
                <a:gd name="connsiteY13" fmla="*/ 46760 h 57216"/>
                <a:gd name="connsiteX14" fmla="*/ 0 w 48774"/>
                <a:gd name="connsiteY14" fmla="*/ 45986 h 57216"/>
                <a:gd name="connsiteX15" fmla="*/ 3193 w 48774"/>
                <a:gd name="connsiteY15" fmla="*/ 37564 h 57216"/>
                <a:gd name="connsiteX16" fmla="*/ 10064 w 48774"/>
                <a:gd name="connsiteY16" fmla="*/ 35143 h 57216"/>
                <a:gd name="connsiteX17" fmla="*/ 10064 w 48774"/>
                <a:gd name="connsiteY17" fmla="*/ 20234 h 57216"/>
                <a:gd name="connsiteX18" fmla="*/ 13645 w 48774"/>
                <a:gd name="connsiteY18" fmla="*/ 12586 h 57216"/>
                <a:gd name="connsiteX19" fmla="*/ 19355 w 48774"/>
                <a:gd name="connsiteY19" fmla="*/ 8907 h 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774" h="57216">
                  <a:moveTo>
                    <a:pt x="19355" y="8907"/>
                  </a:moveTo>
                  <a:lnTo>
                    <a:pt x="24387" y="4066"/>
                  </a:lnTo>
                  <a:lnTo>
                    <a:pt x="33484" y="0"/>
                  </a:lnTo>
                  <a:lnTo>
                    <a:pt x="39968" y="0"/>
                  </a:lnTo>
                  <a:lnTo>
                    <a:pt x="48775" y="4453"/>
                  </a:lnTo>
                  <a:lnTo>
                    <a:pt x="48775" y="29431"/>
                  </a:lnTo>
                  <a:lnTo>
                    <a:pt x="45968" y="39887"/>
                  </a:lnTo>
                  <a:lnTo>
                    <a:pt x="42194" y="43566"/>
                  </a:lnTo>
                  <a:cubicBezTo>
                    <a:pt x="39581" y="46083"/>
                    <a:pt x="36000" y="47535"/>
                    <a:pt x="32323" y="47535"/>
                  </a:cubicBezTo>
                  <a:lnTo>
                    <a:pt x="26226" y="47535"/>
                  </a:lnTo>
                  <a:lnTo>
                    <a:pt x="21774" y="52376"/>
                  </a:lnTo>
                  <a:lnTo>
                    <a:pt x="19355" y="57216"/>
                  </a:lnTo>
                  <a:lnTo>
                    <a:pt x="8903" y="54796"/>
                  </a:lnTo>
                  <a:lnTo>
                    <a:pt x="6484" y="46760"/>
                  </a:lnTo>
                  <a:lnTo>
                    <a:pt x="0" y="45986"/>
                  </a:lnTo>
                  <a:lnTo>
                    <a:pt x="3193" y="37564"/>
                  </a:lnTo>
                  <a:lnTo>
                    <a:pt x="10064" y="35143"/>
                  </a:lnTo>
                  <a:lnTo>
                    <a:pt x="10064" y="20234"/>
                  </a:lnTo>
                  <a:lnTo>
                    <a:pt x="13645" y="12586"/>
                  </a:lnTo>
                  <a:lnTo>
                    <a:pt x="19355" y="8907"/>
                  </a:lnTo>
                  <a:close/>
                </a:path>
              </a:pathLst>
            </a:custGeom>
            <a:solidFill>
              <a:srgbClr val="F2F2F2"/>
            </a:solidFill>
            <a:ln w="9671" cap="flat">
              <a:noFill/>
              <a:prstDash val="solid"/>
              <a:miter/>
            </a:ln>
          </p:spPr>
          <p:txBody>
            <a:bodyPr rtlCol="0" anchor="ctr"/>
            <a:lstStyle/>
            <a:p>
              <a:endParaRPr lang="pl-PL"/>
            </a:p>
          </p:txBody>
        </p:sp>
        <p:sp>
          <p:nvSpPr>
            <p:cNvPr id="8" name="Dowolny kształt 456">
              <a:extLst>
                <a:ext uri="{FF2B5EF4-FFF2-40B4-BE49-F238E27FC236}">
                  <a16:creationId xmlns:a16="http://schemas.microsoft.com/office/drawing/2014/main" id="{E669535F-CC3D-421D-A960-9C958E33D40B}"/>
                </a:ext>
              </a:extLst>
            </p:cNvPr>
            <p:cNvSpPr/>
            <p:nvPr/>
          </p:nvSpPr>
          <p:spPr>
            <a:xfrm>
              <a:off x="7667313" y="4600700"/>
              <a:ext cx="19050" cy="23746"/>
            </a:xfrm>
            <a:custGeom>
              <a:avLst/>
              <a:gdLst>
                <a:gd name="connsiteX0" fmla="*/ 22743 w 54581"/>
                <a:gd name="connsiteY0" fmla="*/ 65155 h 72813"/>
                <a:gd name="connsiteX1" fmla="*/ 16839 w 54581"/>
                <a:gd name="connsiteY1" fmla="*/ 59831 h 72813"/>
                <a:gd name="connsiteX2" fmla="*/ 11807 w 54581"/>
                <a:gd name="connsiteY2" fmla="*/ 52570 h 72813"/>
                <a:gd name="connsiteX3" fmla="*/ 6194 w 54581"/>
                <a:gd name="connsiteY3" fmla="*/ 51892 h 72813"/>
                <a:gd name="connsiteX4" fmla="*/ 0 w 54581"/>
                <a:gd name="connsiteY4" fmla="*/ 33982 h 72813"/>
                <a:gd name="connsiteX5" fmla="*/ 0 w 54581"/>
                <a:gd name="connsiteY5" fmla="*/ 33982 h 72813"/>
                <a:gd name="connsiteX6" fmla="*/ 3774 w 54581"/>
                <a:gd name="connsiteY6" fmla="*/ 23332 h 72813"/>
                <a:gd name="connsiteX7" fmla="*/ 8226 w 54581"/>
                <a:gd name="connsiteY7" fmla="*/ 18491 h 72813"/>
                <a:gd name="connsiteX8" fmla="*/ 10161 w 54581"/>
                <a:gd name="connsiteY8" fmla="*/ 10650 h 72813"/>
                <a:gd name="connsiteX9" fmla="*/ 22355 w 54581"/>
                <a:gd name="connsiteY9" fmla="*/ 0 h 72813"/>
                <a:gd name="connsiteX10" fmla="*/ 32033 w 54581"/>
                <a:gd name="connsiteY10" fmla="*/ 12102 h 72813"/>
                <a:gd name="connsiteX11" fmla="*/ 31646 w 54581"/>
                <a:gd name="connsiteY11" fmla="*/ 23816 h 72813"/>
                <a:gd name="connsiteX12" fmla="*/ 37259 w 54581"/>
                <a:gd name="connsiteY12" fmla="*/ 32045 h 72813"/>
                <a:gd name="connsiteX13" fmla="*/ 49936 w 54581"/>
                <a:gd name="connsiteY13" fmla="*/ 45696 h 72813"/>
                <a:gd name="connsiteX14" fmla="*/ 54581 w 54581"/>
                <a:gd name="connsiteY14" fmla="*/ 55184 h 72813"/>
                <a:gd name="connsiteX15" fmla="*/ 54581 w 54581"/>
                <a:gd name="connsiteY15" fmla="*/ 60992 h 72813"/>
                <a:gd name="connsiteX16" fmla="*/ 49549 w 54581"/>
                <a:gd name="connsiteY16" fmla="*/ 70771 h 72813"/>
                <a:gd name="connsiteX17" fmla="*/ 49549 w 54581"/>
                <a:gd name="connsiteY17" fmla="*/ 70771 h 72813"/>
                <a:gd name="connsiteX18" fmla="*/ 25549 w 54581"/>
                <a:gd name="connsiteY18" fmla="*/ 69609 h 72813"/>
                <a:gd name="connsiteX19" fmla="*/ 22743 w 54581"/>
                <a:gd name="connsiteY19" fmla="*/ 65155 h 7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581" h="72813">
                  <a:moveTo>
                    <a:pt x="22743" y="65155"/>
                  </a:moveTo>
                  <a:cubicBezTo>
                    <a:pt x="22743" y="65155"/>
                    <a:pt x="18774" y="60702"/>
                    <a:pt x="16839" y="59831"/>
                  </a:cubicBezTo>
                  <a:cubicBezTo>
                    <a:pt x="16549" y="59734"/>
                    <a:pt x="12097" y="52763"/>
                    <a:pt x="11807" y="52570"/>
                  </a:cubicBezTo>
                  <a:lnTo>
                    <a:pt x="6194" y="51892"/>
                  </a:lnTo>
                  <a:cubicBezTo>
                    <a:pt x="3291" y="49568"/>
                    <a:pt x="0" y="37661"/>
                    <a:pt x="0" y="33982"/>
                  </a:cubicBezTo>
                  <a:lnTo>
                    <a:pt x="0" y="33982"/>
                  </a:lnTo>
                  <a:cubicBezTo>
                    <a:pt x="0" y="30980"/>
                    <a:pt x="1742" y="25559"/>
                    <a:pt x="3774" y="23332"/>
                  </a:cubicBezTo>
                  <a:lnTo>
                    <a:pt x="8226" y="18491"/>
                  </a:lnTo>
                  <a:cubicBezTo>
                    <a:pt x="9194" y="17426"/>
                    <a:pt x="9581" y="12005"/>
                    <a:pt x="10161" y="10650"/>
                  </a:cubicBezTo>
                  <a:lnTo>
                    <a:pt x="22355" y="0"/>
                  </a:lnTo>
                  <a:lnTo>
                    <a:pt x="32033" y="12102"/>
                  </a:lnTo>
                  <a:cubicBezTo>
                    <a:pt x="32613" y="12876"/>
                    <a:pt x="31259" y="22945"/>
                    <a:pt x="31646" y="23816"/>
                  </a:cubicBezTo>
                  <a:cubicBezTo>
                    <a:pt x="32516" y="25946"/>
                    <a:pt x="34743" y="26333"/>
                    <a:pt x="37259" y="32045"/>
                  </a:cubicBezTo>
                  <a:cubicBezTo>
                    <a:pt x="39388" y="36983"/>
                    <a:pt x="45581" y="42307"/>
                    <a:pt x="49936" y="45696"/>
                  </a:cubicBezTo>
                  <a:cubicBezTo>
                    <a:pt x="52936" y="48019"/>
                    <a:pt x="54581" y="51505"/>
                    <a:pt x="54581" y="55184"/>
                  </a:cubicBezTo>
                  <a:lnTo>
                    <a:pt x="54581" y="60992"/>
                  </a:lnTo>
                  <a:cubicBezTo>
                    <a:pt x="54581" y="64865"/>
                    <a:pt x="52743" y="68544"/>
                    <a:pt x="49549" y="70771"/>
                  </a:cubicBezTo>
                  <a:lnTo>
                    <a:pt x="49549" y="70771"/>
                  </a:lnTo>
                  <a:cubicBezTo>
                    <a:pt x="45001" y="73966"/>
                    <a:pt x="29807" y="73288"/>
                    <a:pt x="25549" y="69609"/>
                  </a:cubicBezTo>
                  <a:lnTo>
                    <a:pt x="22743" y="65155"/>
                  </a:lnTo>
                  <a:close/>
                </a:path>
              </a:pathLst>
            </a:custGeom>
            <a:solidFill>
              <a:srgbClr val="F2F2F2"/>
            </a:solidFill>
            <a:ln w="9671" cap="flat">
              <a:noFill/>
              <a:prstDash val="solid"/>
              <a:miter/>
            </a:ln>
          </p:spPr>
          <p:txBody>
            <a:bodyPr rtlCol="0" anchor="ctr"/>
            <a:lstStyle/>
            <a:p>
              <a:endParaRPr lang="pl-PL"/>
            </a:p>
          </p:txBody>
        </p:sp>
        <p:sp>
          <p:nvSpPr>
            <p:cNvPr id="9" name="Dowolny kształt 457">
              <a:extLst>
                <a:ext uri="{FF2B5EF4-FFF2-40B4-BE49-F238E27FC236}">
                  <a16:creationId xmlns:a16="http://schemas.microsoft.com/office/drawing/2014/main" id="{289ED098-D195-4EF8-890D-2504148BD6F4}"/>
                </a:ext>
              </a:extLst>
            </p:cNvPr>
            <p:cNvSpPr/>
            <p:nvPr/>
          </p:nvSpPr>
          <p:spPr>
            <a:xfrm>
              <a:off x="7686363" y="4576098"/>
              <a:ext cx="10301" cy="17839"/>
            </a:xfrm>
            <a:custGeom>
              <a:avLst/>
              <a:gdLst>
                <a:gd name="connsiteX0" fmla="*/ 12763 w 29515"/>
                <a:gd name="connsiteY0" fmla="*/ 2420 h 54699"/>
                <a:gd name="connsiteX1" fmla="*/ 10344 w 29515"/>
                <a:gd name="connsiteY1" fmla="*/ 5422 h 54699"/>
                <a:gd name="connsiteX2" fmla="*/ 280 w 29515"/>
                <a:gd name="connsiteY2" fmla="*/ 25849 h 54699"/>
                <a:gd name="connsiteX3" fmla="*/ 280 w 29515"/>
                <a:gd name="connsiteY3" fmla="*/ 44244 h 54699"/>
                <a:gd name="connsiteX4" fmla="*/ 5602 w 29515"/>
                <a:gd name="connsiteY4" fmla="*/ 54699 h 54699"/>
                <a:gd name="connsiteX5" fmla="*/ 15183 w 29515"/>
                <a:gd name="connsiteY5" fmla="*/ 54699 h 54699"/>
                <a:gd name="connsiteX6" fmla="*/ 27473 w 29515"/>
                <a:gd name="connsiteY6" fmla="*/ 39500 h 54699"/>
                <a:gd name="connsiteX7" fmla="*/ 29312 w 29515"/>
                <a:gd name="connsiteY7" fmla="*/ 32045 h 54699"/>
                <a:gd name="connsiteX8" fmla="*/ 25344 w 29515"/>
                <a:gd name="connsiteY8" fmla="*/ 12489 h 54699"/>
                <a:gd name="connsiteX9" fmla="*/ 24957 w 29515"/>
                <a:gd name="connsiteY9" fmla="*/ 11133 h 54699"/>
                <a:gd name="connsiteX10" fmla="*/ 20312 w 29515"/>
                <a:gd name="connsiteY10" fmla="*/ 0 h 54699"/>
                <a:gd name="connsiteX11" fmla="*/ 12763 w 29515"/>
                <a:gd name="connsiteY11" fmla="*/ 2420 h 54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15" h="54699">
                  <a:moveTo>
                    <a:pt x="12763" y="2420"/>
                  </a:moveTo>
                  <a:cubicBezTo>
                    <a:pt x="11699" y="3292"/>
                    <a:pt x="10925" y="4260"/>
                    <a:pt x="10344" y="5422"/>
                  </a:cubicBezTo>
                  <a:cubicBezTo>
                    <a:pt x="7925" y="10262"/>
                    <a:pt x="1053" y="24010"/>
                    <a:pt x="280" y="25849"/>
                  </a:cubicBezTo>
                  <a:cubicBezTo>
                    <a:pt x="-689" y="28076"/>
                    <a:pt x="1247" y="40758"/>
                    <a:pt x="280" y="44244"/>
                  </a:cubicBezTo>
                  <a:cubicBezTo>
                    <a:pt x="-689" y="47729"/>
                    <a:pt x="5602" y="54699"/>
                    <a:pt x="5602" y="54699"/>
                  </a:cubicBezTo>
                  <a:lnTo>
                    <a:pt x="15183" y="54699"/>
                  </a:lnTo>
                  <a:lnTo>
                    <a:pt x="27473" y="39500"/>
                  </a:lnTo>
                  <a:cubicBezTo>
                    <a:pt x="29215" y="37370"/>
                    <a:pt x="29893" y="34659"/>
                    <a:pt x="29312" y="32045"/>
                  </a:cubicBezTo>
                  <a:lnTo>
                    <a:pt x="25344" y="12489"/>
                  </a:lnTo>
                  <a:cubicBezTo>
                    <a:pt x="25247" y="12005"/>
                    <a:pt x="25151" y="11618"/>
                    <a:pt x="24957" y="11133"/>
                  </a:cubicBezTo>
                  <a:lnTo>
                    <a:pt x="20312" y="0"/>
                  </a:lnTo>
                  <a:lnTo>
                    <a:pt x="12763" y="2420"/>
                  </a:lnTo>
                  <a:close/>
                </a:path>
              </a:pathLst>
            </a:custGeom>
            <a:solidFill>
              <a:srgbClr val="F2F2F2"/>
            </a:solidFill>
            <a:ln w="9671" cap="flat">
              <a:noFill/>
              <a:prstDash val="solid"/>
              <a:miter/>
            </a:ln>
          </p:spPr>
          <p:txBody>
            <a:bodyPr rtlCol="0" anchor="ctr"/>
            <a:lstStyle/>
            <a:p>
              <a:endParaRPr lang="pl-PL"/>
            </a:p>
          </p:txBody>
        </p:sp>
        <p:sp>
          <p:nvSpPr>
            <p:cNvPr id="10" name="Dowolny kształt 458">
              <a:extLst>
                <a:ext uri="{FF2B5EF4-FFF2-40B4-BE49-F238E27FC236}">
                  <a16:creationId xmlns:a16="http://schemas.microsoft.com/office/drawing/2014/main" id="{14A7D1BA-35C0-402D-BF32-7B13A9016BAA}"/>
                </a:ext>
              </a:extLst>
            </p:cNvPr>
            <p:cNvSpPr/>
            <p:nvPr/>
          </p:nvSpPr>
          <p:spPr>
            <a:xfrm>
              <a:off x="7822967" y="4784413"/>
              <a:ext cx="8309" cy="9851"/>
            </a:xfrm>
            <a:custGeom>
              <a:avLst/>
              <a:gdLst>
                <a:gd name="connsiteX0" fmla="*/ 0 w 23806"/>
                <a:gd name="connsiteY0" fmla="*/ 5325 h 30205"/>
                <a:gd name="connsiteX1" fmla="*/ 11807 w 23806"/>
                <a:gd name="connsiteY1" fmla="*/ 0 h 30205"/>
                <a:gd name="connsiteX2" fmla="*/ 13161 w 23806"/>
                <a:gd name="connsiteY2" fmla="*/ 2711 h 30205"/>
                <a:gd name="connsiteX3" fmla="*/ 16355 w 23806"/>
                <a:gd name="connsiteY3" fmla="*/ 5422 h 30205"/>
                <a:gd name="connsiteX4" fmla="*/ 14516 w 23806"/>
                <a:gd name="connsiteY4" fmla="*/ 8616 h 30205"/>
                <a:gd name="connsiteX5" fmla="*/ 21774 w 23806"/>
                <a:gd name="connsiteY5" fmla="*/ 11230 h 30205"/>
                <a:gd name="connsiteX6" fmla="*/ 23807 w 23806"/>
                <a:gd name="connsiteY6" fmla="*/ 15684 h 30205"/>
                <a:gd name="connsiteX7" fmla="*/ 22162 w 23806"/>
                <a:gd name="connsiteY7" fmla="*/ 19459 h 30205"/>
                <a:gd name="connsiteX8" fmla="*/ 17323 w 23806"/>
                <a:gd name="connsiteY8" fmla="*/ 20621 h 30205"/>
                <a:gd name="connsiteX9" fmla="*/ 13936 w 23806"/>
                <a:gd name="connsiteY9" fmla="*/ 23042 h 30205"/>
                <a:gd name="connsiteX10" fmla="*/ 11904 w 23806"/>
                <a:gd name="connsiteY10" fmla="*/ 29044 h 30205"/>
                <a:gd name="connsiteX11" fmla="*/ 8129 w 23806"/>
                <a:gd name="connsiteY11" fmla="*/ 30206 h 30205"/>
                <a:gd name="connsiteX12" fmla="*/ 3678 w 23806"/>
                <a:gd name="connsiteY12" fmla="*/ 27398 h 30205"/>
                <a:gd name="connsiteX13" fmla="*/ 1839 w 23806"/>
                <a:gd name="connsiteY13" fmla="*/ 11908 h 30205"/>
                <a:gd name="connsiteX14" fmla="*/ 0 w 23806"/>
                <a:gd name="connsiteY14" fmla="*/ 5325 h 3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06" h="30205">
                  <a:moveTo>
                    <a:pt x="0" y="5325"/>
                  </a:moveTo>
                  <a:lnTo>
                    <a:pt x="11807" y="0"/>
                  </a:lnTo>
                  <a:lnTo>
                    <a:pt x="13161" y="2711"/>
                  </a:lnTo>
                  <a:lnTo>
                    <a:pt x="16355" y="5422"/>
                  </a:lnTo>
                  <a:lnTo>
                    <a:pt x="14516" y="8616"/>
                  </a:lnTo>
                  <a:cubicBezTo>
                    <a:pt x="14516" y="8616"/>
                    <a:pt x="21194" y="11037"/>
                    <a:pt x="21774" y="11230"/>
                  </a:cubicBezTo>
                  <a:cubicBezTo>
                    <a:pt x="22355" y="11424"/>
                    <a:pt x="23807" y="14812"/>
                    <a:pt x="23807" y="15684"/>
                  </a:cubicBezTo>
                  <a:cubicBezTo>
                    <a:pt x="23807" y="16555"/>
                    <a:pt x="23613" y="18878"/>
                    <a:pt x="22162" y="19459"/>
                  </a:cubicBezTo>
                  <a:cubicBezTo>
                    <a:pt x="20710" y="20040"/>
                    <a:pt x="17904" y="20427"/>
                    <a:pt x="17323" y="20621"/>
                  </a:cubicBezTo>
                  <a:cubicBezTo>
                    <a:pt x="16743" y="20815"/>
                    <a:pt x="14129" y="22460"/>
                    <a:pt x="13936" y="23042"/>
                  </a:cubicBezTo>
                  <a:cubicBezTo>
                    <a:pt x="13743" y="23622"/>
                    <a:pt x="11904" y="29044"/>
                    <a:pt x="11904" y="29044"/>
                  </a:cubicBezTo>
                  <a:cubicBezTo>
                    <a:pt x="11904" y="29044"/>
                    <a:pt x="8904" y="30206"/>
                    <a:pt x="8129" y="30206"/>
                  </a:cubicBezTo>
                  <a:cubicBezTo>
                    <a:pt x="7355" y="30206"/>
                    <a:pt x="3678" y="28366"/>
                    <a:pt x="3678" y="27398"/>
                  </a:cubicBezTo>
                  <a:cubicBezTo>
                    <a:pt x="3678" y="26430"/>
                    <a:pt x="1839" y="11908"/>
                    <a:pt x="1839" y="11908"/>
                  </a:cubicBezTo>
                  <a:lnTo>
                    <a:pt x="0" y="5325"/>
                  </a:lnTo>
                  <a:close/>
                </a:path>
              </a:pathLst>
            </a:custGeom>
            <a:solidFill>
              <a:srgbClr val="F2F2F2"/>
            </a:solidFill>
            <a:ln w="9671" cap="flat">
              <a:noFill/>
              <a:prstDash val="solid"/>
              <a:miter/>
            </a:ln>
          </p:spPr>
          <p:txBody>
            <a:bodyPr rtlCol="0" anchor="ctr"/>
            <a:lstStyle/>
            <a:p>
              <a:endParaRPr lang="pl-PL"/>
            </a:p>
          </p:txBody>
        </p:sp>
        <p:sp>
          <p:nvSpPr>
            <p:cNvPr id="11" name="Dowolny kształt 459">
              <a:extLst>
                <a:ext uri="{FF2B5EF4-FFF2-40B4-BE49-F238E27FC236}">
                  <a16:creationId xmlns:a16="http://schemas.microsoft.com/office/drawing/2014/main" id="{15928E31-47C9-4746-8DF1-F84F3EC6E283}"/>
                </a:ext>
              </a:extLst>
            </p:cNvPr>
            <p:cNvSpPr/>
            <p:nvPr/>
          </p:nvSpPr>
          <p:spPr>
            <a:xfrm>
              <a:off x="7776870" y="4746177"/>
              <a:ext cx="10564" cy="20301"/>
            </a:xfrm>
            <a:custGeom>
              <a:avLst/>
              <a:gdLst>
                <a:gd name="connsiteX0" fmla="*/ 172 w 30269"/>
                <a:gd name="connsiteY0" fmla="*/ 15490 h 62250"/>
                <a:gd name="connsiteX1" fmla="*/ 3559 w 30269"/>
                <a:gd name="connsiteY1" fmla="*/ 10456 h 62250"/>
                <a:gd name="connsiteX2" fmla="*/ 8979 w 30269"/>
                <a:gd name="connsiteY2" fmla="*/ 1839 h 62250"/>
                <a:gd name="connsiteX3" fmla="*/ 17785 w 30269"/>
                <a:gd name="connsiteY3" fmla="*/ 0 h 62250"/>
                <a:gd name="connsiteX4" fmla="*/ 20205 w 30269"/>
                <a:gd name="connsiteY4" fmla="*/ 5615 h 62250"/>
                <a:gd name="connsiteX5" fmla="*/ 20205 w 30269"/>
                <a:gd name="connsiteY5" fmla="*/ 16265 h 62250"/>
                <a:gd name="connsiteX6" fmla="*/ 18366 w 30269"/>
                <a:gd name="connsiteY6" fmla="*/ 33401 h 62250"/>
                <a:gd name="connsiteX7" fmla="*/ 22431 w 30269"/>
                <a:gd name="connsiteY7" fmla="*/ 45309 h 62250"/>
                <a:gd name="connsiteX8" fmla="*/ 24076 w 30269"/>
                <a:gd name="connsiteY8" fmla="*/ 48310 h 62250"/>
                <a:gd name="connsiteX9" fmla="*/ 29108 w 30269"/>
                <a:gd name="connsiteY9" fmla="*/ 49762 h 62250"/>
                <a:gd name="connsiteX10" fmla="*/ 30270 w 30269"/>
                <a:gd name="connsiteY10" fmla="*/ 58378 h 62250"/>
                <a:gd name="connsiteX11" fmla="*/ 26979 w 30269"/>
                <a:gd name="connsiteY11" fmla="*/ 60605 h 62250"/>
                <a:gd name="connsiteX12" fmla="*/ 13237 w 30269"/>
                <a:gd name="connsiteY12" fmla="*/ 62251 h 62250"/>
                <a:gd name="connsiteX13" fmla="*/ 7624 w 30269"/>
                <a:gd name="connsiteY13" fmla="*/ 58863 h 62250"/>
                <a:gd name="connsiteX14" fmla="*/ 4818 w 30269"/>
                <a:gd name="connsiteY14" fmla="*/ 53828 h 62250"/>
                <a:gd name="connsiteX15" fmla="*/ 172 w 30269"/>
                <a:gd name="connsiteY15" fmla="*/ 50246 h 62250"/>
                <a:gd name="connsiteX16" fmla="*/ 172 w 30269"/>
                <a:gd name="connsiteY16" fmla="*/ 44825 h 62250"/>
                <a:gd name="connsiteX17" fmla="*/ 172 w 30269"/>
                <a:gd name="connsiteY17" fmla="*/ 15490 h 6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269" h="62250">
                  <a:moveTo>
                    <a:pt x="172" y="15490"/>
                  </a:moveTo>
                  <a:cubicBezTo>
                    <a:pt x="366" y="14328"/>
                    <a:pt x="2011" y="11037"/>
                    <a:pt x="3559" y="10456"/>
                  </a:cubicBezTo>
                  <a:cubicBezTo>
                    <a:pt x="5204" y="9875"/>
                    <a:pt x="8204" y="2808"/>
                    <a:pt x="8979" y="1839"/>
                  </a:cubicBezTo>
                  <a:cubicBezTo>
                    <a:pt x="9753" y="871"/>
                    <a:pt x="17785" y="0"/>
                    <a:pt x="17785" y="0"/>
                  </a:cubicBezTo>
                  <a:cubicBezTo>
                    <a:pt x="17785" y="0"/>
                    <a:pt x="20011" y="2033"/>
                    <a:pt x="20205" y="5615"/>
                  </a:cubicBezTo>
                  <a:cubicBezTo>
                    <a:pt x="20398" y="9197"/>
                    <a:pt x="20785" y="15297"/>
                    <a:pt x="20205" y="16265"/>
                  </a:cubicBezTo>
                  <a:cubicBezTo>
                    <a:pt x="19624" y="17233"/>
                    <a:pt x="18173" y="32529"/>
                    <a:pt x="18366" y="33401"/>
                  </a:cubicBezTo>
                  <a:cubicBezTo>
                    <a:pt x="18560" y="34175"/>
                    <a:pt x="22431" y="45309"/>
                    <a:pt x="22431" y="45309"/>
                  </a:cubicBezTo>
                  <a:lnTo>
                    <a:pt x="24076" y="48310"/>
                  </a:lnTo>
                  <a:lnTo>
                    <a:pt x="29108" y="49762"/>
                  </a:lnTo>
                  <a:lnTo>
                    <a:pt x="30270" y="58378"/>
                  </a:lnTo>
                  <a:lnTo>
                    <a:pt x="26979" y="60605"/>
                  </a:lnTo>
                  <a:lnTo>
                    <a:pt x="13237" y="62251"/>
                  </a:lnTo>
                  <a:cubicBezTo>
                    <a:pt x="13237" y="62251"/>
                    <a:pt x="8398" y="59637"/>
                    <a:pt x="7624" y="58863"/>
                  </a:cubicBezTo>
                  <a:cubicBezTo>
                    <a:pt x="6849" y="58088"/>
                    <a:pt x="5398" y="54603"/>
                    <a:pt x="4818" y="53828"/>
                  </a:cubicBezTo>
                  <a:cubicBezTo>
                    <a:pt x="4237" y="53054"/>
                    <a:pt x="366" y="52860"/>
                    <a:pt x="172" y="50246"/>
                  </a:cubicBezTo>
                  <a:cubicBezTo>
                    <a:pt x="-21" y="47632"/>
                    <a:pt x="559" y="48794"/>
                    <a:pt x="172" y="44825"/>
                  </a:cubicBezTo>
                  <a:cubicBezTo>
                    <a:pt x="-215" y="40855"/>
                    <a:pt x="172" y="15490"/>
                    <a:pt x="172" y="15490"/>
                  </a:cubicBezTo>
                  <a:close/>
                </a:path>
              </a:pathLst>
            </a:custGeom>
            <a:solidFill>
              <a:srgbClr val="F2F2F2"/>
            </a:solidFill>
            <a:ln w="9671" cap="flat">
              <a:noFill/>
              <a:prstDash val="solid"/>
              <a:miter/>
            </a:ln>
          </p:spPr>
          <p:txBody>
            <a:bodyPr rtlCol="0" anchor="ctr"/>
            <a:lstStyle/>
            <a:p>
              <a:endParaRPr lang="pl-PL"/>
            </a:p>
          </p:txBody>
        </p:sp>
        <p:sp>
          <p:nvSpPr>
            <p:cNvPr id="12" name="Dowolny kształt 460">
              <a:extLst>
                <a:ext uri="{FF2B5EF4-FFF2-40B4-BE49-F238E27FC236}">
                  <a16:creationId xmlns:a16="http://schemas.microsoft.com/office/drawing/2014/main" id="{2230DCA4-BEF3-49BE-B6E1-A9F9D5E6ED7F}"/>
                </a:ext>
              </a:extLst>
            </p:cNvPr>
            <p:cNvSpPr/>
            <p:nvPr/>
          </p:nvSpPr>
          <p:spPr>
            <a:xfrm>
              <a:off x="7816302" y="4768595"/>
              <a:ext cx="10894" cy="10072"/>
            </a:xfrm>
            <a:custGeom>
              <a:avLst/>
              <a:gdLst>
                <a:gd name="connsiteX0" fmla="*/ 7645 w 31214"/>
                <a:gd name="connsiteY0" fmla="*/ 97 h 30883"/>
                <a:gd name="connsiteX1" fmla="*/ 19064 w 31214"/>
                <a:gd name="connsiteY1" fmla="*/ 1259 h 30883"/>
                <a:gd name="connsiteX2" fmla="*/ 27484 w 31214"/>
                <a:gd name="connsiteY2" fmla="*/ 97 h 30883"/>
                <a:gd name="connsiteX3" fmla="*/ 30678 w 31214"/>
                <a:gd name="connsiteY3" fmla="*/ 1259 h 30883"/>
                <a:gd name="connsiteX4" fmla="*/ 30678 w 31214"/>
                <a:gd name="connsiteY4" fmla="*/ 7067 h 30883"/>
                <a:gd name="connsiteX5" fmla="*/ 30871 w 31214"/>
                <a:gd name="connsiteY5" fmla="*/ 14909 h 30883"/>
                <a:gd name="connsiteX6" fmla="*/ 31161 w 31214"/>
                <a:gd name="connsiteY6" fmla="*/ 26140 h 30883"/>
                <a:gd name="connsiteX7" fmla="*/ 29710 w 31214"/>
                <a:gd name="connsiteY7" fmla="*/ 30787 h 30883"/>
                <a:gd name="connsiteX8" fmla="*/ 24678 w 31214"/>
                <a:gd name="connsiteY8" fmla="*/ 30787 h 30883"/>
                <a:gd name="connsiteX9" fmla="*/ 17226 w 31214"/>
                <a:gd name="connsiteY9" fmla="*/ 28560 h 30883"/>
                <a:gd name="connsiteX10" fmla="*/ 15774 w 31214"/>
                <a:gd name="connsiteY10" fmla="*/ 21686 h 30883"/>
                <a:gd name="connsiteX11" fmla="*/ 9290 w 31214"/>
                <a:gd name="connsiteY11" fmla="*/ 18491 h 30883"/>
                <a:gd name="connsiteX12" fmla="*/ 6484 w 31214"/>
                <a:gd name="connsiteY12" fmla="*/ 9681 h 30883"/>
                <a:gd name="connsiteX13" fmla="*/ 0 w 31214"/>
                <a:gd name="connsiteY13" fmla="*/ 6680 h 30883"/>
                <a:gd name="connsiteX14" fmla="*/ 968 w 31214"/>
                <a:gd name="connsiteY14" fmla="*/ 0 h 30883"/>
                <a:gd name="connsiteX15" fmla="*/ 7645 w 31214"/>
                <a:gd name="connsiteY15" fmla="*/ 97 h 3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214" h="30883">
                  <a:moveTo>
                    <a:pt x="7645" y="97"/>
                  </a:moveTo>
                  <a:cubicBezTo>
                    <a:pt x="8226" y="97"/>
                    <a:pt x="19064" y="1259"/>
                    <a:pt x="19064" y="1259"/>
                  </a:cubicBezTo>
                  <a:cubicBezTo>
                    <a:pt x="19064" y="1259"/>
                    <a:pt x="26710" y="-194"/>
                    <a:pt x="27484" y="97"/>
                  </a:cubicBezTo>
                  <a:cubicBezTo>
                    <a:pt x="28258" y="387"/>
                    <a:pt x="30678" y="1259"/>
                    <a:pt x="30678" y="1259"/>
                  </a:cubicBezTo>
                  <a:cubicBezTo>
                    <a:pt x="30678" y="1259"/>
                    <a:pt x="31065" y="5906"/>
                    <a:pt x="30678" y="7067"/>
                  </a:cubicBezTo>
                  <a:cubicBezTo>
                    <a:pt x="30291" y="8229"/>
                    <a:pt x="31645" y="13748"/>
                    <a:pt x="30871" y="14909"/>
                  </a:cubicBezTo>
                  <a:cubicBezTo>
                    <a:pt x="30097" y="16071"/>
                    <a:pt x="30775" y="25559"/>
                    <a:pt x="31161" y="26140"/>
                  </a:cubicBezTo>
                  <a:cubicBezTo>
                    <a:pt x="31548" y="26721"/>
                    <a:pt x="29710" y="30787"/>
                    <a:pt x="29710" y="30787"/>
                  </a:cubicBezTo>
                  <a:cubicBezTo>
                    <a:pt x="29710" y="30787"/>
                    <a:pt x="26710" y="30400"/>
                    <a:pt x="24678" y="30787"/>
                  </a:cubicBezTo>
                  <a:cubicBezTo>
                    <a:pt x="22645" y="31174"/>
                    <a:pt x="17613" y="30400"/>
                    <a:pt x="17226" y="28560"/>
                  </a:cubicBezTo>
                  <a:cubicBezTo>
                    <a:pt x="16839" y="26721"/>
                    <a:pt x="15774" y="21686"/>
                    <a:pt x="15774" y="21686"/>
                  </a:cubicBezTo>
                  <a:cubicBezTo>
                    <a:pt x="15774" y="21686"/>
                    <a:pt x="9290" y="19847"/>
                    <a:pt x="9290" y="18491"/>
                  </a:cubicBezTo>
                  <a:cubicBezTo>
                    <a:pt x="9290" y="17039"/>
                    <a:pt x="6484" y="9681"/>
                    <a:pt x="6484" y="9681"/>
                  </a:cubicBezTo>
                  <a:cubicBezTo>
                    <a:pt x="6484" y="9681"/>
                    <a:pt x="0" y="7842"/>
                    <a:pt x="0" y="6680"/>
                  </a:cubicBezTo>
                  <a:cubicBezTo>
                    <a:pt x="0" y="5518"/>
                    <a:pt x="968" y="0"/>
                    <a:pt x="968" y="0"/>
                  </a:cubicBezTo>
                  <a:lnTo>
                    <a:pt x="7645" y="97"/>
                  </a:lnTo>
                  <a:close/>
                </a:path>
              </a:pathLst>
            </a:custGeom>
            <a:solidFill>
              <a:srgbClr val="F2F2F2"/>
            </a:solidFill>
            <a:ln w="9671" cap="flat">
              <a:noFill/>
              <a:prstDash val="solid"/>
              <a:miter/>
            </a:ln>
          </p:spPr>
          <p:txBody>
            <a:bodyPr rtlCol="0" anchor="ctr"/>
            <a:lstStyle/>
            <a:p>
              <a:endParaRPr lang="pl-PL"/>
            </a:p>
          </p:txBody>
        </p:sp>
        <p:sp>
          <p:nvSpPr>
            <p:cNvPr id="13" name="Dowolny kształt 461">
              <a:extLst>
                <a:ext uri="{FF2B5EF4-FFF2-40B4-BE49-F238E27FC236}">
                  <a16:creationId xmlns:a16="http://schemas.microsoft.com/office/drawing/2014/main" id="{4E2F9417-BED8-485E-A1AE-4FBD84C04FAE}"/>
                </a:ext>
              </a:extLst>
            </p:cNvPr>
            <p:cNvSpPr/>
            <p:nvPr/>
          </p:nvSpPr>
          <p:spPr>
            <a:xfrm>
              <a:off x="7786324" y="4771657"/>
              <a:ext cx="7978" cy="7722"/>
            </a:xfrm>
            <a:custGeom>
              <a:avLst/>
              <a:gdLst>
                <a:gd name="connsiteX0" fmla="*/ 2699 w 22858"/>
                <a:gd name="connsiteY0" fmla="*/ 2614 h 23678"/>
                <a:gd name="connsiteX1" fmla="*/ 7151 w 22858"/>
                <a:gd name="connsiteY1" fmla="*/ 0 h 23678"/>
                <a:gd name="connsiteX2" fmla="*/ 11602 w 22858"/>
                <a:gd name="connsiteY2" fmla="*/ 1356 h 23678"/>
                <a:gd name="connsiteX3" fmla="*/ 12764 w 22858"/>
                <a:gd name="connsiteY3" fmla="*/ 3679 h 23678"/>
                <a:gd name="connsiteX4" fmla="*/ 12764 w 22858"/>
                <a:gd name="connsiteY4" fmla="*/ 7745 h 23678"/>
                <a:gd name="connsiteX5" fmla="*/ 15183 w 22858"/>
                <a:gd name="connsiteY5" fmla="*/ 10165 h 23678"/>
                <a:gd name="connsiteX6" fmla="*/ 21861 w 22858"/>
                <a:gd name="connsiteY6" fmla="*/ 10165 h 23678"/>
                <a:gd name="connsiteX7" fmla="*/ 22828 w 22858"/>
                <a:gd name="connsiteY7" fmla="*/ 14812 h 23678"/>
                <a:gd name="connsiteX8" fmla="*/ 21861 w 22858"/>
                <a:gd name="connsiteY8" fmla="*/ 20234 h 23678"/>
                <a:gd name="connsiteX9" fmla="*/ 17602 w 22858"/>
                <a:gd name="connsiteY9" fmla="*/ 23622 h 23678"/>
                <a:gd name="connsiteX10" fmla="*/ 4537 w 22858"/>
                <a:gd name="connsiteY10" fmla="*/ 23622 h 23678"/>
                <a:gd name="connsiteX11" fmla="*/ 86 w 22858"/>
                <a:gd name="connsiteY11" fmla="*/ 21686 h 23678"/>
                <a:gd name="connsiteX12" fmla="*/ 86 w 22858"/>
                <a:gd name="connsiteY12" fmla="*/ 16749 h 23678"/>
                <a:gd name="connsiteX13" fmla="*/ 2699 w 22858"/>
                <a:gd name="connsiteY13" fmla="*/ 2614 h 2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8" h="23678">
                  <a:moveTo>
                    <a:pt x="2699" y="2614"/>
                  </a:moveTo>
                  <a:lnTo>
                    <a:pt x="7151" y="0"/>
                  </a:lnTo>
                  <a:lnTo>
                    <a:pt x="11602" y="1356"/>
                  </a:lnTo>
                  <a:lnTo>
                    <a:pt x="12764" y="3679"/>
                  </a:lnTo>
                  <a:lnTo>
                    <a:pt x="12764" y="7745"/>
                  </a:lnTo>
                  <a:cubicBezTo>
                    <a:pt x="12764" y="7745"/>
                    <a:pt x="13925" y="9972"/>
                    <a:pt x="15183" y="10165"/>
                  </a:cubicBezTo>
                  <a:cubicBezTo>
                    <a:pt x="16344" y="10359"/>
                    <a:pt x="21376" y="9197"/>
                    <a:pt x="21861" y="10165"/>
                  </a:cubicBezTo>
                  <a:cubicBezTo>
                    <a:pt x="22247" y="11133"/>
                    <a:pt x="23022" y="13360"/>
                    <a:pt x="22828" y="14812"/>
                  </a:cubicBezTo>
                  <a:cubicBezTo>
                    <a:pt x="22634" y="16265"/>
                    <a:pt x="23215" y="18588"/>
                    <a:pt x="21861" y="20234"/>
                  </a:cubicBezTo>
                  <a:cubicBezTo>
                    <a:pt x="20409" y="21880"/>
                    <a:pt x="25441" y="23429"/>
                    <a:pt x="17602" y="23622"/>
                  </a:cubicBezTo>
                  <a:cubicBezTo>
                    <a:pt x="9764" y="23816"/>
                    <a:pt x="6764" y="23429"/>
                    <a:pt x="4537" y="23622"/>
                  </a:cubicBezTo>
                  <a:cubicBezTo>
                    <a:pt x="2312" y="23816"/>
                    <a:pt x="86" y="22170"/>
                    <a:pt x="86" y="21686"/>
                  </a:cubicBezTo>
                  <a:cubicBezTo>
                    <a:pt x="86" y="21202"/>
                    <a:pt x="-108" y="17523"/>
                    <a:pt x="86" y="16749"/>
                  </a:cubicBezTo>
                  <a:cubicBezTo>
                    <a:pt x="279" y="15878"/>
                    <a:pt x="2699" y="2614"/>
                    <a:pt x="2699" y="2614"/>
                  </a:cubicBezTo>
                  <a:close/>
                </a:path>
              </a:pathLst>
            </a:custGeom>
            <a:solidFill>
              <a:srgbClr val="F2F2F2"/>
            </a:solidFill>
            <a:ln w="9671" cap="flat">
              <a:noFill/>
              <a:prstDash val="solid"/>
              <a:miter/>
            </a:ln>
          </p:spPr>
          <p:txBody>
            <a:bodyPr rtlCol="0" anchor="ctr"/>
            <a:lstStyle/>
            <a:p>
              <a:endParaRPr lang="pl-PL"/>
            </a:p>
          </p:txBody>
        </p:sp>
        <p:sp>
          <p:nvSpPr>
            <p:cNvPr id="14" name="Dowolny kształt 462">
              <a:extLst>
                <a:ext uri="{FF2B5EF4-FFF2-40B4-BE49-F238E27FC236}">
                  <a16:creationId xmlns:a16="http://schemas.microsoft.com/office/drawing/2014/main" id="{9796E258-1660-4019-8376-4AF48150D237}"/>
                </a:ext>
              </a:extLst>
            </p:cNvPr>
            <p:cNvSpPr/>
            <p:nvPr/>
          </p:nvSpPr>
          <p:spPr>
            <a:xfrm>
              <a:off x="7876527" y="4710679"/>
              <a:ext cx="12643" cy="8009"/>
            </a:xfrm>
            <a:custGeom>
              <a:avLst/>
              <a:gdLst>
                <a:gd name="connsiteX0" fmla="*/ 36226 w 36226"/>
                <a:gd name="connsiteY0" fmla="*/ 8617 h 24558"/>
                <a:gd name="connsiteX1" fmla="*/ 27613 w 36226"/>
                <a:gd name="connsiteY1" fmla="*/ 8617 h 24558"/>
                <a:gd name="connsiteX2" fmla="*/ 22290 w 36226"/>
                <a:gd name="connsiteY2" fmla="*/ 14522 h 24558"/>
                <a:gd name="connsiteX3" fmla="*/ 16968 w 36226"/>
                <a:gd name="connsiteY3" fmla="*/ 23139 h 24558"/>
                <a:gd name="connsiteX4" fmla="*/ 4097 w 36226"/>
                <a:gd name="connsiteY4" fmla="*/ 23139 h 24558"/>
                <a:gd name="connsiteX5" fmla="*/ 323 w 36226"/>
                <a:gd name="connsiteY5" fmla="*/ 15393 h 24558"/>
                <a:gd name="connsiteX6" fmla="*/ 2452 w 36226"/>
                <a:gd name="connsiteY6" fmla="*/ 10746 h 24558"/>
                <a:gd name="connsiteX7" fmla="*/ 9420 w 36226"/>
                <a:gd name="connsiteY7" fmla="*/ 9681 h 24558"/>
                <a:gd name="connsiteX8" fmla="*/ 11548 w 36226"/>
                <a:gd name="connsiteY8" fmla="*/ 8036 h 24558"/>
                <a:gd name="connsiteX9" fmla="*/ 14258 w 36226"/>
                <a:gd name="connsiteY9" fmla="*/ 0 h 24558"/>
                <a:gd name="connsiteX10" fmla="*/ 25000 w 36226"/>
                <a:gd name="connsiteY10" fmla="*/ 0 h 24558"/>
                <a:gd name="connsiteX11" fmla="*/ 31968 w 36226"/>
                <a:gd name="connsiteY11" fmla="*/ 0 h 24558"/>
                <a:gd name="connsiteX12" fmla="*/ 36226 w 36226"/>
                <a:gd name="connsiteY12" fmla="*/ 8617 h 2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26" h="24558">
                  <a:moveTo>
                    <a:pt x="36226" y="8617"/>
                  </a:moveTo>
                  <a:cubicBezTo>
                    <a:pt x="33033" y="9681"/>
                    <a:pt x="33033" y="2711"/>
                    <a:pt x="27613" y="8617"/>
                  </a:cubicBezTo>
                  <a:cubicBezTo>
                    <a:pt x="22290" y="14522"/>
                    <a:pt x="22290" y="9681"/>
                    <a:pt x="22290" y="14522"/>
                  </a:cubicBezTo>
                  <a:cubicBezTo>
                    <a:pt x="22290" y="19363"/>
                    <a:pt x="20162" y="23139"/>
                    <a:pt x="16968" y="23139"/>
                  </a:cubicBezTo>
                  <a:cubicBezTo>
                    <a:pt x="13775" y="23139"/>
                    <a:pt x="6226" y="26333"/>
                    <a:pt x="4097" y="23139"/>
                  </a:cubicBezTo>
                  <a:cubicBezTo>
                    <a:pt x="1968" y="19944"/>
                    <a:pt x="-161" y="17330"/>
                    <a:pt x="323" y="15393"/>
                  </a:cubicBezTo>
                  <a:cubicBezTo>
                    <a:pt x="903" y="13457"/>
                    <a:pt x="-1807" y="10746"/>
                    <a:pt x="2452" y="10746"/>
                  </a:cubicBezTo>
                  <a:cubicBezTo>
                    <a:pt x="6710" y="10746"/>
                    <a:pt x="7290" y="11327"/>
                    <a:pt x="9420" y="9681"/>
                  </a:cubicBezTo>
                  <a:cubicBezTo>
                    <a:pt x="11548" y="8036"/>
                    <a:pt x="9420" y="13457"/>
                    <a:pt x="11548" y="8036"/>
                  </a:cubicBezTo>
                  <a:cubicBezTo>
                    <a:pt x="13678" y="2614"/>
                    <a:pt x="12613" y="0"/>
                    <a:pt x="14258" y="0"/>
                  </a:cubicBezTo>
                  <a:cubicBezTo>
                    <a:pt x="15903" y="0"/>
                    <a:pt x="22872" y="0"/>
                    <a:pt x="25000" y="0"/>
                  </a:cubicBezTo>
                  <a:cubicBezTo>
                    <a:pt x="27129" y="0"/>
                    <a:pt x="29839" y="0"/>
                    <a:pt x="31968" y="0"/>
                  </a:cubicBezTo>
                  <a:cubicBezTo>
                    <a:pt x="34097" y="0"/>
                    <a:pt x="36226" y="8617"/>
                    <a:pt x="36226" y="8617"/>
                  </a:cubicBezTo>
                  <a:close/>
                </a:path>
              </a:pathLst>
            </a:custGeom>
            <a:solidFill>
              <a:srgbClr val="F2F2F2"/>
            </a:solidFill>
            <a:ln w="9671" cap="flat">
              <a:noFill/>
              <a:prstDash val="solid"/>
              <a:miter/>
            </a:ln>
          </p:spPr>
          <p:txBody>
            <a:bodyPr rtlCol="0" anchor="ctr"/>
            <a:lstStyle/>
            <a:p>
              <a:endParaRPr lang="pl-PL"/>
            </a:p>
          </p:txBody>
        </p:sp>
        <p:sp>
          <p:nvSpPr>
            <p:cNvPr id="15" name="Dowolny kształt 463">
              <a:extLst>
                <a:ext uri="{FF2B5EF4-FFF2-40B4-BE49-F238E27FC236}">
                  <a16:creationId xmlns:a16="http://schemas.microsoft.com/office/drawing/2014/main" id="{B77F114D-E34E-47F8-A8F4-21E0E251E67E}"/>
                </a:ext>
              </a:extLst>
            </p:cNvPr>
            <p:cNvSpPr/>
            <p:nvPr/>
          </p:nvSpPr>
          <p:spPr>
            <a:xfrm>
              <a:off x="8002220" y="4731928"/>
              <a:ext cx="8367" cy="5547"/>
            </a:xfrm>
            <a:custGeom>
              <a:avLst/>
              <a:gdLst>
                <a:gd name="connsiteX0" fmla="*/ 97 w 23974"/>
                <a:gd name="connsiteY0" fmla="*/ 5130 h 17010"/>
                <a:gd name="connsiteX1" fmla="*/ 7355 w 23974"/>
                <a:gd name="connsiteY1" fmla="*/ 870 h 17010"/>
                <a:gd name="connsiteX2" fmla="*/ 18000 w 23974"/>
                <a:gd name="connsiteY2" fmla="*/ 870 h 17010"/>
                <a:gd name="connsiteX3" fmla="*/ 19355 w 23974"/>
                <a:gd name="connsiteY3" fmla="*/ 1935 h 17010"/>
                <a:gd name="connsiteX4" fmla="*/ 23129 w 23974"/>
                <a:gd name="connsiteY4" fmla="*/ 6195 h 17010"/>
                <a:gd name="connsiteX5" fmla="*/ 18000 w 23974"/>
                <a:gd name="connsiteY5" fmla="*/ 13166 h 17010"/>
                <a:gd name="connsiteX6" fmla="*/ 9678 w 23974"/>
                <a:gd name="connsiteY6" fmla="*/ 13166 h 17010"/>
                <a:gd name="connsiteX7" fmla="*/ 0 w 23974"/>
                <a:gd name="connsiteY7" fmla="*/ 13359 h 17010"/>
                <a:gd name="connsiteX8" fmla="*/ 97 w 23974"/>
                <a:gd name="connsiteY8" fmla="*/ 5130 h 1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74" h="17010">
                  <a:moveTo>
                    <a:pt x="97" y="5130"/>
                  </a:moveTo>
                  <a:cubicBezTo>
                    <a:pt x="4355" y="3000"/>
                    <a:pt x="677" y="870"/>
                    <a:pt x="7355" y="870"/>
                  </a:cubicBezTo>
                  <a:cubicBezTo>
                    <a:pt x="14033" y="870"/>
                    <a:pt x="16645" y="-194"/>
                    <a:pt x="18000" y="870"/>
                  </a:cubicBezTo>
                  <a:cubicBezTo>
                    <a:pt x="19355" y="1935"/>
                    <a:pt x="15581" y="-2324"/>
                    <a:pt x="19355" y="1935"/>
                  </a:cubicBezTo>
                  <a:cubicBezTo>
                    <a:pt x="23129" y="6195"/>
                    <a:pt x="25258" y="1354"/>
                    <a:pt x="23129" y="6195"/>
                  </a:cubicBezTo>
                  <a:cubicBezTo>
                    <a:pt x="21000" y="11036"/>
                    <a:pt x="20419" y="12682"/>
                    <a:pt x="18000" y="13166"/>
                  </a:cubicBezTo>
                  <a:cubicBezTo>
                    <a:pt x="15581" y="13747"/>
                    <a:pt x="15581" y="13166"/>
                    <a:pt x="9678" y="13166"/>
                  </a:cubicBezTo>
                  <a:cubicBezTo>
                    <a:pt x="3774" y="13166"/>
                    <a:pt x="0" y="21685"/>
                    <a:pt x="0" y="13359"/>
                  </a:cubicBezTo>
                  <a:cubicBezTo>
                    <a:pt x="0" y="5033"/>
                    <a:pt x="97" y="5130"/>
                    <a:pt x="97" y="5130"/>
                  </a:cubicBezTo>
                  <a:close/>
                </a:path>
              </a:pathLst>
            </a:custGeom>
            <a:solidFill>
              <a:srgbClr val="F2F2F2"/>
            </a:solidFill>
            <a:ln w="9671" cap="flat">
              <a:noFill/>
              <a:prstDash val="solid"/>
              <a:miter/>
            </a:ln>
          </p:spPr>
          <p:txBody>
            <a:bodyPr rtlCol="0" anchor="ctr"/>
            <a:lstStyle/>
            <a:p>
              <a:endParaRPr lang="pl-PL"/>
            </a:p>
          </p:txBody>
        </p:sp>
        <p:sp>
          <p:nvSpPr>
            <p:cNvPr id="16" name="Dowolny kształt 464">
              <a:extLst>
                <a:ext uri="{FF2B5EF4-FFF2-40B4-BE49-F238E27FC236}">
                  <a16:creationId xmlns:a16="http://schemas.microsoft.com/office/drawing/2014/main" id="{EE287EF2-EE28-48AA-9F96-B93DD457C3C8}"/>
                </a:ext>
              </a:extLst>
            </p:cNvPr>
            <p:cNvSpPr/>
            <p:nvPr/>
          </p:nvSpPr>
          <p:spPr>
            <a:xfrm>
              <a:off x="8140195" y="4734241"/>
              <a:ext cx="8802" cy="12896"/>
            </a:xfrm>
            <a:custGeom>
              <a:avLst/>
              <a:gdLst>
                <a:gd name="connsiteX0" fmla="*/ 0 w 25221"/>
                <a:gd name="connsiteY0" fmla="*/ 17886 h 39543"/>
                <a:gd name="connsiteX1" fmla="*/ 2710 w 25221"/>
                <a:gd name="connsiteY1" fmla="*/ 6074 h 39543"/>
                <a:gd name="connsiteX2" fmla="*/ 5904 w 25221"/>
                <a:gd name="connsiteY2" fmla="*/ 1815 h 39543"/>
                <a:gd name="connsiteX3" fmla="*/ 12871 w 25221"/>
                <a:gd name="connsiteY3" fmla="*/ 1815 h 39543"/>
                <a:gd name="connsiteX4" fmla="*/ 15001 w 25221"/>
                <a:gd name="connsiteY4" fmla="*/ 9947 h 39543"/>
                <a:gd name="connsiteX5" fmla="*/ 17710 w 25221"/>
                <a:gd name="connsiteY5" fmla="*/ 17886 h 39543"/>
                <a:gd name="connsiteX6" fmla="*/ 24194 w 25221"/>
                <a:gd name="connsiteY6" fmla="*/ 18176 h 39543"/>
                <a:gd name="connsiteX7" fmla="*/ 24194 w 25221"/>
                <a:gd name="connsiteY7" fmla="*/ 38313 h 39543"/>
                <a:gd name="connsiteX8" fmla="*/ 14516 w 25221"/>
                <a:gd name="connsiteY8" fmla="*/ 38313 h 39543"/>
                <a:gd name="connsiteX9" fmla="*/ 9194 w 25221"/>
                <a:gd name="connsiteY9" fmla="*/ 28148 h 39543"/>
                <a:gd name="connsiteX10" fmla="*/ 0 w 25221"/>
                <a:gd name="connsiteY10" fmla="*/ 17886 h 3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21" h="39543">
                  <a:moveTo>
                    <a:pt x="0" y="17886"/>
                  </a:moveTo>
                  <a:cubicBezTo>
                    <a:pt x="581" y="16240"/>
                    <a:pt x="-581" y="10334"/>
                    <a:pt x="2710" y="6074"/>
                  </a:cubicBezTo>
                  <a:cubicBezTo>
                    <a:pt x="5904" y="1815"/>
                    <a:pt x="2710" y="2299"/>
                    <a:pt x="5904" y="1815"/>
                  </a:cubicBezTo>
                  <a:cubicBezTo>
                    <a:pt x="9097" y="1234"/>
                    <a:pt x="11226" y="-1961"/>
                    <a:pt x="12871" y="1815"/>
                  </a:cubicBezTo>
                  <a:cubicBezTo>
                    <a:pt x="14516" y="5590"/>
                    <a:pt x="15581" y="6365"/>
                    <a:pt x="15001" y="9947"/>
                  </a:cubicBezTo>
                  <a:cubicBezTo>
                    <a:pt x="14419" y="13529"/>
                    <a:pt x="16065" y="19532"/>
                    <a:pt x="17710" y="17886"/>
                  </a:cubicBezTo>
                  <a:cubicBezTo>
                    <a:pt x="19355" y="16240"/>
                    <a:pt x="22549" y="15756"/>
                    <a:pt x="24194" y="18176"/>
                  </a:cubicBezTo>
                  <a:cubicBezTo>
                    <a:pt x="25839" y="20596"/>
                    <a:pt x="25259" y="37248"/>
                    <a:pt x="24194" y="38313"/>
                  </a:cubicBezTo>
                  <a:cubicBezTo>
                    <a:pt x="23129" y="39378"/>
                    <a:pt x="17710" y="40443"/>
                    <a:pt x="14516" y="38313"/>
                  </a:cubicBezTo>
                  <a:cubicBezTo>
                    <a:pt x="11323" y="36184"/>
                    <a:pt x="9194" y="28148"/>
                    <a:pt x="9194" y="28148"/>
                  </a:cubicBezTo>
                  <a:cubicBezTo>
                    <a:pt x="2129" y="23791"/>
                    <a:pt x="0" y="17886"/>
                    <a:pt x="0" y="17886"/>
                  </a:cubicBezTo>
                  <a:close/>
                </a:path>
              </a:pathLst>
            </a:custGeom>
            <a:solidFill>
              <a:srgbClr val="F2F2F2"/>
            </a:solidFill>
            <a:ln w="9671" cap="flat">
              <a:noFill/>
              <a:prstDash val="solid"/>
              <a:miter/>
            </a:ln>
          </p:spPr>
          <p:txBody>
            <a:bodyPr rtlCol="0" anchor="ctr"/>
            <a:lstStyle/>
            <a:p>
              <a:endParaRPr lang="pl-PL"/>
            </a:p>
          </p:txBody>
        </p:sp>
        <p:sp>
          <p:nvSpPr>
            <p:cNvPr id="17" name="Dowolny kształt 465">
              <a:extLst>
                <a:ext uri="{FF2B5EF4-FFF2-40B4-BE49-F238E27FC236}">
                  <a16:creationId xmlns:a16="http://schemas.microsoft.com/office/drawing/2014/main" id="{A0F161BB-C1F0-460D-BAEC-E51800D9C7BA}"/>
                </a:ext>
              </a:extLst>
            </p:cNvPr>
            <p:cNvSpPr/>
            <p:nvPr/>
          </p:nvSpPr>
          <p:spPr>
            <a:xfrm>
              <a:off x="8115121" y="4580633"/>
              <a:ext cx="10654" cy="8767"/>
            </a:xfrm>
            <a:custGeom>
              <a:avLst/>
              <a:gdLst>
                <a:gd name="connsiteX0" fmla="*/ 40 w 30527"/>
                <a:gd name="connsiteY0" fmla="*/ 2212 h 26882"/>
                <a:gd name="connsiteX1" fmla="*/ 12911 w 30527"/>
                <a:gd name="connsiteY1" fmla="*/ 82 h 26882"/>
                <a:gd name="connsiteX2" fmla="*/ 24717 w 30527"/>
                <a:gd name="connsiteY2" fmla="*/ 2212 h 26882"/>
                <a:gd name="connsiteX3" fmla="*/ 27911 w 30527"/>
                <a:gd name="connsiteY3" fmla="*/ 8698 h 26882"/>
                <a:gd name="connsiteX4" fmla="*/ 28008 w 30527"/>
                <a:gd name="connsiteY4" fmla="*/ 19444 h 26882"/>
                <a:gd name="connsiteX5" fmla="*/ 22008 w 30527"/>
                <a:gd name="connsiteY5" fmla="*/ 23704 h 26882"/>
                <a:gd name="connsiteX6" fmla="*/ 19298 w 30527"/>
                <a:gd name="connsiteY6" fmla="*/ 24769 h 26882"/>
                <a:gd name="connsiteX7" fmla="*/ 15234 w 30527"/>
                <a:gd name="connsiteY7" fmla="*/ 15669 h 26882"/>
                <a:gd name="connsiteX8" fmla="*/ 9137 w 30527"/>
                <a:gd name="connsiteY8" fmla="*/ 13442 h 26882"/>
                <a:gd name="connsiteX9" fmla="*/ 40 w 30527"/>
                <a:gd name="connsiteY9" fmla="*/ 10247 h 26882"/>
                <a:gd name="connsiteX10" fmla="*/ 40 w 30527"/>
                <a:gd name="connsiteY10" fmla="*/ 2212 h 26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27" h="26882">
                  <a:moveTo>
                    <a:pt x="40" y="2212"/>
                  </a:moveTo>
                  <a:cubicBezTo>
                    <a:pt x="40" y="2212"/>
                    <a:pt x="10201" y="-499"/>
                    <a:pt x="12911" y="82"/>
                  </a:cubicBezTo>
                  <a:cubicBezTo>
                    <a:pt x="15621" y="662"/>
                    <a:pt x="23072" y="662"/>
                    <a:pt x="24717" y="2212"/>
                  </a:cubicBezTo>
                  <a:cubicBezTo>
                    <a:pt x="26363" y="3857"/>
                    <a:pt x="28492" y="1631"/>
                    <a:pt x="27911" y="8698"/>
                  </a:cubicBezTo>
                  <a:cubicBezTo>
                    <a:pt x="27331" y="15669"/>
                    <a:pt x="34008" y="15184"/>
                    <a:pt x="28008" y="19444"/>
                  </a:cubicBezTo>
                  <a:cubicBezTo>
                    <a:pt x="22008" y="23704"/>
                    <a:pt x="24717" y="22639"/>
                    <a:pt x="22008" y="23704"/>
                  </a:cubicBezTo>
                  <a:cubicBezTo>
                    <a:pt x="19298" y="24769"/>
                    <a:pt x="22589" y="29610"/>
                    <a:pt x="19298" y="24769"/>
                  </a:cubicBezTo>
                  <a:cubicBezTo>
                    <a:pt x="16104" y="19928"/>
                    <a:pt x="15234" y="15669"/>
                    <a:pt x="15234" y="15669"/>
                  </a:cubicBezTo>
                  <a:cubicBezTo>
                    <a:pt x="15234" y="15669"/>
                    <a:pt x="12814" y="13442"/>
                    <a:pt x="9137" y="13442"/>
                  </a:cubicBezTo>
                  <a:cubicBezTo>
                    <a:pt x="5362" y="13539"/>
                    <a:pt x="-541" y="12958"/>
                    <a:pt x="40" y="10247"/>
                  </a:cubicBezTo>
                  <a:cubicBezTo>
                    <a:pt x="524" y="7633"/>
                    <a:pt x="40" y="2212"/>
                    <a:pt x="40" y="2212"/>
                  </a:cubicBezTo>
                  <a:close/>
                </a:path>
              </a:pathLst>
            </a:custGeom>
            <a:solidFill>
              <a:srgbClr val="F2F2F2"/>
            </a:solidFill>
            <a:ln w="9671" cap="flat">
              <a:noFill/>
              <a:prstDash val="solid"/>
              <a:miter/>
            </a:ln>
          </p:spPr>
          <p:txBody>
            <a:bodyPr rtlCol="0" anchor="ctr"/>
            <a:lstStyle/>
            <a:p>
              <a:endParaRPr lang="pl-PL"/>
            </a:p>
          </p:txBody>
        </p:sp>
        <p:sp>
          <p:nvSpPr>
            <p:cNvPr id="18" name="Dowolny kształt 466">
              <a:extLst>
                <a:ext uri="{FF2B5EF4-FFF2-40B4-BE49-F238E27FC236}">
                  <a16:creationId xmlns:a16="http://schemas.microsoft.com/office/drawing/2014/main" id="{228B1D34-1868-4893-831A-B79C1C81024E}"/>
                </a:ext>
              </a:extLst>
            </p:cNvPr>
            <p:cNvSpPr/>
            <p:nvPr/>
          </p:nvSpPr>
          <p:spPr>
            <a:xfrm>
              <a:off x="8208079" y="4902827"/>
              <a:ext cx="10951" cy="17569"/>
            </a:xfrm>
            <a:custGeom>
              <a:avLst/>
              <a:gdLst>
                <a:gd name="connsiteX0" fmla="*/ 215 w 31376"/>
                <a:gd name="connsiteY0" fmla="*/ 32745 h 53871"/>
                <a:gd name="connsiteX1" fmla="*/ 9312 w 31376"/>
                <a:gd name="connsiteY1" fmla="*/ 26840 h 53871"/>
                <a:gd name="connsiteX2" fmla="*/ 13086 w 31376"/>
                <a:gd name="connsiteY2" fmla="*/ 24129 h 53871"/>
                <a:gd name="connsiteX3" fmla="*/ 13086 w 31376"/>
                <a:gd name="connsiteY3" fmla="*/ 3701 h 53871"/>
                <a:gd name="connsiteX4" fmla="*/ 20635 w 31376"/>
                <a:gd name="connsiteY4" fmla="*/ 506 h 53871"/>
                <a:gd name="connsiteX5" fmla="*/ 23344 w 31376"/>
                <a:gd name="connsiteY5" fmla="*/ 8058 h 53871"/>
                <a:gd name="connsiteX6" fmla="*/ 28183 w 31376"/>
                <a:gd name="connsiteY6" fmla="*/ 12898 h 53871"/>
                <a:gd name="connsiteX7" fmla="*/ 31377 w 31376"/>
                <a:gd name="connsiteY7" fmla="*/ 16384 h 53871"/>
                <a:gd name="connsiteX8" fmla="*/ 27603 w 31376"/>
                <a:gd name="connsiteY8" fmla="*/ 23064 h 53871"/>
                <a:gd name="connsiteX9" fmla="*/ 23828 w 31376"/>
                <a:gd name="connsiteY9" fmla="*/ 24710 h 53871"/>
                <a:gd name="connsiteX10" fmla="*/ 20635 w 31376"/>
                <a:gd name="connsiteY10" fmla="*/ 38167 h 53871"/>
                <a:gd name="connsiteX11" fmla="*/ 19570 w 31376"/>
                <a:gd name="connsiteY11" fmla="*/ 43008 h 53871"/>
                <a:gd name="connsiteX12" fmla="*/ 12022 w 31376"/>
                <a:gd name="connsiteY12" fmla="*/ 43008 h 53871"/>
                <a:gd name="connsiteX13" fmla="*/ 10377 w 31376"/>
                <a:gd name="connsiteY13" fmla="*/ 50559 h 53871"/>
                <a:gd name="connsiteX14" fmla="*/ 4473 w 31376"/>
                <a:gd name="connsiteY14" fmla="*/ 53754 h 53871"/>
                <a:gd name="connsiteX15" fmla="*/ 215 w 31376"/>
                <a:gd name="connsiteY15" fmla="*/ 49494 h 53871"/>
                <a:gd name="connsiteX16" fmla="*/ 215 w 31376"/>
                <a:gd name="connsiteY16" fmla="*/ 32745 h 5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76" h="53871">
                  <a:moveTo>
                    <a:pt x="215" y="32745"/>
                  </a:moveTo>
                  <a:cubicBezTo>
                    <a:pt x="2925" y="27905"/>
                    <a:pt x="7764" y="26259"/>
                    <a:pt x="9312" y="26840"/>
                  </a:cubicBezTo>
                  <a:cubicBezTo>
                    <a:pt x="10958" y="27420"/>
                    <a:pt x="13086" y="26840"/>
                    <a:pt x="13086" y="24129"/>
                  </a:cubicBezTo>
                  <a:cubicBezTo>
                    <a:pt x="13086" y="21418"/>
                    <a:pt x="10958" y="5928"/>
                    <a:pt x="13086" y="3701"/>
                  </a:cubicBezTo>
                  <a:cubicBezTo>
                    <a:pt x="15216" y="1571"/>
                    <a:pt x="19570" y="-1139"/>
                    <a:pt x="20635" y="506"/>
                  </a:cubicBezTo>
                  <a:cubicBezTo>
                    <a:pt x="21699" y="2152"/>
                    <a:pt x="22764" y="4282"/>
                    <a:pt x="23344" y="8058"/>
                  </a:cubicBezTo>
                  <a:cubicBezTo>
                    <a:pt x="23925" y="11834"/>
                    <a:pt x="26054" y="11834"/>
                    <a:pt x="28183" y="12898"/>
                  </a:cubicBezTo>
                  <a:cubicBezTo>
                    <a:pt x="30313" y="13964"/>
                    <a:pt x="31377" y="12898"/>
                    <a:pt x="31377" y="16384"/>
                  </a:cubicBezTo>
                  <a:cubicBezTo>
                    <a:pt x="31377" y="19869"/>
                    <a:pt x="31377" y="21418"/>
                    <a:pt x="27603" y="23064"/>
                  </a:cubicBezTo>
                  <a:cubicBezTo>
                    <a:pt x="23828" y="24710"/>
                    <a:pt x="26538" y="17739"/>
                    <a:pt x="23828" y="24710"/>
                  </a:cubicBezTo>
                  <a:cubicBezTo>
                    <a:pt x="21119" y="31680"/>
                    <a:pt x="20635" y="38167"/>
                    <a:pt x="20635" y="38167"/>
                  </a:cubicBezTo>
                  <a:cubicBezTo>
                    <a:pt x="20635" y="38167"/>
                    <a:pt x="23344" y="42427"/>
                    <a:pt x="19570" y="43008"/>
                  </a:cubicBezTo>
                  <a:cubicBezTo>
                    <a:pt x="15796" y="43588"/>
                    <a:pt x="12603" y="40297"/>
                    <a:pt x="12022" y="43008"/>
                  </a:cubicBezTo>
                  <a:cubicBezTo>
                    <a:pt x="11441" y="45718"/>
                    <a:pt x="10958" y="48332"/>
                    <a:pt x="10377" y="50559"/>
                  </a:cubicBezTo>
                  <a:cubicBezTo>
                    <a:pt x="9796" y="52689"/>
                    <a:pt x="7183" y="54335"/>
                    <a:pt x="4473" y="53754"/>
                  </a:cubicBezTo>
                  <a:cubicBezTo>
                    <a:pt x="1764" y="53173"/>
                    <a:pt x="699" y="52689"/>
                    <a:pt x="215" y="49494"/>
                  </a:cubicBezTo>
                  <a:cubicBezTo>
                    <a:pt x="-269" y="46299"/>
                    <a:pt x="215" y="32745"/>
                    <a:pt x="215" y="32745"/>
                  </a:cubicBezTo>
                  <a:close/>
                </a:path>
              </a:pathLst>
            </a:custGeom>
            <a:solidFill>
              <a:srgbClr val="F2F2F2"/>
            </a:solidFill>
            <a:ln w="9671" cap="flat">
              <a:noFill/>
              <a:prstDash val="solid"/>
              <a:miter/>
            </a:ln>
          </p:spPr>
          <p:txBody>
            <a:bodyPr rtlCol="0" anchor="ctr"/>
            <a:lstStyle/>
            <a:p>
              <a:endParaRPr lang="pl-PL"/>
            </a:p>
          </p:txBody>
        </p:sp>
        <p:sp>
          <p:nvSpPr>
            <p:cNvPr id="19" name="Dowolny kształt 467">
              <a:extLst>
                <a:ext uri="{FF2B5EF4-FFF2-40B4-BE49-F238E27FC236}">
                  <a16:creationId xmlns:a16="http://schemas.microsoft.com/office/drawing/2014/main" id="{5AACD828-8B69-4BFE-946C-C4914B5F797B}"/>
                </a:ext>
              </a:extLst>
            </p:cNvPr>
            <p:cNvSpPr/>
            <p:nvPr/>
          </p:nvSpPr>
          <p:spPr>
            <a:xfrm>
              <a:off x="7991494" y="4682970"/>
              <a:ext cx="7474" cy="12101"/>
            </a:xfrm>
            <a:custGeom>
              <a:avLst/>
              <a:gdLst>
                <a:gd name="connsiteX0" fmla="*/ 6620 w 21415"/>
                <a:gd name="connsiteY0" fmla="*/ 0 h 37105"/>
                <a:gd name="connsiteX1" fmla="*/ 717 w 21415"/>
                <a:gd name="connsiteY1" fmla="*/ 12295 h 37105"/>
                <a:gd name="connsiteX2" fmla="*/ 427 w 21415"/>
                <a:gd name="connsiteY2" fmla="*/ 24591 h 37105"/>
                <a:gd name="connsiteX3" fmla="*/ 6620 w 21415"/>
                <a:gd name="connsiteY3" fmla="*/ 32723 h 37105"/>
                <a:gd name="connsiteX4" fmla="*/ 13588 w 21415"/>
                <a:gd name="connsiteY4" fmla="*/ 32723 h 37105"/>
                <a:gd name="connsiteX5" fmla="*/ 17362 w 21415"/>
                <a:gd name="connsiteY5" fmla="*/ 33788 h 37105"/>
                <a:gd name="connsiteX6" fmla="*/ 20072 w 21415"/>
                <a:gd name="connsiteY6" fmla="*/ 26236 h 37105"/>
                <a:gd name="connsiteX7" fmla="*/ 20072 w 21415"/>
                <a:gd name="connsiteY7" fmla="*/ 4744 h 37105"/>
                <a:gd name="connsiteX8" fmla="*/ 6620 w 21415"/>
                <a:gd name="connsiteY8" fmla="*/ 0 h 3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15" h="37105">
                  <a:moveTo>
                    <a:pt x="6620" y="0"/>
                  </a:moveTo>
                  <a:cubicBezTo>
                    <a:pt x="1297" y="5325"/>
                    <a:pt x="-348" y="7551"/>
                    <a:pt x="717" y="12295"/>
                  </a:cubicBezTo>
                  <a:cubicBezTo>
                    <a:pt x="1781" y="17039"/>
                    <a:pt x="-1025" y="20718"/>
                    <a:pt x="427" y="24591"/>
                  </a:cubicBezTo>
                  <a:cubicBezTo>
                    <a:pt x="1781" y="28463"/>
                    <a:pt x="5556" y="32239"/>
                    <a:pt x="6620" y="32723"/>
                  </a:cubicBezTo>
                  <a:cubicBezTo>
                    <a:pt x="7685" y="33207"/>
                    <a:pt x="9814" y="31658"/>
                    <a:pt x="13588" y="32723"/>
                  </a:cubicBezTo>
                  <a:cubicBezTo>
                    <a:pt x="17362" y="33788"/>
                    <a:pt x="14652" y="41339"/>
                    <a:pt x="17362" y="33788"/>
                  </a:cubicBezTo>
                  <a:cubicBezTo>
                    <a:pt x="20072" y="26236"/>
                    <a:pt x="19491" y="39113"/>
                    <a:pt x="20072" y="26236"/>
                  </a:cubicBezTo>
                  <a:cubicBezTo>
                    <a:pt x="20652" y="13360"/>
                    <a:pt x="22782" y="6874"/>
                    <a:pt x="20072" y="4744"/>
                  </a:cubicBezTo>
                  <a:cubicBezTo>
                    <a:pt x="17362" y="2614"/>
                    <a:pt x="6620" y="0"/>
                    <a:pt x="6620" y="0"/>
                  </a:cubicBezTo>
                  <a:close/>
                </a:path>
              </a:pathLst>
            </a:custGeom>
            <a:solidFill>
              <a:srgbClr val="F2F2F2"/>
            </a:solidFill>
            <a:ln w="9671" cap="flat">
              <a:noFill/>
              <a:prstDash val="solid"/>
              <a:miter/>
            </a:ln>
          </p:spPr>
          <p:txBody>
            <a:bodyPr rtlCol="0" anchor="ctr"/>
            <a:lstStyle/>
            <a:p>
              <a:endParaRPr lang="pl-PL"/>
            </a:p>
          </p:txBody>
        </p:sp>
        <p:sp>
          <p:nvSpPr>
            <p:cNvPr id="20" name="Dowolny kształt 468">
              <a:extLst>
                <a:ext uri="{FF2B5EF4-FFF2-40B4-BE49-F238E27FC236}">
                  <a16:creationId xmlns:a16="http://schemas.microsoft.com/office/drawing/2014/main" id="{A1A8DF28-4E8E-4B92-84F0-FEE5AEFCB419}"/>
                </a:ext>
              </a:extLst>
            </p:cNvPr>
            <p:cNvSpPr/>
            <p:nvPr/>
          </p:nvSpPr>
          <p:spPr>
            <a:xfrm>
              <a:off x="6888088" y="4364831"/>
              <a:ext cx="16441" cy="16797"/>
            </a:xfrm>
            <a:custGeom>
              <a:avLst/>
              <a:gdLst>
                <a:gd name="connsiteX0" fmla="*/ 0 w 47108"/>
                <a:gd name="connsiteY0" fmla="*/ 20331 h 51504"/>
                <a:gd name="connsiteX1" fmla="*/ 12871 w 47108"/>
                <a:gd name="connsiteY1" fmla="*/ 20331 h 51504"/>
                <a:gd name="connsiteX2" fmla="*/ 22549 w 47108"/>
                <a:gd name="connsiteY2" fmla="*/ 5325 h 51504"/>
                <a:gd name="connsiteX3" fmla="*/ 46162 w 47108"/>
                <a:gd name="connsiteY3" fmla="*/ 0 h 51504"/>
                <a:gd name="connsiteX4" fmla="*/ 46162 w 47108"/>
                <a:gd name="connsiteY4" fmla="*/ 12876 h 51504"/>
                <a:gd name="connsiteX5" fmla="*/ 46162 w 47108"/>
                <a:gd name="connsiteY5" fmla="*/ 22557 h 51504"/>
                <a:gd name="connsiteX6" fmla="*/ 35420 w 47108"/>
                <a:gd name="connsiteY6" fmla="*/ 29044 h 51504"/>
                <a:gd name="connsiteX7" fmla="*/ 35420 w 47108"/>
                <a:gd name="connsiteY7" fmla="*/ 47245 h 51504"/>
                <a:gd name="connsiteX8" fmla="*/ 23517 w 47108"/>
                <a:gd name="connsiteY8" fmla="*/ 51505 h 51504"/>
                <a:gd name="connsiteX9" fmla="*/ 9678 w 47108"/>
                <a:gd name="connsiteY9" fmla="*/ 51505 h 51504"/>
                <a:gd name="connsiteX10" fmla="*/ 0 w 47108"/>
                <a:gd name="connsiteY10" fmla="*/ 20331 h 5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108" h="51504">
                  <a:moveTo>
                    <a:pt x="0" y="20331"/>
                  </a:moveTo>
                  <a:lnTo>
                    <a:pt x="12871" y="20331"/>
                  </a:lnTo>
                  <a:lnTo>
                    <a:pt x="22549" y="5325"/>
                  </a:lnTo>
                  <a:lnTo>
                    <a:pt x="46162" y="0"/>
                  </a:lnTo>
                  <a:lnTo>
                    <a:pt x="46162" y="12876"/>
                  </a:lnTo>
                  <a:cubicBezTo>
                    <a:pt x="46162" y="12876"/>
                    <a:pt x="48291" y="21493"/>
                    <a:pt x="46162" y="22557"/>
                  </a:cubicBezTo>
                  <a:cubicBezTo>
                    <a:pt x="44033" y="23622"/>
                    <a:pt x="35420" y="29044"/>
                    <a:pt x="35420" y="29044"/>
                  </a:cubicBezTo>
                  <a:lnTo>
                    <a:pt x="35420" y="47245"/>
                  </a:lnTo>
                  <a:lnTo>
                    <a:pt x="23517" y="51505"/>
                  </a:lnTo>
                  <a:lnTo>
                    <a:pt x="9678" y="51505"/>
                  </a:lnTo>
                  <a:lnTo>
                    <a:pt x="0" y="20331"/>
                  </a:lnTo>
                  <a:close/>
                </a:path>
              </a:pathLst>
            </a:custGeom>
            <a:solidFill>
              <a:srgbClr val="F2F2F2"/>
            </a:solidFill>
            <a:ln w="9671" cap="flat">
              <a:noFill/>
              <a:prstDash val="solid"/>
              <a:miter/>
            </a:ln>
          </p:spPr>
          <p:txBody>
            <a:bodyPr rtlCol="0" anchor="ctr"/>
            <a:lstStyle/>
            <a:p>
              <a:endParaRPr lang="pl-PL"/>
            </a:p>
          </p:txBody>
        </p:sp>
        <p:sp>
          <p:nvSpPr>
            <p:cNvPr id="21" name="Dowolny kształt 469">
              <a:extLst>
                <a:ext uri="{FF2B5EF4-FFF2-40B4-BE49-F238E27FC236}">
                  <a16:creationId xmlns:a16="http://schemas.microsoft.com/office/drawing/2014/main" id="{6DBC759F-2EF2-4938-A5A9-9EC9A261088F}"/>
                </a:ext>
              </a:extLst>
            </p:cNvPr>
            <p:cNvSpPr/>
            <p:nvPr/>
          </p:nvSpPr>
          <p:spPr>
            <a:xfrm>
              <a:off x="6862265" y="4381628"/>
              <a:ext cx="11990" cy="12598"/>
            </a:xfrm>
            <a:custGeom>
              <a:avLst/>
              <a:gdLst>
                <a:gd name="connsiteX0" fmla="*/ 22549 w 34355"/>
                <a:gd name="connsiteY0" fmla="*/ 0 h 38628"/>
                <a:gd name="connsiteX1" fmla="*/ 34355 w 34355"/>
                <a:gd name="connsiteY1" fmla="*/ 5325 h 38628"/>
                <a:gd name="connsiteX2" fmla="*/ 34355 w 34355"/>
                <a:gd name="connsiteY2" fmla="*/ 25752 h 38628"/>
                <a:gd name="connsiteX3" fmla="*/ 22549 w 34355"/>
                <a:gd name="connsiteY3" fmla="*/ 38628 h 38628"/>
                <a:gd name="connsiteX4" fmla="*/ 0 w 34355"/>
                <a:gd name="connsiteY4" fmla="*/ 38628 h 38628"/>
                <a:gd name="connsiteX5" fmla="*/ 0 w 34355"/>
                <a:gd name="connsiteY5" fmla="*/ 19266 h 38628"/>
                <a:gd name="connsiteX6" fmla="*/ 12871 w 34355"/>
                <a:gd name="connsiteY6" fmla="*/ 15006 h 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55" h="38628">
                  <a:moveTo>
                    <a:pt x="22549" y="0"/>
                  </a:moveTo>
                  <a:lnTo>
                    <a:pt x="34355" y="5325"/>
                  </a:lnTo>
                  <a:lnTo>
                    <a:pt x="34355" y="25752"/>
                  </a:lnTo>
                  <a:lnTo>
                    <a:pt x="22549" y="38628"/>
                  </a:lnTo>
                  <a:lnTo>
                    <a:pt x="0" y="38628"/>
                  </a:lnTo>
                  <a:lnTo>
                    <a:pt x="0" y="19266"/>
                  </a:lnTo>
                  <a:lnTo>
                    <a:pt x="12871" y="15006"/>
                  </a:lnTo>
                  <a:close/>
                </a:path>
              </a:pathLst>
            </a:custGeom>
            <a:solidFill>
              <a:srgbClr val="F2F2F2"/>
            </a:solidFill>
            <a:ln w="9671" cap="flat">
              <a:noFill/>
              <a:prstDash val="solid"/>
              <a:miter/>
            </a:ln>
          </p:spPr>
          <p:txBody>
            <a:bodyPr rtlCol="0" anchor="ctr"/>
            <a:lstStyle/>
            <a:p>
              <a:endParaRPr lang="pl-PL"/>
            </a:p>
          </p:txBody>
        </p:sp>
        <p:sp>
          <p:nvSpPr>
            <p:cNvPr id="22" name="Dowolny kształt 470">
              <a:extLst>
                <a:ext uri="{FF2B5EF4-FFF2-40B4-BE49-F238E27FC236}">
                  <a16:creationId xmlns:a16="http://schemas.microsoft.com/office/drawing/2014/main" id="{1E2080E4-1C27-41EB-978D-4CD707A2465B}"/>
                </a:ext>
              </a:extLst>
            </p:cNvPr>
            <p:cNvSpPr/>
            <p:nvPr/>
          </p:nvSpPr>
          <p:spPr>
            <a:xfrm>
              <a:off x="6846005" y="4409963"/>
              <a:ext cx="14253" cy="14366"/>
            </a:xfrm>
            <a:custGeom>
              <a:avLst/>
              <a:gdLst>
                <a:gd name="connsiteX0" fmla="*/ 0 w 40839"/>
                <a:gd name="connsiteY0" fmla="*/ 19266 h 44049"/>
                <a:gd name="connsiteX1" fmla="*/ 9678 w 40839"/>
                <a:gd name="connsiteY1" fmla="*/ 13941 h 44049"/>
                <a:gd name="connsiteX2" fmla="*/ 17226 w 40839"/>
                <a:gd name="connsiteY2" fmla="*/ 0 h 44049"/>
                <a:gd name="connsiteX3" fmla="*/ 26904 w 40839"/>
                <a:gd name="connsiteY3" fmla="*/ 0 h 44049"/>
                <a:gd name="connsiteX4" fmla="*/ 40839 w 40839"/>
                <a:gd name="connsiteY4" fmla="*/ 9681 h 44049"/>
                <a:gd name="connsiteX5" fmla="*/ 40839 w 40839"/>
                <a:gd name="connsiteY5" fmla="*/ 19363 h 44049"/>
                <a:gd name="connsiteX6" fmla="*/ 29033 w 40839"/>
                <a:gd name="connsiteY6" fmla="*/ 19363 h 44049"/>
                <a:gd name="connsiteX7" fmla="*/ 20420 w 40839"/>
                <a:gd name="connsiteY7" fmla="*/ 32239 h 44049"/>
                <a:gd name="connsiteX8" fmla="*/ 34355 w 40839"/>
                <a:gd name="connsiteY8" fmla="*/ 32239 h 44049"/>
                <a:gd name="connsiteX9" fmla="*/ 20420 w 40839"/>
                <a:gd name="connsiteY9" fmla="*/ 44050 h 44049"/>
                <a:gd name="connsiteX10" fmla="*/ 7549 w 40839"/>
                <a:gd name="connsiteY10" fmla="*/ 39790 h 44049"/>
                <a:gd name="connsiteX11" fmla="*/ 0 w 40839"/>
                <a:gd name="connsiteY11" fmla="*/ 29044 h 44049"/>
                <a:gd name="connsiteX12" fmla="*/ 0 w 40839"/>
                <a:gd name="connsiteY12" fmla="*/ 19266 h 4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839" h="44049">
                  <a:moveTo>
                    <a:pt x="0" y="19266"/>
                  </a:moveTo>
                  <a:lnTo>
                    <a:pt x="9678" y="13941"/>
                  </a:lnTo>
                  <a:lnTo>
                    <a:pt x="17226" y="0"/>
                  </a:lnTo>
                  <a:lnTo>
                    <a:pt x="26904" y="0"/>
                  </a:lnTo>
                  <a:cubicBezTo>
                    <a:pt x="26904" y="0"/>
                    <a:pt x="40839" y="7551"/>
                    <a:pt x="40839" y="9681"/>
                  </a:cubicBezTo>
                  <a:cubicBezTo>
                    <a:pt x="40839" y="11811"/>
                    <a:pt x="40839" y="19363"/>
                    <a:pt x="40839" y="19363"/>
                  </a:cubicBezTo>
                  <a:lnTo>
                    <a:pt x="29033" y="19363"/>
                  </a:lnTo>
                  <a:lnTo>
                    <a:pt x="20420" y="32239"/>
                  </a:lnTo>
                  <a:lnTo>
                    <a:pt x="34355" y="32239"/>
                  </a:lnTo>
                  <a:lnTo>
                    <a:pt x="20420" y="44050"/>
                  </a:lnTo>
                  <a:lnTo>
                    <a:pt x="7549" y="39790"/>
                  </a:lnTo>
                  <a:lnTo>
                    <a:pt x="0" y="29044"/>
                  </a:lnTo>
                  <a:lnTo>
                    <a:pt x="0" y="19266"/>
                  </a:lnTo>
                  <a:close/>
                </a:path>
              </a:pathLst>
            </a:custGeom>
            <a:solidFill>
              <a:srgbClr val="F2F2F2"/>
            </a:solidFill>
            <a:ln w="9671" cap="flat">
              <a:noFill/>
              <a:prstDash val="solid"/>
              <a:miter/>
            </a:ln>
          </p:spPr>
          <p:txBody>
            <a:bodyPr rtlCol="0" anchor="ctr"/>
            <a:lstStyle/>
            <a:p>
              <a:endParaRPr lang="pl-PL"/>
            </a:p>
          </p:txBody>
        </p:sp>
        <p:sp>
          <p:nvSpPr>
            <p:cNvPr id="23" name="Dowolny kształt 471">
              <a:extLst>
                <a:ext uri="{FF2B5EF4-FFF2-40B4-BE49-F238E27FC236}">
                  <a16:creationId xmlns:a16="http://schemas.microsoft.com/office/drawing/2014/main" id="{36F22BF4-6232-4583-B1D9-24AF1FB61434}"/>
                </a:ext>
              </a:extLst>
            </p:cNvPr>
            <p:cNvSpPr/>
            <p:nvPr/>
          </p:nvSpPr>
          <p:spPr>
            <a:xfrm>
              <a:off x="6023992" y="3980053"/>
              <a:ext cx="12362" cy="17334"/>
            </a:xfrm>
            <a:custGeom>
              <a:avLst/>
              <a:gdLst>
                <a:gd name="connsiteX0" fmla="*/ 35420 w 35419"/>
                <a:gd name="connsiteY0" fmla="*/ 35434 h 53150"/>
                <a:gd name="connsiteX1" fmla="*/ 27291 w 35419"/>
                <a:gd name="connsiteY1" fmla="*/ 14522 h 53150"/>
                <a:gd name="connsiteX2" fmla="*/ 14420 w 35419"/>
                <a:gd name="connsiteY2" fmla="*/ 0 h 53150"/>
                <a:gd name="connsiteX3" fmla="*/ 0 w 35419"/>
                <a:gd name="connsiteY3" fmla="*/ 17717 h 53150"/>
                <a:gd name="connsiteX4" fmla="*/ 0 w 35419"/>
                <a:gd name="connsiteY4" fmla="*/ 45115 h 53150"/>
                <a:gd name="connsiteX5" fmla="*/ 17710 w 35419"/>
                <a:gd name="connsiteY5" fmla="*/ 53151 h 53150"/>
                <a:gd name="connsiteX6" fmla="*/ 35420 w 35419"/>
                <a:gd name="connsiteY6" fmla="*/ 53151 h 5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19" h="53150">
                  <a:moveTo>
                    <a:pt x="35420" y="35434"/>
                  </a:moveTo>
                  <a:lnTo>
                    <a:pt x="27291" y="14522"/>
                  </a:lnTo>
                  <a:lnTo>
                    <a:pt x="14420" y="0"/>
                  </a:lnTo>
                  <a:lnTo>
                    <a:pt x="0" y="17717"/>
                  </a:lnTo>
                  <a:lnTo>
                    <a:pt x="0" y="45115"/>
                  </a:lnTo>
                  <a:lnTo>
                    <a:pt x="17710" y="53151"/>
                  </a:lnTo>
                  <a:lnTo>
                    <a:pt x="35420" y="53151"/>
                  </a:lnTo>
                  <a:close/>
                </a:path>
              </a:pathLst>
            </a:custGeom>
            <a:solidFill>
              <a:srgbClr val="F2F2F2"/>
            </a:solidFill>
            <a:ln w="9671" cap="flat">
              <a:noFill/>
              <a:prstDash val="solid"/>
              <a:miter/>
            </a:ln>
          </p:spPr>
          <p:txBody>
            <a:bodyPr rtlCol="0" anchor="ctr"/>
            <a:lstStyle/>
            <a:p>
              <a:endParaRPr lang="pl-PL"/>
            </a:p>
          </p:txBody>
        </p:sp>
        <p:sp>
          <p:nvSpPr>
            <p:cNvPr id="24" name="Dowolny kształt 472">
              <a:extLst>
                <a:ext uri="{FF2B5EF4-FFF2-40B4-BE49-F238E27FC236}">
                  <a16:creationId xmlns:a16="http://schemas.microsoft.com/office/drawing/2014/main" id="{B023F69E-2D59-47D3-AD16-A6CCBE89F609}"/>
                </a:ext>
              </a:extLst>
            </p:cNvPr>
            <p:cNvSpPr/>
            <p:nvPr/>
          </p:nvSpPr>
          <p:spPr>
            <a:xfrm>
              <a:off x="6079013" y="4007901"/>
              <a:ext cx="13476" cy="12598"/>
            </a:xfrm>
            <a:custGeom>
              <a:avLst/>
              <a:gdLst>
                <a:gd name="connsiteX0" fmla="*/ 22549 w 38613"/>
                <a:gd name="connsiteY0" fmla="*/ 0 h 38628"/>
                <a:gd name="connsiteX1" fmla="*/ 38613 w 38613"/>
                <a:gd name="connsiteY1" fmla="*/ 8036 h 38628"/>
                <a:gd name="connsiteX2" fmla="*/ 30581 w 38613"/>
                <a:gd name="connsiteY2" fmla="*/ 30593 h 38628"/>
                <a:gd name="connsiteX3" fmla="*/ 11323 w 38613"/>
                <a:gd name="connsiteY3" fmla="*/ 38628 h 38628"/>
                <a:gd name="connsiteX4" fmla="*/ 0 w 38613"/>
                <a:gd name="connsiteY4" fmla="*/ 19266 h 3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13" h="38628">
                  <a:moveTo>
                    <a:pt x="22549" y="0"/>
                  </a:moveTo>
                  <a:lnTo>
                    <a:pt x="38613" y="8036"/>
                  </a:lnTo>
                  <a:lnTo>
                    <a:pt x="30581" y="30593"/>
                  </a:lnTo>
                  <a:lnTo>
                    <a:pt x="11323" y="38628"/>
                  </a:lnTo>
                  <a:lnTo>
                    <a:pt x="0" y="19266"/>
                  </a:lnTo>
                  <a:close/>
                </a:path>
              </a:pathLst>
            </a:custGeom>
            <a:solidFill>
              <a:srgbClr val="F2F2F2"/>
            </a:solidFill>
            <a:ln w="9671" cap="flat">
              <a:noFill/>
              <a:prstDash val="solid"/>
              <a:miter/>
            </a:ln>
          </p:spPr>
          <p:txBody>
            <a:bodyPr rtlCol="0" anchor="ctr"/>
            <a:lstStyle/>
            <a:p>
              <a:endParaRPr lang="pl-PL"/>
            </a:p>
          </p:txBody>
        </p:sp>
        <p:sp>
          <p:nvSpPr>
            <p:cNvPr id="25" name="Dowolny kształt 473">
              <a:extLst>
                <a:ext uri="{FF2B5EF4-FFF2-40B4-BE49-F238E27FC236}">
                  <a16:creationId xmlns:a16="http://schemas.microsoft.com/office/drawing/2014/main" id="{8B1C2FAF-9B68-43E7-821C-199242624CA6}"/>
                </a:ext>
              </a:extLst>
            </p:cNvPr>
            <p:cNvSpPr/>
            <p:nvPr/>
          </p:nvSpPr>
          <p:spPr>
            <a:xfrm>
              <a:off x="6036354" y="4039916"/>
              <a:ext cx="15131" cy="9977"/>
            </a:xfrm>
            <a:custGeom>
              <a:avLst/>
              <a:gdLst>
                <a:gd name="connsiteX0" fmla="*/ 0 w 43355"/>
                <a:gd name="connsiteY0" fmla="*/ 12876 h 30593"/>
                <a:gd name="connsiteX1" fmla="*/ 25742 w 43355"/>
                <a:gd name="connsiteY1" fmla="*/ 0 h 30593"/>
                <a:gd name="connsiteX2" fmla="*/ 43355 w 43355"/>
                <a:gd name="connsiteY2" fmla="*/ 12876 h 30593"/>
                <a:gd name="connsiteX3" fmla="*/ 32129 w 43355"/>
                <a:gd name="connsiteY3" fmla="*/ 30593 h 30593"/>
                <a:gd name="connsiteX4" fmla="*/ 9581 w 43355"/>
                <a:gd name="connsiteY4" fmla="*/ 30593 h 30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55" h="30593">
                  <a:moveTo>
                    <a:pt x="0" y="12876"/>
                  </a:moveTo>
                  <a:lnTo>
                    <a:pt x="25742" y="0"/>
                  </a:lnTo>
                  <a:lnTo>
                    <a:pt x="43355" y="12876"/>
                  </a:lnTo>
                  <a:lnTo>
                    <a:pt x="32129" y="30593"/>
                  </a:lnTo>
                  <a:lnTo>
                    <a:pt x="9581" y="30593"/>
                  </a:lnTo>
                  <a:close/>
                </a:path>
              </a:pathLst>
            </a:custGeom>
            <a:solidFill>
              <a:srgbClr val="F2F2F2"/>
            </a:solidFill>
            <a:ln w="9671" cap="flat">
              <a:noFill/>
              <a:prstDash val="solid"/>
              <a:miter/>
            </a:ln>
          </p:spPr>
          <p:txBody>
            <a:bodyPr rtlCol="0" anchor="ctr"/>
            <a:lstStyle/>
            <a:p>
              <a:endParaRPr lang="pl-PL"/>
            </a:p>
          </p:txBody>
        </p:sp>
        <p:sp>
          <p:nvSpPr>
            <p:cNvPr id="26" name="Dowolny kształt 474">
              <a:extLst>
                <a:ext uri="{FF2B5EF4-FFF2-40B4-BE49-F238E27FC236}">
                  <a16:creationId xmlns:a16="http://schemas.microsoft.com/office/drawing/2014/main" id="{28CE111B-EFB5-4881-97D9-27368039E251}"/>
                </a:ext>
              </a:extLst>
            </p:cNvPr>
            <p:cNvSpPr/>
            <p:nvPr/>
          </p:nvSpPr>
          <p:spPr>
            <a:xfrm>
              <a:off x="6312672" y="3654756"/>
              <a:ext cx="34049" cy="33139"/>
            </a:xfrm>
            <a:custGeom>
              <a:avLst/>
              <a:gdLst>
                <a:gd name="connsiteX0" fmla="*/ 976 w 97557"/>
                <a:gd name="connsiteY0" fmla="*/ 86347 h 101614"/>
                <a:gd name="connsiteX1" fmla="*/ 26718 w 97557"/>
                <a:gd name="connsiteY1" fmla="*/ 57400 h 101614"/>
                <a:gd name="connsiteX2" fmla="*/ 47137 w 97557"/>
                <a:gd name="connsiteY2" fmla="*/ 11220 h 101614"/>
                <a:gd name="connsiteX3" fmla="*/ 65331 w 97557"/>
                <a:gd name="connsiteY3" fmla="*/ 473 h 101614"/>
                <a:gd name="connsiteX4" fmla="*/ 97557 w 97557"/>
                <a:gd name="connsiteY4" fmla="*/ 473 h 101614"/>
                <a:gd name="connsiteX5" fmla="*/ 92235 w 97557"/>
                <a:gd name="connsiteY5" fmla="*/ 17609 h 101614"/>
                <a:gd name="connsiteX6" fmla="*/ 79267 w 97557"/>
                <a:gd name="connsiteY6" fmla="*/ 20901 h 101614"/>
                <a:gd name="connsiteX7" fmla="*/ 69589 w 97557"/>
                <a:gd name="connsiteY7" fmla="*/ 32712 h 101614"/>
                <a:gd name="connsiteX8" fmla="*/ 60976 w 97557"/>
                <a:gd name="connsiteY8" fmla="*/ 52075 h 101614"/>
                <a:gd name="connsiteX9" fmla="*/ 60976 w 97557"/>
                <a:gd name="connsiteY9" fmla="*/ 76762 h 101614"/>
                <a:gd name="connsiteX10" fmla="*/ 42783 w 97557"/>
                <a:gd name="connsiteY10" fmla="*/ 91768 h 101614"/>
                <a:gd name="connsiteX11" fmla="*/ 22363 w 97557"/>
                <a:gd name="connsiteY11" fmla="*/ 100385 h 101614"/>
                <a:gd name="connsiteX12" fmla="*/ 879 w 97557"/>
                <a:gd name="connsiteY12" fmla="*/ 100385 h 101614"/>
                <a:gd name="connsiteX13" fmla="*/ 976 w 97557"/>
                <a:gd name="connsiteY13" fmla="*/ 86347 h 10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557" h="101614">
                  <a:moveTo>
                    <a:pt x="976" y="86347"/>
                  </a:moveTo>
                  <a:lnTo>
                    <a:pt x="26718" y="57400"/>
                  </a:lnTo>
                  <a:lnTo>
                    <a:pt x="47137" y="11220"/>
                  </a:lnTo>
                  <a:cubicBezTo>
                    <a:pt x="47137" y="11220"/>
                    <a:pt x="61073" y="1538"/>
                    <a:pt x="65331" y="473"/>
                  </a:cubicBezTo>
                  <a:cubicBezTo>
                    <a:pt x="69589" y="-592"/>
                    <a:pt x="97557" y="473"/>
                    <a:pt x="97557" y="473"/>
                  </a:cubicBezTo>
                  <a:lnTo>
                    <a:pt x="92235" y="17609"/>
                  </a:lnTo>
                  <a:lnTo>
                    <a:pt x="79267" y="20901"/>
                  </a:lnTo>
                  <a:cubicBezTo>
                    <a:pt x="79267" y="20901"/>
                    <a:pt x="72783" y="29517"/>
                    <a:pt x="69589" y="32712"/>
                  </a:cubicBezTo>
                  <a:cubicBezTo>
                    <a:pt x="66396" y="35907"/>
                    <a:pt x="58847" y="46653"/>
                    <a:pt x="60976" y="52075"/>
                  </a:cubicBezTo>
                  <a:cubicBezTo>
                    <a:pt x="63105" y="57400"/>
                    <a:pt x="60976" y="76762"/>
                    <a:pt x="60976" y="76762"/>
                  </a:cubicBezTo>
                  <a:cubicBezTo>
                    <a:pt x="60976" y="76762"/>
                    <a:pt x="53428" y="86444"/>
                    <a:pt x="42783" y="91768"/>
                  </a:cubicBezTo>
                  <a:cubicBezTo>
                    <a:pt x="32041" y="97093"/>
                    <a:pt x="28847" y="98255"/>
                    <a:pt x="22363" y="100385"/>
                  </a:cubicBezTo>
                  <a:cubicBezTo>
                    <a:pt x="15879" y="102515"/>
                    <a:pt x="3008" y="101450"/>
                    <a:pt x="879" y="100385"/>
                  </a:cubicBezTo>
                  <a:cubicBezTo>
                    <a:pt x="-1153" y="99223"/>
                    <a:pt x="976" y="86347"/>
                    <a:pt x="976" y="86347"/>
                  </a:cubicBezTo>
                  <a:close/>
                </a:path>
              </a:pathLst>
            </a:custGeom>
            <a:solidFill>
              <a:schemeClr val="bg2">
                <a:lumMod val="95000"/>
              </a:schemeClr>
            </a:solidFill>
            <a:ln w="6350" cap="rnd">
              <a:solidFill>
                <a:srgbClr val="FFFFFF"/>
              </a:solidFill>
              <a:prstDash val="solid"/>
              <a:round/>
            </a:ln>
          </p:spPr>
          <p:txBody>
            <a:bodyPr rtlCol="0" anchor="ctr"/>
            <a:lstStyle/>
            <a:p>
              <a:endParaRPr lang="pl-PL"/>
            </a:p>
          </p:txBody>
        </p:sp>
        <p:sp>
          <p:nvSpPr>
            <p:cNvPr id="27" name="Dowolny kształt 475">
              <a:extLst>
                <a:ext uri="{FF2B5EF4-FFF2-40B4-BE49-F238E27FC236}">
                  <a16:creationId xmlns:a16="http://schemas.microsoft.com/office/drawing/2014/main" id="{8DE13BAF-E6CE-4360-9567-7C5BD3EB82BC}"/>
                </a:ext>
              </a:extLst>
            </p:cNvPr>
            <p:cNvSpPr/>
            <p:nvPr/>
          </p:nvSpPr>
          <p:spPr>
            <a:xfrm>
              <a:off x="6251980" y="3671306"/>
              <a:ext cx="26042" cy="19661"/>
            </a:xfrm>
            <a:custGeom>
              <a:avLst/>
              <a:gdLst>
                <a:gd name="connsiteX0" fmla="*/ 35420 w 74615"/>
                <a:gd name="connsiteY0" fmla="*/ 4524 h 60288"/>
                <a:gd name="connsiteX1" fmla="*/ 53614 w 74615"/>
                <a:gd name="connsiteY1" fmla="*/ 70 h 60288"/>
                <a:gd name="connsiteX2" fmla="*/ 71807 w 74615"/>
                <a:gd name="connsiteY2" fmla="*/ 70 h 60288"/>
                <a:gd name="connsiteX3" fmla="*/ 71807 w 74615"/>
                <a:gd name="connsiteY3" fmla="*/ 9848 h 60288"/>
                <a:gd name="connsiteX4" fmla="*/ 54968 w 74615"/>
                <a:gd name="connsiteY4" fmla="*/ 29211 h 60288"/>
                <a:gd name="connsiteX5" fmla="*/ 43936 w 74615"/>
                <a:gd name="connsiteY5" fmla="*/ 50801 h 60288"/>
                <a:gd name="connsiteX6" fmla="*/ 30000 w 74615"/>
                <a:gd name="connsiteY6" fmla="*/ 60288 h 60288"/>
                <a:gd name="connsiteX7" fmla="*/ 13936 w 74615"/>
                <a:gd name="connsiteY7" fmla="*/ 60288 h 60288"/>
                <a:gd name="connsiteX8" fmla="*/ 13936 w 74615"/>
                <a:gd name="connsiteY8" fmla="*/ 36666 h 60288"/>
                <a:gd name="connsiteX9" fmla="*/ 0 w 74615"/>
                <a:gd name="connsiteY9" fmla="*/ 19530 h 60288"/>
                <a:gd name="connsiteX10" fmla="*/ 12871 w 74615"/>
                <a:gd name="connsiteY10" fmla="*/ 14205 h 60288"/>
                <a:gd name="connsiteX11" fmla="*/ 35420 w 74615"/>
                <a:gd name="connsiteY11" fmla="*/ 4524 h 6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615" h="60288">
                  <a:moveTo>
                    <a:pt x="35420" y="4524"/>
                  </a:moveTo>
                  <a:lnTo>
                    <a:pt x="53614" y="70"/>
                  </a:lnTo>
                  <a:cubicBezTo>
                    <a:pt x="53614" y="70"/>
                    <a:pt x="67549" y="942"/>
                    <a:pt x="71807" y="70"/>
                  </a:cubicBezTo>
                  <a:cubicBezTo>
                    <a:pt x="76065" y="-801"/>
                    <a:pt x="75001" y="6654"/>
                    <a:pt x="71807" y="9848"/>
                  </a:cubicBezTo>
                  <a:cubicBezTo>
                    <a:pt x="68614" y="13043"/>
                    <a:pt x="54968" y="29211"/>
                    <a:pt x="54968" y="29211"/>
                  </a:cubicBezTo>
                  <a:lnTo>
                    <a:pt x="43936" y="50801"/>
                  </a:lnTo>
                  <a:lnTo>
                    <a:pt x="30000" y="60288"/>
                  </a:lnTo>
                  <a:lnTo>
                    <a:pt x="13936" y="60288"/>
                  </a:lnTo>
                  <a:lnTo>
                    <a:pt x="13936" y="36666"/>
                  </a:lnTo>
                  <a:lnTo>
                    <a:pt x="0" y="19530"/>
                  </a:lnTo>
                  <a:lnTo>
                    <a:pt x="12871" y="14205"/>
                  </a:lnTo>
                  <a:lnTo>
                    <a:pt x="35420" y="4524"/>
                  </a:lnTo>
                  <a:close/>
                </a:path>
              </a:pathLst>
            </a:custGeom>
            <a:solidFill>
              <a:srgbClr val="F2F2F2"/>
            </a:solidFill>
            <a:ln w="9671" cap="flat">
              <a:noFill/>
              <a:prstDash val="solid"/>
              <a:miter/>
            </a:ln>
          </p:spPr>
          <p:txBody>
            <a:bodyPr rtlCol="0" anchor="ctr"/>
            <a:lstStyle/>
            <a:p>
              <a:endParaRPr lang="pl-PL"/>
            </a:p>
          </p:txBody>
        </p:sp>
        <p:sp>
          <p:nvSpPr>
            <p:cNvPr id="28" name="Dowolny kształt 476">
              <a:extLst>
                <a:ext uri="{FF2B5EF4-FFF2-40B4-BE49-F238E27FC236}">
                  <a16:creationId xmlns:a16="http://schemas.microsoft.com/office/drawing/2014/main" id="{3B1178FE-0962-47C9-996A-2FCF759A58BA}"/>
                </a:ext>
              </a:extLst>
            </p:cNvPr>
            <p:cNvSpPr/>
            <p:nvPr/>
          </p:nvSpPr>
          <p:spPr>
            <a:xfrm>
              <a:off x="6225769" y="3659467"/>
              <a:ext cx="12759" cy="20521"/>
            </a:xfrm>
            <a:custGeom>
              <a:avLst/>
              <a:gdLst>
                <a:gd name="connsiteX0" fmla="*/ 0 w 36558"/>
                <a:gd name="connsiteY0" fmla="*/ 14009 h 62925"/>
                <a:gd name="connsiteX1" fmla="*/ 20420 w 36558"/>
                <a:gd name="connsiteY1" fmla="*/ 1132 h 62925"/>
                <a:gd name="connsiteX2" fmla="*/ 36484 w 36558"/>
                <a:gd name="connsiteY2" fmla="*/ 19333 h 62925"/>
                <a:gd name="connsiteX3" fmla="*/ 28936 w 36558"/>
                <a:gd name="connsiteY3" fmla="*/ 53702 h 62925"/>
                <a:gd name="connsiteX4" fmla="*/ 12871 w 36558"/>
                <a:gd name="connsiteY4" fmla="*/ 60963 h 62925"/>
                <a:gd name="connsiteX5" fmla="*/ 7548 w 36558"/>
                <a:gd name="connsiteY5" fmla="*/ 36372 h 62925"/>
                <a:gd name="connsiteX6" fmla="*/ 5419 w 36558"/>
                <a:gd name="connsiteY6" fmla="*/ 25820 h 62925"/>
                <a:gd name="connsiteX7" fmla="*/ 0 w 36558"/>
                <a:gd name="connsiteY7" fmla="*/ 14009 h 6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58" h="62925">
                  <a:moveTo>
                    <a:pt x="0" y="14009"/>
                  </a:moveTo>
                  <a:cubicBezTo>
                    <a:pt x="4258" y="10814"/>
                    <a:pt x="13936" y="-4192"/>
                    <a:pt x="20420" y="1132"/>
                  </a:cubicBezTo>
                  <a:cubicBezTo>
                    <a:pt x="26904" y="6457"/>
                    <a:pt x="37549" y="11879"/>
                    <a:pt x="36484" y="19333"/>
                  </a:cubicBezTo>
                  <a:cubicBezTo>
                    <a:pt x="35420" y="26885"/>
                    <a:pt x="33291" y="50410"/>
                    <a:pt x="28936" y="53702"/>
                  </a:cubicBezTo>
                  <a:cubicBezTo>
                    <a:pt x="24581" y="56994"/>
                    <a:pt x="15000" y="67159"/>
                    <a:pt x="12871" y="60963"/>
                  </a:cubicBezTo>
                  <a:cubicBezTo>
                    <a:pt x="10742" y="54767"/>
                    <a:pt x="6387" y="39471"/>
                    <a:pt x="7548" y="36372"/>
                  </a:cubicBezTo>
                  <a:cubicBezTo>
                    <a:pt x="8710" y="33274"/>
                    <a:pt x="10742" y="37631"/>
                    <a:pt x="5419" y="25820"/>
                  </a:cubicBezTo>
                  <a:cubicBezTo>
                    <a:pt x="0" y="14009"/>
                    <a:pt x="0" y="14009"/>
                    <a:pt x="0" y="14009"/>
                  </a:cubicBezTo>
                  <a:close/>
                </a:path>
              </a:pathLst>
            </a:custGeom>
            <a:solidFill>
              <a:srgbClr val="F2F2F2"/>
            </a:solidFill>
            <a:ln w="9671" cap="flat">
              <a:noFill/>
              <a:prstDash val="solid"/>
              <a:miter/>
            </a:ln>
          </p:spPr>
          <p:txBody>
            <a:bodyPr rtlCol="0" anchor="ctr"/>
            <a:lstStyle/>
            <a:p>
              <a:endParaRPr lang="pl-PL"/>
            </a:p>
          </p:txBody>
        </p:sp>
        <p:sp>
          <p:nvSpPr>
            <p:cNvPr id="29" name="Dowolny kształt 477">
              <a:extLst>
                <a:ext uri="{FF2B5EF4-FFF2-40B4-BE49-F238E27FC236}">
                  <a16:creationId xmlns:a16="http://schemas.microsoft.com/office/drawing/2014/main" id="{50032EC7-E91C-41E5-9CF5-1B19A48AF531}"/>
                </a:ext>
              </a:extLst>
            </p:cNvPr>
            <p:cNvSpPr/>
            <p:nvPr/>
          </p:nvSpPr>
          <p:spPr>
            <a:xfrm>
              <a:off x="6251980" y="3554075"/>
              <a:ext cx="29404" cy="16120"/>
            </a:xfrm>
            <a:custGeom>
              <a:avLst/>
              <a:gdLst>
                <a:gd name="connsiteX0" fmla="*/ 0 w 84248"/>
                <a:gd name="connsiteY0" fmla="*/ 1230 h 49428"/>
                <a:gd name="connsiteX1" fmla="*/ 26807 w 84248"/>
                <a:gd name="connsiteY1" fmla="*/ 1230 h 49428"/>
                <a:gd name="connsiteX2" fmla="*/ 43936 w 84248"/>
                <a:gd name="connsiteY2" fmla="*/ 1230 h 49428"/>
                <a:gd name="connsiteX3" fmla="*/ 63291 w 84248"/>
                <a:gd name="connsiteY3" fmla="*/ 9846 h 49428"/>
                <a:gd name="connsiteX4" fmla="*/ 74711 w 84248"/>
                <a:gd name="connsiteY4" fmla="*/ 26982 h 49428"/>
                <a:gd name="connsiteX5" fmla="*/ 82646 w 84248"/>
                <a:gd name="connsiteY5" fmla="*/ 39858 h 49428"/>
                <a:gd name="connsiteX6" fmla="*/ 66582 w 84248"/>
                <a:gd name="connsiteY6" fmla="*/ 48475 h 49428"/>
                <a:gd name="connsiteX7" fmla="*/ 52646 w 84248"/>
                <a:gd name="connsiteY7" fmla="*/ 37728 h 49428"/>
                <a:gd name="connsiteX8" fmla="*/ 57969 w 84248"/>
                <a:gd name="connsiteY8" fmla="*/ 24755 h 49428"/>
                <a:gd name="connsiteX9" fmla="*/ 42194 w 84248"/>
                <a:gd name="connsiteY9" fmla="*/ 24755 h 49428"/>
                <a:gd name="connsiteX10" fmla="*/ 27968 w 84248"/>
                <a:gd name="connsiteY10" fmla="*/ 30274 h 49428"/>
                <a:gd name="connsiteX11" fmla="*/ 7548 w 84248"/>
                <a:gd name="connsiteY11" fmla="*/ 16333 h 49428"/>
                <a:gd name="connsiteX12" fmla="*/ 0 w 84248"/>
                <a:gd name="connsiteY12" fmla="*/ 1230 h 4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8" h="49428">
                  <a:moveTo>
                    <a:pt x="0" y="1230"/>
                  </a:moveTo>
                  <a:cubicBezTo>
                    <a:pt x="3194" y="-900"/>
                    <a:pt x="20420" y="165"/>
                    <a:pt x="26807" y="1230"/>
                  </a:cubicBezTo>
                  <a:cubicBezTo>
                    <a:pt x="33291" y="2295"/>
                    <a:pt x="43936" y="1230"/>
                    <a:pt x="43936" y="1230"/>
                  </a:cubicBezTo>
                  <a:cubicBezTo>
                    <a:pt x="43936" y="1230"/>
                    <a:pt x="61065" y="4425"/>
                    <a:pt x="63291" y="9846"/>
                  </a:cubicBezTo>
                  <a:cubicBezTo>
                    <a:pt x="65420" y="15171"/>
                    <a:pt x="64646" y="21657"/>
                    <a:pt x="74711" y="26982"/>
                  </a:cubicBezTo>
                  <a:cubicBezTo>
                    <a:pt x="84775" y="32307"/>
                    <a:pt x="85840" y="33469"/>
                    <a:pt x="82646" y="39858"/>
                  </a:cubicBezTo>
                  <a:cubicBezTo>
                    <a:pt x="79453" y="46345"/>
                    <a:pt x="78388" y="51669"/>
                    <a:pt x="66582" y="48475"/>
                  </a:cubicBezTo>
                  <a:cubicBezTo>
                    <a:pt x="54775" y="45280"/>
                    <a:pt x="52646" y="43150"/>
                    <a:pt x="52646" y="37728"/>
                  </a:cubicBezTo>
                  <a:cubicBezTo>
                    <a:pt x="52646" y="32404"/>
                    <a:pt x="57969" y="24755"/>
                    <a:pt x="57969" y="24755"/>
                  </a:cubicBezTo>
                  <a:cubicBezTo>
                    <a:pt x="57969" y="24755"/>
                    <a:pt x="45678" y="24659"/>
                    <a:pt x="42194" y="24755"/>
                  </a:cubicBezTo>
                  <a:cubicBezTo>
                    <a:pt x="38710" y="24852"/>
                    <a:pt x="34452" y="35598"/>
                    <a:pt x="27968" y="30274"/>
                  </a:cubicBezTo>
                  <a:cubicBezTo>
                    <a:pt x="21484" y="24949"/>
                    <a:pt x="7548" y="16333"/>
                    <a:pt x="7548" y="16333"/>
                  </a:cubicBezTo>
                  <a:lnTo>
                    <a:pt x="0" y="1230"/>
                  </a:lnTo>
                  <a:close/>
                </a:path>
              </a:pathLst>
            </a:custGeom>
            <a:solidFill>
              <a:srgbClr val="F2F2F2"/>
            </a:solidFill>
            <a:ln w="9671" cap="flat">
              <a:noFill/>
              <a:prstDash val="solid"/>
              <a:miter/>
            </a:ln>
          </p:spPr>
          <p:txBody>
            <a:bodyPr rtlCol="0" anchor="ctr"/>
            <a:lstStyle/>
            <a:p>
              <a:endParaRPr lang="pl-PL"/>
            </a:p>
          </p:txBody>
        </p:sp>
        <p:sp>
          <p:nvSpPr>
            <p:cNvPr id="30" name="Dowolny kształt 478">
              <a:extLst>
                <a:ext uri="{FF2B5EF4-FFF2-40B4-BE49-F238E27FC236}">
                  <a16:creationId xmlns:a16="http://schemas.microsoft.com/office/drawing/2014/main" id="{CCAFB2E4-A720-4BC6-9BEC-9E7F4278FF79}"/>
                </a:ext>
              </a:extLst>
            </p:cNvPr>
            <p:cNvSpPr/>
            <p:nvPr/>
          </p:nvSpPr>
          <p:spPr>
            <a:xfrm>
              <a:off x="6286817" y="3679335"/>
              <a:ext cx="13105" cy="17916"/>
            </a:xfrm>
            <a:custGeom>
              <a:avLst/>
              <a:gdLst>
                <a:gd name="connsiteX0" fmla="*/ 0 w 37548"/>
                <a:gd name="connsiteY0" fmla="*/ 26183 h 54936"/>
                <a:gd name="connsiteX1" fmla="*/ 12871 w 37548"/>
                <a:gd name="connsiteY1" fmla="*/ 2367 h 54936"/>
                <a:gd name="connsiteX2" fmla="*/ 25742 w 37548"/>
                <a:gd name="connsiteY2" fmla="*/ 2367 h 54936"/>
                <a:gd name="connsiteX3" fmla="*/ 37549 w 37548"/>
                <a:gd name="connsiteY3" fmla="*/ 17373 h 54936"/>
                <a:gd name="connsiteX4" fmla="*/ 31065 w 37548"/>
                <a:gd name="connsiteY4" fmla="*/ 50676 h 54936"/>
                <a:gd name="connsiteX5" fmla="*/ 18774 w 37548"/>
                <a:gd name="connsiteY5" fmla="*/ 54936 h 54936"/>
                <a:gd name="connsiteX6" fmla="*/ 4258 w 37548"/>
                <a:gd name="connsiteY6" fmla="*/ 45255 h 54936"/>
                <a:gd name="connsiteX7" fmla="*/ 0 w 37548"/>
                <a:gd name="connsiteY7" fmla="*/ 35574 h 54936"/>
                <a:gd name="connsiteX8" fmla="*/ 0 w 37548"/>
                <a:gd name="connsiteY8" fmla="*/ 26183 h 5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48" h="54936">
                  <a:moveTo>
                    <a:pt x="0" y="26183"/>
                  </a:moveTo>
                  <a:lnTo>
                    <a:pt x="12871" y="2367"/>
                  </a:lnTo>
                  <a:cubicBezTo>
                    <a:pt x="12871" y="2367"/>
                    <a:pt x="23613" y="-2958"/>
                    <a:pt x="25742" y="2367"/>
                  </a:cubicBezTo>
                  <a:cubicBezTo>
                    <a:pt x="27871" y="7691"/>
                    <a:pt x="37549" y="17373"/>
                    <a:pt x="37549" y="17373"/>
                  </a:cubicBezTo>
                  <a:cubicBezTo>
                    <a:pt x="37549" y="29184"/>
                    <a:pt x="31065" y="50676"/>
                    <a:pt x="31065" y="50676"/>
                  </a:cubicBezTo>
                  <a:cubicBezTo>
                    <a:pt x="31065" y="50676"/>
                    <a:pt x="25742" y="54936"/>
                    <a:pt x="18774" y="54936"/>
                  </a:cubicBezTo>
                  <a:cubicBezTo>
                    <a:pt x="11807" y="54936"/>
                    <a:pt x="4258" y="45255"/>
                    <a:pt x="4258" y="45255"/>
                  </a:cubicBezTo>
                  <a:lnTo>
                    <a:pt x="0" y="35574"/>
                  </a:lnTo>
                  <a:lnTo>
                    <a:pt x="0" y="26183"/>
                  </a:lnTo>
                  <a:close/>
                </a:path>
              </a:pathLst>
            </a:custGeom>
            <a:solidFill>
              <a:srgbClr val="F2F2F2"/>
            </a:solidFill>
            <a:ln w="9671" cap="flat">
              <a:noFill/>
              <a:prstDash val="solid"/>
              <a:miter/>
            </a:ln>
          </p:spPr>
          <p:txBody>
            <a:bodyPr rtlCol="0" anchor="ctr"/>
            <a:lstStyle/>
            <a:p>
              <a:endParaRPr lang="pl-PL"/>
            </a:p>
          </p:txBody>
        </p:sp>
        <p:sp>
          <p:nvSpPr>
            <p:cNvPr id="31" name="Dowolny kształt 479">
              <a:extLst>
                <a:ext uri="{FF2B5EF4-FFF2-40B4-BE49-F238E27FC236}">
                  <a16:creationId xmlns:a16="http://schemas.microsoft.com/office/drawing/2014/main" id="{E2E3FE41-E032-439C-B44C-6E499AD40648}"/>
                </a:ext>
              </a:extLst>
            </p:cNvPr>
            <p:cNvSpPr/>
            <p:nvPr/>
          </p:nvSpPr>
          <p:spPr>
            <a:xfrm>
              <a:off x="6227912" y="3686438"/>
              <a:ext cx="9995" cy="13184"/>
            </a:xfrm>
            <a:custGeom>
              <a:avLst/>
              <a:gdLst>
                <a:gd name="connsiteX0" fmla="*/ 11029 w 28638"/>
                <a:gd name="connsiteY0" fmla="*/ 20085 h 40424"/>
                <a:gd name="connsiteX1" fmla="*/ 24965 w 28638"/>
                <a:gd name="connsiteY1" fmla="*/ 5756 h 40424"/>
                <a:gd name="connsiteX2" fmla="*/ 24965 w 28638"/>
                <a:gd name="connsiteY2" fmla="*/ 33251 h 40424"/>
                <a:gd name="connsiteX3" fmla="*/ 22836 w 28638"/>
                <a:gd name="connsiteY3" fmla="*/ 37511 h 40424"/>
                <a:gd name="connsiteX4" fmla="*/ 4642 w 28638"/>
                <a:gd name="connsiteY4" fmla="*/ 37511 h 40424"/>
                <a:gd name="connsiteX5" fmla="*/ 384 w 28638"/>
                <a:gd name="connsiteY5" fmla="*/ 25700 h 40424"/>
                <a:gd name="connsiteX6" fmla="*/ 11029 w 28638"/>
                <a:gd name="connsiteY6" fmla="*/ 20085 h 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38" h="40424">
                  <a:moveTo>
                    <a:pt x="11029" y="20085"/>
                  </a:moveTo>
                  <a:cubicBezTo>
                    <a:pt x="19642" y="7499"/>
                    <a:pt x="19642" y="-8863"/>
                    <a:pt x="24965" y="5756"/>
                  </a:cubicBezTo>
                  <a:cubicBezTo>
                    <a:pt x="30288" y="20375"/>
                    <a:pt x="27094" y="28991"/>
                    <a:pt x="24965" y="33251"/>
                  </a:cubicBezTo>
                  <a:cubicBezTo>
                    <a:pt x="22836" y="37511"/>
                    <a:pt x="35707" y="32186"/>
                    <a:pt x="22836" y="37511"/>
                  </a:cubicBezTo>
                  <a:cubicBezTo>
                    <a:pt x="9965" y="42836"/>
                    <a:pt x="8900" y="39641"/>
                    <a:pt x="4642" y="37511"/>
                  </a:cubicBezTo>
                  <a:cubicBezTo>
                    <a:pt x="384" y="35381"/>
                    <a:pt x="-681" y="28895"/>
                    <a:pt x="384" y="25700"/>
                  </a:cubicBezTo>
                  <a:cubicBezTo>
                    <a:pt x="1448" y="22505"/>
                    <a:pt x="11029" y="20085"/>
                    <a:pt x="11029" y="20085"/>
                  </a:cubicBezTo>
                  <a:close/>
                </a:path>
              </a:pathLst>
            </a:custGeom>
            <a:solidFill>
              <a:srgbClr val="F2F2F2"/>
            </a:solidFill>
            <a:ln w="9671" cap="flat">
              <a:noFill/>
              <a:prstDash val="solid"/>
              <a:miter/>
            </a:ln>
          </p:spPr>
          <p:txBody>
            <a:bodyPr rtlCol="0" anchor="ctr"/>
            <a:lstStyle/>
            <a:p>
              <a:endParaRPr lang="pl-PL"/>
            </a:p>
          </p:txBody>
        </p:sp>
        <p:sp>
          <p:nvSpPr>
            <p:cNvPr id="32" name="Dowolny kształt 480">
              <a:extLst>
                <a:ext uri="{FF2B5EF4-FFF2-40B4-BE49-F238E27FC236}">
                  <a16:creationId xmlns:a16="http://schemas.microsoft.com/office/drawing/2014/main" id="{191D928B-E94E-4477-8B00-A4C7A0E3292D}"/>
                </a:ext>
              </a:extLst>
            </p:cNvPr>
            <p:cNvSpPr/>
            <p:nvPr/>
          </p:nvSpPr>
          <p:spPr>
            <a:xfrm>
              <a:off x="6073960" y="4051557"/>
              <a:ext cx="14103" cy="19954"/>
            </a:xfrm>
            <a:custGeom>
              <a:avLst/>
              <a:gdLst>
                <a:gd name="connsiteX0" fmla="*/ 6484 w 40409"/>
                <a:gd name="connsiteY0" fmla="*/ 0 h 61186"/>
                <a:gd name="connsiteX1" fmla="*/ 22549 w 40409"/>
                <a:gd name="connsiteY1" fmla="*/ 19363 h 61186"/>
                <a:gd name="connsiteX2" fmla="*/ 35420 w 40409"/>
                <a:gd name="connsiteY2" fmla="*/ 40274 h 61186"/>
                <a:gd name="connsiteX3" fmla="*/ 35420 w 40409"/>
                <a:gd name="connsiteY3" fmla="*/ 61186 h 61186"/>
                <a:gd name="connsiteX4" fmla="*/ 6484 w 40409"/>
                <a:gd name="connsiteY4" fmla="*/ 61186 h 61186"/>
                <a:gd name="connsiteX5" fmla="*/ 0 w 40409"/>
                <a:gd name="connsiteY5" fmla="*/ 30593 h 61186"/>
                <a:gd name="connsiteX6" fmla="*/ 6484 w 40409"/>
                <a:gd name="connsiteY6" fmla="*/ 0 h 6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9" h="61186">
                  <a:moveTo>
                    <a:pt x="6484" y="0"/>
                  </a:moveTo>
                  <a:cubicBezTo>
                    <a:pt x="6484" y="0"/>
                    <a:pt x="21000" y="14522"/>
                    <a:pt x="22549" y="19363"/>
                  </a:cubicBezTo>
                  <a:cubicBezTo>
                    <a:pt x="24097" y="24203"/>
                    <a:pt x="35420" y="40274"/>
                    <a:pt x="35420" y="40274"/>
                  </a:cubicBezTo>
                  <a:cubicBezTo>
                    <a:pt x="35420" y="40274"/>
                    <a:pt x="46646" y="61186"/>
                    <a:pt x="35420" y="61186"/>
                  </a:cubicBezTo>
                  <a:cubicBezTo>
                    <a:pt x="24194" y="61186"/>
                    <a:pt x="6484" y="61186"/>
                    <a:pt x="6484" y="61186"/>
                  </a:cubicBezTo>
                  <a:lnTo>
                    <a:pt x="0" y="30593"/>
                  </a:lnTo>
                  <a:lnTo>
                    <a:pt x="6484" y="0"/>
                  </a:lnTo>
                  <a:close/>
                </a:path>
              </a:pathLst>
            </a:custGeom>
            <a:solidFill>
              <a:srgbClr val="F2F2F2"/>
            </a:solidFill>
            <a:ln w="9671" cap="flat">
              <a:noFill/>
              <a:prstDash val="solid"/>
              <a:miter/>
            </a:ln>
          </p:spPr>
          <p:txBody>
            <a:bodyPr rtlCol="0" anchor="ctr"/>
            <a:lstStyle/>
            <a:p>
              <a:endParaRPr lang="pl-PL"/>
            </a:p>
          </p:txBody>
        </p:sp>
      </p:grpSp>
    </p:spTree>
    <p:extLst>
      <p:ext uri="{BB962C8B-B14F-4D97-AF65-F5344CB8AC3E}">
        <p14:creationId xmlns:p14="http://schemas.microsoft.com/office/powerpoint/2010/main" val="28887069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EF19CD-DDBD-4F1E-B534-00A10009DE50}"/>
              </a:ext>
            </a:extLst>
          </p:cNvPr>
          <p:cNvSpPr>
            <a:spLocks noGrp="1"/>
          </p:cNvSpPr>
          <p:nvPr>
            <p:ph type="title"/>
          </p:nvPr>
        </p:nvSpPr>
        <p:spPr/>
        <p:txBody>
          <a:bodyPr/>
          <a:lstStyle/>
          <a:p>
            <a:endParaRPr lang="pl-PL" dirty="0"/>
          </a:p>
        </p:txBody>
      </p:sp>
      <p:sp>
        <p:nvSpPr>
          <p:cNvPr id="3" name="Symbol zastępczy tekstu 2">
            <a:extLst>
              <a:ext uri="{FF2B5EF4-FFF2-40B4-BE49-F238E27FC236}">
                <a16:creationId xmlns:a16="http://schemas.microsoft.com/office/drawing/2014/main" id="{2F27CE11-7214-4DDD-9F0B-0EB7FF71F036}"/>
              </a:ext>
            </a:extLst>
          </p:cNvPr>
          <p:cNvSpPr>
            <a:spLocks noGrp="1"/>
          </p:cNvSpPr>
          <p:nvPr>
            <p:ph type="body" idx="1"/>
          </p:nvPr>
        </p:nvSpPr>
        <p:spPr/>
        <p:txBody>
          <a:bodyPr/>
          <a:lstStyle/>
          <a:p>
            <a:endParaRPr lang="pl-PL"/>
          </a:p>
        </p:txBody>
      </p:sp>
      <p:grpSp>
        <p:nvGrpSpPr>
          <p:cNvPr id="209" name="Graphique 1">
            <a:extLst>
              <a:ext uri="{FF2B5EF4-FFF2-40B4-BE49-F238E27FC236}">
                <a16:creationId xmlns:a16="http://schemas.microsoft.com/office/drawing/2014/main" id="{05F6E66B-43E0-4F93-AC15-71CD81824B17}"/>
              </a:ext>
            </a:extLst>
          </p:cNvPr>
          <p:cNvGrpSpPr/>
          <p:nvPr/>
        </p:nvGrpSpPr>
        <p:grpSpPr>
          <a:xfrm rot="420000">
            <a:off x="3408889" y="-640266"/>
            <a:ext cx="8493955" cy="6530488"/>
            <a:chOff x="4755957" y="894939"/>
            <a:chExt cx="6591125" cy="5067517"/>
          </a:xfrm>
          <a:solidFill>
            <a:schemeClr val="bg2">
              <a:lumMod val="95000"/>
            </a:schemeClr>
          </a:solidFill>
        </p:grpSpPr>
        <p:sp>
          <p:nvSpPr>
            <p:cNvPr id="210" name="Forme libre : forme 3">
              <a:extLst>
                <a:ext uri="{FF2B5EF4-FFF2-40B4-BE49-F238E27FC236}">
                  <a16:creationId xmlns:a16="http://schemas.microsoft.com/office/drawing/2014/main" id="{FD5A8A33-8F72-4BDB-8DDC-5EABBCE909D8}"/>
                </a:ext>
              </a:extLst>
            </p:cNvPr>
            <p:cNvSpPr/>
            <p:nvPr/>
          </p:nvSpPr>
          <p:spPr>
            <a:xfrm>
              <a:off x="5766097" y="3055617"/>
              <a:ext cx="431587" cy="492090"/>
            </a:xfrm>
            <a:custGeom>
              <a:avLst/>
              <a:gdLst>
                <a:gd name="connsiteX0" fmla="*/ 425456 w 431587"/>
                <a:gd name="connsiteY0" fmla="*/ 211558 h 492089"/>
                <a:gd name="connsiteX1" fmla="*/ 429651 w 431587"/>
                <a:gd name="connsiteY1" fmla="*/ 209380 h 492089"/>
                <a:gd name="connsiteX2" fmla="*/ 426021 w 431587"/>
                <a:gd name="connsiteY2" fmla="*/ 205508 h 492089"/>
                <a:gd name="connsiteX3" fmla="*/ 414122 w 431587"/>
                <a:gd name="connsiteY3" fmla="*/ 198570 h 492089"/>
                <a:gd name="connsiteX4" fmla="*/ 389679 w 431587"/>
                <a:gd name="connsiteY4" fmla="*/ 201071 h 492089"/>
                <a:gd name="connsiteX5" fmla="*/ 386815 w 431587"/>
                <a:gd name="connsiteY5" fmla="*/ 185421 h 492089"/>
                <a:gd name="connsiteX6" fmla="*/ 372294 w 431587"/>
                <a:gd name="connsiteY6" fmla="*/ 172514 h 492089"/>
                <a:gd name="connsiteX7" fmla="*/ 370560 w 431587"/>
                <a:gd name="connsiteY7" fmla="*/ 154323 h 492089"/>
                <a:gd name="connsiteX8" fmla="*/ 365437 w 431587"/>
                <a:gd name="connsiteY8" fmla="*/ 153072 h 492089"/>
                <a:gd name="connsiteX9" fmla="*/ 360516 w 431587"/>
                <a:gd name="connsiteY9" fmla="*/ 156218 h 492089"/>
                <a:gd name="connsiteX10" fmla="*/ 356483 w 431587"/>
                <a:gd name="connsiteY10" fmla="*/ 176386 h 492089"/>
                <a:gd name="connsiteX11" fmla="*/ 317075 w 431587"/>
                <a:gd name="connsiteY11" fmla="*/ 181791 h 492089"/>
                <a:gd name="connsiteX12" fmla="*/ 297392 w 431587"/>
                <a:gd name="connsiteY12" fmla="*/ 159728 h 492089"/>
                <a:gd name="connsiteX13" fmla="*/ 274602 w 431587"/>
                <a:gd name="connsiteY13" fmla="*/ 124192 h 492089"/>
                <a:gd name="connsiteX14" fmla="*/ 278717 w 431587"/>
                <a:gd name="connsiteY14" fmla="*/ 104993 h 492089"/>
                <a:gd name="connsiteX15" fmla="*/ 303402 w 431587"/>
                <a:gd name="connsiteY15" fmla="*/ 96361 h 492089"/>
                <a:gd name="connsiteX16" fmla="*/ 312396 w 431587"/>
                <a:gd name="connsiteY16" fmla="*/ 75548 h 492089"/>
                <a:gd name="connsiteX17" fmla="*/ 336638 w 431587"/>
                <a:gd name="connsiteY17" fmla="*/ 70788 h 492089"/>
                <a:gd name="connsiteX18" fmla="*/ 375360 w 431587"/>
                <a:gd name="connsiteY18" fmla="*/ 36382 h 492089"/>
                <a:gd name="connsiteX19" fmla="*/ 375481 w 431587"/>
                <a:gd name="connsiteY19" fmla="*/ 35777 h 492089"/>
                <a:gd name="connsiteX20" fmla="*/ 386371 w 431587"/>
                <a:gd name="connsiteY20" fmla="*/ 29404 h 492089"/>
                <a:gd name="connsiteX21" fmla="*/ 400287 w 431587"/>
                <a:gd name="connsiteY21" fmla="*/ 25452 h 492089"/>
                <a:gd name="connsiteX22" fmla="*/ 400287 w 431587"/>
                <a:gd name="connsiteY22" fmla="*/ 20006 h 492089"/>
                <a:gd name="connsiteX23" fmla="*/ 389679 w 431587"/>
                <a:gd name="connsiteY23" fmla="*/ 13633 h 492089"/>
                <a:gd name="connsiteX24" fmla="*/ 387864 w 431587"/>
                <a:gd name="connsiteY24" fmla="*/ 6978 h 492089"/>
                <a:gd name="connsiteX25" fmla="*/ 380886 w 431587"/>
                <a:gd name="connsiteY25" fmla="*/ 3025 h 492089"/>
                <a:gd name="connsiteX26" fmla="*/ 378143 w 431587"/>
                <a:gd name="connsiteY26" fmla="*/ 3953 h 492089"/>
                <a:gd name="connsiteX27" fmla="*/ 379958 w 431587"/>
                <a:gd name="connsiteY27" fmla="*/ 7301 h 492089"/>
                <a:gd name="connsiteX28" fmla="*/ 379353 w 431587"/>
                <a:gd name="connsiteY28" fmla="*/ 11253 h 492089"/>
                <a:gd name="connsiteX29" fmla="*/ 376328 w 431587"/>
                <a:gd name="connsiteY29" fmla="*/ 11253 h 492089"/>
                <a:gd name="connsiteX30" fmla="*/ 372980 w 431587"/>
                <a:gd name="connsiteY30" fmla="*/ 8511 h 492089"/>
                <a:gd name="connsiteX31" fmla="*/ 360557 w 431587"/>
                <a:gd name="connsiteY31" fmla="*/ 9439 h 492089"/>
                <a:gd name="connsiteX32" fmla="*/ 357532 w 431587"/>
                <a:gd name="connsiteY32" fmla="*/ 15811 h 492089"/>
                <a:gd name="connsiteX33" fmla="*/ 359347 w 431587"/>
                <a:gd name="connsiteY33" fmla="*/ 36987 h 492089"/>
                <a:gd name="connsiteX34" fmla="*/ 354506 w 431587"/>
                <a:gd name="connsiteY34" fmla="*/ 41545 h 492089"/>
                <a:gd name="connsiteX35" fmla="*/ 346923 w 431587"/>
                <a:gd name="connsiteY35" fmla="*/ 42755 h 492089"/>
                <a:gd name="connsiteX36" fmla="*/ 339058 w 431587"/>
                <a:gd name="connsiteY36" fmla="*/ 47918 h 492089"/>
                <a:gd name="connsiteX37" fmla="*/ 340268 w 431587"/>
                <a:gd name="connsiteY37" fmla="*/ 43683 h 492089"/>
                <a:gd name="connsiteX38" fmla="*/ 345108 w 431587"/>
                <a:gd name="connsiteY38" fmla="*/ 41263 h 492089"/>
                <a:gd name="connsiteX39" fmla="*/ 344826 w 431587"/>
                <a:gd name="connsiteY39" fmla="*/ 35818 h 492089"/>
                <a:gd name="connsiteX40" fmla="*/ 352086 w 431587"/>
                <a:gd name="connsiteY40" fmla="*/ 27952 h 492089"/>
                <a:gd name="connsiteX41" fmla="*/ 352086 w 431587"/>
                <a:gd name="connsiteY41" fmla="*/ 23112 h 492089"/>
                <a:gd name="connsiteX42" fmla="*/ 348133 w 431587"/>
                <a:gd name="connsiteY42" fmla="*/ 7986 h 492089"/>
                <a:gd name="connsiteX43" fmla="*/ 342366 w 431587"/>
                <a:gd name="connsiteY43" fmla="*/ 7704 h 492089"/>
                <a:gd name="connsiteX44" fmla="*/ 340833 w 431587"/>
                <a:gd name="connsiteY44" fmla="*/ 11052 h 492089"/>
                <a:gd name="connsiteX45" fmla="*/ 343253 w 431587"/>
                <a:gd name="connsiteY45" fmla="*/ 15005 h 492089"/>
                <a:gd name="connsiteX46" fmla="*/ 340510 w 431587"/>
                <a:gd name="connsiteY46" fmla="*/ 25895 h 492089"/>
                <a:gd name="connsiteX47" fmla="*/ 338372 w 431587"/>
                <a:gd name="connsiteY47" fmla="*/ 15287 h 492089"/>
                <a:gd name="connsiteX48" fmla="*/ 333209 w 431587"/>
                <a:gd name="connsiteY48" fmla="*/ 13754 h 492089"/>
                <a:gd name="connsiteX49" fmla="*/ 329579 w 431587"/>
                <a:gd name="connsiteY49" fmla="*/ 17102 h 492089"/>
                <a:gd name="connsiteX50" fmla="*/ 316551 w 431587"/>
                <a:gd name="connsiteY50" fmla="*/ 11052 h 492089"/>
                <a:gd name="connsiteX51" fmla="*/ 306548 w 431587"/>
                <a:gd name="connsiteY51" fmla="*/ 12867 h 492089"/>
                <a:gd name="connsiteX52" fmla="*/ 293520 w 431587"/>
                <a:gd name="connsiteY52" fmla="*/ 13472 h 492089"/>
                <a:gd name="connsiteX53" fmla="*/ 287147 w 431587"/>
                <a:gd name="connsiteY53" fmla="*/ 23152 h 492089"/>
                <a:gd name="connsiteX54" fmla="*/ 279281 w 431587"/>
                <a:gd name="connsiteY54" fmla="*/ 26500 h 492089"/>
                <a:gd name="connsiteX55" fmla="*/ 277466 w 431587"/>
                <a:gd name="connsiteY55" fmla="*/ 31341 h 492089"/>
                <a:gd name="connsiteX56" fmla="*/ 279886 w 431587"/>
                <a:gd name="connsiteY56" fmla="*/ 32873 h 492089"/>
                <a:gd name="connsiteX57" fmla="*/ 279886 w 431587"/>
                <a:gd name="connsiteY57" fmla="*/ 36826 h 492089"/>
                <a:gd name="connsiteX58" fmla="*/ 274723 w 431587"/>
                <a:gd name="connsiteY58" fmla="*/ 39246 h 492089"/>
                <a:gd name="connsiteX59" fmla="*/ 274723 w 431587"/>
                <a:gd name="connsiteY59" fmla="*/ 41989 h 492089"/>
                <a:gd name="connsiteX60" fmla="*/ 280491 w 431587"/>
                <a:gd name="connsiteY60" fmla="*/ 45619 h 492089"/>
                <a:gd name="connsiteX61" fmla="*/ 276538 w 431587"/>
                <a:gd name="connsiteY61" fmla="*/ 48967 h 492089"/>
                <a:gd name="connsiteX62" fmla="*/ 265325 w 431587"/>
                <a:gd name="connsiteY62" fmla="*/ 48039 h 492089"/>
                <a:gd name="connsiteX63" fmla="*/ 265043 w 431587"/>
                <a:gd name="connsiteY63" fmla="*/ 52275 h 492089"/>
                <a:gd name="connsiteX64" fmla="*/ 268996 w 431587"/>
                <a:gd name="connsiteY64" fmla="*/ 57720 h 492089"/>
                <a:gd name="connsiteX65" fmla="*/ 263550 w 431587"/>
                <a:gd name="connsiteY65" fmla="*/ 57397 h 492089"/>
                <a:gd name="connsiteX66" fmla="*/ 258710 w 431587"/>
                <a:gd name="connsiteY66" fmla="*/ 55259 h 492089"/>
                <a:gd name="connsiteX67" fmla="*/ 251732 w 431587"/>
                <a:gd name="connsiteY67" fmla="*/ 54937 h 492089"/>
                <a:gd name="connsiteX68" fmla="*/ 239027 w 431587"/>
                <a:gd name="connsiteY68" fmla="*/ 61915 h 492089"/>
                <a:gd name="connsiteX69" fmla="*/ 239027 w 431587"/>
                <a:gd name="connsiteY69" fmla="*/ 67078 h 492089"/>
                <a:gd name="connsiteX70" fmla="*/ 247820 w 431587"/>
                <a:gd name="connsiteY70" fmla="*/ 76758 h 492089"/>
                <a:gd name="connsiteX71" fmla="*/ 265083 w 431587"/>
                <a:gd name="connsiteY71" fmla="*/ 77968 h 492089"/>
                <a:gd name="connsiteX72" fmla="*/ 263873 w 431587"/>
                <a:gd name="connsiteY72" fmla="*/ 82808 h 492089"/>
                <a:gd name="connsiteX73" fmla="*/ 261453 w 431587"/>
                <a:gd name="connsiteY73" fmla="*/ 85551 h 492089"/>
                <a:gd name="connsiteX74" fmla="*/ 265083 w 431587"/>
                <a:gd name="connsiteY74" fmla="*/ 85228 h 492089"/>
                <a:gd name="connsiteX75" fmla="*/ 267826 w 431587"/>
                <a:gd name="connsiteY75" fmla="*/ 82203 h 492089"/>
                <a:gd name="connsiteX76" fmla="*/ 272384 w 431587"/>
                <a:gd name="connsiteY76" fmla="*/ 80993 h 492089"/>
                <a:gd name="connsiteX77" fmla="*/ 288115 w 431587"/>
                <a:gd name="connsiteY77" fmla="*/ 83413 h 492089"/>
                <a:gd name="connsiteX78" fmla="*/ 274481 w 431587"/>
                <a:gd name="connsiteY78" fmla="*/ 102169 h 492089"/>
                <a:gd name="connsiteX79" fmla="*/ 253305 w 431587"/>
                <a:gd name="connsiteY79" fmla="*/ 101564 h 492089"/>
                <a:gd name="connsiteX80" fmla="*/ 249352 w 431587"/>
                <a:gd name="connsiteY80" fmla="*/ 107332 h 492089"/>
                <a:gd name="connsiteX81" fmla="*/ 239954 w 431587"/>
                <a:gd name="connsiteY81" fmla="*/ 108542 h 492089"/>
                <a:gd name="connsiteX82" fmla="*/ 238139 w 431587"/>
                <a:gd name="connsiteY82" fmla="*/ 113382 h 492089"/>
                <a:gd name="connsiteX83" fmla="*/ 242092 w 431587"/>
                <a:gd name="connsiteY83" fmla="*/ 115520 h 492089"/>
                <a:gd name="connsiteX84" fmla="*/ 246650 w 431587"/>
                <a:gd name="connsiteY84" fmla="*/ 124313 h 492089"/>
                <a:gd name="connsiteX85" fmla="*/ 239672 w 431587"/>
                <a:gd name="connsiteY85" fmla="*/ 126733 h 492089"/>
                <a:gd name="connsiteX86" fmla="*/ 237252 w 431587"/>
                <a:gd name="connsiteY86" fmla="*/ 131291 h 492089"/>
                <a:gd name="connsiteX87" fmla="*/ 228459 w 431587"/>
                <a:gd name="connsiteY87" fmla="*/ 121006 h 492089"/>
                <a:gd name="connsiteX88" fmla="*/ 218778 w 431587"/>
                <a:gd name="connsiteY88" fmla="*/ 119191 h 492089"/>
                <a:gd name="connsiteX89" fmla="*/ 209098 w 431587"/>
                <a:gd name="connsiteY89" fmla="*/ 112818 h 492089"/>
                <a:gd name="connsiteX90" fmla="*/ 202120 w 431587"/>
                <a:gd name="connsiteY90" fmla="*/ 111285 h 492089"/>
                <a:gd name="connsiteX91" fmla="*/ 190624 w 431587"/>
                <a:gd name="connsiteY91" fmla="*/ 128226 h 492089"/>
                <a:gd name="connsiteX92" fmla="*/ 185784 w 431587"/>
                <a:gd name="connsiteY92" fmla="*/ 106727 h 492089"/>
                <a:gd name="connsiteX93" fmla="*/ 180339 w 431587"/>
                <a:gd name="connsiteY93" fmla="*/ 103379 h 492089"/>
                <a:gd name="connsiteX94" fmla="*/ 143432 w 431587"/>
                <a:gd name="connsiteY94" fmla="*/ 89746 h 492089"/>
                <a:gd name="connsiteX95" fmla="*/ 144642 w 431587"/>
                <a:gd name="connsiteY95" fmla="*/ 99426 h 492089"/>
                <a:gd name="connsiteX96" fmla="*/ 139802 w 431587"/>
                <a:gd name="connsiteY96" fmla="*/ 99426 h 492089"/>
                <a:gd name="connsiteX97" fmla="*/ 138592 w 431587"/>
                <a:gd name="connsiteY97" fmla="*/ 102169 h 492089"/>
                <a:gd name="connsiteX98" fmla="*/ 133752 w 431587"/>
                <a:gd name="connsiteY98" fmla="*/ 103097 h 492089"/>
                <a:gd name="connsiteX99" fmla="*/ 131009 w 431587"/>
                <a:gd name="connsiteY99" fmla="*/ 103097 h 492089"/>
                <a:gd name="connsiteX100" fmla="*/ 131009 w 431587"/>
                <a:gd name="connsiteY100" fmla="*/ 100354 h 492089"/>
                <a:gd name="connsiteX101" fmla="*/ 132542 w 431587"/>
                <a:gd name="connsiteY101" fmla="*/ 99749 h 492089"/>
                <a:gd name="connsiteX102" fmla="*/ 133469 w 431587"/>
                <a:gd name="connsiteY102" fmla="*/ 92771 h 492089"/>
                <a:gd name="connsiteX103" fmla="*/ 128629 w 431587"/>
                <a:gd name="connsiteY103" fmla="*/ 90351 h 492089"/>
                <a:gd name="connsiteX104" fmla="*/ 118626 w 431587"/>
                <a:gd name="connsiteY104" fmla="*/ 94909 h 492089"/>
                <a:gd name="connsiteX105" fmla="*/ 116206 w 431587"/>
                <a:gd name="connsiteY105" fmla="*/ 103984 h 492089"/>
                <a:gd name="connsiteX106" fmla="*/ 111366 w 431587"/>
                <a:gd name="connsiteY106" fmla="*/ 110640 h 492089"/>
                <a:gd name="connsiteX107" fmla="*/ 114996 w 431587"/>
                <a:gd name="connsiteY107" fmla="*/ 113060 h 492089"/>
                <a:gd name="connsiteX108" fmla="*/ 118021 w 431587"/>
                <a:gd name="connsiteY108" fmla="*/ 106404 h 492089"/>
                <a:gd name="connsiteX109" fmla="*/ 121046 w 431587"/>
                <a:gd name="connsiteY109" fmla="*/ 104589 h 492089"/>
                <a:gd name="connsiteX110" fmla="*/ 123184 w 431587"/>
                <a:gd name="connsiteY110" fmla="*/ 100354 h 492089"/>
                <a:gd name="connsiteX111" fmla="*/ 127419 w 431587"/>
                <a:gd name="connsiteY111" fmla="*/ 100959 h 492089"/>
                <a:gd name="connsiteX112" fmla="*/ 127419 w 431587"/>
                <a:gd name="connsiteY112" fmla="*/ 105517 h 492089"/>
                <a:gd name="connsiteX113" fmla="*/ 127096 w 431587"/>
                <a:gd name="connsiteY113" fmla="*/ 115197 h 492089"/>
                <a:gd name="connsiteX114" fmla="*/ 133147 w 431587"/>
                <a:gd name="connsiteY114" fmla="*/ 121570 h 492089"/>
                <a:gd name="connsiteX115" fmla="*/ 129516 w 431587"/>
                <a:gd name="connsiteY115" fmla="*/ 126411 h 492089"/>
                <a:gd name="connsiteX116" fmla="*/ 128589 w 431587"/>
                <a:gd name="connsiteY116" fmla="*/ 141859 h 492089"/>
                <a:gd name="connsiteX117" fmla="*/ 122216 w 431587"/>
                <a:gd name="connsiteY117" fmla="*/ 140044 h 492089"/>
                <a:gd name="connsiteX118" fmla="*/ 117981 w 431587"/>
                <a:gd name="connsiteY118" fmla="*/ 149442 h 492089"/>
                <a:gd name="connsiteX119" fmla="*/ 131614 w 431587"/>
                <a:gd name="connsiteY119" fmla="*/ 150975 h 492089"/>
                <a:gd name="connsiteX120" fmla="*/ 144319 w 431587"/>
                <a:gd name="connsiteY120" fmla="*/ 155210 h 492089"/>
                <a:gd name="connsiteX121" fmla="*/ 141899 w 431587"/>
                <a:gd name="connsiteY121" fmla="*/ 167633 h 492089"/>
                <a:gd name="connsiteX122" fmla="*/ 114673 w 431587"/>
                <a:gd name="connsiteY122" fmla="*/ 166100 h 492089"/>
                <a:gd name="connsiteX123" fmla="*/ 110720 w 431587"/>
                <a:gd name="connsiteY123" fmla="*/ 180016 h 492089"/>
                <a:gd name="connsiteX124" fmla="*/ 116488 w 431587"/>
                <a:gd name="connsiteY124" fmla="*/ 188809 h 492089"/>
                <a:gd name="connsiteX125" fmla="*/ 108905 w 431587"/>
                <a:gd name="connsiteY125" fmla="*/ 187599 h 492089"/>
                <a:gd name="connsiteX126" fmla="*/ 91964 w 431587"/>
                <a:gd name="connsiteY126" fmla="*/ 188527 h 492089"/>
                <a:gd name="connsiteX127" fmla="*/ 85591 w 431587"/>
                <a:gd name="connsiteY127" fmla="*/ 189132 h 492089"/>
                <a:gd name="connsiteX128" fmla="*/ 91642 w 431587"/>
                <a:gd name="connsiteY128" fmla="*/ 200627 h 492089"/>
                <a:gd name="connsiteX129" fmla="*/ 86801 w 431587"/>
                <a:gd name="connsiteY129" fmla="*/ 207283 h 492089"/>
                <a:gd name="connsiteX130" fmla="*/ 92569 w 431587"/>
                <a:gd name="connsiteY130" fmla="*/ 214543 h 492089"/>
                <a:gd name="connsiteX131" fmla="*/ 102573 w 431587"/>
                <a:gd name="connsiteY131" fmla="*/ 213010 h 492089"/>
                <a:gd name="connsiteX132" fmla="*/ 110156 w 431587"/>
                <a:gd name="connsiteY132" fmla="*/ 216641 h 492089"/>
                <a:gd name="connsiteX133" fmla="*/ 101967 w 431587"/>
                <a:gd name="connsiteY133" fmla="*/ 224224 h 492089"/>
                <a:gd name="connsiteX134" fmla="*/ 108340 w 431587"/>
                <a:gd name="connsiteY134" fmla="*/ 230596 h 492089"/>
                <a:gd name="connsiteX135" fmla="*/ 120441 w 431587"/>
                <a:gd name="connsiteY135" fmla="*/ 223013 h 492089"/>
                <a:gd name="connsiteX136" fmla="*/ 123466 w 431587"/>
                <a:gd name="connsiteY136" fmla="*/ 228176 h 492089"/>
                <a:gd name="connsiteX137" fmla="*/ 121933 w 431587"/>
                <a:gd name="connsiteY137" fmla="*/ 240882 h 492089"/>
                <a:gd name="connsiteX138" fmla="*/ 123143 w 431587"/>
                <a:gd name="connsiteY138" fmla="*/ 244835 h 492089"/>
                <a:gd name="connsiteX139" fmla="*/ 170941 w 431587"/>
                <a:gd name="connsiteY139" fmla="*/ 253023 h 492089"/>
                <a:gd name="connsiteX140" fmla="*/ 166988 w 431587"/>
                <a:gd name="connsiteY140" fmla="*/ 258791 h 492089"/>
                <a:gd name="connsiteX141" fmla="*/ 172756 w 431587"/>
                <a:gd name="connsiteY141" fmla="*/ 263631 h 492089"/>
                <a:gd name="connsiteX142" fmla="*/ 170336 w 431587"/>
                <a:gd name="connsiteY142" fmla="*/ 269399 h 492089"/>
                <a:gd name="connsiteX143" fmla="*/ 157307 w 431587"/>
                <a:gd name="connsiteY143" fmla="*/ 264841 h 492089"/>
                <a:gd name="connsiteX144" fmla="*/ 154282 w 431587"/>
                <a:gd name="connsiteY144" fmla="*/ 270609 h 492089"/>
                <a:gd name="connsiteX145" fmla="*/ 150934 w 431587"/>
                <a:gd name="connsiteY145" fmla="*/ 268794 h 492089"/>
                <a:gd name="connsiteX146" fmla="*/ 145489 w 431587"/>
                <a:gd name="connsiteY146" fmla="*/ 265769 h 492089"/>
                <a:gd name="connsiteX147" fmla="*/ 141536 w 431587"/>
                <a:gd name="connsiteY147" fmla="*/ 264236 h 492089"/>
                <a:gd name="connsiteX148" fmla="*/ 120643 w 431587"/>
                <a:gd name="connsiteY148" fmla="*/ 286340 h 492089"/>
                <a:gd name="connsiteX149" fmla="*/ 123991 w 431587"/>
                <a:gd name="connsiteY149" fmla="*/ 294810 h 492089"/>
                <a:gd name="connsiteX150" fmla="*/ 109147 w 431587"/>
                <a:gd name="connsiteY150" fmla="*/ 314171 h 492089"/>
                <a:gd name="connsiteX151" fmla="*/ 100677 w 431587"/>
                <a:gd name="connsiteY151" fmla="*/ 315381 h 492089"/>
                <a:gd name="connsiteX152" fmla="*/ 80711 w 431587"/>
                <a:gd name="connsiteY152" fmla="*/ 327805 h 492089"/>
                <a:gd name="connsiteX153" fmla="*/ 82244 w 431587"/>
                <a:gd name="connsiteY153" fmla="*/ 329015 h 492089"/>
                <a:gd name="connsiteX154" fmla="*/ 94344 w 431587"/>
                <a:gd name="connsiteY154" fmla="*/ 325384 h 492089"/>
                <a:gd name="connsiteX155" fmla="*/ 100717 w 431587"/>
                <a:gd name="connsiteY155" fmla="*/ 325989 h 492089"/>
                <a:gd name="connsiteX156" fmla="*/ 104670 w 431587"/>
                <a:gd name="connsiteY156" fmla="*/ 332362 h 492089"/>
                <a:gd name="connsiteX157" fmla="*/ 112858 w 431587"/>
                <a:gd name="connsiteY157" fmla="*/ 333895 h 492089"/>
                <a:gd name="connsiteX158" fmla="*/ 125281 w 431587"/>
                <a:gd name="connsiteY158" fmla="*/ 337243 h 492089"/>
                <a:gd name="connsiteX159" fmla="*/ 134679 w 431587"/>
                <a:gd name="connsiteY159" fmla="*/ 338171 h 492089"/>
                <a:gd name="connsiteX160" fmla="*/ 127419 w 431587"/>
                <a:gd name="connsiteY160" fmla="*/ 339986 h 492089"/>
                <a:gd name="connsiteX161" fmla="*/ 112293 w 431587"/>
                <a:gd name="connsiteY161" fmla="*/ 337848 h 492089"/>
                <a:gd name="connsiteX162" fmla="*/ 99870 w 431587"/>
                <a:gd name="connsiteY162" fmla="*/ 336033 h 492089"/>
                <a:gd name="connsiteX163" fmla="*/ 86559 w 431587"/>
                <a:gd name="connsiteY163" fmla="*/ 336033 h 492089"/>
                <a:gd name="connsiteX164" fmla="*/ 84422 w 431587"/>
                <a:gd name="connsiteY164" fmla="*/ 345713 h 492089"/>
                <a:gd name="connsiteX165" fmla="*/ 62641 w 431587"/>
                <a:gd name="connsiteY165" fmla="*/ 348739 h 492089"/>
                <a:gd name="connsiteX166" fmla="*/ 64456 w 431587"/>
                <a:gd name="connsiteY166" fmla="*/ 358419 h 492089"/>
                <a:gd name="connsiteX167" fmla="*/ 62036 w 431587"/>
                <a:gd name="connsiteY167" fmla="*/ 370237 h 492089"/>
                <a:gd name="connsiteX168" fmla="*/ 66593 w 431587"/>
                <a:gd name="connsiteY168" fmla="*/ 377820 h 492089"/>
                <a:gd name="connsiteX169" fmla="*/ 53565 w 431587"/>
                <a:gd name="connsiteY169" fmla="*/ 372657 h 492089"/>
                <a:gd name="connsiteX170" fmla="*/ 46305 w 431587"/>
                <a:gd name="connsiteY170" fmla="*/ 366889 h 492089"/>
                <a:gd name="connsiteX171" fmla="*/ 37229 w 431587"/>
                <a:gd name="connsiteY171" fmla="*/ 366889 h 492089"/>
                <a:gd name="connsiteX172" fmla="*/ 34809 w 431587"/>
                <a:gd name="connsiteY172" fmla="*/ 359306 h 492089"/>
                <a:gd name="connsiteX173" fmla="*/ 26944 w 431587"/>
                <a:gd name="connsiteY173" fmla="*/ 359306 h 492089"/>
                <a:gd name="connsiteX174" fmla="*/ 16941 w 431587"/>
                <a:gd name="connsiteY174" fmla="*/ 367172 h 492089"/>
                <a:gd name="connsiteX175" fmla="*/ 10285 w 431587"/>
                <a:gd name="connsiteY175" fmla="*/ 367172 h 492089"/>
                <a:gd name="connsiteX176" fmla="*/ 4518 w 431587"/>
                <a:gd name="connsiteY176" fmla="*/ 374755 h 492089"/>
                <a:gd name="connsiteX177" fmla="*/ 4235 w 431587"/>
                <a:gd name="connsiteY177" fmla="*/ 379312 h 492089"/>
                <a:gd name="connsiteX178" fmla="*/ 18474 w 431587"/>
                <a:gd name="connsiteY178" fmla="*/ 379595 h 492089"/>
                <a:gd name="connsiteX179" fmla="*/ 27267 w 431587"/>
                <a:gd name="connsiteY179" fmla="*/ 383830 h 492089"/>
                <a:gd name="connsiteX180" fmla="*/ 50863 w 431587"/>
                <a:gd name="connsiteY180" fmla="*/ 386855 h 492089"/>
                <a:gd name="connsiteX181" fmla="*/ 54493 w 431587"/>
                <a:gd name="connsiteY181" fmla="*/ 392623 h 492089"/>
                <a:gd name="connsiteX182" fmla="*/ 47233 w 431587"/>
                <a:gd name="connsiteY182" fmla="*/ 395971 h 492089"/>
                <a:gd name="connsiteX183" fmla="*/ 19079 w 431587"/>
                <a:gd name="connsiteY183" fmla="*/ 400811 h 492089"/>
                <a:gd name="connsiteX184" fmla="*/ 13311 w 431587"/>
                <a:gd name="connsiteY184" fmla="*/ 409282 h 492089"/>
                <a:gd name="connsiteX185" fmla="*/ 3025 w 431587"/>
                <a:gd name="connsiteY185" fmla="*/ 412912 h 492089"/>
                <a:gd name="connsiteX186" fmla="*/ 3953 w 431587"/>
                <a:gd name="connsiteY186" fmla="*/ 422915 h 492089"/>
                <a:gd name="connsiteX187" fmla="*/ 16658 w 431587"/>
                <a:gd name="connsiteY187" fmla="*/ 422592 h 492089"/>
                <a:gd name="connsiteX188" fmla="*/ 17586 w 431587"/>
                <a:gd name="connsiteY188" fmla="*/ 434088 h 492089"/>
                <a:gd name="connsiteX189" fmla="*/ 30614 w 431587"/>
                <a:gd name="connsiteY189" fmla="*/ 431345 h 492089"/>
                <a:gd name="connsiteX190" fmla="*/ 61471 w 431587"/>
                <a:gd name="connsiteY190" fmla="*/ 431627 h 492089"/>
                <a:gd name="connsiteX191" fmla="*/ 61794 w 431587"/>
                <a:gd name="connsiteY191" fmla="*/ 436185 h 492089"/>
                <a:gd name="connsiteX192" fmla="*/ 53606 w 431587"/>
                <a:gd name="connsiteY192" fmla="*/ 438000 h 492089"/>
                <a:gd name="connsiteX193" fmla="*/ 50580 w 431587"/>
                <a:gd name="connsiteY193" fmla="*/ 442840 h 492089"/>
                <a:gd name="connsiteX194" fmla="*/ 33317 w 431587"/>
                <a:gd name="connsiteY194" fmla="*/ 442236 h 492089"/>
                <a:gd name="connsiteX195" fmla="*/ 19079 w 431587"/>
                <a:gd name="connsiteY195" fmla="*/ 452239 h 492089"/>
                <a:gd name="connsiteX196" fmla="*/ 19079 w 431587"/>
                <a:gd name="connsiteY196" fmla="*/ 455869 h 492089"/>
                <a:gd name="connsiteX197" fmla="*/ 54775 w 431587"/>
                <a:gd name="connsiteY197" fmla="*/ 456474 h 492089"/>
                <a:gd name="connsiteX198" fmla="*/ 68691 w 431587"/>
                <a:gd name="connsiteY198" fmla="*/ 452521 h 492089"/>
                <a:gd name="connsiteX199" fmla="*/ 73854 w 431587"/>
                <a:gd name="connsiteY199" fmla="*/ 459176 h 492089"/>
                <a:gd name="connsiteX200" fmla="*/ 68691 w 431587"/>
                <a:gd name="connsiteY200" fmla="*/ 462202 h 492089"/>
                <a:gd name="connsiteX201" fmla="*/ 49612 w 431587"/>
                <a:gd name="connsiteY201" fmla="*/ 464944 h 492089"/>
                <a:gd name="connsiteX202" fmla="*/ 48402 w 431587"/>
                <a:gd name="connsiteY202" fmla="*/ 468574 h 492089"/>
                <a:gd name="connsiteX203" fmla="*/ 59615 w 431587"/>
                <a:gd name="connsiteY203" fmla="*/ 468574 h 492089"/>
                <a:gd name="connsiteX204" fmla="*/ 60826 w 431587"/>
                <a:gd name="connsiteY204" fmla="*/ 470107 h 492089"/>
                <a:gd name="connsiteX205" fmla="*/ 46587 w 431587"/>
                <a:gd name="connsiteY205" fmla="*/ 475875 h 492089"/>
                <a:gd name="connsiteX206" fmla="*/ 45659 w 431587"/>
                <a:gd name="connsiteY206" fmla="*/ 479223 h 492089"/>
                <a:gd name="connsiteX207" fmla="*/ 51710 w 431587"/>
                <a:gd name="connsiteY207" fmla="*/ 480756 h 492089"/>
                <a:gd name="connsiteX208" fmla="*/ 69578 w 431587"/>
                <a:gd name="connsiteY208" fmla="*/ 480756 h 492089"/>
                <a:gd name="connsiteX209" fmla="*/ 74136 w 431587"/>
                <a:gd name="connsiteY209" fmla="*/ 484386 h 492089"/>
                <a:gd name="connsiteX210" fmla="*/ 71716 w 431587"/>
                <a:gd name="connsiteY210" fmla="*/ 489549 h 492089"/>
                <a:gd name="connsiteX211" fmla="*/ 86559 w 431587"/>
                <a:gd name="connsiteY211" fmla="*/ 488621 h 492089"/>
                <a:gd name="connsiteX212" fmla="*/ 96563 w 431587"/>
                <a:gd name="connsiteY212" fmla="*/ 487693 h 492089"/>
                <a:gd name="connsiteX213" fmla="*/ 113503 w 431587"/>
                <a:gd name="connsiteY213" fmla="*/ 489508 h 492089"/>
                <a:gd name="connsiteX214" fmla="*/ 120481 w 431587"/>
                <a:gd name="connsiteY214" fmla="*/ 486161 h 492089"/>
                <a:gd name="connsiteX215" fmla="*/ 132905 w 431587"/>
                <a:gd name="connsiteY215" fmla="*/ 488581 h 492089"/>
                <a:gd name="connsiteX216" fmla="*/ 134437 w 431587"/>
                <a:gd name="connsiteY216" fmla="*/ 484023 h 492089"/>
                <a:gd name="connsiteX217" fmla="*/ 147466 w 431587"/>
                <a:gd name="connsiteY217" fmla="*/ 484023 h 492089"/>
                <a:gd name="connsiteX218" fmla="*/ 148393 w 431587"/>
                <a:gd name="connsiteY218" fmla="*/ 479183 h 492089"/>
                <a:gd name="connsiteX219" fmla="*/ 164447 w 431587"/>
                <a:gd name="connsiteY219" fmla="*/ 479465 h 492089"/>
                <a:gd name="connsiteX220" fmla="*/ 172312 w 431587"/>
                <a:gd name="connsiteY220" fmla="*/ 475230 h 492089"/>
                <a:gd name="connsiteX221" fmla="*/ 172917 w 431587"/>
                <a:gd name="connsiteY221" fmla="*/ 456756 h 492089"/>
                <a:gd name="connsiteX222" fmla="*/ 184735 w 431587"/>
                <a:gd name="connsiteY222" fmla="*/ 457966 h 492089"/>
                <a:gd name="connsiteX223" fmla="*/ 186550 w 431587"/>
                <a:gd name="connsiteY223" fmla="*/ 462806 h 492089"/>
                <a:gd name="connsiteX224" fmla="*/ 182920 w 431587"/>
                <a:gd name="connsiteY224" fmla="*/ 466437 h 492089"/>
                <a:gd name="connsiteX225" fmla="*/ 183243 w 431587"/>
                <a:gd name="connsiteY225" fmla="*/ 472205 h 492089"/>
                <a:gd name="connsiteX226" fmla="*/ 196554 w 431587"/>
                <a:gd name="connsiteY226" fmla="*/ 472487 h 492089"/>
                <a:gd name="connsiteX227" fmla="*/ 217125 w 431587"/>
                <a:gd name="connsiteY227" fmla="*/ 459781 h 492089"/>
                <a:gd name="connsiteX228" fmla="*/ 240721 w 431587"/>
                <a:gd name="connsiteY228" fmla="*/ 459176 h 492089"/>
                <a:gd name="connsiteX229" fmla="*/ 244069 w 431587"/>
                <a:gd name="connsiteY229" fmla="*/ 445866 h 492089"/>
                <a:gd name="connsiteX230" fmla="*/ 288841 w 431587"/>
                <a:gd name="connsiteY230" fmla="*/ 445543 h 492089"/>
                <a:gd name="connsiteX231" fmla="*/ 291866 w 431587"/>
                <a:gd name="connsiteY231" fmla="*/ 448568 h 492089"/>
                <a:gd name="connsiteX232" fmla="*/ 295214 w 431587"/>
                <a:gd name="connsiteY232" fmla="*/ 448246 h 492089"/>
                <a:gd name="connsiteX233" fmla="*/ 301869 w 431587"/>
                <a:gd name="connsiteY233" fmla="*/ 439775 h 492089"/>
                <a:gd name="connsiteX234" fmla="*/ 306427 w 431587"/>
                <a:gd name="connsiteY234" fmla="*/ 447358 h 492089"/>
                <a:gd name="connsiteX235" fmla="*/ 315825 w 431587"/>
                <a:gd name="connsiteY235" fmla="*/ 443123 h 492089"/>
                <a:gd name="connsiteX236" fmla="*/ 333371 w 431587"/>
                <a:gd name="connsiteY236" fmla="*/ 453731 h 492089"/>
                <a:gd name="connsiteX237" fmla="*/ 353659 w 431587"/>
                <a:gd name="connsiteY237" fmla="*/ 454941 h 492089"/>
                <a:gd name="connsiteX238" fmla="*/ 356402 w 431587"/>
                <a:gd name="connsiteY238" fmla="*/ 447681 h 492089"/>
                <a:gd name="connsiteX239" fmla="*/ 347609 w 431587"/>
                <a:gd name="connsiteY239" fmla="*/ 432837 h 492089"/>
                <a:gd name="connsiteX240" fmla="*/ 356402 w 431587"/>
                <a:gd name="connsiteY240" fmla="*/ 429490 h 492089"/>
                <a:gd name="connsiteX241" fmla="*/ 375763 w 431587"/>
                <a:gd name="connsiteY241" fmla="*/ 411339 h 492089"/>
                <a:gd name="connsiteX242" fmla="*/ 377296 w 431587"/>
                <a:gd name="connsiteY242" fmla="*/ 395285 h 492089"/>
                <a:gd name="connsiteX243" fmla="*/ 404845 w 431587"/>
                <a:gd name="connsiteY243" fmla="*/ 359266 h 492089"/>
                <a:gd name="connsiteX244" fmla="*/ 405450 w 431587"/>
                <a:gd name="connsiteY244" fmla="*/ 346238 h 492089"/>
                <a:gd name="connsiteX245" fmla="*/ 406983 w 431587"/>
                <a:gd name="connsiteY245" fmla="*/ 340792 h 492089"/>
                <a:gd name="connsiteX246" fmla="*/ 406660 w 431587"/>
                <a:gd name="connsiteY246" fmla="*/ 309613 h 492089"/>
                <a:gd name="connsiteX247" fmla="*/ 401820 w 431587"/>
                <a:gd name="connsiteY247" fmla="*/ 305055 h 492089"/>
                <a:gd name="connsiteX248" fmla="*/ 400892 w 431587"/>
                <a:gd name="connsiteY248" fmla="*/ 297190 h 492089"/>
                <a:gd name="connsiteX249" fmla="*/ 411177 w 431587"/>
                <a:gd name="connsiteY249" fmla="*/ 294447 h 492089"/>
                <a:gd name="connsiteX250" fmla="*/ 409040 w 431587"/>
                <a:gd name="connsiteY250" fmla="*/ 283234 h 492089"/>
                <a:gd name="connsiteX251" fmla="*/ 415413 w 431587"/>
                <a:gd name="connsiteY251" fmla="*/ 280209 h 492089"/>
                <a:gd name="connsiteX252" fmla="*/ 419365 w 431587"/>
                <a:gd name="connsiteY252" fmla="*/ 270811 h 492089"/>
                <a:gd name="connsiteX253" fmla="*/ 408757 w 431587"/>
                <a:gd name="connsiteY253" fmla="*/ 257178 h 492089"/>
                <a:gd name="connsiteX254" fmla="*/ 413315 w 431587"/>
                <a:gd name="connsiteY254" fmla="*/ 225393 h 492089"/>
                <a:gd name="connsiteX255" fmla="*/ 406055 w 431587"/>
                <a:gd name="connsiteY255" fmla="*/ 223256 h 492089"/>
                <a:gd name="connsiteX256" fmla="*/ 404845 w 431587"/>
                <a:gd name="connsiteY256" fmla="*/ 217205 h 492089"/>
                <a:gd name="connsiteX257" fmla="*/ 410613 w 431587"/>
                <a:gd name="connsiteY257" fmla="*/ 202362 h 492089"/>
                <a:gd name="connsiteX258" fmla="*/ 425456 w 431587"/>
                <a:gd name="connsiteY258" fmla="*/ 211558 h 4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431587" h="492089">
                  <a:moveTo>
                    <a:pt x="425456" y="211558"/>
                  </a:moveTo>
                  <a:lnTo>
                    <a:pt x="429651" y="209380"/>
                  </a:lnTo>
                  <a:lnTo>
                    <a:pt x="426021" y="205508"/>
                  </a:lnTo>
                  <a:lnTo>
                    <a:pt x="414122" y="198570"/>
                  </a:lnTo>
                  <a:lnTo>
                    <a:pt x="389679" y="201071"/>
                  </a:lnTo>
                  <a:lnTo>
                    <a:pt x="386815" y="185421"/>
                  </a:lnTo>
                  <a:lnTo>
                    <a:pt x="372294" y="172514"/>
                  </a:lnTo>
                  <a:lnTo>
                    <a:pt x="370560" y="154323"/>
                  </a:lnTo>
                  <a:lnTo>
                    <a:pt x="365437" y="153072"/>
                  </a:lnTo>
                  <a:lnTo>
                    <a:pt x="360516" y="156218"/>
                  </a:lnTo>
                  <a:lnTo>
                    <a:pt x="356483" y="176386"/>
                  </a:lnTo>
                  <a:lnTo>
                    <a:pt x="317075" y="181791"/>
                  </a:lnTo>
                  <a:lnTo>
                    <a:pt x="297392" y="159728"/>
                  </a:lnTo>
                  <a:lnTo>
                    <a:pt x="274602" y="124192"/>
                  </a:lnTo>
                  <a:lnTo>
                    <a:pt x="278717" y="104993"/>
                  </a:lnTo>
                  <a:lnTo>
                    <a:pt x="303402" y="96361"/>
                  </a:lnTo>
                  <a:lnTo>
                    <a:pt x="312396" y="75548"/>
                  </a:lnTo>
                  <a:lnTo>
                    <a:pt x="336638" y="70788"/>
                  </a:lnTo>
                  <a:lnTo>
                    <a:pt x="375360" y="36382"/>
                  </a:lnTo>
                  <a:lnTo>
                    <a:pt x="375481" y="35777"/>
                  </a:lnTo>
                  <a:lnTo>
                    <a:pt x="386371" y="29404"/>
                  </a:lnTo>
                  <a:lnTo>
                    <a:pt x="400287" y="25452"/>
                  </a:lnTo>
                  <a:lnTo>
                    <a:pt x="400287" y="20006"/>
                  </a:lnTo>
                  <a:lnTo>
                    <a:pt x="389679" y="13633"/>
                  </a:lnTo>
                  <a:lnTo>
                    <a:pt x="387864" y="6978"/>
                  </a:lnTo>
                  <a:lnTo>
                    <a:pt x="380886" y="3025"/>
                  </a:lnTo>
                  <a:lnTo>
                    <a:pt x="378143" y="3953"/>
                  </a:lnTo>
                  <a:lnTo>
                    <a:pt x="379958" y="7301"/>
                  </a:lnTo>
                  <a:lnTo>
                    <a:pt x="379353" y="11253"/>
                  </a:lnTo>
                  <a:lnTo>
                    <a:pt x="376328" y="11253"/>
                  </a:lnTo>
                  <a:lnTo>
                    <a:pt x="372980" y="8511"/>
                  </a:lnTo>
                  <a:lnTo>
                    <a:pt x="360557" y="9439"/>
                  </a:lnTo>
                  <a:lnTo>
                    <a:pt x="357532" y="15811"/>
                  </a:lnTo>
                  <a:lnTo>
                    <a:pt x="359347" y="36987"/>
                  </a:lnTo>
                  <a:lnTo>
                    <a:pt x="354506" y="41545"/>
                  </a:lnTo>
                  <a:lnTo>
                    <a:pt x="346923" y="42755"/>
                  </a:lnTo>
                  <a:lnTo>
                    <a:pt x="339058" y="47918"/>
                  </a:lnTo>
                  <a:lnTo>
                    <a:pt x="340268" y="43683"/>
                  </a:lnTo>
                  <a:lnTo>
                    <a:pt x="345108" y="41263"/>
                  </a:lnTo>
                  <a:lnTo>
                    <a:pt x="344826" y="35818"/>
                  </a:lnTo>
                  <a:lnTo>
                    <a:pt x="352086" y="27952"/>
                  </a:lnTo>
                  <a:lnTo>
                    <a:pt x="352086" y="23112"/>
                  </a:lnTo>
                  <a:lnTo>
                    <a:pt x="348133" y="7986"/>
                  </a:lnTo>
                  <a:lnTo>
                    <a:pt x="342366" y="7704"/>
                  </a:lnTo>
                  <a:lnTo>
                    <a:pt x="340833" y="11052"/>
                  </a:lnTo>
                  <a:lnTo>
                    <a:pt x="343253" y="15005"/>
                  </a:lnTo>
                  <a:lnTo>
                    <a:pt x="340510" y="25895"/>
                  </a:lnTo>
                  <a:lnTo>
                    <a:pt x="338372" y="15287"/>
                  </a:lnTo>
                  <a:lnTo>
                    <a:pt x="333209" y="13754"/>
                  </a:lnTo>
                  <a:lnTo>
                    <a:pt x="329579" y="17102"/>
                  </a:lnTo>
                  <a:lnTo>
                    <a:pt x="316551" y="11052"/>
                  </a:lnTo>
                  <a:lnTo>
                    <a:pt x="306548" y="12867"/>
                  </a:lnTo>
                  <a:lnTo>
                    <a:pt x="293520" y="13472"/>
                  </a:lnTo>
                  <a:lnTo>
                    <a:pt x="287147" y="23152"/>
                  </a:lnTo>
                  <a:lnTo>
                    <a:pt x="279281" y="26500"/>
                  </a:lnTo>
                  <a:lnTo>
                    <a:pt x="277466" y="31341"/>
                  </a:lnTo>
                  <a:lnTo>
                    <a:pt x="279886" y="32873"/>
                  </a:lnTo>
                  <a:lnTo>
                    <a:pt x="279886" y="36826"/>
                  </a:lnTo>
                  <a:lnTo>
                    <a:pt x="274723" y="39246"/>
                  </a:lnTo>
                  <a:lnTo>
                    <a:pt x="274723" y="41989"/>
                  </a:lnTo>
                  <a:lnTo>
                    <a:pt x="280491" y="45619"/>
                  </a:lnTo>
                  <a:lnTo>
                    <a:pt x="276538" y="48967"/>
                  </a:lnTo>
                  <a:lnTo>
                    <a:pt x="265325" y="48039"/>
                  </a:lnTo>
                  <a:lnTo>
                    <a:pt x="265043" y="52275"/>
                  </a:lnTo>
                  <a:lnTo>
                    <a:pt x="268996" y="57720"/>
                  </a:lnTo>
                  <a:lnTo>
                    <a:pt x="263550" y="57397"/>
                  </a:lnTo>
                  <a:lnTo>
                    <a:pt x="258710" y="55259"/>
                  </a:lnTo>
                  <a:lnTo>
                    <a:pt x="251732" y="54937"/>
                  </a:lnTo>
                  <a:lnTo>
                    <a:pt x="239027" y="61915"/>
                  </a:lnTo>
                  <a:lnTo>
                    <a:pt x="239027" y="67078"/>
                  </a:lnTo>
                  <a:lnTo>
                    <a:pt x="247820" y="76758"/>
                  </a:lnTo>
                  <a:lnTo>
                    <a:pt x="265083" y="77968"/>
                  </a:lnTo>
                  <a:lnTo>
                    <a:pt x="263873" y="82808"/>
                  </a:lnTo>
                  <a:lnTo>
                    <a:pt x="261453" y="85551"/>
                  </a:lnTo>
                  <a:lnTo>
                    <a:pt x="265083" y="85228"/>
                  </a:lnTo>
                  <a:lnTo>
                    <a:pt x="267826" y="82203"/>
                  </a:lnTo>
                  <a:lnTo>
                    <a:pt x="272384" y="80993"/>
                  </a:lnTo>
                  <a:lnTo>
                    <a:pt x="288115" y="83413"/>
                  </a:lnTo>
                  <a:lnTo>
                    <a:pt x="274481" y="102169"/>
                  </a:lnTo>
                  <a:lnTo>
                    <a:pt x="253305" y="101564"/>
                  </a:lnTo>
                  <a:lnTo>
                    <a:pt x="249352" y="107332"/>
                  </a:lnTo>
                  <a:lnTo>
                    <a:pt x="239954" y="108542"/>
                  </a:lnTo>
                  <a:lnTo>
                    <a:pt x="238139" y="113382"/>
                  </a:lnTo>
                  <a:lnTo>
                    <a:pt x="242092" y="115520"/>
                  </a:lnTo>
                  <a:lnTo>
                    <a:pt x="246650" y="124313"/>
                  </a:lnTo>
                  <a:lnTo>
                    <a:pt x="239672" y="126733"/>
                  </a:lnTo>
                  <a:lnTo>
                    <a:pt x="237252" y="131291"/>
                  </a:lnTo>
                  <a:lnTo>
                    <a:pt x="228459" y="121006"/>
                  </a:lnTo>
                  <a:lnTo>
                    <a:pt x="218778" y="119191"/>
                  </a:lnTo>
                  <a:lnTo>
                    <a:pt x="209098" y="112818"/>
                  </a:lnTo>
                  <a:lnTo>
                    <a:pt x="202120" y="111285"/>
                  </a:lnTo>
                  <a:lnTo>
                    <a:pt x="190624" y="128226"/>
                  </a:lnTo>
                  <a:lnTo>
                    <a:pt x="185784" y="106727"/>
                  </a:lnTo>
                  <a:lnTo>
                    <a:pt x="180339" y="103379"/>
                  </a:lnTo>
                  <a:lnTo>
                    <a:pt x="143432" y="89746"/>
                  </a:lnTo>
                  <a:lnTo>
                    <a:pt x="144642" y="99426"/>
                  </a:lnTo>
                  <a:lnTo>
                    <a:pt x="139802" y="99426"/>
                  </a:lnTo>
                  <a:lnTo>
                    <a:pt x="138592" y="102169"/>
                  </a:lnTo>
                  <a:lnTo>
                    <a:pt x="133752" y="103097"/>
                  </a:lnTo>
                  <a:lnTo>
                    <a:pt x="131009" y="103097"/>
                  </a:lnTo>
                  <a:lnTo>
                    <a:pt x="131009" y="100354"/>
                  </a:lnTo>
                  <a:lnTo>
                    <a:pt x="132542" y="99749"/>
                  </a:lnTo>
                  <a:lnTo>
                    <a:pt x="133469" y="92771"/>
                  </a:lnTo>
                  <a:lnTo>
                    <a:pt x="128629" y="90351"/>
                  </a:lnTo>
                  <a:lnTo>
                    <a:pt x="118626" y="94909"/>
                  </a:lnTo>
                  <a:lnTo>
                    <a:pt x="116206" y="103984"/>
                  </a:lnTo>
                  <a:lnTo>
                    <a:pt x="111366" y="110640"/>
                  </a:lnTo>
                  <a:lnTo>
                    <a:pt x="114996" y="113060"/>
                  </a:lnTo>
                  <a:lnTo>
                    <a:pt x="118021" y="106404"/>
                  </a:lnTo>
                  <a:lnTo>
                    <a:pt x="121046" y="104589"/>
                  </a:lnTo>
                  <a:lnTo>
                    <a:pt x="123184" y="100354"/>
                  </a:lnTo>
                  <a:lnTo>
                    <a:pt x="127419" y="100959"/>
                  </a:lnTo>
                  <a:lnTo>
                    <a:pt x="127419" y="105517"/>
                  </a:lnTo>
                  <a:lnTo>
                    <a:pt x="127096" y="115197"/>
                  </a:lnTo>
                  <a:lnTo>
                    <a:pt x="133147" y="121570"/>
                  </a:lnTo>
                  <a:lnTo>
                    <a:pt x="129516" y="126411"/>
                  </a:lnTo>
                  <a:lnTo>
                    <a:pt x="128589" y="141859"/>
                  </a:lnTo>
                  <a:lnTo>
                    <a:pt x="122216" y="140044"/>
                  </a:lnTo>
                  <a:lnTo>
                    <a:pt x="117981" y="149442"/>
                  </a:lnTo>
                  <a:lnTo>
                    <a:pt x="131614" y="150975"/>
                  </a:lnTo>
                  <a:lnTo>
                    <a:pt x="144319" y="155210"/>
                  </a:lnTo>
                  <a:lnTo>
                    <a:pt x="141899" y="167633"/>
                  </a:lnTo>
                  <a:lnTo>
                    <a:pt x="114673" y="166100"/>
                  </a:lnTo>
                  <a:lnTo>
                    <a:pt x="110720" y="180016"/>
                  </a:lnTo>
                  <a:lnTo>
                    <a:pt x="116488" y="188809"/>
                  </a:lnTo>
                  <a:lnTo>
                    <a:pt x="108905" y="187599"/>
                  </a:lnTo>
                  <a:lnTo>
                    <a:pt x="91964" y="188527"/>
                  </a:lnTo>
                  <a:lnTo>
                    <a:pt x="85591" y="189132"/>
                  </a:lnTo>
                  <a:lnTo>
                    <a:pt x="91642" y="200627"/>
                  </a:lnTo>
                  <a:lnTo>
                    <a:pt x="86801" y="207283"/>
                  </a:lnTo>
                  <a:lnTo>
                    <a:pt x="92569" y="214543"/>
                  </a:lnTo>
                  <a:lnTo>
                    <a:pt x="102573" y="213010"/>
                  </a:lnTo>
                  <a:lnTo>
                    <a:pt x="110156" y="216641"/>
                  </a:lnTo>
                  <a:lnTo>
                    <a:pt x="101967" y="224224"/>
                  </a:lnTo>
                  <a:lnTo>
                    <a:pt x="108340" y="230596"/>
                  </a:lnTo>
                  <a:lnTo>
                    <a:pt x="120441" y="223013"/>
                  </a:lnTo>
                  <a:lnTo>
                    <a:pt x="123466" y="228176"/>
                  </a:lnTo>
                  <a:lnTo>
                    <a:pt x="121933" y="240882"/>
                  </a:lnTo>
                  <a:lnTo>
                    <a:pt x="123143" y="244835"/>
                  </a:lnTo>
                  <a:lnTo>
                    <a:pt x="170941" y="253023"/>
                  </a:lnTo>
                  <a:lnTo>
                    <a:pt x="166988" y="258791"/>
                  </a:lnTo>
                  <a:lnTo>
                    <a:pt x="172756" y="263631"/>
                  </a:lnTo>
                  <a:lnTo>
                    <a:pt x="170336" y="269399"/>
                  </a:lnTo>
                  <a:lnTo>
                    <a:pt x="157307" y="264841"/>
                  </a:lnTo>
                  <a:lnTo>
                    <a:pt x="154282" y="270609"/>
                  </a:lnTo>
                  <a:lnTo>
                    <a:pt x="150934" y="268794"/>
                  </a:lnTo>
                  <a:lnTo>
                    <a:pt x="145489" y="265769"/>
                  </a:lnTo>
                  <a:lnTo>
                    <a:pt x="141536" y="264236"/>
                  </a:lnTo>
                  <a:lnTo>
                    <a:pt x="120643" y="286340"/>
                  </a:lnTo>
                  <a:lnTo>
                    <a:pt x="123991" y="294810"/>
                  </a:lnTo>
                  <a:lnTo>
                    <a:pt x="109147" y="314171"/>
                  </a:lnTo>
                  <a:lnTo>
                    <a:pt x="100677" y="315381"/>
                  </a:lnTo>
                  <a:lnTo>
                    <a:pt x="80711" y="327805"/>
                  </a:lnTo>
                  <a:lnTo>
                    <a:pt x="82244" y="329015"/>
                  </a:lnTo>
                  <a:lnTo>
                    <a:pt x="94344" y="325384"/>
                  </a:lnTo>
                  <a:lnTo>
                    <a:pt x="100717" y="325989"/>
                  </a:lnTo>
                  <a:lnTo>
                    <a:pt x="104670" y="332362"/>
                  </a:lnTo>
                  <a:lnTo>
                    <a:pt x="112858" y="333895"/>
                  </a:lnTo>
                  <a:lnTo>
                    <a:pt x="125281" y="337243"/>
                  </a:lnTo>
                  <a:lnTo>
                    <a:pt x="134679" y="338171"/>
                  </a:lnTo>
                  <a:lnTo>
                    <a:pt x="127419" y="339986"/>
                  </a:lnTo>
                  <a:lnTo>
                    <a:pt x="112293" y="337848"/>
                  </a:lnTo>
                  <a:lnTo>
                    <a:pt x="99870" y="336033"/>
                  </a:lnTo>
                  <a:lnTo>
                    <a:pt x="86559" y="336033"/>
                  </a:lnTo>
                  <a:lnTo>
                    <a:pt x="84422" y="345713"/>
                  </a:lnTo>
                  <a:lnTo>
                    <a:pt x="62641" y="348739"/>
                  </a:lnTo>
                  <a:lnTo>
                    <a:pt x="64456" y="358419"/>
                  </a:lnTo>
                  <a:lnTo>
                    <a:pt x="62036" y="370237"/>
                  </a:lnTo>
                  <a:lnTo>
                    <a:pt x="66593" y="377820"/>
                  </a:lnTo>
                  <a:lnTo>
                    <a:pt x="53565" y="372657"/>
                  </a:lnTo>
                  <a:lnTo>
                    <a:pt x="46305" y="366889"/>
                  </a:lnTo>
                  <a:lnTo>
                    <a:pt x="37229" y="366889"/>
                  </a:lnTo>
                  <a:lnTo>
                    <a:pt x="34809" y="359306"/>
                  </a:lnTo>
                  <a:lnTo>
                    <a:pt x="26944" y="359306"/>
                  </a:lnTo>
                  <a:lnTo>
                    <a:pt x="16941" y="367172"/>
                  </a:lnTo>
                  <a:lnTo>
                    <a:pt x="10285" y="367172"/>
                  </a:lnTo>
                  <a:lnTo>
                    <a:pt x="4518" y="374755"/>
                  </a:lnTo>
                  <a:lnTo>
                    <a:pt x="4235" y="379312"/>
                  </a:lnTo>
                  <a:lnTo>
                    <a:pt x="18474" y="379595"/>
                  </a:lnTo>
                  <a:lnTo>
                    <a:pt x="27267" y="383830"/>
                  </a:lnTo>
                  <a:lnTo>
                    <a:pt x="50863" y="386855"/>
                  </a:lnTo>
                  <a:lnTo>
                    <a:pt x="54493" y="392623"/>
                  </a:lnTo>
                  <a:lnTo>
                    <a:pt x="47233" y="395971"/>
                  </a:lnTo>
                  <a:lnTo>
                    <a:pt x="19079" y="400811"/>
                  </a:lnTo>
                  <a:lnTo>
                    <a:pt x="13311" y="409282"/>
                  </a:lnTo>
                  <a:lnTo>
                    <a:pt x="3025" y="412912"/>
                  </a:lnTo>
                  <a:lnTo>
                    <a:pt x="3953" y="422915"/>
                  </a:lnTo>
                  <a:lnTo>
                    <a:pt x="16658" y="422592"/>
                  </a:lnTo>
                  <a:lnTo>
                    <a:pt x="17586" y="434088"/>
                  </a:lnTo>
                  <a:lnTo>
                    <a:pt x="30614" y="431345"/>
                  </a:lnTo>
                  <a:lnTo>
                    <a:pt x="61471" y="431627"/>
                  </a:lnTo>
                  <a:lnTo>
                    <a:pt x="61794" y="436185"/>
                  </a:lnTo>
                  <a:lnTo>
                    <a:pt x="53606" y="438000"/>
                  </a:lnTo>
                  <a:lnTo>
                    <a:pt x="50580" y="442840"/>
                  </a:lnTo>
                  <a:lnTo>
                    <a:pt x="33317" y="442236"/>
                  </a:lnTo>
                  <a:cubicBezTo>
                    <a:pt x="33317" y="442236"/>
                    <a:pt x="20006" y="451916"/>
                    <a:pt x="19079" y="452239"/>
                  </a:cubicBezTo>
                  <a:cubicBezTo>
                    <a:pt x="18151" y="452521"/>
                    <a:pt x="19079" y="455869"/>
                    <a:pt x="19079" y="455869"/>
                  </a:cubicBezTo>
                  <a:lnTo>
                    <a:pt x="54775" y="456474"/>
                  </a:lnTo>
                  <a:lnTo>
                    <a:pt x="68691" y="452521"/>
                  </a:lnTo>
                  <a:lnTo>
                    <a:pt x="73854" y="459176"/>
                  </a:lnTo>
                  <a:lnTo>
                    <a:pt x="68691" y="462202"/>
                  </a:lnTo>
                  <a:lnTo>
                    <a:pt x="49612" y="464944"/>
                  </a:lnTo>
                  <a:lnTo>
                    <a:pt x="48402" y="468574"/>
                  </a:lnTo>
                  <a:lnTo>
                    <a:pt x="59615" y="468574"/>
                  </a:lnTo>
                  <a:lnTo>
                    <a:pt x="60826" y="470107"/>
                  </a:lnTo>
                  <a:lnTo>
                    <a:pt x="46587" y="475875"/>
                  </a:lnTo>
                  <a:lnTo>
                    <a:pt x="45659" y="479223"/>
                  </a:lnTo>
                  <a:lnTo>
                    <a:pt x="51710" y="480756"/>
                  </a:lnTo>
                  <a:lnTo>
                    <a:pt x="69578" y="480756"/>
                  </a:lnTo>
                  <a:lnTo>
                    <a:pt x="74136" y="484386"/>
                  </a:lnTo>
                  <a:lnTo>
                    <a:pt x="71716" y="489549"/>
                  </a:lnTo>
                  <a:lnTo>
                    <a:pt x="86559" y="488621"/>
                  </a:lnTo>
                  <a:lnTo>
                    <a:pt x="96563" y="487693"/>
                  </a:lnTo>
                  <a:lnTo>
                    <a:pt x="113503" y="489508"/>
                  </a:lnTo>
                  <a:lnTo>
                    <a:pt x="120481" y="486161"/>
                  </a:lnTo>
                  <a:lnTo>
                    <a:pt x="132905" y="488581"/>
                  </a:lnTo>
                  <a:lnTo>
                    <a:pt x="134437" y="484023"/>
                  </a:lnTo>
                  <a:lnTo>
                    <a:pt x="147466" y="484023"/>
                  </a:lnTo>
                  <a:lnTo>
                    <a:pt x="148393" y="479183"/>
                  </a:lnTo>
                  <a:lnTo>
                    <a:pt x="164447" y="479465"/>
                  </a:lnTo>
                  <a:lnTo>
                    <a:pt x="172312" y="475230"/>
                  </a:lnTo>
                  <a:lnTo>
                    <a:pt x="172917" y="456756"/>
                  </a:lnTo>
                  <a:lnTo>
                    <a:pt x="184735" y="457966"/>
                  </a:lnTo>
                  <a:lnTo>
                    <a:pt x="186550" y="462806"/>
                  </a:lnTo>
                  <a:lnTo>
                    <a:pt x="182920" y="466437"/>
                  </a:lnTo>
                  <a:lnTo>
                    <a:pt x="183243" y="472205"/>
                  </a:lnTo>
                  <a:lnTo>
                    <a:pt x="196554" y="472487"/>
                  </a:lnTo>
                  <a:lnTo>
                    <a:pt x="217125" y="459781"/>
                  </a:lnTo>
                  <a:lnTo>
                    <a:pt x="240721" y="459176"/>
                  </a:lnTo>
                  <a:lnTo>
                    <a:pt x="244069" y="445866"/>
                  </a:lnTo>
                  <a:lnTo>
                    <a:pt x="288841" y="445543"/>
                  </a:lnTo>
                  <a:lnTo>
                    <a:pt x="291866" y="448568"/>
                  </a:lnTo>
                  <a:lnTo>
                    <a:pt x="295214" y="448246"/>
                  </a:lnTo>
                  <a:lnTo>
                    <a:pt x="301869" y="439775"/>
                  </a:lnTo>
                  <a:lnTo>
                    <a:pt x="306427" y="447358"/>
                  </a:lnTo>
                  <a:lnTo>
                    <a:pt x="315825" y="443123"/>
                  </a:lnTo>
                  <a:lnTo>
                    <a:pt x="333371" y="453731"/>
                  </a:lnTo>
                  <a:lnTo>
                    <a:pt x="353659" y="454941"/>
                  </a:lnTo>
                  <a:lnTo>
                    <a:pt x="356402" y="447681"/>
                  </a:lnTo>
                  <a:lnTo>
                    <a:pt x="347609" y="432837"/>
                  </a:lnTo>
                  <a:lnTo>
                    <a:pt x="356402" y="429490"/>
                  </a:lnTo>
                  <a:lnTo>
                    <a:pt x="375763" y="411339"/>
                  </a:lnTo>
                  <a:lnTo>
                    <a:pt x="377296" y="395285"/>
                  </a:lnTo>
                  <a:lnTo>
                    <a:pt x="404845" y="359266"/>
                  </a:lnTo>
                  <a:lnTo>
                    <a:pt x="405450" y="346238"/>
                  </a:lnTo>
                  <a:lnTo>
                    <a:pt x="406983" y="340792"/>
                  </a:lnTo>
                  <a:lnTo>
                    <a:pt x="406660" y="309613"/>
                  </a:lnTo>
                  <a:lnTo>
                    <a:pt x="401820" y="305055"/>
                  </a:lnTo>
                  <a:lnTo>
                    <a:pt x="400892" y="297190"/>
                  </a:lnTo>
                  <a:lnTo>
                    <a:pt x="411177" y="294447"/>
                  </a:lnTo>
                  <a:lnTo>
                    <a:pt x="409040" y="283234"/>
                  </a:lnTo>
                  <a:lnTo>
                    <a:pt x="415413" y="280209"/>
                  </a:lnTo>
                  <a:lnTo>
                    <a:pt x="419365" y="270811"/>
                  </a:lnTo>
                  <a:lnTo>
                    <a:pt x="408757" y="257178"/>
                  </a:lnTo>
                  <a:lnTo>
                    <a:pt x="413315" y="225393"/>
                  </a:lnTo>
                  <a:cubicBezTo>
                    <a:pt x="413315" y="225393"/>
                    <a:pt x="406942" y="223578"/>
                    <a:pt x="406055" y="223256"/>
                  </a:cubicBezTo>
                  <a:cubicBezTo>
                    <a:pt x="405127" y="222933"/>
                    <a:pt x="404845" y="217205"/>
                    <a:pt x="404845" y="217205"/>
                  </a:cubicBezTo>
                  <a:lnTo>
                    <a:pt x="410613" y="202362"/>
                  </a:lnTo>
                  <a:lnTo>
                    <a:pt x="425456" y="21155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11" name="Forme libre : forme 4">
              <a:extLst>
                <a:ext uri="{FF2B5EF4-FFF2-40B4-BE49-F238E27FC236}">
                  <a16:creationId xmlns:a16="http://schemas.microsoft.com/office/drawing/2014/main" id="{DB3050A0-E08B-4C55-B8A1-4B534A8B1E1F}"/>
                </a:ext>
              </a:extLst>
            </p:cNvPr>
            <p:cNvSpPr/>
            <p:nvPr/>
          </p:nvSpPr>
          <p:spPr>
            <a:xfrm>
              <a:off x="6055946" y="3083771"/>
              <a:ext cx="209743" cy="173442"/>
            </a:xfrm>
            <a:custGeom>
              <a:avLst/>
              <a:gdLst>
                <a:gd name="connsiteX0" fmla="*/ 206436 w 209743"/>
                <a:gd name="connsiteY0" fmla="*/ 97732 h 173441"/>
                <a:gd name="connsiteX1" fmla="*/ 186147 w 209743"/>
                <a:gd name="connsiteY1" fmla="*/ 95635 h 173441"/>
                <a:gd name="connsiteX2" fmla="*/ 175862 w 209743"/>
                <a:gd name="connsiteY2" fmla="*/ 99548 h 173441"/>
                <a:gd name="connsiteX3" fmla="*/ 175579 w 209743"/>
                <a:gd name="connsiteY3" fmla="*/ 96845 h 173441"/>
                <a:gd name="connsiteX4" fmla="*/ 184050 w 209743"/>
                <a:gd name="connsiteY4" fmla="*/ 87770 h 173441"/>
                <a:gd name="connsiteX5" fmla="*/ 195545 w 209743"/>
                <a:gd name="connsiteY5" fmla="*/ 86237 h 173441"/>
                <a:gd name="connsiteX6" fmla="*/ 193407 w 209743"/>
                <a:gd name="connsiteY6" fmla="*/ 72926 h 173441"/>
                <a:gd name="connsiteX7" fmla="*/ 187680 w 209743"/>
                <a:gd name="connsiteY7" fmla="*/ 55380 h 173441"/>
                <a:gd name="connsiteX8" fmla="*/ 182517 w 209743"/>
                <a:gd name="connsiteY8" fmla="*/ 47192 h 173441"/>
                <a:gd name="connsiteX9" fmla="*/ 183122 w 209743"/>
                <a:gd name="connsiteY9" fmla="*/ 42957 h 173441"/>
                <a:gd name="connsiteX10" fmla="*/ 183122 w 209743"/>
                <a:gd name="connsiteY10" fmla="*/ 39327 h 173441"/>
                <a:gd name="connsiteX11" fmla="*/ 178887 w 209743"/>
                <a:gd name="connsiteY11" fmla="*/ 32067 h 173441"/>
                <a:gd name="connsiteX12" fmla="*/ 183727 w 209743"/>
                <a:gd name="connsiteY12" fmla="*/ 23314 h 173441"/>
                <a:gd name="connsiteX13" fmla="*/ 181307 w 209743"/>
                <a:gd name="connsiteY13" fmla="*/ 14238 h 173441"/>
                <a:gd name="connsiteX14" fmla="*/ 169529 w 209743"/>
                <a:gd name="connsiteY14" fmla="*/ 11173 h 173441"/>
                <a:gd name="connsiteX15" fmla="*/ 148918 w 209743"/>
                <a:gd name="connsiteY15" fmla="*/ 3025 h 173441"/>
                <a:gd name="connsiteX16" fmla="*/ 136212 w 209743"/>
                <a:gd name="connsiteY16" fmla="*/ 6333 h 173441"/>
                <a:gd name="connsiteX17" fmla="*/ 108058 w 209743"/>
                <a:gd name="connsiteY17" fmla="*/ 4840 h 173441"/>
                <a:gd name="connsiteX18" fmla="*/ 98983 w 209743"/>
                <a:gd name="connsiteY18" fmla="*/ 19966 h 173441"/>
                <a:gd name="connsiteX19" fmla="*/ 97974 w 209743"/>
                <a:gd name="connsiteY19" fmla="*/ 20047 h 173441"/>
                <a:gd name="connsiteX20" fmla="*/ 54695 w 209743"/>
                <a:gd name="connsiteY20" fmla="*/ 58486 h 173441"/>
                <a:gd name="connsiteX21" fmla="*/ 34729 w 209743"/>
                <a:gd name="connsiteY21" fmla="*/ 62399 h 173441"/>
                <a:gd name="connsiteX22" fmla="*/ 26339 w 209743"/>
                <a:gd name="connsiteY22" fmla="*/ 81840 h 173441"/>
                <a:gd name="connsiteX23" fmla="*/ 3630 w 209743"/>
                <a:gd name="connsiteY23" fmla="*/ 89786 h 173441"/>
                <a:gd name="connsiteX24" fmla="*/ 3025 w 209743"/>
                <a:gd name="connsiteY24" fmla="*/ 92691 h 173441"/>
                <a:gd name="connsiteX25" fmla="*/ 21297 w 209743"/>
                <a:gd name="connsiteY25" fmla="*/ 121127 h 173441"/>
                <a:gd name="connsiteX26" fmla="*/ 34003 w 209743"/>
                <a:gd name="connsiteY26" fmla="*/ 135405 h 173441"/>
                <a:gd name="connsiteX27" fmla="*/ 52234 w 209743"/>
                <a:gd name="connsiteY27" fmla="*/ 132905 h 173441"/>
                <a:gd name="connsiteX28" fmla="*/ 55300 w 209743"/>
                <a:gd name="connsiteY28" fmla="*/ 117537 h 173441"/>
                <a:gd name="connsiteX29" fmla="*/ 72523 w 209743"/>
                <a:gd name="connsiteY29" fmla="*/ 106485 h 173441"/>
                <a:gd name="connsiteX30" fmla="*/ 96643 w 209743"/>
                <a:gd name="connsiteY30" fmla="*/ 112334 h 173441"/>
                <a:gd name="connsiteX31" fmla="*/ 98862 w 209743"/>
                <a:gd name="connsiteY31" fmla="*/ 136011 h 173441"/>
                <a:gd name="connsiteX32" fmla="*/ 112737 w 209743"/>
                <a:gd name="connsiteY32" fmla="*/ 148353 h 173441"/>
                <a:gd name="connsiteX33" fmla="*/ 113826 w 209743"/>
                <a:gd name="connsiteY33" fmla="*/ 154242 h 173441"/>
                <a:gd name="connsiteX34" fmla="*/ 128064 w 209743"/>
                <a:gd name="connsiteY34" fmla="*/ 152790 h 173441"/>
                <a:gd name="connsiteX35" fmla="*/ 146982 w 209743"/>
                <a:gd name="connsiteY35" fmla="*/ 163802 h 173441"/>
                <a:gd name="connsiteX36" fmla="*/ 155210 w 209743"/>
                <a:gd name="connsiteY36" fmla="*/ 172595 h 173441"/>
                <a:gd name="connsiteX37" fmla="*/ 162551 w 209743"/>
                <a:gd name="connsiteY37" fmla="*/ 169489 h 173441"/>
                <a:gd name="connsiteX38" fmla="*/ 167109 w 209743"/>
                <a:gd name="connsiteY38" fmla="*/ 155251 h 173441"/>
                <a:gd name="connsiteX39" fmla="*/ 177394 w 209743"/>
                <a:gd name="connsiteY39" fmla="*/ 154928 h 173441"/>
                <a:gd name="connsiteX40" fmla="*/ 182840 w 209743"/>
                <a:gd name="connsiteY40" fmla="*/ 158558 h 173441"/>
                <a:gd name="connsiteX41" fmla="*/ 194012 w 209743"/>
                <a:gd name="connsiteY41" fmla="*/ 150693 h 173441"/>
                <a:gd name="connsiteX42" fmla="*/ 193407 w 209743"/>
                <a:gd name="connsiteY42" fmla="*/ 142222 h 173441"/>
                <a:gd name="connsiteX43" fmla="*/ 186147 w 209743"/>
                <a:gd name="connsiteY43" fmla="*/ 140407 h 173441"/>
                <a:gd name="connsiteX44" fmla="*/ 191915 w 209743"/>
                <a:gd name="connsiteY44" fmla="*/ 127096 h 173441"/>
                <a:gd name="connsiteX45" fmla="*/ 190705 w 209743"/>
                <a:gd name="connsiteY45" fmla="*/ 112576 h 173441"/>
                <a:gd name="connsiteX46" fmla="*/ 194940 w 209743"/>
                <a:gd name="connsiteY46" fmla="*/ 110761 h 173441"/>
                <a:gd name="connsiteX47" fmla="*/ 200991 w 209743"/>
                <a:gd name="connsiteY47" fmla="*/ 119231 h 173441"/>
                <a:gd name="connsiteX48" fmla="*/ 196755 w 209743"/>
                <a:gd name="connsiteY48" fmla="*/ 133469 h 173441"/>
                <a:gd name="connsiteX49" fmla="*/ 196755 w 209743"/>
                <a:gd name="connsiteY49" fmla="*/ 140730 h 173441"/>
                <a:gd name="connsiteX50" fmla="*/ 202806 w 209743"/>
                <a:gd name="connsiteY50" fmla="*/ 144642 h 173441"/>
                <a:gd name="connsiteX51" fmla="*/ 208251 w 209743"/>
                <a:gd name="connsiteY51" fmla="*/ 133147 h 17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9743" h="173441">
                  <a:moveTo>
                    <a:pt x="206436" y="97732"/>
                  </a:moveTo>
                  <a:lnTo>
                    <a:pt x="186147" y="95635"/>
                  </a:lnTo>
                  <a:lnTo>
                    <a:pt x="175862" y="99548"/>
                  </a:lnTo>
                  <a:lnTo>
                    <a:pt x="175579" y="96845"/>
                  </a:lnTo>
                  <a:lnTo>
                    <a:pt x="184050" y="87770"/>
                  </a:lnTo>
                  <a:lnTo>
                    <a:pt x="195545" y="86237"/>
                  </a:lnTo>
                  <a:lnTo>
                    <a:pt x="193407" y="72926"/>
                  </a:lnTo>
                  <a:lnTo>
                    <a:pt x="187680" y="55380"/>
                  </a:lnTo>
                  <a:lnTo>
                    <a:pt x="182517" y="47192"/>
                  </a:lnTo>
                  <a:lnTo>
                    <a:pt x="183122" y="42957"/>
                  </a:lnTo>
                  <a:lnTo>
                    <a:pt x="183122" y="39327"/>
                  </a:lnTo>
                  <a:lnTo>
                    <a:pt x="178887" y="32067"/>
                  </a:lnTo>
                  <a:lnTo>
                    <a:pt x="183727" y="23314"/>
                  </a:lnTo>
                  <a:lnTo>
                    <a:pt x="181307" y="14238"/>
                  </a:lnTo>
                  <a:lnTo>
                    <a:pt x="169529" y="11173"/>
                  </a:lnTo>
                  <a:lnTo>
                    <a:pt x="148918" y="3025"/>
                  </a:lnTo>
                  <a:lnTo>
                    <a:pt x="136212" y="6333"/>
                  </a:lnTo>
                  <a:lnTo>
                    <a:pt x="108058" y="4840"/>
                  </a:lnTo>
                  <a:lnTo>
                    <a:pt x="98983" y="19966"/>
                  </a:lnTo>
                  <a:lnTo>
                    <a:pt x="97974" y="20047"/>
                  </a:lnTo>
                  <a:lnTo>
                    <a:pt x="54695" y="58486"/>
                  </a:lnTo>
                  <a:lnTo>
                    <a:pt x="34729" y="62399"/>
                  </a:lnTo>
                  <a:lnTo>
                    <a:pt x="26339" y="81840"/>
                  </a:lnTo>
                  <a:lnTo>
                    <a:pt x="3630" y="89786"/>
                  </a:lnTo>
                  <a:lnTo>
                    <a:pt x="3025" y="92691"/>
                  </a:lnTo>
                  <a:lnTo>
                    <a:pt x="21297" y="121127"/>
                  </a:lnTo>
                  <a:lnTo>
                    <a:pt x="34003" y="135405"/>
                  </a:lnTo>
                  <a:lnTo>
                    <a:pt x="52234" y="132905"/>
                  </a:lnTo>
                  <a:lnTo>
                    <a:pt x="55300" y="117537"/>
                  </a:lnTo>
                  <a:lnTo>
                    <a:pt x="72523" y="106485"/>
                  </a:lnTo>
                  <a:lnTo>
                    <a:pt x="96643" y="112334"/>
                  </a:lnTo>
                  <a:lnTo>
                    <a:pt x="98862" y="136011"/>
                  </a:lnTo>
                  <a:lnTo>
                    <a:pt x="112737" y="148353"/>
                  </a:lnTo>
                  <a:lnTo>
                    <a:pt x="113826" y="154242"/>
                  </a:lnTo>
                  <a:lnTo>
                    <a:pt x="128064" y="152790"/>
                  </a:lnTo>
                  <a:lnTo>
                    <a:pt x="146982" y="163802"/>
                  </a:lnTo>
                  <a:lnTo>
                    <a:pt x="155210" y="172595"/>
                  </a:lnTo>
                  <a:lnTo>
                    <a:pt x="162551" y="169489"/>
                  </a:lnTo>
                  <a:lnTo>
                    <a:pt x="167109" y="155251"/>
                  </a:lnTo>
                  <a:lnTo>
                    <a:pt x="177394" y="154928"/>
                  </a:lnTo>
                  <a:lnTo>
                    <a:pt x="182840" y="158558"/>
                  </a:lnTo>
                  <a:lnTo>
                    <a:pt x="194012" y="150693"/>
                  </a:lnTo>
                  <a:lnTo>
                    <a:pt x="193407" y="142222"/>
                  </a:lnTo>
                  <a:lnTo>
                    <a:pt x="186147" y="140407"/>
                  </a:lnTo>
                  <a:lnTo>
                    <a:pt x="191915" y="127096"/>
                  </a:lnTo>
                  <a:lnTo>
                    <a:pt x="190705" y="112576"/>
                  </a:lnTo>
                  <a:lnTo>
                    <a:pt x="194940" y="110761"/>
                  </a:lnTo>
                  <a:lnTo>
                    <a:pt x="200991" y="119231"/>
                  </a:lnTo>
                  <a:lnTo>
                    <a:pt x="196755" y="133469"/>
                  </a:lnTo>
                  <a:lnTo>
                    <a:pt x="196755" y="140730"/>
                  </a:lnTo>
                  <a:lnTo>
                    <a:pt x="202806" y="144642"/>
                  </a:lnTo>
                  <a:lnTo>
                    <a:pt x="208251" y="13314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12" name="Forme libre : forme 5">
              <a:extLst>
                <a:ext uri="{FF2B5EF4-FFF2-40B4-BE49-F238E27FC236}">
                  <a16:creationId xmlns:a16="http://schemas.microsoft.com/office/drawing/2014/main" id="{4F3A61EF-2D4A-41FD-A399-D01B8B1B60A0}"/>
                </a:ext>
              </a:extLst>
            </p:cNvPr>
            <p:cNvSpPr/>
            <p:nvPr/>
          </p:nvSpPr>
          <p:spPr>
            <a:xfrm>
              <a:off x="6551706" y="5457298"/>
              <a:ext cx="52436" cy="36302"/>
            </a:xfrm>
            <a:custGeom>
              <a:avLst/>
              <a:gdLst>
                <a:gd name="connsiteX0" fmla="*/ 3025 w 52435"/>
                <a:gd name="connsiteY0" fmla="*/ 21620 h 36301"/>
                <a:gd name="connsiteX1" fmla="*/ 15973 w 52435"/>
                <a:gd name="connsiteY1" fmla="*/ 21620 h 36301"/>
                <a:gd name="connsiteX2" fmla="*/ 15973 w 52435"/>
                <a:gd name="connsiteY2" fmla="*/ 10931 h 36301"/>
                <a:gd name="connsiteX3" fmla="*/ 40739 w 52435"/>
                <a:gd name="connsiteY3" fmla="*/ 3025 h 36301"/>
                <a:gd name="connsiteX4" fmla="*/ 50338 w 52435"/>
                <a:gd name="connsiteY4" fmla="*/ 3025 h 36301"/>
                <a:gd name="connsiteX5" fmla="*/ 45821 w 52435"/>
                <a:gd name="connsiteY5" fmla="*/ 21620 h 36301"/>
                <a:gd name="connsiteX6" fmla="*/ 36261 w 52435"/>
                <a:gd name="connsiteY6" fmla="*/ 30050 h 36301"/>
                <a:gd name="connsiteX7" fmla="*/ 31179 w 52435"/>
                <a:gd name="connsiteY7" fmla="*/ 30050 h 36301"/>
                <a:gd name="connsiteX8" fmla="*/ 23314 w 52435"/>
                <a:gd name="connsiteY8" fmla="*/ 35132 h 36301"/>
                <a:gd name="connsiteX9" fmla="*/ 3025 w 52435"/>
                <a:gd name="connsiteY9" fmla="*/ 31744 h 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435" h="36301">
                  <a:moveTo>
                    <a:pt x="3025" y="21620"/>
                  </a:moveTo>
                  <a:lnTo>
                    <a:pt x="15973" y="21620"/>
                  </a:lnTo>
                  <a:lnTo>
                    <a:pt x="15973" y="10931"/>
                  </a:lnTo>
                  <a:lnTo>
                    <a:pt x="40739" y="3025"/>
                  </a:lnTo>
                  <a:lnTo>
                    <a:pt x="50338" y="3025"/>
                  </a:lnTo>
                  <a:lnTo>
                    <a:pt x="45821" y="21620"/>
                  </a:lnTo>
                  <a:lnTo>
                    <a:pt x="36261" y="30050"/>
                  </a:lnTo>
                  <a:lnTo>
                    <a:pt x="31179" y="30050"/>
                  </a:lnTo>
                  <a:lnTo>
                    <a:pt x="23314" y="35132"/>
                  </a:lnTo>
                  <a:lnTo>
                    <a:pt x="3025" y="3174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13" name="Forme libre : forme 6">
              <a:extLst>
                <a:ext uri="{FF2B5EF4-FFF2-40B4-BE49-F238E27FC236}">
                  <a16:creationId xmlns:a16="http://schemas.microsoft.com/office/drawing/2014/main" id="{16643D45-8437-46AC-AB77-DCBFA9548917}"/>
                </a:ext>
              </a:extLst>
            </p:cNvPr>
            <p:cNvSpPr/>
            <p:nvPr/>
          </p:nvSpPr>
          <p:spPr>
            <a:xfrm>
              <a:off x="6566348" y="5506829"/>
              <a:ext cx="16134" cy="16134"/>
            </a:xfrm>
            <a:custGeom>
              <a:avLst/>
              <a:gdLst>
                <a:gd name="connsiteX0" fmla="*/ 17102 w 16134"/>
                <a:gd name="connsiteY0" fmla="*/ 15973 h 16134"/>
                <a:gd name="connsiteX1" fmla="*/ 3025 w 16134"/>
                <a:gd name="connsiteY1" fmla="*/ 13754 h 16134"/>
                <a:gd name="connsiteX2" fmla="*/ 9801 w 16134"/>
                <a:gd name="connsiteY2" fmla="*/ 3025 h 16134"/>
              </a:gdLst>
              <a:ahLst/>
              <a:cxnLst>
                <a:cxn ang="0">
                  <a:pos x="connsiteX0" y="connsiteY0"/>
                </a:cxn>
                <a:cxn ang="0">
                  <a:pos x="connsiteX1" y="connsiteY1"/>
                </a:cxn>
                <a:cxn ang="0">
                  <a:pos x="connsiteX2" y="connsiteY2"/>
                </a:cxn>
              </a:cxnLst>
              <a:rect l="l" t="t" r="r" b="b"/>
              <a:pathLst>
                <a:path w="16134" h="16134">
                  <a:moveTo>
                    <a:pt x="17102" y="15973"/>
                  </a:moveTo>
                  <a:lnTo>
                    <a:pt x="3025" y="13754"/>
                  </a:lnTo>
                  <a:lnTo>
                    <a:pt x="9801" y="30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14" name="Forme libre : forme 7">
              <a:extLst>
                <a:ext uri="{FF2B5EF4-FFF2-40B4-BE49-F238E27FC236}">
                  <a16:creationId xmlns:a16="http://schemas.microsoft.com/office/drawing/2014/main" id="{AF16E178-C9B3-47D5-9555-1EC3B7239072}"/>
                </a:ext>
              </a:extLst>
            </p:cNvPr>
            <p:cNvSpPr/>
            <p:nvPr/>
          </p:nvSpPr>
          <p:spPr>
            <a:xfrm>
              <a:off x="6685135" y="5358799"/>
              <a:ext cx="129073" cy="96805"/>
            </a:xfrm>
            <a:custGeom>
              <a:avLst/>
              <a:gdLst>
                <a:gd name="connsiteX0" fmla="*/ 3025 w 129072"/>
                <a:gd name="connsiteY0" fmla="*/ 42998 h 96804"/>
                <a:gd name="connsiteX1" fmla="*/ 31744 w 129072"/>
                <a:gd name="connsiteY1" fmla="*/ 27791 h 96804"/>
                <a:gd name="connsiteX2" fmla="*/ 76234 w 129072"/>
                <a:gd name="connsiteY2" fmla="*/ 5244 h 96804"/>
                <a:gd name="connsiteX3" fmla="*/ 93094 w 129072"/>
                <a:gd name="connsiteY3" fmla="*/ 3025 h 96804"/>
                <a:gd name="connsiteX4" fmla="*/ 88617 w 129072"/>
                <a:gd name="connsiteY4" fmla="*/ 9761 h 96804"/>
                <a:gd name="connsiteX5" fmla="*/ 95352 w 129072"/>
                <a:gd name="connsiteY5" fmla="*/ 13714 h 96804"/>
                <a:gd name="connsiteX6" fmla="*/ 90875 w 129072"/>
                <a:gd name="connsiteY6" fmla="*/ 21015 h 96804"/>
                <a:gd name="connsiteX7" fmla="*/ 95917 w 129072"/>
                <a:gd name="connsiteY7" fmla="*/ 29485 h 96804"/>
                <a:gd name="connsiteX8" fmla="*/ 107171 w 129072"/>
                <a:gd name="connsiteY8" fmla="*/ 31704 h 96804"/>
                <a:gd name="connsiteX9" fmla="*/ 116206 w 129072"/>
                <a:gd name="connsiteY9" fmla="*/ 28921 h 96804"/>
                <a:gd name="connsiteX10" fmla="*/ 127459 w 129072"/>
                <a:gd name="connsiteY10" fmla="*/ 40174 h 96804"/>
                <a:gd name="connsiteX11" fmla="*/ 116770 w 129072"/>
                <a:gd name="connsiteY11" fmla="*/ 55945 h 96804"/>
                <a:gd name="connsiteX12" fmla="*/ 100435 w 129072"/>
                <a:gd name="connsiteY12" fmla="*/ 81840 h 96804"/>
                <a:gd name="connsiteX13" fmla="*/ 77928 w 129072"/>
                <a:gd name="connsiteY13" fmla="*/ 96482 h 96804"/>
                <a:gd name="connsiteX14" fmla="*/ 66634 w 129072"/>
                <a:gd name="connsiteY14" fmla="*/ 81276 h 96804"/>
                <a:gd name="connsiteX15" fmla="*/ 49774 w 129072"/>
                <a:gd name="connsiteY15" fmla="*/ 81276 h 96804"/>
                <a:gd name="connsiteX16" fmla="*/ 45256 w 129072"/>
                <a:gd name="connsiteY16" fmla="*/ 73935 h 96804"/>
                <a:gd name="connsiteX17" fmla="*/ 44651 w 129072"/>
                <a:gd name="connsiteY17" fmla="*/ 56631 h 96804"/>
                <a:gd name="connsiteX18" fmla="*/ 38399 w 129072"/>
                <a:gd name="connsiteY18" fmla="*/ 53364 h 96804"/>
                <a:gd name="connsiteX19" fmla="*/ 31058 w 129072"/>
                <a:gd name="connsiteY19" fmla="*/ 53646 h 96804"/>
                <a:gd name="connsiteX20" fmla="*/ 20974 w 129072"/>
                <a:gd name="connsiteY20" fmla="*/ 62883 h 96804"/>
                <a:gd name="connsiteX21" fmla="*/ 17183 w 129072"/>
                <a:gd name="connsiteY21" fmla="*/ 62883 h 96804"/>
                <a:gd name="connsiteX22" fmla="*/ 14722 w 129072"/>
                <a:gd name="connsiteY22" fmla="*/ 56631 h 96804"/>
                <a:gd name="connsiteX23" fmla="*/ 3872 w 129072"/>
                <a:gd name="connsiteY23" fmla="*/ 49532 h 9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072" h="96804">
                  <a:moveTo>
                    <a:pt x="3025" y="42998"/>
                  </a:moveTo>
                  <a:lnTo>
                    <a:pt x="31744" y="27791"/>
                  </a:lnTo>
                  <a:lnTo>
                    <a:pt x="76234" y="5244"/>
                  </a:lnTo>
                  <a:lnTo>
                    <a:pt x="93094" y="3025"/>
                  </a:lnTo>
                  <a:lnTo>
                    <a:pt x="88617" y="9761"/>
                  </a:lnTo>
                  <a:lnTo>
                    <a:pt x="95352" y="13714"/>
                  </a:lnTo>
                  <a:lnTo>
                    <a:pt x="90875" y="21015"/>
                  </a:lnTo>
                  <a:lnTo>
                    <a:pt x="95917" y="29485"/>
                  </a:lnTo>
                  <a:lnTo>
                    <a:pt x="107171" y="31704"/>
                  </a:lnTo>
                  <a:lnTo>
                    <a:pt x="116206" y="28921"/>
                  </a:lnTo>
                  <a:lnTo>
                    <a:pt x="127459" y="40174"/>
                  </a:lnTo>
                  <a:lnTo>
                    <a:pt x="116770" y="55945"/>
                  </a:lnTo>
                  <a:lnTo>
                    <a:pt x="100435" y="81840"/>
                  </a:lnTo>
                  <a:lnTo>
                    <a:pt x="77928" y="96482"/>
                  </a:lnTo>
                  <a:lnTo>
                    <a:pt x="66634" y="81276"/>
                  </a:lnTo>
                  <a:lnTo>
                    <a:pt x="49774" y="81276"/>
                  </a:lnTo>
                  <a:lnTo>
                    <a:pt x="45256" y="73935"/>
                  </a:lnTo>
                  <a:lnTo>
                    <a:pt x="44651" y="56631"/>
                  </a:lnTo>
                  <a:lnTo>
                    <a:pt x="38399" y="53364"/>
                  </a:lnTo>
                  <a:lnTo>
                    <a:pt x="31058" y="53646"/>
                  </a:lnTo>
                  <a:lnTo>
                    <a:pt x="20974" y="62883"/>
                  </a:lnTo>
                  <a:lnTo>
                    <a:pt x="17183" y="62883"/>
                  </a:lnTo>
                  <a:lnTo>
                    <a:pt x="14722" y="56631"/>
                  </a:lnTo>
                  <a:lnTo>
                    <a:pt x="3872" y="4953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15" name="Forme libre : forme 8">
              <a:extLst>
                <a:ext uri="{FF2B5EF4-FFF2-40B4-BE49-F238E27FC236}">
                  <a16:creationId xmlns:a16="http://schemas.microsoft.com/office/drawing/2014/main" id="{C2D5EB12-4919-4A6F-AC1B-B0E4A9BAA900}"/>
                </a:ext>
              </a:extLst>
            </p:cNvPr>
            <p:cNvSpPr/>
            <p:nvPr/>
          </p:nvSpPr>
          <p:spPr>
            <a:xfrm>
              <a:off x="6850268" y="5351216"/>
              <a:ext cx="56469" cy="40335"/>
            </a:xfrm>
            <a:custGeom>
              <a:avLst/>
              <a:gdLst>
                <a:gd name="connsiteX0" fmla="*/ 3025 w 56469"/>
                <a:gd name="connsiteY0" fmla="*/ 3025 h 40335"/>
                <a:gd name="connsiteX1" fmla="*/ 35939 w 56469"/>
                <a:gd name="connsiteY1" fmla="*/ 3549 h 40335"/>
                <a:gd name="connsiteX2" fmla="*/ 53041 w 56469"/>
                <a:gd name="connsiteY2" fmla="*/ 14722 h 40335"/>
                <a:gd name="connsiteX3" fmla="*/ 53041 w 56469"/>
                <a:gd name="connsiteY3" fmla="*/ 21499 h 40335"/>
                <a:gd name="connsiteX4" fmla="*/ 55501 w 56469"/>
                <a:gd name="connsiteY4" fmla="*/ 25855 h 40335"/>
                <a:gd name="connsiteX5" fmla="*/ 54977 w 56469"/>
                <a:gd name="connsiteY5" fmla="*/ 38076 h 40335"/>
                <a:gd name="connsiteX6" fmla="*/ 46547 w 56469"/>
                <a:gd name="connsiteY6" fmla="*/ 38076 h 40335"/>
                <a:gd name="connsiteX7" fmla="*/ 20974 w 56469"/>
                <a:gd name="connsiteY7" fmla="*/ 19320 h 40335"/>
                <a:gd name="connsiteX8" fmla="*/ 6817 w 56469"/>
                <a:gd name="connsiteY8" fmla="*/ 19038 h 40335"/>
                <a:gd name="connsiteX9" fmla="*/ 6534 w 56469"/>
                <a:gd name="connsiteY9" fmla="*/ 10608 h 40335"/>
                <a:gd name="connsiteX10" fmla="*/ 3267 w 56469"/>
                <a:gd name="connsiteY10" fmla="*/ 8712 h 4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469" h="40335">
                  <a:moveTo>
                    <a:pt x="3025" y="3025"/>
                  </a:moveTo>
                  <a:lnTo>
                    <a:pt x="35939" y="3549"/>
                  </a:lnTo>
                  <a:lnTo>
                    <a:pt x="53041" y="14722"/>
                  </a:lnTo>
                  <a:lnTo>
                    <a:pt x="53041" y="21499"/>
                  </a:lnTo>
                  <a:lnTo>
                    <a:pt x="55501" y="25855"/>
                  </a:lnTo>
                  <a:lnTo>
                    <a:pt x="54977" y="38076"/>
                  </a:lnTo>
                  <a:lnTo>
                    <a:pt x="46547" y="38076"/>
                  </a:lnTo>
                  <a:lnTo>
                    <a:pt x="20974" y="19320"/>
                  </a:lnTo>
                  <a:lnTo>
                    <a:pt x="6817" y="19038"/>
                  </a:lnTo>
                  <a:lnTo>
                    <a:pt x="6534" y="10608"/>
                  </a:lnTo>
                  <a:lnTo>
                    <a:pt x="3267" y="87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16" name="Forme libre : forme 9">
              <a:extLst>
                <a:ext uri="{FF2B5EF4-FFF2-40B4-BE49-F238E27FC236}">
                  <a16:creationId xmlns:a16="http://schemas.microsoft.com/office/drawing/2014/main" id="{772FEF69-5B91-42BD-956C-44C602E1AD39}"/>
                </a:ext>
              </a:extLst>
            </p:cNvPr>
            <p:cNvSpPr/>
            <p:nvPr/>
          </p:nvSpPr>
          <p:spPr>
            <a:xfrm>
              <a:off x="7536773" y="4987392"/>
              <a:ext cx="36302" cy="16134"/>
            </a:xfrm>
            <a:custGeom>
              <a:avLst/>
              <a:gdLst>
                <a:gd name="connsiteX0" fmla="*/ 33962 w 36301"/>
                <a:gd name="connsiteY0" fmla="*/ 15045 h 16134"/>
                <a:gd name="connsiteX1" fmla="*/ 3025 w 36301"/>
                <a:gd name="connsiteY1" fmla="*/ 16215 h 16134"/>
                <a:gd name="connsiteX2" fmla="*/ 3025 w 36301"/>
                <a:gd name="connsiteY2" fmla="*/ 8188 h 16134"/>
                <a:gd name="connsiteX3" fmla="*/ 26540 w 36301"/>
                <a:gd name="connsiteY3" fmla="*/ 7059 h 16134"/>
                <a:gd name="connsiteX4" fmla="*/ 35697 w 36301"/>
                <a:gd name="connsiteY4" fmla="*/ 3025 h 16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 h="16134">
                  <a:moveTo>
                    <a:pt x="33962" y="15045"/>
                  </a:moveTo>
                  <a:lnTo>
                    <a:pt x="3025" y="16215"/>
                  </a:lnTo>
                  <a:lnTo>
                    <a:pt x="3025" y="8188"/>
                  </a:lnTo>
                  <a:lnTo>
                    <a:pt x="26540" y="7059"/>
                  </a:lnTo>
                  <a:lnTo>
                    <a:pt x="35697" y="30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17" name="Forme libre : forme 10">
              <a:extLst>
                <a:ext uri="{FF2B5EF4-FFF2-40B4-BE49-F238E27FC236}">
                  <a16:creationId xmlns:a16="http://schemas.microsoft.com/office/drawing/2014/main" id="{D73D0D18-A786-45CE-9C03-D946FCE4E950}"/>
                </a:ext>
              </a:extLst>
            </p:cNvPr>
            <p:cNvSpPr/>
            <p:nvPr/>
          </p:nvSpPr>
          <p:spPr>
            <a:xfrm>
              <a:off x="7371157" y="4965611"/>
              <a:ext cx="108905" cy="229911"/>
            </a:xfrm>
            <a:custGeom>
              <a:avLst/>
              <a:gdLst>
                <a:gd name="connsiteX0" fmla="*/ 85551 w 108905"/>
                <a:gd name="connsiteY0" fmla="*/ 45458 h 229910"/>
                <a:gd name="connsiteX1" fmla="*/ 88980 w 108905"/>
                <a:gd name="connsiteY1" fmla="*/ 33962 h 229910"/>
                <a:gd name="connsiteX2" fmla="*/ 87850 w 108905"/>
                <a:gd name="connsiteY2" fmla="*/ 21942 h 229910"/>
                <a:gd name="connsiteX3" fmla="*/ 91279 w 108905"/>
                <a:gd name="connsiteY3" fmla="*/ 3025 h 229910"/>
                <a:gd name="connsiteX4" fmla="*/ 101040 w 108905"/>
                <a:gd name="connsiteY4" fmla="*/ 3590 h 229910"/>
                <a:gd name="connsiteX5" fmla="*/ 102734 w 108905"/>
                <a:gd name="connsiteY5" fmla="*/ 32833 h 229910"/>
                <a:gd name="connsiteX6" fmla="*/ 98176 w 108905"/>
                <a:gd name="connsiteY6" fmla="*/ 53444 h 229910"/>
                <a:gd name="connsiteX7" fmla="*/ 107897 w 108905"/>
                <a:gd name="connsiteY7" fmla="*/ 64940 h 229910"/>
                <a:gd name="connsiteX8" fmla="*/ 109631 w 108905"/>
                <a:gd name="connsiteY8" fmla="*/ 127379 h 229910"/>
                <a:gd name="connsiteX9" fmla="*/ 92448 w 108905"/>
                <a:gd name="connsiteY9" fmla="*/ 148595 h 229910"/>
                <a:gd name="connsiteX10" fmla="*/ 93013 w 108905"/>
                <a:gd name="connsiteY10" fmla="*/ 185260 h 229910"/>
                <a:gd name="connsiteX11" fmla="*/ 89585 w 108905"/>
                <a:gd name="connsiteY11" fmla="*/ 192722 h 229910"/>
                <a:gd name="connsiteX12" fmla="*/ 82687 w 108905"/>
                <a:gd name="connsiteY12" fmla="*/ 193286 h 229910"/>
                <a:gd name="connsiteX13" fmla="*/ 83817 w 108905"/>
                <a:gd name="connsiteY13" fmla="*/ 205911 h 229910"/>
                <a:gd name="connsiteX14" fmla="*/ 78694 w 108905"/>
                <a:gd name="connsiteY14" fmla="*/ 211074 h 229910"/>
                <a:gd name="connsiteX15" fmla="*/ 78694 w 108905"/>
                <a:gd name="connsiteY15" fmla="*/ 217931 h 229910"/>
                <a:gd name="connsiteX16" fmla="*/ 73531 w 108905"/>
                <a:gd name="connsiteY16" fmla="*/ 222529 h 229910"/>
                <a:gd name="connsiteX17" fmla="*/ 72361 w 108905"/>
                <a:gd name="connsiteY17" fmla="*/ 230556 h 229910"/>
                <a:gd name="connsiteX18" fmla="*/ 62641 w 108905"/>
                <a:gd name="connsiteY18" fmla="*/ 228257 h 229910"/>
                <a:gd name="connsiteX19" fmla="*/ 60906 w 108905"/>
                <a:gd name="connsiteY19" fmla="*/ 217366 h 229910"/>
                <a:gd name="connsiteX20" fmla="*/ 33962 w 108905"/>
                <a:gd name="connsiteY20" fmla="*/ 208210 h 229910"/>
                <a:gd name="connsiteX21" fmla="*/ 25371 w 108905"/>
                <a:gd name="connsiteY21" fmla="*/ 201313 h 229910"/>
                <a:gd name="connsiteX22" fmla="*/ 28235 w 108905"/>
                <a:gd name="connsiteY22" fmla="*/ 193851 h 229910"/>
                <a:gd name="connsiteX23" fmla="*/ 36826 w 108905"/>
                <a:gd name="connsiteY23" fmla="*/ 189293 h 229910"/>
                <a:gd name="connsiteX24" fmla="*/ 36826 w 108905"/>
                <a:gd name="connsiteY24" fmla="*/ 184130 h 229910"/>
                <a:gd name="connsiteX25" fmla="*/ 18514 w 108905"/>
                <a:gd name="connsiteY25" fmla="*/ 178967 h 229910"/>
                <a:gd name="connsiteX26" fmla="*/ 26541 w 108905"/>
                <a:gd name="connsiteY26" fmla="*/ 162349 h 229910"/>
                <a:gd name="connsiteX27" fmla="*/ 28840 w 108905"/>
                <a:gd name="connsiteY27" fmla="*/ 152588 h 229910"/>
                <a:gd name="connsiteX28" fmla="*/ 8753 w 108905"/>
                <a:gd name="connsiteY28" fmla="*/ 154322 h 229910"/>
                <a:gd name="connsiteX29" fmla="*/ 8753 w 108905"/>
                <a:gd name="connsiteY29" fmla="*/ 148030 h 229910"/>
                <a:gd name="connsiteX30" fmla="*/ 21378 w 108905"/>
                <a:gd name="connsiteY30" fmla="*/ 134841 h 229910"/>
                <a:gd name="connsiteX31" fmla="*/ 21378 w 108905"/>
                <a:gd name="connsiteY31" fmla="*/ 127379 h 229910"/>
                <a:gd name="connsiteX32" fmla="*/ 3590 w 108905"/>
                <a:gd name="connsiteY32" fmla="*/ 120521 h 229910"/>
                <a:gd name="connsiteX33" fmla="*/ 3025 w 108905"/>
                <a:gd name="connsiteY33" fmla="*/ 107897 h 229910"/>
                <a:gd name="connsiteX34" fmla="*/ 12181 w 108905"/>
                <a:gd name="connsiteY34" fmla="*/ 103903 h 229910"/>
                <a:gd name="connsiteX35" fmla="*/ 5889 w 108905"/>
                <a:gd name="connsiteY35" fmla="*/ 92448 h 229910"/>
                <a:gd name="connsiteX36" fmla="*/ 18514 w 108905"/>
                <a:gd name="connsiteY36" fmla="*/ 80953 h 229910"/>
                <a:gd name="connsiteX37" fmla="*/ 19079 w 108905"/>
                <a:gd name="connsiteY37" fmla="*/ 64940 h 229910"/>
                <a:gd name="connsiteX38" fmla="*/ 41989 w 108905"/>
                <a:gd name="connsiteY38" fmla="*/ 52879 h 229910"/>
                <a:gd name="connsiteX39" fmla="*/ 54614 w 108905"/>
                <a:gd name="connsiteY39" fmla="*/ 51750 h 229910"/>
                <a:gd name="connsiteX40" fmla="*/ 64335 w 108905"/>
                <a:gd name="connsiteY40" fmla="*/ 40295 h 229910"/>
                <a:gd name="connsiteX41" fmla="*/ 72361 w 108905"/>
                <a:gd name="connsiteY41" fmla="*/ 40295 h 22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8905" h="229910">
                  <a:moveTo>
                    <a:pt x="85551" y="45458"/>
                  </a:moveTo>
                  <a:lnTo>
                    <a:pt x="88980" y="33962"/>
                  </a:lnTo>
                  <a:lnTo>
                    <a:pt x="87850" y="21942"/>
                  </a:lnTo>
                  <a:lnTo>
                    <a:pt x="91279" y="3025"/>
                  </a:lnTo>
                  <a:lnTo>
                    <a:pt x="101040" y="3590"/>
                  </a:lnTo>
                  <a:lnTo>
                    <a:pt x="102734" y="32833"/>
                  </a:lnTo>
                  <a:lnTo>
                    <a:pt x="98176" y="53444"/>
                  </a:lnTo>
                  <a:lnTo>
                    <a:pt x="107897" y="64940"/>
                  </a:lnTo>
                  <a:lnTo>
                    <a:pt x="109631" y="127379"/>
                  </a:lnTo>
                  <a:lnTo>
                    <a:pt x="92448" y="148595"/>
                  </a:lnTo>
                  <a:lnTo>
                    <a:pt x="93013" y="185260"/>
                  </a:lnTo>
                  <a:lnTo>
                    <a:pt x="89585" y="192722"/>
                  </a:lnTo>
                  <a:lnTo>
                    <a:pt x="82687" y="193286"/>
                  </a:lnTo>
                  <a:lnTo>
                    <a:pt x="83817" y="205911"/>
                  </a:lnTo>
                  <a:lnTo>
                    <a:pt x="78694" y="211074"/>
                  </a:lnTo>
                  <a:lnTo>
                    <a:pt x="78694" y="217931"/>
                  </a:lnTo>
                  <a:lnTo>
                    <a:pt x="73531" y="222529"/>
                  </a:lnTo>
                  <a:lnTo>
                    <a:pt x="72361" y="230556"/>
                  </a:lnTo>
                  <a:lnTo>
                    <a:pt x="62641" y="228257"/>
                  </a:lnTo>
                  <a:lnTo>
                    <a:pt x="60906" y="217366"/>
                  </a:lnTo>
                  <a:lnTo>
                    <a:pt x="33962" y="208210"/>
                  </a:lnTo>
                  <a:lnTo>
                    <a:pt x="25371" y="201313"/>
                  </a:lnTo>
                  <a:lnTo>
                    <a:pt x="28235" y="193851"/>
                  </a:lnTo>
                  <a:lnTo>
                    <a:pt x="36826" y="189293"/>
                  </a:lnTo>
                  <a:lnTo>
                    <a:pt x="36826" y="184130"/>
                  </a:lnTo>
                  <a:lnTo>
                    <a:pt x="18514" y="178967"/>
                  </a:lnTo>
                  <a:lnTo>
                    <a:pt x="26541" y="162349"/>
                  </a:lnTo>
                  <a:lnTo>
                    <a:pt x="28840" y="152588"/>
                  </a:lnTo>
                  <a:lnTo>
                    <a:pt x="8753" y="154322"/>
                  </a:lnTo>
                  <a:lnTo>
                    <a:pt x="8753" y="148030"/>
                  </a:lnTo>
                  <a:lnTo>
                    <a:pt x="21378" y="134841"/>
                  </a:lnTo>
                  <a:lnTo>
                    <a:pt x="21378" y="127379"/>
                  </a:lnTo>
                  <a:lnTo>
                    <a:pt x="3590" y="120521"/>
                  </a:lnTo>
                  <a:lnTo>
                    <a:pt x="3025" y="107897"/>
                  </a:lnTo>
                  <a:lnTo>
                    <a:pt x="12181" y="103903"/>
                  </a:lnTo>
                  <a:lnTo>
                    <a:pt x="5889" y="92448"/>
                  </a:lnTo>
                  <a:lnTo>
                    <a:pt x="18514" y="80953"/>
                  </a:lnTo>
                  <a:lnTo>
                    <a:pt x="19079" y="64940"/>
                  </a:lnTo>
                  <a:lnTo>
                    <a:pt x="41989" y="52879"/>
                  </a:lnTo>
                  <a:lnTo>
                    <a:pt x="54614" y="51750"/>
                  </a:lnTo>
                  <a:lnTo>
                    <a:pt x="64335" y="40295"/>
                  </a:lnTo>
                  <a:lnTo>
                    <a:pt x="72361" y="4029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18" name="Forme libre : forme 11">
              <a:extLst>
                <a:ext uri="{FF2B5EF4-FFF2-40B4-BE49-F238E27FC236}">
                  <a16:creationId xmlns:a16="http://schemas.microsoft.com/office/drawing/2014/main" id="{4ED968C8-9969-42FE-8A5E-8A828F554690}"/>
                </a:ext>
              </a:extLst>
            </p:cNvPr>
            <p:cNvSpPr/>
            <p:nvPr/>
          </p:nvSpPr>
          <p:spPr>
            <a:xfrm>
              <a:off x="7340905" y="5511549"/>
              <a:ext cx="16134" cy="20168"/>
            </a:xfrm>
            <a:custGeom>
              <a:avLst/>
              <a:gdLst>
                <a:gd name="connsiteX0" fmla="*/ 3025 w 16134"/>
                <a:gd name="connsiteY0" fmla="*/ 3025 h 20167"/>
                <a:gd name="connsiteX1" fmla="*/ 13714 w 16134"/>
                <a:gd name="connsiteY1" fmla="*/ 3912 h 20167"/>
                <a:gd name="connsiteX2" fmla="*/ 12827 w 16134"/>
                <a:gd name="connsiteY2" fmla="*/ 20006 h 20167"/>
                <a:gd name="connsiteX3" fmla="*/ 3913 w 16134"/>
                <a:gd name="connsiteY3" fmla="*/ 10164 h 20167"/>
              </a:gdLst>
              <a:ahLst/>
              <a:cxnLst>
                <a:cxn ang="0">
                  <a:pos x="connsiteX0" y="connsiteY0"/>
                </a:cxn>
                <a:cxn ang="0">
                  <a:pos x="connsiteX1" y="connsiteY1"/>
                </a:cxn>
                <a:cxn ang="0">
                  <a:pos x="connsiteX2" y="connsiteY2"/>
                </a:cxn>
                <a:cxn ang="0">
                  <a:pos x="connsiteX3" y="connsiteY3"/>
                </a:cxn>
              </a:cxnLst>
              <a:rect l="l" t="t" r="r" b="b"/>
              <a:pathLst>
                <a:path w="16134" h="20167">
                  <a:moveTo>
                    <a:pt x="3025" y="3025"/>
                  </a:moveTo>
                  <a:lnTo>
                    <a:pt x="13714" y="3912"/>
                  </a:lnTo>
                  <a:lnTo>
                    <a:pt x="12827" y="20006"/>
                  </a:lnTo>
                  <a:lnTo>
                    <a:pt x="3913" y="1016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19" name="Forme libre : forme 12">
              <a:extLst>
                <a:ext uri="{FF2B5EF4-FFF2-40B4-BE49-F238E27FC236}">
                  <a16:creationId xmlns:a16="http://schemas.microsoft.com/office/drawing/2014/main" id="{D7B527E7-F83E-48B5-93D7-8E9933A1D9C5}"/>
                </a:ext>
              </a:extLst>
            </p:cNvPr>
            <p:cNvSpPr/>
            <p:nvPr/>
          </p:nvSpPr>
          <p:spPr>
            <a:xfrm>
              <a:off x="7328845" y="5496342"/>
              <a:ext cx="12101" cy="16134"/>
            </a:xfrm>
            <a:custGeom>
              <a:avLst/>
              <a:gdLst>
                <a:gd name="connsiteX0" fmla="*/ 3025 w 12100"/>
                <a:gd name="connsiteY0" fmla="*/ 13310 h 16134"/>
                <a:gd name="connsiteX1" fmla="*/ 3913 w 12100"/>
                <a:gd name="connsiteY1" fmla="*/ 3025 h 16134"/>
                <a:gd name="connsiteX2" fmla="*/ 12383 w 12100"/>
                <a:gd name="connsiteY2" fmla="*/ 3025 h 16134"/>
                <a:gd name="connsiteX3" fmla="*/ 9721 w 12100"/>
                <a:gd name="connsiteY3" fmla="*/ 14642 h 16134"/>
              </a:gdLst>
              <a:ahLst/>
              <a:cxnLst>
                <a:cxn ang="0">
                  <a:pos x="connsiteX0" y="connsiteY0"/>
                </a:cxn>
                <a:cxn ang="0">
                  <a:pos x="connsiteX1" y="connsiteY1"/>
                </a:cxn>
                <a:cxn ang="0">
                  <a:pos x="connsiteX2" y="connsiteY2"/>
                </a:cxn>
                <a:cxn ang="0">
                  <a:pos x="connsiteX3" y="connsiteY3"/>
                </a:cxn>
              </a:cxnLst>
              <a:rect l="l" t="t" r="r" b="b"/>
              <a:pathLst>
                <a:path w="12100" h="16134">
                  <a:moveTo>
                    <a:pt x="3025" y="13310"/>
                  </a:moveTo>
                  <a:lnTo>
                    <a:pt x="3913" y="3025"/>
                  </a:lnTo>
                  <a:lnTo>
                    <a:pt x="12383" y="3025"/>
                  </a:lnTo>
                  <a:lnTo>
                    <a:pt x="9721" y="1464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20" name="Forme libre : forme 13">
              <a:extLst>
                <a:ext uri="{FF2B5EF4-FFF2-40B4-BE49-F238E27FC236}">
                  <a16:creationId xmlns:a16="http://schemas.microsoft.com/office/drawing/2014/main" id="{5C36E542-91EA-40FD-900F-7CF5619C7B4E}"/>
                </a:ext>
              </a:extLst>
            </p:cNvPr>
            <p:cNvSpPr/>
            <p:nvPr/>
          </p:nvSpPr>
          <p:spPr>
            <a:xfrm>
              <a:off x="7323037" y="5209599"/>
              <a:ext cx="189576" cy="334782"/>
            </a:xfrm>
            <a:custGeom>
              <a:avLst/>
              <a:gdLst>
                <a:gd name="connsiteX0" fmla="*/ 48120 w 189575"/>
                <a:gd name="connsiteY0" fmla="*/ 325506 h 334782"/>
                <a:gd name="connsiteX1" fmla="*/ 44570 w 189575"/>
                <a:gd name="connsiteY1" fmla="*/ 310783 h 334782"/>
                <a:gd name="connsiteX2" fmla="*/ 28920 w 189575"/>
                <a:gd name="connsiteY2" fmla="*/ 297392 h 334782"/>
                <a:gd name="connsiteX3" fmla="*/ 24443 w 189575"/>
                <a:gd name="connsiteY3" fmla="*/ 285331 h 334782"/>
                <a:gd name="connsiteX4" fmla="*/ 30251 w 189575"/>
                <a:gd name="connsiteY4" fmla="*/ 278193 h 334782"/>
                <a:gd name="connsiteX5" fmla="*/ 29808 w 189575"/>
                <a:gd name="connsiteY5" fmla="*/ 272828 h 334782"/>
                <a:gd name="connsiteX6" fmla="*/ 27589 w 189575"/>
                <a:gd name="connsiteY6" fmla="*/ 267020 h 334782"/>
                <a:gd name="connsiteX7" fmla="*/ 26702 w 189575"/>
                <a:gd name="connsiteY7" fmla="*/ 254516 h 334782"/>
                <a:gd name="connsiteX8" fmla="*/ 34285 w 189575"/>
                <a:gd name="connsiteY8" fmla="*/ 238866 h 334782"/>
                <a:gd name="connsiteX9" fmla="*/ 33841 w 189575"/>
                <a:gd name="connsiteY9" fmla="*/ 213858 h 334782"/>
                <a:gd name="connsiteX10" fmla="*/ 41868 w 189575"/>
                <a:gd name="connsiteY10" fmla="*/ 218335 h 334782"/>
                <a:gd name="connsiteX11" fmla="*/ 44127 w 189575"/>
                <a:gd name="connsiteY11" fmla="*/ 208049 h 334782"/>
                <a:gd name="connsiteX12" fmla="*/ 42755 w 189575"/>
                <a:gd name="connsiteY12" fmla="*/ 191512 h 334782"/>
                <a:gd name="connsiteX13" fmla="*/ 30251 w 189575"/>
                <a:gd name="connsiteY13" fmla="*/ 191956 h 334782"/>
                <a:gd name="connsiteX14" fmla="*/ 29364 w 189575"/>
                <a:gd name="connsiteY14" fmla="*/ 172756 h 334782"/>
                <a:gd name="connsiteX15" fmla="*/ 39206 w 189575"/>
                <a:gd name="connsiteY15" fmla="*/ 169650 h 334782"/>
                <a:gd name="connsiteX16" fmla="*/ 36060 w 189575"/>
                <a:gd name="connsiteY16" fmla="*/ 152669 h 334782"/>
                <a:gd name="connsiteX17" fmla="*/ 38762 w 189575"/>
                <a:gd name="connsiteY17" fmla="*/ 138350 h 334782"/>
                <a:gd name="connsiteX18" fmla="*/ 31139 w 189575"/>
                <a:gd name="connsiteY18" fmla="*/ 129880 h 334782"/>
                <a:gd name="connsiteX19" fmla="*/ 28477 w 189575"/>
                <a:gd name="connsiteY19" fmla="*/ 124071 h 334782"/>
                <a:gd name="connsiteX20" fmla="*/ 28920 w 189575"/>
                <a:gd name="connsiteY20" fmla="*/ 114673 h 334782"/>
                <a:gd name="connsiteX21" fmla="*/ 21781 w 189575"/>
                <a:gd name="connsiteY21" fmla="*/ 99951 h 334782"/>
                <a:gd name="connsiteX22" fmla="*/ 19079 w 189575"/>
                <a:gd name="connsiteY22" fmla="*/ 94586 h 334782"/>
                <a:gd name="connsiteX23" fmla="*/ 3025 w 189575"/>
                <a:gd name="connsiteY23" fmla="*/ 92811 h 334782"/>
                <a:gd name="connsiteX24" fmla="*/ 8390 w 189575"/>
                <a:gd name="connsiteY24" fmla="*/ 82526 h 334782"/>
                <a:gd name="connsiteX25" fmla="*/ 4356 w 189575"/>
                <a:gd name="connsiteY25" fmla="*/ 73612 h 334782"/>
                <a:gd name="connsiteX26" fmla="*/ 10608 w 189575"/>
                <a:gd name="connsiteY26" fmla="*/ 51710 h 334782"/>
                <a:gd name="connsiteX27" fmla="*/ 12827 w 189575"/>
                <a:gd name="connsiteY27" fmla="*/ 45014 h 334782"/>
                <a:gd name="connsiteX28" fmla="*/ 16416 w 189575"/>
                <a:gd name="connsiteY28" fmla="*/ 54412 h 334782"/>
                <a:gd name="connsiteX29" fmla="*/ 31139 w 189575"/>
                <a:gd name="connsiteY29" fmla="*/ 60664 h 334782"/>
                <a:gd name="connsiteX30" fmla="*/ 45902 w 189575"/>
                <a:gd name="connsiteY30" fmla="*/ 62883 h 334782"/>
                <a:gd name="connsiteX31" fmla="*/ 64657 w 189575"/>
                <a:gd name="connsiteY31" fmla="*/ 50823 h 334782"/>
                <a:gd name="connsiteX32" fmla="*/ 73571 w 189575"/>
                <a:gd name="connsiteY32" fmla="*/ 48604 h 334782"/>
                <a:gd name="connsiteX33" fmla="*/ 100838 w 189575"/>
                <a:gd name="connsiteY33" fmla="*/ 20894 h 334782"/>
                <a:gd name="connsiteX34" fmla="*/ 112898 w 189575"/>
                <a:gd name="connsiteY34" fmla="*/ 15973 h 334782"/>
                <a:gd name="connsiteX35" fmla="*/ 115560 w 189575"/>
                <a:gd name="connsiteY35" fmla="*/ 3025 h 334782"/>
                <a:gd name="connsiteX36" fmla="*/ 122256 w 189575"/>
                <a:gd name="connsiteY36" fmla="*/ 3913 h 334782"/>
                <a:gd name="connsiteX37" fmla="*/ 126290 w 189575"/>
                <a:gd name="connsiteY37" fmla="*/ 9721 h 334782"/>
                <a:gd name="connsiteX38" fmla="*/ 137906 w 189575"/>
                <a:gd name="connsiteY38" fmla="*/ 11496 h 334782"/>
                <a:gd name="connsiteX39" fmla="*/ 146377 w 189575"/>
                <a:gd name="connsiteY39" fmla="*/ 20894 h 334782"/>
                <a:gd name="connsiteX40" fmla="*/ 154887 w 189575"/>
                <a:gd name="connsiteY40" fmla="*/ 21781 h 334782"/>
                <a:gd name="connsiteX41" fmla="*/ 154887 w 189575"/>
                <a:gd name="connsiteY41" fmla="*/ 35173 h 334782"/>
                <a:gd name="connsiteX42" fmla="*/ 162914 w 189575"/>
                <a:gd name="connsiteY42" fmla="*/ 38318 h 334782"/>
                <a:gd name="connsiteX43" fmla="*/ 157106 w 189575"/>
                <a:gd name="connsiteY43" fmla="*/ 52154 h 334782"/>
                <a:gd name="connsiteX44" fmla="*/ 172312 w 189575"/>
                <a:gd name="connsiteY44" fmla="*/ 61552 h 334782"/>
                <a:gd name="connsiteX45" fmla="*/ 170981 w 189575"/>
                <a:gd name="connsiteY45" fmla="*/ 71797 h 334782"/>
                <a:gd name="connsiteX46" fmla="*/ 179452 w 189575"/>
                <a:gd name="connsiteY46" fmla="*/ 92368 h 334782"/>
                <a:gd name="connsiteX47" fmla="*/ 180339 w 189575"/>
                <a:gd name="connsiteY47" fmla="*/ 99951 h 334782"/>
                <a:gd name="connsiteX48" fmla="*/ 187922 w 189575"/>
                <a:gd name="connsiteY48" fmla="*/ 107534 h 334782"/>
                <a:gd name="connsiteX49" fmla="*/ 178564 w 189575"/>
                <a:gd name="connsiteY49" fmla="*/ 128992 h 334782"/>
                <a:gd name="connsiteX50" fmla="*/ 163358 w 189575"/>
                <a:gd name="connsiteY50" fmla="*/ 141053 h 334782"/>
                <a:gd name="connsiteX51" fmla="*/ 164245 w 189575"/>
                <a:gd name="connsiteY51" fmla="*/ 155331 h 334782"/>
                <a:gd name="connsiteX52" fmla="*/ 174531 w 189575"/>
                <a:gd name="connsiteY52" fmla="*/ 169650 h 334782"/>
                <a:gd name="connsiteX53" fmla="*/ 171869 w 189575"/>
                <a:gd name="connsiteY53" fmla="*/ 180783 h 334782"/>
                <a:gd name="connsiteX54" fmla="*/ 172756 w 189575"/>
                <a:gd name="connsiteY54" fmla="*/ 187518 h 334782"/>
                <a:gd name="connsiteX55" fmla="*/ 167835 w 189575"/>
                <a:gd name="connsiteY55" fmla="*/ 197764 h 334782"/>
                <a:gd name="connsiteX56" fmla="*/ 168279 w 189575"/>
                <a:gd name="connsiteY56" fmla="*/ 222328 h 334782"/>
                <a:gd name="connsiteX57" fmla="*/ 166060 w 189575"/>
                <a:gd name="connsiteY57" fmla="*/ 233501 h 334782"/>
                <a:gd name="connsiteX58" fmla="*/ 163801 w 189575"/>
                <a:gd name="connsiteY58" fmla="*/ 255403 h 334782"/>
                <a:gd name="connsiteX59" fmla="*/ 160696 w 189575"/>
                <a:gd name="connsiteY59" fmla="*/ 267020 h 334782"/>
                <a:gd name="connsiteX60" fmla="*/ 160696 w 189575"/>
                <a:gd name="connsiteY60" fmla="*/ 275046 h 334782"/>
                <a:gd name="connsiteX61" fmla="*/ 162914 w 189575"/>
                <a:gd name="connsiteY61" fmla="*/ 276821 h 334782"/>
                <a:gd name="connsiteX62" fmla="*/ 163358 w 189575"/>
                <a:gd name="connsiteY62" fmla="*/ 279967 h 334782"/>
                <a:gd name="connsiteX63" fmla="*/ 157106 w 189575"/>
                <a:gd name="connsiteY63" fmla="*/ 284444 h 334782"/>
                <a:gd name="connsiteX64" fmla="*/ 154887 w 189575"/>
                <a:gd name="connsiteY64" fmla="*/ 303200 h 334782"/>
                <a:gd name="connsiteX65" fmla="*/ 143271 w 189575"/>
                <a:gd name="connsiteY65" fmla="*/ 301829 h 334782"/>
                <a:gd name="connsiteX66" fmla="*/ 124515 w 189575"/>
                <a:gd name="connsiteY66" fmla="*/ 287550 h 334782"/>
                <a:gd name="connsiteX67" fmla="*/ 114229 w 189575"/>
                <a:gd name="connsiteY67" fmla="*/ 286663 h 334782"/>
                <a:gd name="connsiteX68" fmla="*/ 107090 w 189575"/>
                <a:gd name="connsiteY68" fmla="*/ 290696 h 334782"/>
                <a:gd name="connsiteX69" fmla="*/ 100838 w 189575"/>
                <a:gd name="connsiteY69" fmla="*/ 285776 h 334782"/>
                <a:gd name="connsiteX70" fmla="*/ 99063 w 189575"/>
                <a:gd name="connsiteY70" fmla="*/ 291140 h 334782"/>
                <a:gd name="connsiteX71" fmla="*/ 93699 w 189575"/>
                <a:gd name="connsiteY71" fmla="*/ 300942 h 334782"/>
                <a:gd name="connsiteX72" fmla="*/ 98136 w 189575"/>
                <a:gd name="connsiteY72" fmla="*/ 312558 h 334782"/>
                <a:gd name="connsiteX73" fmla="*/ 87003 w 189575"/>
                <a:gd name="connsiteY73" fmla="*/ 327321 h 334782"/>
                <a:gd name="connsiteX74" fmla="*/ 75830 w 189575"/>
                <a:gd name="connsiteY74" fmla="*/ 334904 h 334782"/>
                <a:gd name="connsiteX75" fmla="*/ 65101 w 189575"/>
                <a:gd name="connsiteY75" fmla="*/ 330426 h 334782"/>
                <a:gd name="connsiteX76" fmla="*/ 59293 w 189575"/>
                <a:gd name="connsiteY76" fmla="*/ 329096 h 334782"/>
                <a:gd name="connsiteX77" fmla="*/ 53928 w 189575"/>
                <a:gd name="connsiteY77" fmla="*/ 333129 h 334782"/>
                <a:gd name="connsiteX78" fmla="*/ 48120 w 189575"/>
                <a:gd name="connsiteY78" fmla="*/ 329096 h 33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89575" h="334782">
                  <a:moveTo>
                    <a:pt x="48120" y="325506"/>
                  </a:moveTo>
                  <a:lnTo>
                    <a:pt x="44570" y="310783"/>
                  </a:lnTo>
                  <a:lnTo>
                    <a:pt x="28920" y="297392"/>
                  </a:lnTo>
                  <a:lnTo>
                    <a:pt x="24443" y="285331"/>
                  </a:lnTo>
                  <a:lnTo>
                    <a:pt x="30251" y="278193"/>
                  </a:lnTo>
                  <a:lnTo>
                    <a:pt x="29808" y="272828"/>
                  </a:lnTo>
                  <a:lnTo>
                    <a:pt x="27589" y="267020"/>
                  </a:lnTo>
                  <a:lnTo>
                    <a:pt x="26702" y="254516"/>
                  </a:lnTo>
                  <a:lnTo>
                    <a:pt x="34285" y="238866"/>
                  </a:lnTo>
                  <a:lnTo>
                    <a:pt x="33841" y="213858"/>
                  </a:lnTo>
                  <a:lnTo>
                    <a:pt x="41868" y="218335"/>
                  </a:lnTo>
                  <a:lnTo>
                    <a:pt x="44127" y="208049"/>
                  </a:lnTo>
                  <a:lnTo>
                    <a:pt x="42755" y="191512"/>
                  </a:lnTo>
                  <a:lnTo>
                    <a:pt x="30251" y="191956"/>
                  </a:lnTo>
                  <a:lnTo>
                    <a:pt x="29364" y="172756"/>
                  </a:lnTo>
                  <a:lnTo>
                    <a:pt x="39206" y="169650"/>
                  </a:lnTo>
                  <a:lnTo>
                    <a:pt x="36060" y="152669"/>
                  </a:lnTo>
                  <a:lnTo>
                    <a:pt x="38762" y="138350"/>
                  </a:lnTo>
                  <a:lnTo>
                    <a:pt x="31139" y="129880"/>
                  </a:lnTo>
                  <a:lnTo>
                    <a:pt x="28477" y="124071"/>
                  </a:lnTo>
                  <a:lnTo>
                    <a:pt x="28920" y="114673"/>
                  </a:lnTo>
                  <a:lnTo>
                    <a:pt x="21781" y="99951"/>
                  </a:lnTo>
                  <a:lnTo>
                    <a:pt x="19079" y="94586"/>
                  </a:lnTo>
                  <a:lnTo>
                    <a:pt x="3025" y="92811"/>
                  </a:lnTo>
                  <a:lnTo>
                    <a:pt x="8390" y="82526"/>
                  </a:lnTo>
                  <a:lnTo>
                    <a:pt x="4356" y="73612"/>
                  </a:lnTo>
                  <a:lnTo>
                    <a:pt x="10608" y="51710"/>
                  </a:lnTo>
                  <a:lnTo>
                    <a:pt x="12827" y="45014"/>
                  </a:lnTo>
                  <a:lnTo>
                    <a:pt x="16416" y="54412"/>
                  </a:lnTo>
                  <a:lnTo>
                    <a:pt x="31139" y="60664"/>
                  </a:lnTo>
                  <a:lnTo>
                    <a:pt x="45902" y="62883"/>
                  </a:lnTo>
                  <a:lnTo>
                    <a:pt x="64657" y="50823"/>
                  </a:lnTo>
                  <a:lnTo>
                    <a:pt x="73571" y="48604"/>
                  </a:lnTo>
                  <a:lnTo>
                    <a:pt x="100838" y="20894"/>
                  </a:lnTo>
                  <a:lnTo>
                    <a:pt x="112898" y="15973"/>
                  </a:lnTo>
                  <a:lnTo>
                    <a:pt x="115560" y="3025"/>
                  </a:lnTo>
                  <a:lnTo>
                    <a:pt x="122256" y="3913"/>
                  </a:lnTo>
                  <a:lnTo>
                    <a:pt x="126290" y="9721"/>
                  </a:lnTo>
                  <a:lnTo>
                    <a:pt x="137906" y="11496"/>
                  </a:lnTo>
                  <a:lnTo>
                    <a:pt x="146377" y="20894"/>
                  </a:lnTo>
                  <a:lnTo>
                    <a:pt x="154887" y="21781"/>
                  </a:lnTo>
                  <a:lnTo>
                    <a:pt x="154887" y="35173"/>
                  </a:lnTo>
                  <a:lnTo>
                    <a:pt x="162914" y="38318"/>
                  </a:lnTo>
                  <a:lnTo>
                    <a:pt x="157106" y="52154"/>
                  </a:lnTo>
                  <a:lnTo>
                    <a:pt x="172312" y="61552"/>
                  </a:lnTo>
                  <a:lnTo>
                    <a:pt x="170981" y="71797"/>
                  </a:lnTo>
                  <a:lnTo>
                    <a:pt x="179452" y="92368"/>
                  </a:lnTo>
                  <a:lnTo>
                    <a:pt x="180339" y="99951"/>
                  </a:lnTo>
                  <a:lnTo>
                    <a:pt x="187922" y="107534"/>
                  </a:lnTo>
                  <a:lnTo>
                    <a:pt x="178564" y="128992"/>
                  </a:lnTo>
                  <a:lnTo>
                    <a:pt x="163358" y="141053"/>
                  </a:lnTo>
                  <a:lnTo>
                    <a:pt x="164245" y="155331"/>
                  </a:lnTo>
                  <a:lnTo>
                    <a:pt x="174531" y="169650"/>
                  </a:lnTo>
                  <a:lnTo>
                    <a:pt x="171869" y="180783"/>
                  </a:lnTo>
                  <a:lnTo>
                    <a:pt x="172756" y="187518"/>
                  </a:lnTo>
                  <a:lnTo>
                    <a:pt x="167835" y="197764"/>
                  </a:lnTo>
                  <a:lnTo>
                    <a:pt x="168279" y="222328"/>
                  </a:lnTo>
                  <a:lnTo>
                    <a:pt x="166060" y="233501"/>
                  </a:lnTo>
                  <a:lnTo>
                    <a:pt x="163801" y="255403"/>
                  </a:lnTo>
                  <a:lnTo>
                    <a:pt x="160696" y="267020"/>
                  </a:lnTo>
                  <a:lnTo>
                    <a:pt x="160696" y="275046"/>
                  </a:lnTo>
                  <a:lnTo>
                    <a:pt x="162914" y="276821"/>
                  </a:lnTo>
                  <a:lnTo>
                    <a:pt x="163358" y="279967"/>
                  </a:lnTo>
                  <a:lnTo>
                    <a:pt x="157106" y="284444"/>
                  </a:lnTo>
                  <a:lnTo>
                    <a:pt x="154887" y="303200"/>
                  </a:lnTo>
                  <a:lnTo>
                    <a:pt x="143271" y="301829"/>
                  </a:lnTo>
                  <a:lnTo>
                    <a:pt x="124515" y="287550"/>
                  </a:lnTo>
                  <a:lnTo>
                    <a:pt x="114229" y="286663"/>
                  </a:lnTo>
                  <a:lnTo>
                    <a:pt x="107090" y="290696"/>
                  </a:lnTo>
                  <a:lnTo>
                    <a:pt x="100838" y="285776"/>
                  </a:lnTo>
                  <a:lnTo>
                    <a:pt x="99063" y="291140"/>
                  </a:lnTo>
                  <a:lnTo>
                    <a:pt x="93699" y="300942"/>
                  </a:lnTo>
                  <a:lnTo>
                    <a:pt x="98136" y="312558"/>
                  </a:lnTo>
                  <a:lnTo>
                    <a:pt x="87003" y="327321"/>
                  </a:lnTo>
                  <a:lnTo>
                    <a:pt x="75830" y="334904"/>
                  </a:lnTo>
                  <a:lnTo>
                    <a:pt x="65101" y="330426"/>
                  </a:lnTo>
                  <a:lnTo>
                    <a:pt x="59293" y="329096"/>
                  </a:lnTo>
                  <a:lnTo>
                    <a:pt x="53928" y="333129"/>
                  </a:lnTo>
                  <a:lnTo>
                    <a:pt x="48120" y="3290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21" name="Forme libre : forme 14">
              <a:extLst>
                <a:ext uri="{FF2B5EF4-FFF2-40B4-BE49-F238E27FC236}">
                  <a16:creationId xmlns:a16="http://schemas.microsoft.com/office/drawing/2014/main" id="{23748F3A-0B9B-4F22-A7A5-28B05DEDEA0A}"/>
                </a:ext>
              </a:extLst>
            </p:cNvPr>
            <p:cNvSpPr/>
            <p:nvPr/>
          </p:nvSpPr>
          <p:spPr>
            <a:xfrm>
              <a:off x="7796492" y="5604440"/>
              <a:ext cx="363017" cy="233944"/>
            </a:xfrm>
            <a:custGeom>
              <a:avLst/>
              <a:gdLst>
                <a:gd name="connsiteX0" fmla="*/ 40093 w 363017"/>
                <a:gd name="connsiteY0" fmla="*/ 36100 h 233944"/>
                <a:gd name="connsiteX1" fmla="*/ 51710 w 363017"/>
                <a:gd name="connsiteY1" fmla="*/ 54412 h 233944"/>
                <a:gd name="connsiteX2" fmla="*/ 61552 w 363017"/>
                <a:gd name="connsiteY2" fmla="*/ 54412 h 233944"/>
                <a:gd name="connsiteX3" fmla="*/ 74056 w 363017"/>
                <a:gd name="connsiteY3" fmla="*/ 44571 h 233944"/>
                <a:gd name="connsiteX4" fmla="*/ 74499 w 363017"/>
                <a:gd name="connsiteY4" fmla="*/ 34769 h 233944"/>
                <a:gd name="connsiteX5" fmla="*/ 79864 w 363017"/>
                <a:gd name="connsiteY5" fmla="*/ 30292 h 233944"/>
                <a:gd name="connsiteX6" fmla="*/ 86116 w 363017"/>
                <a:gd name="connsiteY6" fmla="*/ 32510 h 233944"/>
                <a:gd name="connsiteX7" fmla="*/ 95474 w 363017"/>
                <a:gd name="connsiteY7" fmla="*/ 26702 h 233944"/>
                <a:gd name="connsiteX8" fmla="*/ 107978 w 363017"/>
                <a:gd name="connsiteY8" fmla="*/ 32067 h 233944"/>
                <a:gd name="connsiteX9" fmla="*/ 109793 w 363017"/>
                <a:gd name="connsiteY9" fmla="*/ 42352 h 233944"/>
                <a:gd name="connsiteX10" fmla="*/ 128105 w 363017"/>
                <a:gd name="connsiteY10" fmla="*/ 41908 h 233944"/>
                <a:gd name="connsiteX11" fmla="*/ 132098 w 363017"/>
                <a:gd name="connsiteY11" fmla="*/ 50379 h 233944"/>
                <a:gd name="connsiteX12" fmla="*/ 153113 w 363017"/>
                <a:gd name="connsiteY12" fmla="*/ 59777 h 233944"/>
                <a:gd name="connsiteX13" fmla="*/ 162470 w 363017"/>
                <a:gd name="connsiteY13" fmla="*/ 57518 h 233944"/>
                <a:gd name="connsiteX14" fmla="*/ 179895 w 363017"/>
                <a:gd name="connsiteY14" fmla="*/ 46829 h 233944"/>
                <a:gd name="connsiteX15" fmla="*/ 219222 w 363017"/>
                <a:gd name="connsiteY15" fmla="*/ 47273 h 233944"/>
                <a:gd name="connsiteX16" fmla="*/ 250038 w 363017"/>
                <a:gd name="connsiteY16" fmla="*/ 40577 h 233944"/>
                <a:gd name="connsiteX17" fmla="*/ 264761 w 363017"/>
                <a:gd name="connsiteY17" fmla="*/ 28961 h 233944"/>
                <a:gd name="connsiteX18" fmla="*/ 284444 w 363017"/>
                <a:gd name="connsiteY18" fmla="*/ 22709 h 233944"/>
                <a:gd name="connsiteX19" fmla="*/ 300941 w 363017"/>
                <a:gd name="connsiteY19" fmla="*/ 28517 h 233944"/>
                <a:gd name="connsiteX20" fmla="*/ 310783 w 363017"/>
                <a:gd name="connsiteY20" fmla="*/ 26258 h 233944"/>
                <a:gd name="connsiteX21" fmla="*/ 317922 w 363017"/>
                <a:gd name="connsiteY21" fmla="*/ 14642 h 233944"/>
                <a:gd name="connsiteX22" fmla="*/ 326433 w 363017"/>
                <a:gd name="connsiteY22" fmla="*/ 14642 h 233944"/>
                <a:gd name="connsiteX23" fmla="*/ 352772 w 363017"/>
                <a:gd name="connsiteY23" fmla="*/ 3025 h 233944"/>
                <a:gd name="connsiteX24" fmla="*/ 360355 w 363017"/>
                <a:gd name="connsiteY24" fmla="*/ 5728 h 233944"/>
                <a:gd name="connsiteX25" fmla="*/ 346964 w 363017"/>
                <a:gd name="connsiteY25" fmla="*/ 32067 h 233944"/>
                <a:gd name="connsiteX26" fmla="*/ 319254 w 363017"/>
                <a:gd name="connsiteY26" fmla="*/ 77202 h 233944"/>
                <a:gd name="connsiteX27" fmla="*/ 321069 w 363017"/>
                <a:gd name="connsiteY27" fmla="*/ 98176 h 233944"/>
                <a:gd name="connsiteX28" fmla="*/ 309896 w 363017"/>
                <a:gd name="connsiteY28" fmla="*/ 119191 h 233944"/>
                <a:gd name="connsiteX29" fmla="*/ 310783 w 363017"/>
                <a:gd name="connsiteY29" fmla="*/ 138834 h 233944"/>
                <a:gd name="connsiteX30" fmla="*/ 316148 w 363017"/>
                <a:gd name="connsiteY30" fmla="*/ 142384 h 233944"/>
                <a:gd name="connsiteX31" fmla="*/ 324174 w 363017"/>
                <a:gd name="connsiteY31" fmla="*/ 144198 h 233944"/>
                <a:gd name="connsiteX32" fmla="*/ 326877 w 363017"/>
                <a:gd name="connsiteY32" fmla="*/ 149563 h 233944"/>
                <a:gd name="connsiteX33" fmla="*/ 323287 w 363017"/>
                <a:gd name="connsiteY33" fmla="*/ 160696 h 233944"/>
                <a:gd name="connsiteX34" fmla="*/ 333129 w 363017"/>
                <a:gd name="connsiteY34" fmla="*/ 173684 h 233944"/>
                <a:gd name="connsiteX35" fmla="*/ 335791 w 363017"/>
                <a:gd name="connsiteY35" fmla="*/ 183485 h 233944"/>
                <a:gd name="connsiteX36" fmla="*/ 320181 w 363017"/>
                <a:gd name="connsiteY36" fmla="*/ 197804 h 233944"/>
                <a:gd name="connsiteX37" fmla="*/ 315260 w 363017"/>
                <a:gd name="connsiteY37" fmla="*/ 216560 h 233944"/>
                <a:gd name="connsiteX38" fmla="*/ 315260 w 363017"/>
                <a:gd name="connsiteY38" fmla="*/ 233057 h 233944"/>
                <a:gd name="connsiteX39" fmla="*/ 286663 w 363017"/>
                <a:gd name="connsiteY39" fmla="*/ 225918 h 233944"/>
                <a:gd name="connsiteX40" fmla="*/ 274602 w 363017"/>
                <a:gd name="connsiteY40" fmla="*/ 226805 h 233944"/>
                <a:gd name="connsiteX41" fmla="*/ 242899 w 363017"/>
                <a:gd name="connsiteY41" fmla="*/ 217004 h 233944"/>
                <a:gd name="connsiteX42" fmla="*/ 229024 w 363017"/>
                <a:gd name="connsiteY42" fmla="*/ 196877 h 233944"/>
                <a:gd name="connsiteX43" fmla="*/ 203128 w 363017"/>
                <a:gd name="connsiteY43" fmla="*/ 176790 h 233944"/>
                <a:gd name="connsiteX44" fmla="*/ 176346 w 363017"/>
                <a:gd name="connsiteY44" fmla="*/ 180380 h 233944"/>
                <a:gd name="connsiteX45" fmla="*/ 166060 w 363017"/>
                <a:gd name="connsiteY45" fmla="*/ 175015 h 233944"/>
                <a:gd name="connsiteX46" fmla="*/ 155331 w 363017"/>
                <a:gd name="connsiteY46" fmla="*/ 173200 h 233944"/>
                <a:gd name="connsiteX47" fmla="*/ 136131 w 363017"/>
                <a:gd name="connsiteY47" fmla="*/ 158477 h 233944"/>
                <a:gd name="connsiteX48" fmla="*/ 123184 w 363017"/>
                <a:gd name="connsiteY48" fmla="*/ 153113 h 233944"/>
                <a:gd name="connsiteX49" fmla="*/ 103097 w 363017"/>
                <a:gd name="connsiteY49" fmla="*/ 141940 h 233944"/>
                <a:gd name="connsiteX50" fmla="*/ 89665 w 363017"/>
                <a:gd name="connsiteY50" fmla="*/ 129880 h 233944"/>
                <a:gd name="connsiteX51" fmla="*/ 71797 w 363017"/>
                <a:gd name="connsiteY51" fmla="*/ 128548 h 233944"/>
                <a:gd name="connsiteX52" fmla="*/ 62883 w 363017"/>
                <a:gd name="connsiteY52" fmla="*/ 117820 h 233944"/>
                <a:gd name="connsiteX53" fmla="*/ 27146 w 363017"/>
                <a:gd name="connsiteY53" fmla="*/ 121409 h 233944"/>
                <a:gd name="connsiteX54" fmla="*/ 18675 w 363017"/>
                <a:gd name="connsiteY54" fmla="*/ 108462 h 233944"/>
                <a:gd name="connsiteX55" fmla="*/ 10165 w 363017"/>
                <a:gd name="connsiteY55" fmla="*/ 107574 h 233944"/>
                <a:gd name="connsiteX56" fmla="*/ 3025 w 363017"/>
                <a:gd name="connsiteY56" fmla="*/ 88334 h 233944"/>
                <a:gd name="connsiteX57" fmla="*/ 9721 w 363017"/>
                <a:gd name="connsiteY57" fmla="*/ 83897 h 233944"/>
                <a:gd name="connsiteX58" fmla="*/ 8390 w 363017"/>
                <a:gd name="connsiteY58" fmla="*/ 66917 h 233944"/>
                <a:gd name="connsiteX59" fmla="*/ 15529 w 363017"/>
                <a:gd name="connsiteY59" fmla="*/ 53525 h 233944"/>
                <a:gd name="connsiteX60" fmla="*/ 32510 w 363017"/>
                <a:gd name="connsiteY60" fmla="*/ 43683 h 23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63017" h="233944">
                  <a:moveTo>
                    <a:pt x="40093" y="36100"/>
                  </a:moveTo>
                  <a:lnTo>
                    <a:pt x="51710" y="54412"/>
                  </a:lnTo>
                  <a:lnTo>
                    <a:pt x="61552" y="54412"/>
                  </a:lnTo>
                  <a:lnTo>
                    <a:pt x="74056" y="44571"/>
                  </a:lnTo>
                  <a:lnTo>
                    <a:pt x="74499" y="34769"/>
                  </a:lnTo>
                  <a:lnTo>
                    <a:pt x="79864" y="30292"/>
                  </a:lnTo>
                  <a:lnTo>
                    <a:pt x="86116" y="32510"/>
                  </a:lnTo>
                  <a:lnTo>
                    <a:pt x="95474" y="26702"/>
                  </a:lnTo>
                  <a:lnTo>
                    <a:pt x="107978" y="32067"/>
                  </a:lnTo>
                  <a:lnTo>
                    <a:pt x="109793" y="42352"/>
                  </a:lnTo>
                  <a:lnTo>
                    <a:pt x="128105" y="41908"/>
                  </a:lnTo>
                  <a:lnTo>
                    <a:pt x="132098" y="50379"/>
                  </a:lnTo>
                  <a:lnTo>
                    <a:pt x="153113" y="59777"/>
                  </a:lnTo>
                  <a:lnTo>
                    <a:pt x="162470" y="57518"/>
                  </a:lnTo>
                  <a:lnTo>
                    <a:pt x="179895" y="46829"/>
                  </a:lnTo>
                  <a:lnTo>
                    <a:pt x="219222" y="47273"/>
                  </a:lnTo>
                  <a:lnTo>
                    <a:pt x="250038" y="40577"/>
                  </a:lnTo>
                  <a:lnTo>
                    <a:pt x="264761" y="28961"/>
                  </a:lnTo>
                  <a:lnTo>
                    <a:pt x="284444" y="22709"/>
                  </a:lnTo>
                  <a:lnTo>
                    <a:pt x="300941" y="28517"/>
                  </a:lnTo>
                  <a:lnTo>
                    <a:pt x="310783" y="26258"/>
                  </a:lnTo>
                  <a:lnTo>
                    <a:pt x="317922" y="14642"/>
                  </a:lnTo>
                  <a:lnTo>
                    <a:pt x="326433" y="14642"/>
                  </a:lnTo>
                  <a:lnTo>
                    <a:pt x="352772" y="3025"/>
                  </a:lnTo>
                  <a:lnTo>
                    <a:pt x="360355" y="5728"/>
                  </a:lnTo>
                  <a:lnTo>
                    <a:pt x="346964" y="32067"/>
                  </a:lnTo>
                  <a:lnTo>
                    <a:pt x="319254" y="77202"/>
                  </a:lnTo>
                  <a:lnTo>
                    <a:pt x="321069" y="98176"/>
                  </a:lnTo>
                  <a:lnTo>
                    <a:pt x="309896" y="119191"/>
                  </a:lnTo>
                  <a:lnTo>
                    <a:pt x="310783" y="138834"/>
                  </a:lnTo>
                  <a:lnTo>
                    <a:pt x="316148" y="142384"/>
                  </a:lnTo>
                  <a:lnTo>
                    <a:pt x="324174" y="144198"/>
                  </a:lnTo>
                  <a:lnTo>
                    <a:pt x="326877" y="149563"/>
                  </a:lnTo>
                  <a:lnTo>
                    <a:pt x="323287" y="160696"/>
                  </a:lnTo>
                  <a:lnTo>
                    <a:pt x="333129" y="173684"/>
                  </a:lnTo>
                  <a:lnTo>
                    <a:pt x="335791" y="183485"/>
                  </a:lnTo>
                  <a:lnTo>
                    <a:pt x="320181" y="197804"/>
                  </a:lnTo>
                  <a:lnTo>
                    <a:pt x="315260" y="216560"/>
                  </a:lnTo>
                  <a:lnTo>
                    <a:pt x="315260" y="233057"/>
                  </a:lnTo>
                  <a:lnTo>
                    <a:pt x="286663" y="225918"/>
                  </a:lnTo>
                  <a:lnTo>
                    <a:pt x="274602" y="226805"/>
                  </a:lnTo>
                  <a:lnTo>
                    <a:pt x="242899" y="217004"/>
                  </a:lnTo>
                  <a:lnTo>
                    <a:pt x="229024" y="196877"/>
                  </a:lnTo>
                  <a:lnTo>
                    <a:pt x="203128" y="176790"/>
                  </a:lnTo>
                  <a:lnTo>
                    <a:pt x="176346" y="180380"/>
                  </a:lnTo>
                  <a:lnTo>
                    <a:pt x="166060" y="175015"/>
                  </a:lnTo>
                  <a:lnTo>
                    <a:pt x="155331" y="173200"/>
                  </a:lnTo>
                  <a:lnTo>
                    <a:pt x="136131" y="158477"/>
                  </a:lnTo>
                  <a:lnTo>
                    <a:pt x="123184" y="153113"/>
                  </a:lnTo>
                  <a:lnTo>
                    <a:pt x="103097" y="141940"/>
                  </a:lnTo>
                  <a:lnTo>
                    <a:pt x="89665" y="129880"/>
                  </a:lnTo>
                  <a:lnTo>
                    <a:pt x="71797" y="128548"/>
                  </a:lnTo>
                  <a:lnTo>
                    <a:pt x="62883" y="117820"/>
                  </a:lnTo>
                  <a:lnTo>
                    <a:pt x="27146" y="121409"/>
                  </a:lnTo>
                  <a:lnTo>
                    <a:pt x="18675" y="108462"/>
                  </a:lnTo>
                  <a:lnTo>
                    <a:pt x="10165" y="107574"/>
                  </a:lnTo>
                  <a:lnTo>
                    <a:pt x="3025" y="88334"/>
                  </a:lnTo>
                  <a:lnTo>
                    <a:pt x="9721" y="83897"/>
                  </a:lnTo>
                  <a:lnTo>
                    <a:pt x="8390" y="66917"/>
                  </a:lnTo>
                  <a:lnTo>
                    <a:pt x="15529" y="53525"/>
                  </a:lnTo>
                  <a:lnTo>
                    <a:pt x="32510" y="4368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22" name="Forme libre : forme 15">
              <a:extLst>
                <a:ext uri="{FF2B5EF4-FFF2-40B4-BE49-F238E27FC236}">
                  <a16:creationId xmlns:a16="http://schemas.microsoft.com/office/drawing/2014/main" id="{CC127FA7-3CBB-4100-9A1D-1AD145EDDD96}"/>
                </a:ext>
              </a:extLst>
            </p:cNvPr>
            <p:cNvSpPr/>
            <p:nvPr/>
          </p:nvSpPr>
          <p:spPr>
            <a:xfrm>
              <a:off x="8006639" y="5921435"/>
              <a:ext cx="20168" cy="12101"/>
            </a:xfrm>
            <a:custGeom>
              <a:avLst/>
              <a:gdLst>
                <a:gd name="connsiteX0" fmla="*/ 17707 w 20167"/>
                <a:gd name="connsiteY0" fmla="*/ 12262 h 12100"/>
                <a:gd name="connsiteX1" fmla="*/ 3025 w 20167"/>
                <a:gd name="connsiteY1" fmla="*/ 11858 h 12100"/>
                <a:gd name="connsiteX2" fmla="*/ 4276 w 20167"/>
                <a:gd name="connsiteY2" fmla="*/ 3025 h 12100"/>
                <a:gd name="connsiteX3" fmla="*/ 17304 w 20167"/>
                <a:gd name="connsiteY3" fmla="*/ 3872 h 12100"/>
              </a:gdLst>
              <a:ahLst/>
              <a:cxnLst>
                <a:cxn ang="0">
                  <a:pos x="connsiteX0" y="connsiteY0"/>
                </a:cxn>
                <a:cxn ang="0">
                  <a:pos x="connsiteX1" y="connsiteY1"/>
                </a:cxn>
                <a:cxn ang="0">
                  <a:pos x="connsiteX2" y="connsiteY2"/>
                </a:cxn>
                <a:cxn ang="0">
                  <a:pos x="connsiteX3" y="connsiteY3"/>
                </a:cxn>
              </a:cxnLst>
              <a:rect l="l" t="t" r="r" b="b"/>
              <a:pathLst>
                <a:path w="20167" h="12100">
                  <a:moveTo>
                    <a:pt x="17707" y="12262"/>
                  </a:moveTo>
                  <a:lnTo>
                    <a:pt x="3025" y="11858"/>
                  </a:lnTo>
                  <a:lnTo>
                    <a:pt x="4276" y="3025"/>
                  </a:lnTo>
                  <a:lnTo>
                    <a:pt x="17304" y="387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23" name="Forme libre : forme 16">
              <a:extLst>
                <a:ext uri="{FF2B5EF4-FFF2-40B4-BE49-F238E27FC236}">
                  <a16:creationId xmlns:a16="http://schemas.microsoft.com/office/drawing/2014/main" id="{05FFF2E1-AF74-4A00-84D9-28ABF4D1EDC3}"/>
                </a:ext>
              </a:extLst>
            </p:cNvPr>
            <p:cNvSpPr/>
            <p:nvPr/>
          </p:nvSpPr>
          <p:spPr>
            <a:xfrm>
              <a:off x="8026766" y="5938255"/>
              <a:ext cx="32268" cy="24201"/>
            </a:xfrm>
            <a:custGeom>
              <a:avLst/>
              <a:gdLst>
                <a:gd name="connsiteX0" fmla="*/ 3872 w 32268"/>
                <a:gd name="connsiteY0" fmla="*/ 3832 h 24201"/>
                <a:gd name="connsiteX1" fmla="*/ 16053 w 32268"/>
                <a:gd name="connsiteY1" fmla="*/ 3025 h 24201"/>
                <a:gd name="connsiteX2" fmla="*/ 31583 w 32268"/>
                <a:gd name="connsiteY2" fmla="*/ 13512 h 24201"/>
                <a:gd name="connsiteX3" fmla="*/ 24846 w 32268"/>
                <a:gd name="connsiteY3" fmla="*/ 23556 h 24201"/>
                <a:gd name="connsiteX4" fmla="*/ 3025 w 32268"/>
                <a:gd name="connsiteY4" fmla="*/ 17264 h 24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68" h="24201">
                  <a:moveTo>
                    <a:pt x="3872" y="3832"/>
                  </a:moveTo>
                  <a:lnTo>
                    <a:pt x="16053" y="3025"/>
                  </a:lnTo>
                  <a:lnTo>
                    <a:pt x="31583" y="13512"/>
                  </a:lnTo>
                  <a:lnTo>
                    <a:pt x="24846" y="23556"/>
                  </a:lnTo>
                  <a:lnTo>
                    <a:pt x="3025" y="1726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24" name="Forme libre : forme 17">
              <a:extLst>
                <a:ext uri="{FF2B5EF4-FFF2-40B4-BE49-F238E27FC236}">
                  <a16:creationId xmlns:a16="http://schemas.microsoft.com/office/drawing/2014/main" id="{17D018BE-87C2-4ACA-B216-A362F3C91EE0}"/>
                </a:ext>
              </a:extLst>
            </p:cNvPr>
            <p:cNvSpPr/>
            <p:nvPr/>
          </p:nvSpPr>
          <p:spPr>
            <a:xfrm>
              <a:off x="7971305" y="4639501"/>
              <a:ext cx="40335" cy="36302"/>
            </a:xfrm>
            <a:custGeom>
              <a:avLst/>
              <a:gdLst>
                <a:gd name="connsiteX0" fmla="*/ 18474 w 40335"/>
                <a:gd name="connsiteY0" fmla="*/ 26984 h 36301"/>
                <a:gd name="connsiteX1" fmla="*/ 8349 w 40335"/>
                <a:gd name="connsiteY1" fmla="*/ 26460 h 36301"/>
                <a:gd name="connsiteX2" fmla="*/ 3025 w 40335"/>
                <a:gd name="connsiteY2" fmla="*/ 17384 h 36301"/>
                <a:gd name="connsiteX3" fmla="*/ 8349 w 40335"/>
                <a:gd name="connsiteY3" fmla="*/ 14198 h 36301"/>
                <a:gd name="connsiteX4" fmla="*/ 8349 w 40335"/>
                <a:gd name="connsiteY4" fmla="*/ 3025 h 36301"/>
                <a:gd name="connsiteX5" fmla="*/ 15811 w 40335"/>
                <a:gd name="connsiteY5" fmla="*/ 3025 h 36301"/>
                <a:gd name="connsiteX6" fmla="*/ 39770 w 40335"/>
                <a:gd name="connsiteY6" fmla="*/ 30171 h 36301"/>
                <a:gd name="connsiteX7" fmla="*/ 33922 w 40335"/>
                <a:gd name="connsiteY7" fmla="*/ 36019 h 36301"/>
                <a:gd name="connsiteX8" fmla="*/ 25936 w 40335"/>
                <a:gd name="connsiteY8" fmla="*/ 35495 h 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5" h="36301">
                  <a:moveTo>
                    <a:pt x="18474" y="26984"/>
                  </a:moveTo>
                  <a:lnTo>
                    <a:pt x="8349" y="26460"/>
                  </a:lnTo>
                  <a:lnTo>
                    <a:pt x="3025" y="17384"/>
                  </a:lnTo>
                  <a:lnTo>
                    <a:pt x="8349" y="14198"/>
                  </a:lnTo>
                  <a:lnTo>
                    <a:pt x="8349" y="3025"/>
                  </a:lnTo>
                  <a:lnTo>
                    <a:pt x="15811" y="3025"/>
                  </a:lnTo>
                  <a:lnTo>
                    <a:pt x="39770" y="30171"/>
                  </a:lnTo>
                  <a:lnTo>
                    <a:pt x="33922" y="36019"/>
                  </a:lnTo>
                  <a:lnTo>
                    <a:pt x="25936" y="3549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25" name="Forme libre : forme 18">
              <a:extLst>
                <a:ext uri="{FF2B5EF4-FFF2-40B4-BE49-F238E27FC236}">
                  <a16:creationId xmlns:a16="http://schemas.microsoft.com/office/drawing/2014/main" id="{DA902346-9F0F-4D1D-B930-6DF807B880DA}"/>
                </a:ext>
              </a:extLst>
            </p:cNvPr>
            <p:cNvSpPr/>
            <p:nvPr/>
          </p:nvSpPr>
          <p:spPr>
            <a:xfrm>
              <a:off x="7957994" y="4677819"/>
              <a:ext cx="28235" cy="48402"/>
            </a:xfrm>
            <a:custGeom>
              <a:avLst/>
              <a:gdLst>
                <a:gd name="connsiteX0" fmla="*/ 15287 w 28234"/>
                <a:gd name="connsiteY0" fmla="*/ 5728 h 48402"/>
                <a:gd name="connsiteX1" fmla="*/ 22184 w 28234"/>
                <a:gd name="connsiteY1" fmla="*/ 36060 h 48402"/>
                <a:gd name="connsiteX2" fmla="*/ 25936 w 28234"/>
                <a:gd name="connsiteY2" fmla="*/ 44570 h 48402"/>
                <a:gd name="connsiteX3" fmla="*/ 20611 w 28234"/>
                <a:gd name="connsiteY3" fmla="*/ 48322 h 48402"/>
                <a:gd name="connsiteX4" fmla="*/ 11536 w 28234"/>
                <a:gd name="connsiteY4" fmla="*/ 28598 h 48402"/>
                <a:gd name="connsiteX5" fmla="*/ 3025 w 28234"/>
                <a:gd name="connsiteY5" fmla="*/ 3025 h 4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4" h="48402">
                  <a:moveTo>
                    <a:pt x="15287" y="5728"/>
                  </a:moveTo>
                  <a:lnTo>
                    <a:pt x="22184" y="36060"/>
                  </a:lnTo>
                  <a:lnTo>
                    <a:pt x="25936" y="44570"/>
                  </a:lnTo>
                  <a:lnTo>
                    <a:pt x="20611" y="48322"/>
                  </a:lnTo>
                  <a:lnTo>
                    <a:pt x="11536" y="28598"/>
                  </a:lnTo>
                  <a:lnTo>
                    <a:pt x="3025" y="30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26" name="Forme libre : forme 19">
              <a:extLst>
                <a:ext uri="{FF2B5EF4-FFF2-40B4-BE49-F238E27FC236}">
                  <a16:creationId xmlns:a16="http://schemas.microsoft.com/office/drawing/2014/main" id="{9A047CC1-F50E-4250-925C-0C29A360AC5C}"/>
                </a:ext>
              </a:extLst>
            </p:cNvPr>
            <p:cNvSpPr/>
            <p:nvPr/>
          </p:nvSpPr>
          <p:spPr>
            <a:xfrm>
              <a:off x="8020836" y="4731626"/>
              <a:ext cx="20168" cy="20168"/>
            </a:xfrm>
            <a:custGeom>
              <a:avLst/>
              <a:gdLst>
                <a:gd name="connsiteX0" fmla="*/ 3025 w 20167"/>
                <a:gd name="connsiteY0" fmla="*/ 7825 h 20167"/>
                <a:gd name="connsiteX1" fmla="*/ 17949 w 20167"/>
                <a:gd name="connsiteY1" fmla="*/ 18474 h 20167"/>
                <a:gd name="connsiteX2" fmla="*/ 20087 w 20167"/>
                <a:gd name="connsiteY2" fmla="*/ 13149 h 20167"/>
                <a:gd name="connsiteX3" fmla="*/ 6777 w 20167"/>
                <a:gd name="connsiteY3" fmla="*/ 3025 h 20167"/>
              </a:gdLst>
              <a:ahLst/>
              <a:cxnLst>
                <a:cxn ang="0">
                  <a:pos x="connsiteX0" y="connsiteY0"/>
                </a:cxn>
                <a:cxn ang="0">
                  <a:pos x="connsiteX1" y="connsiteY1"/>
                </a:cxn>
                <a:cxn ang="0">
                  <a:pos x="connsiteX2" y="connsiteY2"/>
                </a:cxn>
                <a:cxn ang="0">
                  <a:pos x="connsiteX3" y="connsiteY3"/>
                </a:cxn>
              </a:cxnLst>
              <a:rect l="l" t="t" r="r" b="b"/>
              <a:pathLst>
                <a:path w="20167" h="20167">
                  <a:moveTo>
                    <a:pt x="3025" y="7825"/>
                  </a:moveTo>
                  <a:lnTo>
                    <a:pt x="17949" y="18474"/>
                  </a:lnTo>
                  <a:lnTo>
                    <a:pt x="20087" y="13149"/>
                  </a:lnTo>
                  <a:lnTo>
                    <a:pt x="6777" y="30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27" name="Forme libre : forme 20">
              <a:extLst>
                <a:ext uri="{FF2B5EF4-FFF2-40B4-BE49-F238E27FC236}">
                  <a16:creationId xmlns:a16="http://schemas.microsoft.com/office/drawing/2014/main" id="{32F410EF-7276-43DF-A413-34E0BD7BAECE}"/>
                </a:ext>
              </a:extLst>
            </p:cNvPr>
            <p:cNvSpPr/>
            <p:nvPr/>
          </p:nvSpPr>
          <p:spPr>
            <a:xfrm>
              <a:off x="8041609" y="4744937"/>
              <a:ext cx="16134" cy="16134"/>
            </a:xfrm>
            <a:custGeom>
              <a:avLst/>
              <a:gdLst>
                <a:gd name="connsiteX0" fmla="*/ 3025 w 16134"/>
                <a:gd name="connsiteY0" fmla="*/ 7825 h 16134"/>
                <a:gd name="connsiteX1" fmla="*/ 6212 w 16134"/>
                <a:gd name="connsiteY1" fmla="*/ 16336 h 16134"/>
                <a:gd name="connsiteX2" fmla="*/ 14763 w 16134"/>
                <a:gd name="connsiteY2" fmla="*/ 15811 h 16134"/>
                <a:gd name="connsiteX3" fmla="*/ 6776 w 16134"/>
                <a:gd name="connsiteY3" fmla="*/ 3025 h 16134"/>
              </a:gdLst>
              <a:ahLst/>
              <a:cxnLst>
                <a:cxn ang="0">
                  <a:pos x="connsiteX0" y="connsiteY0"/>
                </a:cxn>
                <a:cxn ang="0">
                  <a:pos x="connsiteX1" y="connsiteY1"/>
                </a:cxn>
                <a:cxn ang="0">
                  <a:pos x="connsiteX2" y="connsiteY2"/>
                </a:cxn>
                <a:cxn ang="0">
                  <a:pos x="connsiteX3" y="connsiteY3"/>
                </a:cxn>
              </a:cxnLst>
              <a:rect l="l" t="t" r="r" b="b"/>
              <a:pathLst>
                <a:path w="16134" h="16134">
                  <a:moveTo>
                    <a:pt x="3025" y="7825"/>
                  </a:moveTo>
                  <a:lnTo>
                    <a:pt x="6212" y="16336"/>
                  </a:lnTo>
                  <a:lnTo>
                    <a:pt x="14763" y="15811"/>
                  </a:lnTo>
                  <a:lnTo>
                    <a:pt x="6776" y="30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28" name="Forme libre : forme 21">
              <a:extLst>
                <a:ext uri="{FF2B5EF4-FFF2-40B4-BE49-F238E27FC236}">
                  <a16:creationId xmlns:a16="http://schemas.microsoft.com/office/drawing/2014/main" id="{477E58AF-224F-47A0-9C6E-3F03881C2AB4}"/>
                </a:ext>
              </a:extLst>
            </p:cNvPr>
            <p:cNvSpPr/>
            <p:nvPr/>
          </p:nvSpPr>
          <p:spPr>
            <a:xfrm>
              <a:off x="8034672" y="4800882"/>
              <a:ext cx="20168" cy="20168"/>
            </a:xfrm>
            <a:custGeom>
              <a:avLst/>
              <a:gdLst>
                <a:gd name="connsiteX0" fmla="*/ 17949 w 20167"/>
                <a:gd name="connsiteY0" fmla="*/ 21136 h 20167"/>
                <a:gd name="connsiteX1" fmla="*/ 3025 w 20167"/>
                <a:gd name="connsiteY1" fmla="*/ 6212 h 20167"/>
                <a:gd name="connsiteX2" fmla="*/ 4638 w 20167"/>
                <a:gd name="connsiteY2" fmla="*/ 3025 h 20167"/>
                <a:gd name="connsiteX3" fmla="*/ 19562 w 20167"/>
                <a:gd name="connsiteY3" fmla="*/ 18474 h 20167"/>
              </a:gdLst>
              <a:ahLst/>
              <a:cxnLst>
                <a:cxn ang="0">
                  <a:pos x="connsiteX0" y="connsiteY0"/>
                </a:cxn>
                <a:cxn ang="0">
                  <a:pos x="connsiteX1" y="connsiteY1"/>
                </a:cxn>
                <a:cxn ang="0">
                  <a:pos x="connsiteX2" y="connsiteY2"/>
                </a:cxn>
                <a:cxn ang="0">
                  <a:pos x="connsiteX3" y="connsiteY3"/>
                </a:cxn>
              </a:cxnLst>
              <a:rect l="l" t="t" r="r" b="b"/>
              <a:pathLst>
                <a:path w="20167" h="20167">
                  <a:moveTo>
                    <a:pt x="17949" y="21136"/>
                  </a:moveTo>
                  <a:lnTo>
                    <a:pt x="3025" y="6212"/>
                  </a:lnTo>
                  <a:lnTo>
                    <a:pt x="4638" y="3025"/>
                  </a:lnTo>
                  <a:lnTo>
                    <a:pt x="19562" y="1847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29" name="Forme libre : forme 22">
              <a:extLst>
                <a:ext uri="{FF2B5EF4-FFF2-40B4-BE49-F238E27FC236}">
                  <a16:creationId xmlns:a16="http://schemas.microsoft.com/office/drawing/2014/main" id="{D38704BA-470E-4883-8BF3-5199E8487270}"/>
                </a:ext>
              </a:extLst>
            </p:cNvPr>
            <p:cNvSpPr/>
            <p:nvPr/>
          </p:nvSpPr>
          <p:spPr>
            <a:xfrm>
              <a:off x="8061857" y="4825366"/>
              <a:ext cx="16134" cy="16134"/>
            </a:xfrm>
            <a:custGeom>
              <a:avLst/>
              <a:gdLst>
                <a:gd name="connsiteX0" fmla="*/ 3025 w 16134"/>
                <a:gd name="connsiteY0" fmla="*/ 6776 h 16134"/>
                <a:gd name="connsiteX1" fmla="*/ 14198 w 16134"/>
                <a:gd name="connsiteY1" fmla="*/ 15811 h 16134"/>
                <a:gd name="connsiteX2" fmla="*/ 16336 w 16134"/>
                <a:gd name="connsiteY2" fmla="*/ 10487 h 16134"/>
                <a:gd name="connsiteX3" fmla="*/ 5163 w 16134"/>
                <a:gd name="connsiteY3" fmla="*/ 3025 h 16134"/>
              </a:gdLst>
              <a:ahLst/>
              <a:cxnLst>
                <a:cxn ang="0">
                  <a:pos x="connsiteX0" y="connsiteY0"/>
                </a:cxn>
                <a:cxn ang="0">
                  <a:pos x="connsiteX1" y="connsiteY1"/>
                </a:cxn>
                <a:cxn ang="0">
                  <a:pos x="connsiteX2" y="connsiteY2"/>
                </a:cxn>
                <a:cxn ang="0">
                  <a:pos x="connsiteX3" y="connsiteY3"/>
                </a:cxn>
              </a:cxnLst>
              <a:rect l="l" t="t" r="r" b="b"/>
              <a:pathLst>
                <a:path w="16134" h="16134">
                  <a:moveTo>
                    <a:pt x="3025" y="6776"/>
                  </a:moveTo>
                  <a:lnTo>
                    <a:pt x="14198" y="15811"/>
                  </a:lnTo>
                  <a:lnTo>
                    <a:pt x="16336" y="10487"/>
                  </a:lnTo>
                  <a:lnTo>
                    <a:pt x="5163" y="30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30" name="Forme libre : forme 23">
              <a:extLst>
                <a:ext uri="{FF2B5EF4-FFF2-40B4-BE49-F238E27FC236}">
                  <a16:creationId xmlns:a16="http://schemas.microsoft.com/office/drawing/2014/main" id="{22140C5A-995E-4A56-A3DA-4A19FF4F713A}"/>
                </a:ext>
              </a:extLst>
            </p:cNvPr>
            <p:cNvSpPr/>
            <p:nvPr/>
          </p:nvSpPr>
          <p:spPr>
            <a:xfrm>
              <a:off x="8040722" y="4784788"/>
              <a:ext cx="24201" cy="20168"/>
            </a:xfrm>
            <a:custGeom>
              <a:avLst/>
              <a:gdLst>
                <a:gd name="connsiteX0" fmla="*/ 19724 w 24201"/>
                <a:gd name="connsiteY0" fmla="*/ 18716 h 20167"/>
                <a:gd name="connsiteX1" fmla="*/ 3025 w 24201"/>
                <a:gd name="connsiteY1" fmla="*/ 6292 h 20167"/>
                <a:gd name="connsiteX2" fmla="*/ 5486 w 24201"/>
                <a:gd name="connsiteY2" fmla="*/ 3025 h 20167"/>
                <a:gd name="connsiteX3" fmla="*/ 22144 w 24201"/>
                <a:gd name="connsiteY3" fmla="*/ 16900 h 20167"/>
              </a:gdLst>
              <a:ahLst/>
              <a:cxnLst>
                <a:cxn ang="0">
                  <a:pos x="connsiteX0" y="connsiteY0"/>
                </a:cxn>
                <a:cxn ang="0">
                  <a:pos x="connsiteX1" y="connsiteY1"/>
                </a:cxn>
                <a:cxn ang="0">
                  <a:pos x="connsiteX2" y="connsiteY2"/>
                </a:cxn>
                <a:cxn ang="0">
                  <a:pos x="connsiteX3" y="connsiteY3"/>
                </a:cxn>
              </a:cxnLst>
              <a:rect l="l" t="t" r="r" b="b"/>
              <a:pathLst>
                <a:path w="24201" h="20167">
                  <a:moveTo>
                    <a:pt x="19724" y="18716"/>
                  </a:moveTo>
                  <a:lnTo>
                    <a:pt x="3025" y="6292"/>
                  </a:lnTo>
                  <a:lnTo>
                    <a:pt x="5486" y="3025"/>
                  </a:lnTo>
                  <a:lnTo>
                    <a:pt x="22144" y="169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31" name="Forme libre : forme 24">
              <a:extLst>
                <a:ext uri="{FF2B5EF4-FFF2-40B4-BE49-F238E27FC236}">
                  <a16:creationId xmlns:a16="http://schemas.microsoft.com/office/drawing/2014/main" id="{71BAC58D-F195-4897-AD20-E124478D6CEC}"/>
                </a:ext>
              </a:extLst>
            </p:cNvPr>
            <p:cNvSpPr/>
            <p:nvPr/>
          </p:nvSpPr>
          <p:spPr>
            <a:xfrm>
              <a:off x="8065568" y="4806811"/>
              <a:ext cx="16134" cy="16134"/>
            </a:xfrm>
            <a:custGeom>
              <a:avLst/>
              <a:gdLst>
                <a:gd name="connsiteX0" fmla="*/ 6091 w 16134"/>
                <a:gd name="connsiteY0" fmla="*/ 3025 h 16134"/>
                <a:gd name="connsiteX1" fmla="*/ 17062 w 16134"/>
                <a:gd name="connsiteY1" fmla="*/ 12988 h 16134"/>
                <a:gd name="connsiteX2" fmla="*/ 14642 w 16134"/>
                <a:gd name="connsiteY2" fmla="*/ 15206 h 16134"/>
                <a:gd name="connsiteX3" fmla="*/ 3025 w 16134"/>
                <a:gd name="connsiteY3" fmla="*/ 4034 h 16134"/>
              </a:gdLst>
              <a:ahLst/>
              <a:cxnLst>
                <a:cxn ang="0">
                  <a:pos x="connsiteX0" y="connsiteY0"/>
                </a:cxn>
                <a:cxn ang="0">
                  <a:pos x="connsiteX1" y="connsiteY1"/>
                </a:cxn>
                <a:cxn ang="0">
                  <a:pos x="connsiteX2" y="connsiteY2"/>
                </a:cxn>
                <a:cxn ang="0">
                  <a:pos x="connsiteX3" y="connsiteY3"/>
                </a:cxn>
              </a:cxnLst>
              <a:rect l="l" t="t" r="r" b="b"/>
              <a:pathLst>
                <a:path w="16134" h="16134">
                  <a:moveTo>
                    <a:pt x="6091" y="3025"/>
                  </a:moveTo>
                  <a:lnTo>
                    <a:pt x="17062" y="12988"/>
                  </a:lnTo>
                  <a:lnTo>
                    <a:pt x="14642" y="15206"/>
                  </a:lnTo>
                  <a:lnTo>
                    <a:pt x="3025" y="4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32" name="Forme libre : forme 25">
              <a:extLst>
                <a:ext uri="{FF2B5EF4-FFF2-40B4-BE49-F238E27FC236}">
                  <a16:creationId xmlns:a16="http://schemas.microsoft.com/office/drawing/2014/main" id="{56B21D3B-77CC-4617-9756-87BBA7BEE2E5}"/>
                </a:ext>
              </a:extLst>
            </p:cNvPr>
            <p:cNvSpPr/>
            <p:nvPr/>
          </p:nvSpPr>
          <p:spPr>
            <a:xfrm>
              <a:off x="8186897" y="4882117"/>
              <a:ext cx="52436" cy="20168"/>
            </a:xfrm>
            <a:custGeom>
              <a:avLst/>
              <a:gdLst>
                <a:gd name="connsiteX0" fmla="*/ 5486 w 52435"/>
                <a:gd name="connsiteY0" fmla="*/ 3025 h 20167"/>
                <a:gd name="connsiteX1" fmla="*/ 39488 w 52435"/>
                <a:gd name="connsiteY1" fmla="*/ 4477 h 20167"/>
                <a:gd name="connsiteX2" fmla="*/ 49854 w 52435"/>
                <a:gd name="connsiteY2" fmla="*/ 7502 h 20167"/>
                <a:gd name="connsiteX3" fmla="*/ 49451 w 52435"/>
                <a:gd name="connsiteY3" fmla="*/ 11173 h 20167"/>
                <a:gd name="connsiteX4" fmla="*/ 38681 w 52435"/>
                <a:gd name="connsiteY4" fmla="*/ 16900 h 20167"/>
                <a:gd name="connsiteX5" fmla="*/ 16053 w 52435"/>
                <a:gd name="connsiteY5" fmla="*/ 17304 h 20167"/>
                <a:gd name="connsiteX6" fmla="*/ 3025 w 52435"/>
                <a:gd name="connsiteY6" fmla="*/ 11576 h 2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35" h="20167">
                  <a:moveTo>
                    <a:pt x="5486" y="3025"/>
                  </a:moveTo>
                  <a:lnTo>
                    <a:pt x="39488" y="4477"/>
                  </a:lnTo>
                  <a:lnTo>
                    <a:pt x="49854" y="7502"/>
                  </a:lnTo>
                  <a:lnTo>
                    <a:pt x="49451" y="11173"/>
                  </a:lnTo>
                  <a:lnTo>
                    <a:pt x="38681" y="16900"/>
                  </a:lnTo>
                  <a:lnTo>
                    <a:pt x="16053" y="17304"/>
                  </a:lnTo>
                  <a:lnTo>
                    <a:pt x="3025" y="11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33" name="Forme libre : forme 26">
              <a:extLst>
                <a:ext uri="{FF2B5EF4-FFF2-40B4-BE49-F238E27FC236}">
                  <a16:creationId xmlns:a16="http://schemas.microsoft.com/office/drawing/2014/main" id="{CEB35226-6624-4222-8524-FEC7FBF33042}"/>
                </a:ext>
              </a:extLst>
            </p:cNvPr>
            <p:cNvSpPr/>
            <p:nvPr/>
          </p:nvSpPr>
          <p:spPr>
            <a:xfrm>
              <a:off x="8153499" y="4927535"/>
              <a:ext cx="20168" cy="12101"/>
            </a:xfrm>
            <a:custGeom>
              <a:avLst/>
              <a:gdLst>
                <a:gd name="connsiteX0" fmla="*/ 3025 w 20167"/>
                <a:gd name="connsiteY0" fmla="*/ 4034 h 12100"/>
                <a:gd name="connsiteX1" fmla="*/ 20974 w 20167"/>
                <a:gd name="connsiteY1" fmla="*/ 3025 h 12100"/>
                <a:gd name="connsiteX2" fmla="*/ 19926 w 20167"/>
                <a:gd name="connsiteY2" fmla="*/ 8107 h 12100"/>
                <a:gd name="connsiteX3" fmla="*/ 10366 w 20167"/>
                <a:gd name="connsiteY3" fmla="*/ 11576 h 12100"/>
                <a:gd name="connsiteX4" fmla="*/ 4276 w 20167"/>
                <a:gd name="connsiteY4" fmla="*/ 9116 h 1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7" h="12100">
                  <a:moveTo>
                    <a:pt x="3025" y="4034"/>
                  </a:moveTo>
                  <a:lnTo>
                    <a:pt x="20974" y="3025"/>
                  </a:lnTo>
                  <a:lnTo>
                    <a:pt x="19926" y="8107"/>
                  </a:lnTo>
                  <a:lnTo>
                    <a:pt x="10366" y="11576"/>
                  </a:lnTo>
                  <a:lnTo>
                    <a:pt x="4276" y="91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34" name="Forme libre : forme 27">
              <a:extLst>
                <a:ext uri="{FF2B5EF4-FFF2-40B4-BE49-F238E27FC236}">
                  <a16:creationId xmlns:a16="http://schemas.microsoft.com/office/drawing/2014/main" id="{A789A9A2-BF44-4302-9791-4F88401F3991}"/>
                </a:ext>
              </a:extLst>
            </p:cNvPr>
            <p:cNvSpPr/>
            <p:nvPr/>
          </p:nvSpPr>
          <p:spPr>
            <a:xfrm>
              <a:off x="8186292" y="4904100"/>
              <a:ext cx="56469" cy="16134"/>
            </a:xfrm>
            <a:custGeom>
              <a:avLst/>
              <a:gdLst>
                <a:gd name="connsiteX0" fmla="*/ 3025 w 56469"/>
                <a:gd name="connsiteY0" fmla="*/ 7946 h 16134"/>
                <a:gd name="connsiteX1" fmla="*/ 21983 w 56469"/>
                <a:gd name="connsiteY1" fmla="*/ 3025 h 16134"/>
                <a:gd name="connsiteX2" fmla="*/ 30735 w 56469"/>
                <a:gd name="connsiteY2" fmla="*/ 3025 h 16134"/>
                <a:gd name="connsiteX3" fmla="*/ 35414 w 56469"/>
                <a:gd name="connsiteY3" fmla="*/ 7744 h 16134"/>
                <a:gd name="connsiteX4" fmla="*/ 57397 w 56469"/>
                <a:gd name="connsiteY4" fmla="*/ 10568 h 16134"/>
                <a:gd name="connsiteX5" fmla="*/ 52315 w 56469"/>
                <a:gd name="connsiteY5" fmla="*/ 14037 h 16134"/>
                <a:gd name="connsiteX6" fmla="*/ 18716 w 56469"/>
                <a:gd name="connsiteY6" fmla="*/ 15045 h 16134"/>
                <a:gd name="connsiteX7" fmla="*/ 8107 w 56469"/>
                <a:gd name="connsiteY7" fmla="*/ 11778 h 1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69" h="16134">
                  <a:moveTo>
                    <a:pt x="3025" y="7946"/>
                  </a:moveTo>
                  <a:lnTo>
                    <a:pt x="21983" y="3025"/>
                  </a:lnTo>
                  <a:lnTo>
                    <a:pt x="30735" y="3025"/>
                  </a:lnTo>
                  <a:lnTo>
                    <a:pt x="35414" y="7744"/>
                  </a:lnTo>
                  <a:lnTo>
                    <a:pt x="57397" y="10568"/>
                  </a:lnTo>
                  <a:lnTo>
                    <a:pt x="52315" y="14037"/>
                  </a:lnTo>
                  <a:lnTo>
                    <a:pt x="18716" y="15045"/>
                  </a:lnTo>
                  <a:lnTo>
                    <a:pt x="8107" y="1177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35" name="Forme libre : forme 28">
              <a:extLst>
                <a:ext uri="{FF2B5EF4-FFF2-40B4-BE49-F238E27FC236}">
                  <a16:creationId xmlns:a16="http://schemas.microsoft.com/office/drawing/2014/main" id="{E0018C86-9BA3-4EAA-8030-F5032E81F1AF}"/>
                </a:ext>
              </a:extLst>
            </p:cNvPr>
            <p:cNvSpPr/>
            <p:nvPr/>
          </p:nvSpPr>
          <p:spPr>
            <a:xfrm>
              <a:off x="8215414" y="4934674"/>
              <a:ext cx="56469" cy="16134"/>
            </a:xfrm>
            <a:custGeom>
              <a:avLst/>
              <a:gdLst>
                <a:gd name="connsiteX0" fmla="*/ 3025 w 56469"/>
                <a:gd name="connsiteY0" fmla="*/ 5244 h 16134"/>
                <a:gd name="connsiteX1" fmla="*/ 28275 w 56469"/>
                <a:gd name="connsiteY1" fmla="*/ 6655 h 16134"/>
                <a:gd name="connsiteX2" fmla="*/ 38843 w 56469"/>
                <a:gd name="connsiteY2" fmla="*/ 3025 h 16134"/>
                <a:gd name="connsiteX3" fmla="*/ 57195 w 56469"/>
                <a:gd name="connsiteY3" fmla="*/ 4437 h 16134"/>
                <a:gd name="connsiteX4" fmla="*/ 56187 w 56469"/>
                <a:gd name="connsiteY4" fmla="*/ 10124 h 16134"/>
                <a:gd name="connsiteX5" fmla="*/ 38036 w 56469"/>
                <a:gd name="connsiteY5" fmla="*/ 10931 h 16134"/>
                <a:gd name="connsiteX6" fmla="*/ 26863 w 56469"/>
                <a:gd name="connsiteY6" fmla="*/ 14400 h 16134"/>
                <a:gd name="connsiteX7" fmla="*/ 6292 w 56469"/>
                <a:gd name="connsiteY7" fmla="*/ 10528 h 1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69" h="16134">
                  <a:moveTo>
                    <a:pt x="3025" y="5244"/>
                  </a:moveTo>
                  <a:lnTo>
                    <a:pt x="28275" y="6655"/>
                  </a:lnTo>
                  <a:lnTo>
                    <a:pt x="38843" y="3025"/>
                  </a:lnTo>
                  <a:lnTo>
                    <a:pt x="57195" y="4437"/>
                  </a:lnTo>
                  <a:lnTo>
                    <a:pt x="56187" y="10124"/>
                  </a:lnTo>
                  <a:lnTo>
                    <a:pt x="38036" y="10931"/>
                  </a:lnTo>
                  <a:lnTo>
                    <a:pt x="26863" y="14400"/>
                  </a:lnTo>
                  <a:lnTo>
                    <a:pt x="6292" y="105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36" name="Forme libre : forme 29">
              <a:extLst>
                <a:ext uri="{FF2B5EF4-FFF2-40B4-BE49-F238E27FC236}">
                  <a16:creationId xmlns:a16="http://schemas.microsoft.com/office/drawing/2014/main" id="{4A6C6011-D4BC-45DE-A6D0-33138ABF5C5C}"/>
                </a:ext>
              </a:extLst>
            </p:cNvPr>
            <p:cNvSpPr/>
            <p:nvPr/>
          </p:nvSpPr>
          <p:spPr>
            <a:xfrm>
              <a:off x="8258572" y="4926930"/>
              <a:ext cx="56469" cy="24201"/>
            </a:xfrm>
            <a:custGeom>
              <a:avLst/>
              <a:gdLst>
                <a:gd name="connsiteX0" fmla="*/ 3025 w 56469"/>
                <a:gd name="connsiteY0" fmla="*/ 3025 h 24201"/>
                <a:gd name="connsiteX1" fmla="*/ 24000 w 56469"/>
                <a:gd name="connsiteY1" fmla="*/ 3025 h 24201"/>
                <a:gd name="connsiteX2" fmla="*/ 45982 w 56469"/>
                <a:gd name="connsiteY2" fmla="*/ 14843 h 24201"/>
                <a:gd name="connsiteX3" fmla="*/ 54937 w 56469"/>
                <a:gd name="connsiteY3" fmla="*/ 18070 h 24201"/>
                <a:gd name="connsiteX4" fmla="*/ 57196 w 56469"/>
                <a:gd name="connsiteY4" fmla="*/ 22144 h 24201"/>
                <a:gd name="connsiteX5" fmla="*/ 43764 w 56469"/>
                <a:gd name="connsiteY5" fmla="*/ 20934 h 24201"/>
                <a:gd name="connsiteX6" fmla="*/ 22588 w 56469"/>
                <a:gd name="connsiteY6" fmla="*/ 8713 h 24201"/>
                <a:gd name="connsiteX7" fmla="*/ 5486 w 56469"/>
                <a:gd name="connsiteY7" fmla="*/ 5849 h 2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69" h="24201">
                  <a:moveTo>
                    <a:pt x="3025" y="3025"/>
                  </a:moveTo>
                  <a:lnTo>
                    <a:pt x="24000" y="3025"/>
                  </a:lnTo>
                  <a:lnTo>
                    <a:pt x="45982" y="14843"/>
                  </a:lnTo>
                  <a:lnTo>
                    <a:pt x="54937" y="18070"/>
                  </a:lnTo>
                  <a:lnTo>
                    <a:pt x="57196" y="22144"/>
                  </a:lnTo>
                  <a:lnTo>
                    <a:pt x="43764" y="20934"/>
                  </a:lnTo>
                  <a:lnTo>
                    <a:pt x="22588" y="8713"/>
                  </a:lnTo>
                  <a:lnTo>
                    <a:pt x="5486" y="584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37" name="Forme libre : forme 30">
              <a:extLst>
                <a:ext uri="{FF2B5EF4-FFF2-40B4-BE49-F238E27FC236}">
                  <a16:creationId xmlns:a16="http://schemas.microsoft.com/office/drawing/2014/main" id="{AB4467EA-7ED1-4582-9E75-75B4313AB212}"/>
                </a:ext>
              </a:extLst>
            </p:cNvPr>
            <p:cNvSpPr/>
            <p:nvPr/>
          </p:nvSpPr>
          <p:spPr>
            <a:xfrm>
              <a:off x="8291365" y="4957463"/>
              <a:ext cx="20168" cy="8067"/>
            </a:xfrm>
            <a:custGeom>
              <a:avLst/>
              <a:gdLst>
                <a:gd name="connsiteX0" fmla="*/ 3630 w 20167"/>
                <a:gd name="connsiteY0" fmla="*/ 3025 h 8067"/>
                <a:gd name="connsiteX1" fmla="*/ 19522 w 20167"/>
                <a:gd name="connsiteY1" fmla="*/ 4235 h 8067"/>
                <a:gd name="connsiteX2" fmla="*/ 19522 w 20167"/>
                <a:gd name="connsiteY2" fmla="*/ 7301 h 8067"/>
                <a:gd name="connsiteX3" fmla="*/ 3025 w 20167"/>
                <a:gd name="connsiteY3" fmla="*/ 5687 h 8067"/>
              </a:gdLst>
              <a:ahLst/>
              <a:cxnLst>
                <a:cxn ang="0">
                  <a:pos x="connsiteX0" y="connsiteY0"/>
                </a:cxn>
                <a:cxn ang="0">
                  <a:pos x="connsiteX1" y="connsiteY1"/>
                </a:cxn>
                <a:cxn ang="0">
                  <a:pos x="connsiteX2" y="connsiteY2"/>
                </a:cxn>
                <a:cxn ang="0">
                  <a:pos x="connsiteX3" y="connsiteY3"/>
                </a:cxn>
              </a:cxnLst>
              <a:rect l="l" t="t" r="r" b="b"/>
              <a:pathLst>
                <a:path w="20167" h="8067">
                  <a:moveTo>
                    <a:pt x="3630" y="3025"/>
                  </a:moveTo>
                  <a:lnTo>
                    <a:pt x="19522" y="4235"/>
                  </a:lnTo>
                  <a:lnTo>
                    <a:pt x="19522" y="7301"/>
                  </a:lnTo>
                  <a:lnTo>
                    <a:pt x="3025" y="56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38" name="Forme libre : forme 31">
              <a:extLst>
                <a:ext uri="{FF2B5EF4-FFF2-40B4-BE49-F238E27FC236}">
                  <a16:creationId xmlns:a16="http://schemas.microsoft.com/office/drawing/2014/main" id="{180B6A01-9DC4-4B3F-B3FD-A68285F0A809}"/>
                </a:ext>
              </a:extLst>
            </p:cNvPr>
            <p:cNvSpPr/>
            <p:nvPr/>
          </p:nvSpPr>
          <p:spPr>
            <a:xfrm>
              <a:off x="8578108" y="5341213"/>
              <a:ext cx="60503" cy="64536"/>
            </a:xfrm>
            <a:custGeom>
              <a:avLst/>
              <a:gdLst>
                <a:gd name="connsiteX0" fmla="*/ 3025 w 60502"/>
                <a:gd name="connsiteY0" fmla="*/ 10527 h 64536"/>
                <a:gd name="connsiteX1" fmla="*/ 30090 w 60502"/>
                <a:gd name="connsiteY1" fmla="*/ 3025 h 64536"/>
                <a:gd name="connsiteX2" fmla="*/ 36100 w 60502"/>
                <a:gd name="connsiteY2" fmla="*/ 7785 h 64536"/>
                <a:gd name="connsiteX3" fmla="*/ 32591 w 60502"/>
                <a:gd name="connsiteY3" fmla="*/ 18555 h 64536"/>
                <a:gd name="connsiteX4" fmla="*/ 26097 w 60502"/>
                <a:gd name="connsiteY4" fmla="*/ 20813 h 64536"/>
                <a:gd name="connsiteX5" fmla="*/ 26097 w 60502"/>
                <a:gd name="connsiteY5" fmla="*/ 29082 h 64536"/>
                <a:gd name="connsiteX6" fmla="*/ 33357 w 60502"/>
                <a:gd name="connsiteY6" fmla="*/ 29808 h 64536"/>
                <a:gd name="connsiteX7" fmla="*/ 35616 w 60502"/>
                <a:gd name="connsiteY7" fmla="*/ 39609 h 64536"/>
                <a:gd name="connsiteX8" fmla="*/ 40618 w 60502"/>
                <a:gd name="connsiteY8" fmla="*/ 48362 h 64536"/>
                <a:gd name="connsiteX9" fmla="*/ 42150 w 60502"/>
                <a:gd name="connsiteY9" fmla="*/ 54372 h 64536"/>
                <a:gd name="connsiteX10" fmla="*/ 57155 w 60502"/>
                <a:gd name="connsiteY10" fmla="*/ 57155 h 64536"/>
                <a:gd name="connsiteX11" fmla="*/ 58930 w 60502"/>
                <a:gd name="connsiteY11" fmla="*/ 60664 h 64536"/>
                <a:gd name="connsiteX12" fmla="*/ 56429 w 60502"/>
                <a:gd name="connsiteY12" fmla="*/ 63165 h 64536"/>
                <a:gd name="connsiteX13" fmla="*/ 49895 w 60502"/>
                <a:gd name="connsiteY13" fmla="*/ 62923 h 64536"/>
                <a:gd name="connsiteX14" fmla="*/ 30857 w 60502"/>
                <a:gd name="connsiteY14" fmla="*/ 51145 h 64536"/>
                <a:gd name="connsiteX15" fmla="*/ 27831 w 60502"/>
                <a:gd name="connsiteY15" fmla="*/ 42594 h 64536"/>
                <a:gd name="connsiteX16" fmla="*/ 3025 w 60502"/>
                <a:gd name="connsiteY16" fmla="*/ 19805 h 64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502" h="64536">
                  <a:moveTo>
                    <a:pt x="3025" y="10527"/>
                  </a:moveTo>
                  <a:lnTo>
                    <a:pt x="30090" y="3025"/>
                  </a:lnTo>
                  <a:lnTo>
                    <a:pt x="36100" y="7785"/>
                  </a:lnTo>
                  <a:lnTo>
                    <a:pt x="32591" y="18555"/>
                  </a:lnTo>
                  <a:lnTo>
                    <a:pt x="26097" y="20813"/>
                  </a:lnTo>
                  <a:lnTo>
                    <a:pt x="26097" y="29082"/>
                  </a:lnTo>
                  <a:lnTo>
                    <a:pt x="33357" y="29808"/>
                  </a:lnTo>
                  <a:lnTo>
                    <a:pt x="35616" y="39609"/>
                  </a:lnTo>
                  <a:lnTo>
                    <a:pt x="40618" y="48362"/>
                  </a:lnTo>
                  <a:lnTo>
                    <a:pt x="42150" y="54372"/>
                  </a:lnTo>
                  <a:lnTo>
                    <a:pt x="57155" y="57155"/>
                  </a:lnTo>
                  <a:lnTo>
                    <a:pt x="58930" y="60664"/>
                  </a:lnTo>
                  <a:lnTo>
                    <a:pt x="56429" y="63165"/>
                  </a:lnTo>
                  <a:lnTo>
                    <a:pt x="49895" y="62923"/>
                  </a:lnTo>
                  <a:lnTo>
                    <a:pt x="30857" y="51145"/>
                  </a:lnTo>
                  <a:lnTo>
                    <a:pt x="27831" y="42594"/>
                  </a:lnTo>
                  <a:lnTo>
                    <a:pt x="3025" y="198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39" name="Forme libre : forme 32">
              <a:extLst>
                <a:ext uri="{FF2B5EF4-FFF2-40B4-BE49-F238E27FC236}">
                  <a16:creationId xmlns:a16="http://schemas.microsoft.com/office/drawing/2014/main" id="{2455F7DA-5ACE-4E35-B3A4-76F68D3AB482}"/>
                </a:ext>
              </a:extLst>
            </p:cNvPr>
            <p:cNvSpPr/>
            <p:nvPr/>
          </p:nvSpPr>
          <p:spPr>
            <a:xfrm>
              <a:off x="8696169" y="5469277"/>
              <a:ext cx="20168" cy="36302"/>
            </a:xfrm>
            <a:custGeom>
              <a:avLst/>
              <a:gdLst>
                <a:gd name="connsiteX0" fmla="*/ 18312 w 20167"/>
                <a:gd name="connsiteY0" fmla="*/ 11536 h 36301"/>
                <a:gd name="connsiteX1" fmla="*/ 15045 w 20167"/>
                <a:gd name="connsiteY1" fmla="*/ 3025 h 36301"/>
                <a:gd name="connsiteX2" fmla="*/ 10043 w 20167"/>
                <a:gd name="connsiteY2" fmla="*/ 3509 h 36301"/>
                <a:gd name="connsiteX3" fmla="*/ 3025 w 20167"/>
                <a:gd name="connsiteY3" fmla="*/ 21055 h 36301"/>
                <a:gd name="connsiteX4" fmla="*/ 4760 w 20167"/>
                <a:gd name="connsiteY4" fmla="*/ 35092 h 36301"/>
                <a:gd name="connsiteX5" fmla="*/ 18070 w 20167"/>
                <a:gd name="connsiteY5" fmla="*/ 33075 h 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7" h="36301">
                  <a:moveTo>
                    <a:pt x="18312" y="11536"/>
                  </a:moveTo>
                  <a:lnTo>
                    <a:pt x="15045" y="3025"/>
                  </a:lnTo>
                  <a:lnTo>
                    <a:pt x="10043" y="3509"/>
                  </a:lnTo>
                  <a:lnTo>
                    <a:pt x="3025" y="21055"/>
                  </a:lnTo>
                  <a:lnTo>
                    <a:pt x="4760" y="35092"/>
                  </a:lnTo>
                  <a:lnTo>
                    <a:pt x="18070" y="3307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40" name="Forme libre : forme 33">
              <a:extLst>
                <a:ext uri="{FF2B5EF4-FFF2-40B4-BE49-F238E27FC236}">
                  <a16:creationId xmlns:a16="http://schemas.microsoft.com/office/drawing/2014/main" id="{63A9FA2A-1795-4304-B514-9B85E5ECEFC4}"/>
                </a:ext>
              </a:extLst>
            </p:cNvPr>
            <p:cNvSpPr/>
            <p:nvPr/>
          </p:nvSpPr>
          <p:spPr>
            <a:xfrm>
              <a:off x="8710206" y="5517881"/>
              <a:ext cx="16134" cy="20168"/>
            </a:xfrm>
            <a:custGeom>
              <a:avLst/>
              <a:gdLst>
                <a:gd name="connsiteX0" fmla="*/ 4518 w 16134"/>
                <a:gd name="connsiteY0" fmla="*/ 3025 h 20167"/>
                <a:gd name="connsiteX1" fmla="*/ 3025 w 16134"/>
                <a:gd name="connsiteY1" fmla="*/ 9802 h 20167"/>
                <a:gd name="connsiteX2" fmla="*/ 8793 w 16134"/>
                <a:gd name="connsiteY2" fmla="*/ 21095 h 20167"/>
                <a:gd name="connsiteX3" fmla="*/ 13795 w 16134"/>
                <a:gd name="connsiteY3" fmla="*/ 20571 h 20167"/>
                <a:gd name="connsiteX4" fmla="*/ 13553 w 16134"/>
                <a:gd name="connsiteY4" fmla="*/ 16053 h 20167"/>
                <a:gd name="connsiteX5" fmla="*/ 8793 w 16134"/>
                <a:gd name="connsiteY5" fmla="*/ 14319 h 20167"/>
                <a:gd name="connsiteX6" fmla="*/ 5284 w 16134"/>
                <a:gd name="connsiteY6" fmla="*/ 8793 h 20167"/>
                <a:gd name="connsiteX7" fmla="*/ 6292 w 16134"/>
                <a:gd name="connsiteY7" fmla="*/ 6534 h 2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34" h="20167">
                  <a:moveTo>
                    <a:pt x="4518" y="3025"/>
                  </a:moveTo>
                  <a:lnTo>
                    <a:pt x="3025" y="9802"/>
                  </a:lnTo>
                  <a:lnTo>
                    <a:pt x="8793" y="21095"/>
                  </a:lnTo>
                  <a:lnTo>
                    <a:pt x="13795" y="20571"/>
                  </a:lnTo>
                  <a:lnTo>
                    <a:pt x="13553" y="16053"/>
                  </a:lnTo>
                  <a:lnTo>
                    <a:pt x="8793" y="14319"/>
                  </a:lnTo>
                  <a:lnTo>
                    <a:pt x="5284" y="8793"/>
                  </a:lnTo>
                  <a:lnTo>
                    <a:pt x="6292" y="65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41" name="Forme libre : forme 34">
              <a:extLst>
                <a:ext uri="{FF2B5EF4-FFF2-40B4-BE49-F238E27FC236}">
                  <a16:creationId xmlns:a16="http://schemas.microsoft.com/office/drawing/2014/main" id="{D852311E-E39B-4131-8FC4-85FCFB9BC721}"/>
                </a:ext>
              </a:extLst>
            </p:cNvPr>
            <p:cNvSpPr/>
            <p:nvPr/>
          </p:nvSpPr>
          <p:spPr>
            <a:xfrm>
              <a:off x="8681608" y="5525666"/>
              <a:ext cx="56469" cy="52436"/>
            </a:xfrm>
            <a:custGeom>
              <a:avLst/>
              <a:gdLst>
                <a:gd name="connsiteX0" fmla="*/ 21095 w 56469"/>
                <a:gd name="connsiteY0" fmla="*/ 3509 h 52435"/>
                <a:gd name="connsiteX1" fmla="*/ 25613 w 56469"/>
                <a:gd name="connsiteY1" fmla="*/ 3025 h 52435"/>
                <a:gd name="connsiteX2" fmla="*/ 30131 w 56469"/>
                <a:gd name="connsiteY2" fmla="*/ 13310 h 52435"/>
                <a:gd name="connsiteX3" fmla="*/ 30857 w 56469"/>
                <a:gd name="connsiteY3" fmla="*/ 24564 h 52435"/>
                <a:gd name="connsiteX4" fmla="*/ 41142 w 56469"/>
                <a:gd name="connsiteY4" fmla="*/ 24564 h 52435"/>
                <a:gd name="connsiteX5" fmla="*/ 55421 w 56469"/>
                <a:gd name="connsiteY5" fmla="*/ 42352 h 52435"/>
                <a:gd name="connsiteX6" fmla="*/ 55421 w 56469"/>
                <a:gd name="connsiteY6" fmla="*/ 52153 h 52435"/>
                <a:gd name="connsiteX7" fmla="*/ 45660 w 56469"/>
                <a:gd name="connsiteY7" fmla="*/ 50379 h 52435"/>
                <a:gd name="connsiteX8" fmla="*/ 39650 w 56469"/>
                <a:gd name="connsiteY8" fmla="*/ 45377 h 52435"/>
                <a:gd name="connsiteX9" fmla="*/ 32631 w 56469"/>
                <a:gd name="connsiteY9" fmla="*/ 44853 h 52435"/>
                <a:gd name="connsiteX10" fmla="*/ 25855 w 56469"/>
                <a:gd name="connsiteY10" fmla="*/ 47394 h 52435"/>
                <a:gd name="connsiteX11" fmla="*/ 21580 w 56469"/>
                <a:gd name="connsiteY11" fmla="*/ 47394 h 52435"/>
                <a:gd name="connsiteX12" fmla="*/ 20853 w 56469"/>
                <a:gd name="connsiteY12" fmla="*/ 37834 h 52435"/>
                <a:gd name="connsiteX13" fmla="*/ 12585 w 56469"/>
                <a:gd name="connsiteY13" fmla="*/ 27831 h 52435"/>
                <a:gd name="connsiteX14" fmla="*/ 11052 w 56469"/>
                <a:gd name="connsiteY14" fmla="*/ 42634 h 52435"/>
                <a:gd name="connsiteX15" fmla="*/ 3308 w 56469"/>
                <a:gd name="connsiteY15" fmla="*/ 40375 h 52435"/>
                <a:gd name="connsiteX16" fmla="*/ 3025 w 56469"/>
                <a:gd name="connsiteY16" fmla="*/ 28598 h 52435"/>
                <a:gd name="connsiteX17" fmla="*/ 7543 w 56469"/>
                <a:gd name="connsiteY17" fmla="*/ 18796 h 52435"/>
                <a:gd name="connsiteX18" fmla="*/ 14077 w 56469"/>
                <a:gd name="connsiteY18" fmla="*/ 18070 h 52435"/>
                <a:gd name="connsiteX19" fmla="*/ 18595 w 56469"/>
                <a:gd name="connsiteY19" fmla="*/ 18796 h 52435"/>
                <a:gd name="connsiteX20" fmla="*/ 20571 w 56469"/>
                <a:gd name="connsiteY20" fmla="*/ 14037 h 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469" h="52435">
                  <a:moveTo>
                    <a:pt x="21095" y="3509"/>
                  </a:moveTo>
                  <a:lnTo>
                    <a:pt x="25613" y="3025"/>
                  </a:lnTo>
                  <a:lnTo>
                    <a:pt x="30131" y="13310"/>
                  </a:lnTo>
                  <a:lnTo>
                    <a:pt x="30857" y="24564"/>
                  </a:lnTo>
                  <a:lnTo>
                    <a:pt x="41142" y="24564"/>
                  </a:lnTo>
                  <a:lnTo>
                    <a:pt x="55421" y="42352"/>
                  </a:lnTo>
                  <a:lnTo>
                    <a:pt x="55421" y="52153"/>
                  </a:lnTo>
                  <a:lnTo>
                    <a:pt x="45660" y="50379"/>
                  </a:lnTo>
                  <a:lnTo>
                    <a:pt x="39650" y="45377"/>
                  </a:lnTo>
                  <a:lnTo>
                    <a:pt x="32631" y="44853"/>
                  </a:lnTo>
                  <a:lnTo>
                    <a:pt x="25855" y="47394"/>
                  </a:lnTo>
                  <a:lnTo>
                    <a:pt x="21580" y="47394"/>
                  </a:lnTo>
                  <a:lnTo>
                    <a:pt x="20853" y="37834"/>
                  </a:lnTo>
                  <a:lnTo>
                    <a:pt x="12585" y="27831"/>
                  </a:lnTo>
                  <a:lnTo>
                    <a:pt x="11052" y="42634"/>
                  </a:lnTo>
                  <a:lnTo>
                    <a:pt x="3308" y="40375"/>
                  </a:lnTo>
                  <a:lnTo>
                    <a:pt x="3025" y="28598"/>
                  </a:lnTo>
                  <a:lnTo>
                    <a:pt x="7543" y="18796"/>
                  </a:lnTo>
                  <a:lnTo>
                    <a:pt x="14077" y="18070"/>
                  </a:lnTo>
                  <a:lnTo>
                    <a:pt x="18595" y="18796"/>
                  </a:lnTo>
                  <a:lnTo>
                    <a:pt x="20571" y="1403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42" name="Forme libre : forme 35">
              <a:extLst>
                <a:ext uri="{FF2B5EF4-FFF2-40B4-BE49-F238E27FC236}">
                  <a16:creationId xmlns:a16="http://schemas.microsoft.com/office/drawing/2014/main" id="{F313B921-25BD-444B-B5E9-194F5E07022D}"/>
                </a:ext>
              </a:extLst>
            </p:cNvPr>
            <p:cNvSpPr/>
            <p:nvPr/>
          </p:nvSpPr>
          <p:spPr>
            <a:xfrm>
              <a:off x="8717466" y="5595083"/>
              <a:ext cx="40335" cy="36302"/>
            </a:xfrm>
            <a:custGeom>
              <a:avLst/>
              <a:gdLst>
                <a:gd name="connsiteX0" fmla="*/ 6776 w 40335"/>
                <a:gd name="connsiteY0" fmla="*/ 3025 h 36301"/>
                <a:gd name="connsiteX1" fmla="*/ 12544 w 40335"/>
                <a:gd name="connsiteY1" fmla="*/ 3267 h 36301"/>
                <a:gd name="connsiteX2" fmla="*/ 18070 w 40335"/>
                <a:gd name="connsiteY2" fmla="*/ 11052 h 36301"/>
                <a:gd name="connsiteX3" fmla="*/ 29848 w 40335"/>
                <a:gd name="connsiteY3" fmla="*/ 11778 h 36301"/>
                <a:gd name="connsiteX4" fmla="*/ 40860 w 40335"/>
                <a:gd name="connsiteY4" fmla="*/ 22063 h 36301"/>
                <a:gd name="connsiteX5" fmla="*/ 31865 w 40335"/>
                <a:gd name="connsiteY5" fmla="*/ 30332 h 36301"/>
                <a:gd name="connsiteX6" fmla="*/ 31865 w 40335"/>
                <a:gd name="connsiteY6" fmla="*/ 36100 h 36301"/>
                <a:gd name="connsiteX7" fmla="*/ 26823 w 40335"/>
                <a:gd name="connsiteY7" fmla="*/ 36866 h 36301"/>
                <a:gd name="connsiteX8" fmla="*/ 3267 w 40335"/>
                <a:gd name="connsiteY8" fmla="*/ 16819 h 36301"/>
                <a:gd name="connsiteX9" fmla="*/ 3025 w 40335"/>
                <a:gd name="connsiteY9" fmla="*/ 6292 h 36301"/>
                <a:gd name="connsiteX10" fmla="*/ 6534 w 40335"/>
                <a:gd name="connsiteY10" fmla="*/ 6050 h 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35" h="36301">
                  <a:moveTo>
                    <a:pt x="6776" y="3025"/>
                  </a:moveTo>
                  <a:lnTo>
                    <a:pt x="12544" y="3267"/>
                  </a:lnTo>
                  <a:lnTo>
                    <a:pt x="18070" y="11052"/>
                  </a:lnTo>
                  <a:lnTo>
                    <a:pt x="29848" y="11778"/>
                  </a:lnTo>
                  <a:lnTo>
                    <a:pt x="40860" y="22063"/>
                  </a:lnTo>
                  <a:lnTo>
                    <a:pt x="31865" y="30332"/>
                  </a:lnTo>
                  <a:lnTo>
                    <a:pt x="31865" y="36100"/>
                  </a:lnTo>
                  <a:lnTo>
                    <a:pt x="26823" y="36866"/>
                  </a:lnTo>
                  <a:lnTo>
                    <a:pt x="3267" y="16819"/>
                  </a:lnTo>
                  <a:lnTo>
                    <a:pt x="3025" y="6292"/>
                  </a:lnTo>
                  <a:lnTo>
                    <a:pt x="6534" y="60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43" name="Forme libre : forme 36">
              <a:extLst>
                <a:ext uri="{FF2B5EF4-FFF2-40B4-BE49-F238E27FC236}">
                  <a16:creationId xmlns:a16="http://schemas.microsoft.com/office/drawing/2014/main" id="{CA0C5BB0-98D4-45D4-9FB7-88E4413D6A4F}"/>
                </a:ext>
              </a:extLst>
            </p:cNvPr>
            <p:cNvSpPr/>
            <p:nvPr/>
          </p:nvSpPr>
          <p:spPr>
            <a:xfrm>
              <a:off x="9005420" y="5769250"/>
              <a:ext cx="24201" cy="32268"/>
            </a:xfrm>
            <a:custGeom>
              <a:avLst/>
              <a:gdLst>
                <a:gd name="connsiteX0" fmla="*/ 3025 w 24201"/>
                <a:gd name="connsiteY0" fmla="*/ 7906 h 32268"/>
                <a:gd name="connsiteX1" fmla="*/ 7018 w 24201"/>
                <a:gd name="connsiteY1" fmla="*/ 3025 h 32268"/>
                <a:gd name="connsiteX2" fmla="*/ 18151 w 24201"/>
                <a:gd name="connsiteY2" fmla="*/ 16174 h 32268"/>
                <a:gd name="connsiteX3" fmla="*/ 22426 w 24201"/>
                <a:gd name="connsiteY3" fmla="*/ 17909 h 32268"/>
                <a:gd name="connsiteX4" fmla="*/ 22709 w 24201"/>
                <a:gd name="connsiteY4" fmla="*/ 32470 h 32268"/>
                <a:gd name="connsiteX5" fmla="*/ 11294 w 24201"/>
                <a:gd name="connsiteY5" fmla="*/ 32188 h 32268"/>
                <a:gd name="connsiteX6" fmla="*/ 4719 w 24201"/>
                <a:gd name="connsiteY6" fmla="*/ 27025 h 32268"/>
                <a:gd name="connsiteX7" fmla="*/ 4719 w 24201"/>
                <a:gd name="connsiteY7" fmla="*/ 14481 h 3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01" h="32268">
                  <a:moveTo>
                    <a:pt x="3025" y="7906"/>
                  </a:moveTo>
                  <a:lnTo>
                    <a:pt x="7018" y="3025"/>
                  </a:lnTo>
                  <a:lnTo>
                    <a:pt x="18151" y="16174"/>
                  </a:lnTo>
                  <a:lnTo>
                    <a:pt x="22426" y="17909"/>
                  </a:lnTo>
                  <a:lnTo>
                    <a:pt x="22709" y="32470"/>
                  </a:lnTo>
                  <a:lnTo>
                    <a:pt x="11294" y="32188"/>
                  </a:lnTo>
                  <a:lnTo>
                    <a:pt x="4719" y="27025"/>
                  </a:lnTo>
                  <a:lnTo>
                    <a:pt x="4719" y="1448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44" name="Forme libre : forme 37">
              <a:extLst>
                <a:ext uri="{FF2B5EF4-FFF2-40B4-BE49-F238E27FC236}">
                  <a16:creationId xmlns:a16="http://schemas.microsoft.com/office/drawing/2014/main" id="{0BDF691E-9D5B-46BB-8496-7E7C5B6AFC85}"/>
                </a:ext>
              </a:extLst>
            </p:cNvPr>
            <p:cNvSpPr/>
            <p:nvPr/>
          </p:nvSpPr>
          <p:spPr>
            <a:xfrm>
              <a:off x="9027120" y="5535064"/>
              <a:ext cx="16134" cy="20168"/>
            </a:xfrm>
            <a:custGeom>
              <a:avLst/>
              <a:gdLst>
                <a:gd name="connsiteX0" fmla="*/ 10164 w 16134"/>
                <a:gd name="connsiteY0" fmla="*/ 5889 h 20167"/>
                <a:gd name="connsiteX1" fmla="*/ 5324 w 16134"/>
                <a:gd name="connsiteY1" fmla="*/ 5889 h 20167"/>
                <a:gd name="connsiteX2" fmla="*/ 5324 w 16134"/>
                <a:gd name="connsiteY2" fmla="*/ 3025 h 20167"/>
                <a:gd name="connsiteX3" fmla="*/ 15569 w 16134"/>
                <a:gd name="connsiteY3" fmla="*/ 3025 h 20167"/>
                <a:gd name="connsiteX4" fmla="*/ 17021 w 16134"/>
                <a:gd name="connsiteY4" fmla="*/ 8753 h 20167"/>
                <a:gd name="connsiteX5" fmla="*/ 9882 w 16134"/>
                <a:gd name="connsiteY5" fmla="*/ 18756 h 20167"/>
                <a:gd name="connsiteX6" fmla="*/ 5002 w 16134"/>
                <a:gd name="connsiteY6" fmla="*/ 18191 h 20167"/>
                <a:gd name="connsiteX7" fmla="*/ 3025 w 16134"/>
                <a:gd name="connsiteY7" fmla="*/ 13310 h 20167"/>
                <a:gd name="connsiteX8" fmla="*/ 10447 w 16134"/>
                <a:gd name="connsiteY8" fmla="*/ 8753 h 2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4" h="20167">
                  <a:moveTo>
                    <a:pt x="10164" y="5889"/>
                  </a:moveTo>
                  <a:lnTo>
                    <a:pt x="5324" y="5889"/>
                  </a:lnTo>
                  <a:lnTo>
                    <a:pt x="5324" y="3025"/>
                  </a:lnTo>
                  <a:lnTo>
                    <a:pt x="15569" y="3025"/>
                  </a:lnTo>
                  <a:lnTo>
                    <a:pt x="17021" y="8753"/>
                  </a:lnTo>
                  <a:lnTo>
                    <a:pt x="9882" y="18756"/>
                  </a:lnTo>
                  <a:lnTo>
                    <a:pt x="5002" y="18191"/>
                  </a:lnTo>
                  <a:lnTo>
                    <a:pt x="3025" y="13310"/>
                  </a:lnTo>
                  <a:lnTo>
                    <a:pt x="10447" y="875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45" name="Forme libre : forme 38">
              <a:extLst>
                <a:ext uri="{FF2B5EF4-FFF2-40B4-BE49-F238E27FC236}">
                  <a16:creationId xmlns:a16="http://schemas.microsoft.com/office/drawing/2014/main" id="{9D64455E-B9F3-4EB4-90C3-424A9AC5A0F7}"/>
                </a:ext>
              </a:extLst>
            </p:cNvPr>
            <p:cNvSpPr/>
            <p:nvPr/>
          </p:nvSpPr>
          <p:spPr>
            <a:xfrm>
              <a:off x="9033695" y="5563904"/>
              <a:ext cx="16134" cy="16134"/>
            </a:xfrm>
            <a:custGeom>
              <a:avLst/>
              <a:gdLst>
                <a:gd name="connsiteX0" fmla="*/ 3025 w 16134"/>
                <a:gd name="connsiteY0" fmla="*/ 7623 h 16134"/>
                <a:gd name="connsiteX1" fmla="*/ 9882 w 16134"/>
                <a:gd name="connsiteY1" fmla="*/ 3025 h 16134"/>
                <a:gd name="connsiteX2" fmla="*/ 15005 w 16134"/>
                <a:gd name="connsiteY2" fmla="*/ 3630 h 16134"/>
                <a:gd name="connsiteX3" fmla="*/ 15005 w 16134"/>
                <a:gd name="connsiteY3" fmla="*/ 12463 h 16134"/>
                <a:gd name="connsiteX4" fmla="*/ 8995 w 16134"/>
                <a:gd name="connsiteY4" fmla="*/ 13915 h 16134"/>
                <a:gd name="connsiteX5" fmla="*/ 4719 w 16134"/>
                <a:gd name="connsiteY5" fmla="*/ 12181 h 1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34" h="16134">
                  <a:moveTo>
                    <a:pt x="3025" y="7623"/>
                  </a:moveTo>
                  <a:lnTo>
                    <a:pt x="9882" y="3025"/>
                  </a:lnTo>
                  <a:lnTo>
                    <a:pt x="15005" y="3630"/>
                  </a:lnTo>
                  <a:lnTo>
                    <a:pt x="15005" y="12463"/>
                  </a:lnTo>
                  <a:lnTo>
                    <a:pt x="8995" y="13915"/>
                  </a:lnTo>
                  <a:lnTo>
                    <a:pt x="4719" y="1218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46" name="Forme libre : forme 39">
              <a:extLst>
                <a:ext uri="{FF2B5EF4-FFF2-40B4-BE49-F238E27FC236}">
                  <a16:creationId xmlns:a16="http://schemas.microsoft.com/office/drawing/2014/main" id="{9690BFA9-CEB9-4C38-80CB-D239F9A4EF0B}"/>
                </a:ext>
              </a:extLst>
            </p:cNvPr>
            <p:cNvSpPr/>
            <p:nvPr/>
          </p:nvSpPr>
          <p:spPr>
            <a:xfrm>
              <a:off x="9024539" y="5585927"/>
              <a:ext cx="12101" cy="16134"/>
            </a:xfrm>
            <a:custGeom>
              <a:avLst/>
              <a:gdLst>
                <a:gd name="connsiteX0" fmla="*/ 9600 w 12100"/>
                <a:gd name="connsiteY0" fmla="*/ 11576 h 16134"/>
                <a:gd name="connsiteX1" fmla="*/ 9882 w 12100"/>
                <a:gd name="connsiteY1" fmla="*/ 3025 h 16134"/>
                <a:gd name="connsiteX2" fmla="*/ 3308 w 12100"/>
                <a:gd name="connsiteY2" fmla="*/ 3025 h 16134"/>
                <a:gd name="connsiteX3" fmla="*/ 3025 w 12100"/>
                <a:gd name="connsiteY3" fmla="*/ 7301 h 16134"/>
                <a:gd name="connsiteX4" fmla="*/ 5889 w 12100"/>
                <a:gd name="connsiteY4" fmla="*/ 8713 h 16134"/>
                <a:gd name="connsiteX5" fmla="*/ 5889 w 12100"/>
                <a:gd name="connsiteY5" fmla="*/ 13593 h 1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0" h="16134">
                  <a:moveTo>
                    <a:pt x="9600" y="11576"/>
                  </a:moveTo>
                  <a:lnTo>
                    <a:pt x="9882" y="3025"/>
                  </a:lnTo>
                  <a:lnTo>
                    <a:pt x="3308" y="3025"/>
                  </a:lnTo>
                  <a:lnTo>
                    <a:pt x="3025" y="7301"/>
                  </a:lnTo>
                  <a:lnTo>
                    <a:pt x="5889" y="8713"/>
                  </a:lnTo>
                  <a:lnTo>
                    <a:pt x="5889" y="135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47" name="Forme libre : forme 40">
              <a:extLst>
                <a:ext uri="{FF2B5EF4-FFF2-40B4-BE49-F238E27FC236}">
                  <a16:creationId xmlns:a16="http://schemas.microsoft.com/office/drawing/2014/main" id="{18E0D971-8A84-4BCB-A31F-9D38C29F8764}"/>
                </a:ext>
              </a:extLst>
            </p:cNvPr>
            <p:cNvSpPr/>
            <p:nvPr/>
          </p:nvSpPr>
          <p:spPr>
            <a:xfrm>
              <a:off x="8945441" y="5393689"/>
              <a:ext cx="213777" cy="129073"/>
            </a:xfrm>
            <a:custGeom>
              <a:avLst/>
              <a:gdLst>
                <a:gd name="connsiteX0" fmla="*/ 96966 w 213776"/>
                <a:gd name="connsiteY0" fmla="*/ 78734 h 129072"/>
                <a:gd name="connsiteX1" fmla="*/ 92408 w 213776"/>
                <a:gd name="connsiteY1" fmla="*/ 65585 h 129072"/>
                <a:gd name="connsiteX2" fmla="*/ 39569 w 213776"/>
                <a:gd name="connsiteY2" fmla="*/ 33035 h 129072"/>
                <a:gd name="connsiteX3" fmla="*/ 19280 w 213776"/>
                <a:gd name="connsiteY3" fmla="*/ 31905 h 129072"/>
                <a:gd name="connsiteX4" fmla="*/ 17021 w 213776"/>
                <a:gd name="connsiteY4" fmla="*/ 36745 h 129072"/>
                <a:gd name="connsiteX5" fmla="*/ 5002 w 213776"/>
                <a:gd name="connsiteY5" fmla="*/ 40456 h 129072"/>
                <a:gd name="connsiteX6" fmla="*/ 3025 w 213776"/>
                <a:gd name="connsiteY6" fmla="*/ 36181 h 129072"/>
                <a:gd name="connsiteX7" fmla="*/ 25008 w 213776"/>
                <a:gd name="connsiteY7" fmla="*/ 19321 h 129072"/>
                <a:gd name="connsiteX8" fmla="*/ 28154 w 213776"/>
                <a:gd name="connsiteY8" fmla="*/ 11334 h 129072"/>
                <a:gd name="connsiteX9" fmla="*/ 48160 w 213776"/>
                <a:gd name="connsiteY9" fmla="*/ 3025 h 129072"/>
                <a:gd name="connsiteX10" fmla="*/ 56147 w 213776"/>
                <a:gd name="connsiteY10" fmla="*/ 3913 h 129072"/>
                <a:gd name="connsiteX11" fmla="*/ 72684 w 213776"/>
                <a:gd name="connsiteY11" fmla="*/ 27307 h 129072"/>
                <a:gd name="connsiteX12" fmla="*/ 87003 w 213776"/>
                <a:gd name="connsiteY12" fmla="*/ 34729 h 129072"/>
                <a:gd name="connsiteX13" fmla="*/ 101846 w 213776"/>
                <a:gd name="connsiteY13" fmla="*/ 35011 h 129072"/>
                <a:gd name="connsiteX14" fmla="*/ 110680 w 213776"/>
                <a:gd name="connsiteY14" fmla="*/ 40738 h 129072"/>
                <a:gd name="connsiteX15" fmla="*/ 126128 w 213776"/>
                <a:gd name="connsiteY15" fmla="*/ 41303 h 129072"/>
                <a:gd name="connsiteX16" fmla="*/ 133268 w 213776"/>
                <a:gd name="connsiteY16" fmla="*/ 38722 h 129072"/>
                <a:gd name="connsiteX17" fmla="*/ 143230 w 213776"/>
                <a:gd name="connsiteY17" fmla="*/ 39327 h 129072"/>
                <a:gd name="connsiteX18" fmla="*/ 148676 w 213776"/>
                <a:gd name="connsiteY18" fmla="*/ 49895 h 129072"/>
                <a:gd name="connsiteX19" fmla="*/ 157832 w 213776"/>
                <a:gd name="connsiteY19" fmla="*/ 54170 h 129072"/>
                <a:gd name="connsiteX20" fmla="*/ 159526 w 213776"/>
                <a:gd name="connsiteY20" fmla="*/ 72442 h 129072"/>
                <a:gd name="connsiteX21" fmla="*/ 170658 w 213776"/>
                <a:gd name="connsiteY21" fmla="*/ 90432 h 129072"/>
                <a:gd name="connsiteX22" fmla="*/ 172110 w 213776"/>
                <a:gd name="connsiteY22" fmla="*/ 97289 h 129072"/>
                <a:gd name="connsiteX23" fmla="*/ 179532 w 213776"/>
                <a:gd name="connsiteY23" fmla="*/ 103016 h 129072"/>
                <a:gd name="connsiteX24" fmla="*/ 198933 w 213776"/>
                <a:gd name="connsiteY24" fmla="*/ 103863 h 129072"/>
                <a:gd name="connsiteX25" fmla="*/ 202079 w 213776"/>
                <a:gd name="connsiteY25" fmla="*/ 100435 h 129072"/>
                <a:gd name="connsiteX26" fmla="*/ 210630 w 213776"/>
                <a:gd name="connsiteY26" fmla="*/ 100435 h 129072"/>
                <a:gd name="connsiteX27" fmla="*/ 210953 w 213776"/>
                <a:gd name="connsiteY27" fmla="*/ 121853 h 129072"/>
                <a:gd name="connsiteX28" fmla="*/ 207807 w 213776"/>
                <a:gd name="connsiteY28" fmla="*/ 126975 h 129072"/>
                <a:gd name="connsiteX29" fmla="*/ 202927 w 213776"/>
                <a:gd name="connsiteY29" fmla="*/ 126693 h 129072"/>
                <a:gd name="connsiteX30" fmla="*/ 198933 w 213776"/>
                <a:gd name="connsiteY30" fmla="*/ 122417 h 129072"/>
                <a:gd name="connsiteX31" fmla="*/ 194658 w 213776"/>
                <a:gd name="connsiteY31" fmla="*/ 122417 h 129072"/>
                <a:gd name="connsiteX32" fmla="*/ 189818 w 213776"/>
                <a:gd name="connsiteY32" fmla="*/ 125564 h 129072"/>
                <a:gd name="connsiteX33" fmla="*/ 186671 w 213776"/>
                <a:gd name="connsiteY33" fmla="*/ 125281 h 129072"/>
                <a:gd name="connsiteX34" fmla="*/ 180379 w 213776"/>
                <a:gd name="connsiteY34" fmla="*/ 115561 h 129072"/>
                <a:gd name="connsiteX35" fmla="*/ 167794 w 213776"/>
                <a:gd name="connsiteY35" fmla="*/ 114996 h 129072"/>
                <a:gd name="connsiteX36" fmla="*/ 162390 w 213776"/>
                <a:gd name="connsiteY36" fmla="*/ 101000 h 129072"/>
                <a:gd name="connsiteX37" fmla="*/ 145247 w 213776"/>
                <a:gd name="connsiteY37" fmla="*/ 85027 h 129072"/>
                <a:gd name="connsiteX38" fmla="*/ 142101 w 213776"/>
                <a:gd name="connsiteY38" fmla="*/ 77000 h 129072"/>
                <a:gd name="connsiteX39" fmla="*/ 102129 w 213776"/>
                <a:gd name="connsiteY39" fmla="*/ 80993 h 12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3776" h="129072">
                  <a:moveTo>
                    <a:pt x="96966" y="78734"/>
                  </a:moveTo>
                  <a:lnTo>
                    <a:pt x="92408" y="65585"/>
                  </a:lnTo>
                  <a:lnTo>
                    <a:pt x="39569" y="33035"/>
                  </a:lnTo>
                  <a:lnTo>
                    <a:pt x="19280" y="31905"/>
                  </a:lnTo>
                  <a:lnTo>
                    <a:pt x="17021" y="36745"/>
                  </a:lnTo>
                  <a:lnTo>
                    <a:pt x="5002" y="40456"/>
                  </a:lnTo>
                  <a:lnTo>
                    <a:pt x="3025" y="36181"/>
                  </a:lnTo>
                  <a:lnTo>
                    <a:pt x="25008" y="19321"/>
                  </a:lnTo>
                  <a:lnTo>
                    <a:pt x="28154" y="11334"/>
                  </a:lnTo>
                  <a:lnTo>
                    <a:pt x="48160" y="3025"/>
                  </a:lnTo>
                  <a:lnTo>
                    <a:pt x="56147" y="3913"/>
                  </a:lnTo>
                  <a:lnTo>
                    <a:pt x="72684" y="27307"/>
                  </a:lnTo>
                  <a:lnTo>
                    <a:pt x="87003" y="34729"/>
                  </a:lnTo>
                  <a:lnTo>
                    <a:pt x="101846" y="35011"/>
                  </a:lnTo>
                  <a:lnTo>
                    <a:pt x="110680" y="40738"/>
                  </a:lnTo>
                  <a:lnTo>
                    <a:pt x="126128" y="41303"/>
                  </a:lnTo>
                  <a:lnTo>
                    <a:pt x="133268" y="38722"/>
                  </a:lnTo>
                  <a:lnTo>
                    <a:pt x="143230" y="39327"/>
                  </a:lnTo>
                  <a:lnTo>
                    <a:pt x="148676" y="49895"/>
                  </a:lnTo>
                  <a:lnTo>
                    <a:pt x="157832" y="54170"/>
                  </a:lnTo>
                  <a:lnTo>
                    <a:pt x="159526" y="72442"/>
                  </a:lnTo>
                  <a:lnTo>
                    <a:pt x="170658" y="90432"/>
                  </a:lnTo>
                  <a:lnTo>
                    <a:pt x="172110" y="97289"/>
                  </a:lnTo>
                  <a:lnTo>
                    <a:pt x="179532" y="103016"/>
                  </a:lnTo>
                  <a:lnTo>
                    <a:pt x="198933" y="103863"/>
                  </a:lnTo>
                  <a:lnTo>
                    <a:pt x="202079" y="100435"/>
                  </a:lnTo>
                  <a:lnTo>
                    <a:pt x="210630" y="100435"/>
                  </a:lnTo>
                  <a:lnTo>
                    <a:pt x="210953" y="121853"/>
                  </a:lnTo>
                  <a:lnTo>
                    <a:pt x="207807" y="126975"/>
                  </a:lnTo>
                  <a:lnTo>
                    <a:pt x="202927" y="126693"/>
                  </a:lnTo>
                  <a:lnTo>
                    <a:pt x="198933" y="122417"/>
                  </a:lnTo>
                  <a:lnTo>
                    <a:pt x="194658" y="122417"/>
                  </a:lnTo>
                  <a:lnTo>
                    <a:pt x="189818" y="125564"/>
                  </a:lnTo>
                  <a:lnTo>
                    <a:pt x="186671" y="125281"/>
                  </a:lnTo>
                  <a:lnTo>
                    <a:pt x="180379" y="115561"/>
                  </a:lnTo>
                  <a:lnTo>
                    <a:pt x="167794" y="114996"/>
                  </a:lnTo>
                  <a:lnTo>
                    <a:pt x="162390" y="101000"/>
                  </a:lnTo>
                  <a:lnTo>
                    <a:pt x="145247" y="85027"/>
                  </a:lnTo>
                  <a:lnTo>
                    <a:pt x="142101" y="77000"/>
                  </a:lnTo>
                  <a:lnTo>
                    <a:pt x="102129" y="809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48" name="Forme libre : forme 41">
              <a:extLst>
                <a:ext uri="{FF2B5EF4-FFF2-40B4-BE49-F238E27FC236}">
                  <a16:creationId xmlns:a16="http://schemas.microsoft.com/office/drawing/2014/main" id="{B9D0D46A-B720-43FA-824D-95ABEB1A179C}"/>
                </a:ext>
              </a:extLst>
            </p:cNvPr>
            <p:cNvSpPr/>
            <p:nvPr/>
          </p:nvSpPr>
          <p:spPr>
            <a:xfrm>
              <a:off x="9129087" y="5557652"/>
              <a:ext cx="16134" cy="28235"/>
            </a:xfrm>
            <a:custGeom>
              <a:avLst/>
              <a:gdLst>
                <a:gd name="connsiteX0" fmla="*/ 3025 w 16134"/>
                <a:gd name="connsiteY0" fmla="*/ 25572 h 28234"/>
                <a:gd name="connsiteX1" fmla="*/ 3025 w 16134"/>
                <a:gd name="connsiteY1" fmla="*/ 8995 h 28234"/>
                <a:gd name="connsiteX2" fmla="*/ 13311 w 16134"/>
                <a:gd name="connsiteY2" fmla="*/ 3025 h 28234"/>
                <a:gd name="connsiteX3" fmla="*/ 15852 w 16134"/>
                <a:gd name="connsiteY3" fmla="*/ 9277 h 28234"/>
                <a:gd name="connsiteX4" fmla="*/ 10729 w 16134"/>
                <a:gd name="connsiteY4" fmla="*/ 25855 h 2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4" h="28234">
                  <a:moveTo>
                    <a:pt x="3025" y="25572"/>
                  </a:moveTo>
                  <a:lnTo>
                    <a:pt x="3025" y="8995"/>
                  </a:lnTo>
                  <a:lnTo>
                    <a:pt x="13311" y="3025"/>
                  </a:lnTo>
                  <a:lnTo>
                    <a:pt x="15852" y="9277"/>
                  </a:lnTo>
                  <a:lnTo>
                    <a:pt x="10729" y="2585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49" name="Forme libre : forme 42">
              <a:extLst>
                <a:ext uri="{FF2B5EF4-FFF2-40B4-BE49-F238E27FC236}">
                  <a16:creationId xmlns:a16="http://schemas.microsoft.com/office/drawing/2014/main" id="{A47C47A3-CBF5-4FCE-BD3E-4B5D8E21B6BF}"/>
                </a:ext>
              </a:extLst>
            </p:cNvPr>
            <p:cNvSpPr/>
            <p:nvPr/>
          </p:nvSpPr>
          <p:spPr>
            <a:xfrm>
              <a:off x="9144213" y="5589355"/>
              <a:ext cx="16134" cy="24201"/>
            </a:xfrm>
            <a:custGeom>
              <a:avLst/>
              <a:gdLst>
                <a:gd name="connsiteX0" fmla="*/ 5324 w 16134"/>
                <a:gd name="connsiteY0" fmla="*/ 23879 h 24201"/>
                <a:gd name="connsiteX1" fmla="*/ 5324 w 16134"/>
                <a:gd name="connsiteY1" fmla="*/ 11576 h 24201"/>
                <a:gd name="connsiteX2" fmla="*/ 3025 w 16134"/>
                <a:gd name="connsiteY2" fmla="*/ 7018 h 24201"/>
                <a:gd name="connsiteX3" fmla="*/ 7583 w 16134"/>
                <a:gd name="connsiteY3" fmla="*/ 3025 h 24201"/>
                <a:gd name="connsiteX4" fmla="*/ 14158 w 16134"/>
                <a:gd name="connsiteY4" fmla="*/ 7301 h 24201"/>
                <a:gd name="connsiteX5" fmla="*/ 11859 w 16134"/>
                <a:gd name="connsiteY5" fmla="*/ 21579 h 2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34" h="24201">
                  <a:moveTo>
                    <a:pt x="5324" y="23879"/>
                  </a:moveTo>
                  <a:lnTo>
                    <a:pt x="5324" y="11576"/>
                  </a:lnTo>
                  <a:lnTo>
                    <a:pt x="3025" y="7018"/>
                  </a:lnTo>
                  <a:lnTo>
                    <a:pt x="7583" y="3025"/>
                  </a:lnTo>
                  <a:lnTo>
                    <a:pt x="14158" y="7301"/>
                  </a:lnTo>
                  <a:lnTo>
                    <a:pt x="11859" y="2157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50" name="Forme libre : forme 43">
              <a:extLst>
                <a:ext uri="{FF2B5EF4-FFF2-40B4-BE49-F238E27FC236}">
                  <a16:creationId xmlns:a16="http://schemas.microsoft.com/office/drawing/2014/main" id="{8D5AE529-DBD3-4C2E-A881-455E5BB05C80}"/>
                </a:ext>
              </a:extLst>
            </p:cNvPr>
            <p:cNvSpPr/>
            <p:nvPr/>
          </p:nvSpPr>
          <p:spPr>
            <a:xfrm>
              <a:off x="9198464" y="5573342"/>
              <a:ext cx="12101" cy="20168"/>
            </a:xfrm>
            <a:custGeom>
              <a:avLst/>
              <a:gdLst>
                <a:gd name="connsiteX0" fmla="*/ 3025 w 12100"/>
                <a:gd name="connsiteY0" fmla="*/ 16739 h 20167"/>
                <a:gd name="connsiteX1" fmla="*/ 7301 w 12100"/>
                <a:gd name="connsiteY1" fmla="*/ 3025 h 20167"/>
                <a:gd name="connsiteX2" fmla="*/ 11899 w 12100"/>
                <a:gd name="connsiteY2" fmla="*/ 3025 h 20167"/>
                <a:gd name="connsiteX3" fmla="*/ 13028 w 12100"/>
                <a:gd name="connsiteY3" fmla="*/ 18756 h 20167"/>
                <a:gd name="connsiteX4" fmla="*/ 6454 w 12100"/>
                <a:gd name="connsiteY4" fmla="*/ 20450 h 20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0" h="20167">
                  <a:moveTo>
                    <a:pt x="3025" y="16739"/>
                  </a:moveTo>
                  <a:lnTo>
                    <a:pt x="7301" y="3025"/>
                  </a:lnTo>
                  <a:lnTo>
                    <a:pt x="11899" y="3025"/>
                  </a:lnTo>
                  <a:lnTo>
                    <a:pt x="13028" y="18756"/>
                  </a:lnTo>
                  <a:lnTo>
                    <a:pt x="6454" y="204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51" name="Forme libre : forme 44">
              <a:extLst>
                <a:ext uri="{FF2B5EF4-FFF2-40B4-BE49-F238E27FC236}">
                  <a16:creationId xmlns:a16="http://schemas.microsoft.com/office/drawing/2014/main" id="{8394580B-9747-4DAC-B4D4-5A059C1F5772}"/>
                </a:ext>
              </a:extLst>
            </p:cNvPr>
            <p:cNvSpPr/>
            <p:nvPr/>
          </p:nvSpPr>
          <p:spPr>
            <a:xfrm>
              <a:off x="9156758" y="5624164"/>
              <a:ext cx="16134" cy="12101"/>
            </a:xfrm>
            <a:custGeom>
              <a:avLst/>
              <a:gdLst>
                <a:gd name="connsiteX0" fmla="*/ 3025 w 16134"/>
                <a:gd name="connsiteY0" fmla="*/ 10487 h 12100"/>
                <a:gd name="connsiteX1" fmla="*/ 3348 w 16134"/>
                <a:gd name="connsiteY1" fmla="*/ 7623 h 12100"/>
                <a:gd name="connsiteX2" fmla="*/ 11052 w 16134"/>
                <a:gd name="connsiteY2" fmla="*/ 3025 h 12100"/>
                <a:gd name="connsiteX3" fmla="*/ 14480 w 16134"/>
                <a:gd name="connsiteY3" fmla="*/ 6777 h 12100"/>
                <a:gd name="connsiteX4" fmla="*/ 13915 w 16134"/>
                <a:gd name="connsiteY4" fmla="*/ 10770 h 12100"/>
                <a:gd name="connsiteX5" fmla="*/ 9317 w 16134"/>
                <a:gd name="connsiteY5" fmla="*/ 12181 h 1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34" h="12100">
                  <a:moveTo>
                    <a:pt x="3025" y="10487"/>
                  </a:moveTo>
                  <a:lnTo>
                    <a:pt x="3348" y="7623"/>
                  </a:lnTo>
                  <a:lnTo>
                    <a:pt x="11052" y="3025"/>
                  </a:lnTo>
                  <a:lnTo>
                    <a:pt x="14480" y="6777"/>
                  </a:lnTo>
                  <a:lnTo>
                    <a:pt x="13915" y="10770"/>
                  </a:lnTo>
                  <a:lnTo>
                    <a:pt x="9317" y="1218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52" name="Forme libre : forme 45">
              <a:extLst>
                <a:ext uri="{FF2B5EF4-FFF2-40B4-BE49-F238E27FC236}">
                  <a16:creationId xmlns:a16="http://schemas.microsoft.com/office/drawing/2014/main" id="{74350467-009D-4DEA-BAC3-E97CB84E4EC6}"/>
                </a:ext>
              </a:extLst>
            </p:cNvPr>
            <p:cNvSpPr/>
            <p:nvPr/>
          </p:nvSpPr>
          <p:spPr>
            <a:xfrm>
              <a:off x="9186202" y="5642477"/>
              <a:ext cx="16134" cy="20168"/>
            </a:xfrm>
            <a:custGeom>
              <a:avLst/>
              <a:gdLst>
                <a:gd name="connsiteX0" fmla="*/ 6736 w 16134"/>
                <a:gd name="connsiteY0" fmla="*/ 17304 h 20167"/>
                <a:gd name="connsiteX1" fmla="*/ 3025 w 16134"/>
                <a:gd name="connsiteY1" fmla="*/ 5284 h 20167"/>
                <a:gd name="connsiteX2" fmla="*/ 7583 w 16134"/>
                <a:gd name="connsiteY2" fmla="*/ 3025 h 20167"/>
                <a:gd name="connsiteX3" fmla="*/ 15005 w 16134"/>
                <a:gd name="connsiteY3" fmla="*/ 11576 h 20167"/>
                <a:gd name="connsiteX4" fmla="*/ 12746 w 16134"/>
                <a:gd name="connsiteY4" fmla="*/ 17304 h 20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4" h="20167">
                  <a:moveTo>
                    <a:pt x="6736" y="17304"/>
                  </a:moveTo>
                  <a:lnTo>
                    <a:pt x="3025" y="5284"/>
                  </a:lnTo>
                  <a:lnTo>
                    <a:pt x="7583" y="3025"/>
                  </a:lnTo>
                  <a:lnTo>
                    <a:pt x="15005" y="11576"/>
                  </a:lnTo>
                  <a:lnTo>
                    <a:pt x="12746" y="1730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53" name="Forme libre : forme 46">
              <a:extLst>
                <a:ext uri="{FF2B5EF4-FFF2-40B4-BE49-F238E27FC236}">
                  <a16:creationId xmlns:a16="http://schemas.microsoft.com/office/drawing/2014/main" id="{8D6DDCB7-D59C-4B0D-9504-A6C62ECB50BA}"/>
                </a:ext>
              </a:extLst>
            </p:cNvPr>
            <p:cNvSpPr/>
            <p:nvPr/>
          </p:nvSpPr>
          <p:spPr>
            <a:xfrm>
              <a:off x="9156758" y="5686442"/>
              <a:ext cx="28235" cy="20168"/>
            </a:xfrm>
            <a:custGeom>
              <a:avLst/>
              <a:gdLst>
                <a:gd name="connsiteX0" fmla="*/ 17909 w 28234"/>
                <a:gd name="connsiteY0" fmla="*/ 9600 h 20167"/>
                <a:gd name="connsiteX1" fmla="*/ 13593 w 28234"/>
                <a:gd name="connsiteY1" fmla="*/ 3590 h 20167"/>
                <a:gd name="connsiteX2" fmla="*/ 24161 w 28234"/>
                <a:gd name="connsiteY2" fmla="*/ 3025 h 20167"/>
                <a:gd name="connsiteX3" fmla="*/ 26178 w 28234"/>
                <a:gd name="connsiteY3" fmla="*/ 12746 h 20167"/>
                <a:gd name="connsiteX4" fmla="*/ 15610 w 28234"/>
                <a:gd name="connsiteY4" fmla="*/ 16457 h 20167"/>
                <a:gd name="connsiteX5" fmla="*/ 5606 w 28234"/>
                <a:gd name="connsiteY5" fmla="*/ 18716 h 20167"/>
                <a:gd name="connsiteX6" fmla="*/ 3025 w 28234"/>
                <a:gd name="connsiteY6" fmla="*/ 11011 h 20167"/>
                <a:gd name="connsiteX7" fmla="*/ 7623 w 28234"/>
                <a:gd name="connsiteY7" fmla="*/ 8188 h 20167"/>
                <a:gd name="connsiteX8" fmla="*/ 13311 w 28234"/>
                <a:gd name="connsiteY8" fmla="*/ 12181 h 2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34" h="20167">
                  <a:moveTo>
                    <a:pt x="17909" y="9600"/>
                  </a:moveTo>
                  <a:lnTo>
                    <a:pt x="13593" y="3590"/>
                  </a:lnTo>
                  <a:lnTo>
                    <a:pt x="24161" y="3025"/>
                  </a:lnTo>
                  <a:lnTo>
                    <a:pt x="26178" y="12746"/>
                  </a:lnTo>
                  <a:lnTo>
                    <a:pt x="15610" y="16457"/>
                  </a:lnTo>
                  <a:lnTo>
                    <a:pt x="5606" y="18716"/>
                  </a:lnTo>
                  <a:lnTo>
                    <a:pt x="3025" y="11011"/>
                  </a:lnTo>
                  <a:lnTo>
                    <a:pt x="7623" y="8188"/>
                  </a:lnTo>
                  <a:lnTo>
                    <a:pt x="13311" y="1218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54" name="Forme libre : forme 47">
              <a:extLst>
                <a:ext uri="{FF2B5EF4-FFF2-40B4-BE49-F238E27FC236}">
                  <a16:creationId xmlns:a16="http://schemas.microsoft.com/office/drawing/2014/main" id="{1A2E138A-B9ED-46D7-9EB2-BC473C2F8328}"/>
                </a:ext>
              </a:extLst>
            </p:cNvPr>
            <p:cNvSpPr/>
            <p:nvPr/>
          </p:nvSpPr>
          <p:spPr>
            <a:xfrm>
              <a:off x="9175352" y="5671599"/>
              <a:ext cx="12101" cy="12101"/>
            </a:xfrm>
            <a:custGeom>
              <a:avLst/>
              <a:gdLst>
                <a:gd name="connsiteX0" fmla="*/ 6171 w 12100"/>
                <a:gd name="connsiteY0" fmla="*/ 10729 h 12100"/>
                <a:gd name="connsiteX1" fmla="*/ 3025 w 12100"/>
                <a:gd name="connsiteY1" fmla="*/ 7018 h 12100"/>
                <a:gd name="connsiteX2" fmla="*/ 5284 w 12100"/>
                <a:gd name="connsiteY2" fmla="*/ 3025 h 12100"/>
                <a:gd name="connsiteX3" fmla="*/ 12705 w 12100"/>
                <a:gd name="connsiteY3" fmla="*/ 4155 h 12100"/>
                <a:gd name="connsiteX4" fmla="*/ 11011 w 12100"/>
                <a:gd name="connsiteY4" fmla="*/ 9318 h 1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0" h="12100">
                  <a:moveTo>
                    <a:pt x="6171" y="10729"/>
                  </a:moveTo>
                  <a:lnTo>
                    <a:pt x="3025" y="7018"/>
                  </a:lnTo>
                  <a:lnTo>
                    <a:pt x="5284" y="3025"/>
                  </a:lnTo>
                  <a:lnTo>
                    <a:pt x="12705" y="4155"/>
                  </a:lnTo>
                  <a:lnTo>
                    <a:pt x="11011" y="931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55" name="Forme libre : forme 48">
              <a:extLst>
                <a:ext uri="{FF2B5EF4-FFF2-40B4-BE49-F238E27FC236}">
                  <a16:creationId xmlns:a16="http://schemas.microsoft.com/office/drawing/2014/main" id="{5AE2C020-3A2A-4BDE-9EA4-F4E34EE40529}"/>
                </a:ext>
              </a:extLst>
            </p:cNvPr>
            <p:cNvSpPr/>
            <p:nvPr/>
          </p:nvSpPr>
          <p:spPr>
            <a:xfrm>
              <a:off x="9240171" y="5676439"/>
              <a:ext cx="16134" cy="16134"/>
            </a:xfrm>
            <a:custGeom>
              <a:avLst/>
              <a:gdLst>
                <a:gd name="connsiteX0" fmla="*/ 3025 w 16134"/>
                <a:gd name="connsiteY0" fmla="*/ 13593 h 16134"/>
                <a:gd name="connsiteX1" fmla="*/ 9600 w 16134"/>
                <a:gd name="connsiteY1" fmla="*/ 3025 h 16134"/>
                <a:gd name="connsiteX2" fmla="*/ 14158 w 16134"/>
                <a:gd name="connsiteY2" fmla="*/ 3873 h 16134"/>
                <a:gd name="connsiteX3" fmla="*/ 8753 w 16134"/>
                <a:gd name="connsiteY3" fmla="*/ 11899 h 16134"/>
                <a:gd name="connsiteX4" fmla="*/ 4760 w 16134"/>
                <a:gd name="connsiteY4" fmla="*/ 14440 h 16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4" h="16134">
                  <a:moveTo>
                    <a:pt x="3025" y="13593"/>
                  </a:moveTo>
                  <a:lnTo>
                    <a:pt x="9600" y="3025"/>
                  </a:lnTo>
                  <a:lnTo>
                    <a:pt x="14158" y="3873"/>
                  </a:lnTo>
                  <a:lnTo>
                    <a:pt x="8753" y="11899"/>
                  </a:lnTo>
                  <a:lnTo>
                    <a:pt x="4760" y="144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56" name="Forme libre : forme 49">
              <a:extLst>
                <a:ext uri="{FF2B5EF4-FFF2-40B4-BE49-F238E27FC236}">
                  <a16:creationId xmlns:a16="http://schemas.microsoft.com/office/drawing/2014/main" id="{3551710C-8A3D-4477-9420-1FD5DEB2AEB6}"/>
                </a:ext>
              </a:extLst>
            </p:cNvPr>
            <p:cNvSpPr/>
            <p:nvPr/>
          </p:nvSpPr>
          <p:spPr>
            <a:xfrm>
              <a:off x="9259007" y="5666154"/>
              <a:ext cx="24201" cy="16134"/>
            </a:xfrm>
            <a:custGeom>
              <a:avLst/>
              <a:gdLst>
                <a:gd name="connsiteX0" fmla="*/ 3025 w 24201"/>
                <a:gd name="connsiteY0" fmla="*/ 7623 h 16134"/>
                <a:gd name="connsiteX1" fmla="*/ 7018 w 24201"/>
                <a:gd name="connsiteY1" fmla="*/ 3025 h 16134"/>
                <a:gd name="connsiteX2" fmla="*/ 21902 w 24201"/>
                <a:gd name="connsiteY2" fmla="*/ 10447 h 16134"/>
                <a:gd name="connsiteX3" fmla="*/ 14480 w 24201"/>
                <a:gd name="connsiteY3" fmla="*/ 16174 h 16134"/>
              </a:gdLst>
              <a:ahLst/>
              <a:cxnLst>
                <a:cxn ang="0">
                  <a:pos x="connsiteX0" y="connsiteY0"/>
                </a:cxn>
                <a:cxn ang="0">
                  <a:pos x="connsiteX1" y="connsiteY1"/>
                </a:cxn>
                <a:cxn ang="0">
                  <a:pos x="connsiteX2" y="connsiteY2"/>
                </a:cxn>
                <a:cxn ang="0">
                  <a:pos x="connsiteX3" y="connsiteY3"/>
                </a:cxn>
              </a:cxnLst>
              <a:rect l="l" t="t" r="r" b="b"/>
              <a:pathLst>
                <a:path w="24201" h="16134">
                  <a:moveTo>
                    <a:pt x="3025" y="7623"/>
                  </a:moveTo>
                  <a:lnTo>
                    <a:pt x="7018" y="3025"/>
                  </a:lnTo>
                  <a:lnTo>
                    <a:pt x="21902" y="10447"/>
                  </a:lnTo>
                  <a:lnTo>
                    <a:pt x="14480" y="1617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57" name="Forme libre : forme 50">
              <a:extLst>
                <a:ext uri="{FF2B5EF4-FFF2-40B4-BE49-F238E27FC236}">
                  <a16:creationId xmlns:a16="http://schemas.microsoft.com/office/drawing/2014/main" id="{614EA341-ACF1-430A-BDA0-51645E20EA71}"/>
                </a:ext>
              </a:extLst>
            </p:cNvPr>
            <p:cNvSpPr/>
            <p:nvPr/>
          </p:nvSpPr>
          <p:spPr>
            <a:xfrm>
              <a:off x="9226739" y="5634167"/>
              <a:ext cx="12101" cy="16134"/>
            </a:xfrm>
            <a:custGeom>
              <a:avLst/>
              <a:gdLst>
                <a:gd name="connsiteX0" fmla="*/ 10165 w 12100"/>
                <a:gd name="connsiteY0" fmla="*/ 3025 h 16134"/>
                <a:gd name="connsiteX1" fmla="*/ 11334 w 12100"/>
                <a:gd name="connsiteY1" fmla="*/ 13311 h 16134"/>
                <a:gd name="connsiteX2" fmla="*/ 8753 w 12100"/>
                <a:gd name="connsiteY2" fmla="*/ 13876 h 16134"/>
                <a:gd name="connsiteX3" fmla="*/ 3025 w 12100"/>
                <a:gd name="connsiteY3" fmla="*/ 8471 h 16134"/>
                <a:gd name="connsiteX4" fmla="*/ 3025 w 12100"/>
                <a:gd name="connsiteY4" fmla="*/ 5042 h 16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0" h="16134">
                  <a:moveTo>
                    <a:pt x="10165" y="3025"/>
                  </a:moveTo>
                  <a:lnTo>
                    <a:pt x="11334" y="13311"/>
                  </a:lnTo>
                  <a:lnTo>
                    <a:pt x="8753" y="13876"/>
                  </a:lnTo>
                  <a:lnTo>
                    <a:pt x="3025" y="8471"/>
                  </a:lnTo>
                  <a:lnTo>
                    <a:pt x="3025" y="504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58" name="Forme libre : forme 51">
              <a:extLst>
                <a:ext uri="{FF2B5EF4-FFF2-40B4-BE49-F238E27FC236}">
                  <a16:creationId xmlns:a16="http://schemas.microsoft.com/office/drawing/2014/main" id="{72885049-5DD6-4CF4-B4CC-D69AA8FE16AF}"/>
                </a:ext>
              </a:extLst>
            </p:cNvPr>
            <p:cNvSpPr/>
            <p:nvPr/>
          </p:nvSpPr>
          <p:spPr>
            <a:xfrm>
              <a:off x="9237307" y="5615896"/>
              <a:ext cx="20168" cy="28235"/>
            </a:xfrm>
            <a:custGeom>
              <a:avLst/>
              <a:gdLst>
                <a:gd name="connsiteX0" fmla="*/ 3872 w 20167"/>
                <a:gd name="connsiteY0" fmla="*/ 24443 h 28234"/>
                <a:gd name="connsiteX1" fmla="*/ 3025 w 20167"/>
                <a:gd name="connsiteY1" fmla="*/ 11294 h 28234"/>
                <a:gd name="connsiteX2" fmla="*/ 9317 w 20167"/>
                <a:gd name="connsiteY2" fmla="*/ 3025 h 28234"/>
                <a:gd name="connsiteX3" fmla="*/ 18756 w 20167"/>
                <a:gd name="connsiteY3" fmla="*/ 4477 h 28234"/>
                <a:gd name="connsiteX4" fmla="*/ 19038 w 20167"/>
                <a:gd name="connsiteY4" fmla="*/ 17586 h 28234"/>
                <a:gd name="connsiteX5" fmla="*/ 12181 w 20167"/>
                <a:gd name="connsiteY5" fmla="*/ 26178 h 2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7" h="28234">
                  <a:moveTo>
                    <a:pt x="3872" y="24443"/>
                  </a:moveTo>
                  <a:lnTo>
                    <a:pt x="3025" y="11294"/>
                  </a:lnTo>
                  <a:lnTo>
                    <a:pt x="9317" y="3025"/>
                  </a:lnTo>
                  <a:lnTo>
                    <a:pt x="18756" y="4477"/>
                  </a:lnTo>
                  <a:lnTo>
                    <a:pt x="19038" y="17586"/>
                  </a:lnTo>
                  <a:lnTo>
                    <a:pt x="12181" y="2617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59" name="Forme libre : forme 52">
              <a:extLst>
                <a:ext uri="{FF2B5EF4-FFF2-40B4-BE49-F238E27FC236}">
                  <a16:creationId xmlns:a16="http://schemas.microsoft.com/office/drawing/2014/main" id="{1A41B343-64A0-4983-8EF2-BA815C557C19}"/>
                </a:ext>
              </a:extLst>
            </p:cNvPr>
            <p:cNvSpPr/>
            <p:nvPr/>
          </p:nvSpPr>
          <p:spPr>
            <a:xfrm>
              <a:off x="9264735" y="5601335"/>
              <a:ext cx="28235" cy="40335"/>
            </a:xfrm>
            <a:custGeom>
              <a:avLst/>
              <a:gdLst>
                <a:gd name="connsiteX0" fmla="*/ 3872 w 28234"/>
                <a:gd name="connsiteY0" fmla="*/ 17022 h 40335"/>
                <a:gd name="connsiteX1" fmla="*/ 15287 w 28234"/>
                <a:gd name="connsiteY1" fmla="*/ 3873 h 40335"/>
                <a:gd name="connsiteX2" fmla="*/ 21015 w 28234"/>
                <a:gd name="connsiteY2" fmla="*/ 3025 h 40335"/>
                <a:gd name="connsiteX3" fmla="*/ 25290 w 28234"/>
                <a:gd name="connsiteY3" fmla="*/ 10729 h 40335"/>
                <a:gd name="connsiteX4" fmla="*/ 26137 w 28234"/>
                <a:gd name="connsiteY4" fmla="*/ 28719 h 40335"/>
                <a:gd name="connsiteX5" fmla="*/ 17868 w 28234"/>
                <a:gd name="connsiteY5" fmla="*/ 40456 h 40335"/>
                <a:gd name="connsiteX6" fmla="*/ 13311 w 28234"/>
                <a:gd name="connsiteY6" fmla="*/ 39851 h 40335"/>
                <a:gd name="connsiteX7" fmla="*/ 3025 w 28234"/>
                <a:gd name="connsiteY7" fmla="*/ 28437 h 4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34" h="40335">
                  <a:moveTo>
                    <a:pt x="3872" y="17022"/>
                  </a:moveTo>
                  <a:lnTo>
                    <a:pt x="15287" y="3873"/>
                  </a:lnTo>
                  <a:lnTo>
                    <a:pt x="21015" y="3025"/>
                  </a:lnTo>
                  <a:lnTo>
                    <a:pt x="25290" y="10729"/>
                  </a:lnTo>
                  <a:lnTo>
                    <a:pt x="26137" y="28719"/>
                  </a:lnTo>
                  <a:lnTo>
                    <a:pt x="17868" y="40456"/>
                  </a:lnTo>
                  <a:lnTo>
                    <a:pt x="13311" y="39851"/>
                  </a:lnTo>
                  <a:lnTo>
                    <a:pt x="3025" y="2843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60" name="Forme libre : forme 53">
              <a:extLst>
                <a:ext uri="{FF2B5EF4-FFF2-40B4-BE49-F238E27FC236}">
                  <a16:creationId xmlns:a16="http://schemas.microsoft.com/office/drawing/2014/main" id="{44AB23B0-41F3-498D-B722-55FFE45FB852}"/>
                </a:ext>
              </a:extLst>
            </p:cNvPr>
            <p:cNvSpPr/>
            <p:nvPr/>
          </p:nvSpPr>
          <p:spPr>
            <a:xfrm>
              <a:off x="9247592" y="5564226"/>
              <a:ext cx="20168" cy="12101"/>
            </a:xfrm>
            <a:custGeom>
              <a:avLst/>
              <a:gdLst>
                <a:gd name="connsiteX0" fmla="*/ 3025 w 20167"/>
                <a:gd name="connsiteY0" fmla="*/ 11294 h 12100"/>
                <a:gd name="connsiteX1" fmla="*/ 4477 w 20167"/>
                <a:gd name="connsiteY1" fmla="*/ 3025 h 12100"/>
                <a:gd name="connsiteX2" fmla="*/ 17868 w 20167"/>
                <a:gd name="connsiteY2" fmla="*/ 3307 h 12100"/>
                <a:gd name="connsiteX3" fmla="*/ 19603 w 20167"/>
                <a:gd name="connsiteY3" fmla="*/ 6131 h 12100"/>
                <a:gd name="connsiteX4" fmla="*/ 12464 w 20167"/>
                <a:gd name="connsiteY4" fmla="*/ 11859 h 1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7" h="12100">
                  <a:moveTo>
                    <a:pt x="3025" y="11294"/>
                  </a:moveTo>
                  <a:lnTo>
                    <a:pt x="4477" y="3025"/>
                  </a:lnTo>
                  <a:lnTo>
                    <a:pt x="17868" y="3307"/>
                  </a:lnTo>
                  <a:lnTo>
                    <a:pt x="19603" y="6131"/>
                  </a:lnTo>
                  <a:lnTo>
                    <a:pt x="12464" y="1185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61" name="Forme libre : forme 54">
              <a:extLst>
                <a:ext uri="{FF2B5EF4-FFF2-40B4-BE49-F238E27FC236}">
                  <a16:creationId xmlns:a16="http://schemas.microsoft.com/office/drawing/2014/main" id="{0C021E8D-B69D-4BA1-B575-B4B0B6BE780A}"/>
                </a:ext>
              </a:extLst>
            </p:cNvPr>
            <p:cNvSpPr/>
            <p:nvPr/>
          </p:nvSpPr>
          <p:spPr>
            <a:xfrm>
              <a:off x="9209314" y="5546802"/>
              <a:ext cx="32268" cy="16134"/>
            </a:xfrm>
            <a:custGeom>
              <a:avLst/>
              <a:gdLst>
                <a:gd name="connsiteX0" fmla="*/ 3308 w 32268"/>
                <a:gd name="connsiteY0" fmla="*/ 7300 h 16134"/>
                <a:gd name="connsiteX1" fmla="*/ 3025 w 32268"/>
                <a:gd name="connsiteY1" fmla="*/ 3025 h 16134"/>
                <a:gd name="connsiteX2" fmla="*/ 11617 w 32268"/>
                <a:gd name="connsiteY2" fmla="*/ 3307 h 16134"/>
                <a:gd name="connsiteX3" fmla="*/ 32752 w 32268"/>
                <a:gd name="connsiteY3" fmla="*/ 7583 h 16134"/>
                <a:gd name="connsiteX4" fmla="*/ 28759 w 32268"/>
                <a:gd name="connsiteY4" fmla="*/ 17021 h 16134"/>
                <a:gd name="connsiteX5" fmla="*/ 14763 w 32268"/>
                <a:gd name="connsiteY5" fmla="*/ 15005 h 1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68" h="16134">
                  <a:moveTo>
                    <a:pt x="3308" y="7300"/>
                  </a:moveTo>
                  <a:lnTo>
                    <a:pt x="3025" y="3025"/>
                  </a:lnTo>
                  <a:lnTo>
                    <a:pt x="11617" y="3307"/>
                  </a:lnTo>
                  <a:lnTo>
                    <a:pt x="32752" y="7583"/>
                  </a:lnTo>
                  <a:lnTo>
                    <a:pt x="28759" y="17021"/>
                  </a:lnTo>
                  <a:lnTo>
                    <a:pt x="14763" y="150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62" name="Forme libre : forme 55">
              <a:extLst>
                <a:ext uri="{FF2B5EF4-FFF2-40B4-BE49-F238E27FC236}">
                  <a16:creationId xmlns:a16="http://schemas.microsoft.com/office/drawing/2014/main" id="{D53BAC3F-368B-4A09-8AC9-78BFFBE1814E}"/>
                </a:ext>
              </a:extLst>
            </p:cNvPr>
            <p:cNvSpPr/>
            <p:nvPr/>
          </p:nvSpPr>
          <p:spPr>
            <a:xfrm>
              <a:off x="9167648" y="5507394"/>
              <a:ext cx="44369" cy="40335"/>
            </a:xfrm>
            <a:custGeom>
              <a:avLst/>
              <a:gdLst>
                <a:gd name="connsiteX0" fmla="*/ 3872 w 44368"/>
                <a:gd name="connsiteY0" fmla="*/ 7300 h 40335"/>
                <a:gd name="connsiteX1" fmla="*/ 8713 w 44368"/>
                <a:gd name="connsiteY1" fmla="*/ 3025 h 40335"/>
                <a:gd name="connsiteX2" fmla="*/ 20410 w 44368"/>
                <a:gd name="connsiteY2" fmla="*/ 6413 h 40335"/>
                <a:gd name="connsiteX3" fmla="*/ 23274 w 44368"/>
                <a:gd name="connsiteY3" fmla="*/ 13270 h 40335"/>
                <a:gd name="connsiteX4" fmla="*/ 34124 w 44368"/>
                <a:gd name="connsiteY4" fmla="*/ 13875 h 40335"/>
                <a:gd name="connsiteX5" fmla="*/ 34406 w 44368"/>
                <a:gd name="connsiteY5" fmla="*/ 22709 h 40335"/>
                <a:gd name="connsiteX6" fmla="*/ 42998 w 44368"/>
                <a:gd name="connsiteY6" fmla="*/ 30695 h 40335"/>
                <a:gd name="connsiteX7" fmla="*/ 38117 w 44368"/>
                <a:gd name="connsiteY7" fmla="*/ 40416 h 40335"/>
                <a:gd name="connsiteX8" fmla="*/ 29283 w 44368"/>
                <a:gd name="connsiteY8" fmla="*/ 36140 h 40335"/>
                <a:gd name="connsiteX9" fmla="*/ 3025 w 44368"/>
                <a:gd name="connsiteY9" fmla="*/ 15851 h 4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68" h="40335">
                  <a:moveTo>
                    <a:pt x="3872" y="7300"/>
                  </a:moveTo>
                  <a:lnTo>
                    <a:pt x="8713" y="3025"/>
                  </a:lnTo>
                  <a:lnTo>
                    <a:pt x="20410" y="6413"/>
                  </a:lnTo>
                  <a:lnTo>
                    <a:pt x="23274" y="13270"/>
                  </a:lnTo>
                  <a:lnTo>
                    <a:pt x="34124" y="13875"/>
                  </a:lnTo>
                  <a:lnTo>
                    <a:pt x="34406" y="22709"/>
                  </a:lnTo>
                  <a:lnTo>
                    <a:pt x="42998" y="30695"/>
                  </a:lnTo>
                  <a:lnTo>
                    <a:pt x="38117" y="40416"/>
                  </a:lnTo>
                  <a:lnTo>
                    <a:pt x="29283" y="36140"/>
                  </a:lnTo>
                  <a:lnTo>
                    <a:pt x="3025" y="158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63" name="Forme libre : forme 56">
              <a:extLst>
                <a:ext uri="{FF2B5EF4-FFF2-40B4-BE49-F238E27FC236}">
                  <a16:creationId xmlns:a16="http://schemas.microsoft.com/office/drawing/2014/main" id="{3D1C398F-6163-41EA-9694-882E2BC1D03A}"/>
                </a:ext>
              </a:extLst>
            </p:cNvPr>
            <p:cNvSpPr/>
            <p:nvPr/>
          </p:nvSpPr>
          <p:spPr>
            <a:xfrm>
              <a:off x="9118520" y="5377998"/>
              <a:ext cx="32268" cy="28235"/>
            </a:xfrm>
            <a:custGeom>
              <a:avLst/>
              <a:gdLst>
                <a:gd name="connsiteX0" fmla="*/ 3025 w 32268"/>
                <a:gd name="connsiteY0" fmla="*/ 15892 h 28234"/>
                <a:gd name="connsiteX1" fmla="*/ 4437 w 32268"/>
                <a:gd name="connsiteY1" fmla="*/ 3025 h 28234"/>
                <a:gd name="connsiteX2" fmla="*/ 15287 w 32268"/>
                <a:gd name="connsiteY2" fmla="*/ 7018 h 28234"/>
                <a:gd name="connsiteX3" fmla="*/ 20168 w 32268"/>
                <a:gd name="connsiteY3" fmla="*/ 16457 h 28234"/>
                <a:gd name="connsiteX4" fmla="*/ 30413 w 32268"/>
                <a:gd name="connsiteY4" fmla="*/ 23032 h 28234"/>
                <a:gd name="connsiteX5" fmla="*/ 28154 w 32268"/>
                <a:gd name="connsiteY5" fmla="*/ 28154 h 28234"/>
                <a:gd name="connsiteX6" fmla="*/ 13875 w 32268"/>
                <a:gd name="connsiteY6" fmla="*/ 28437 h 28234"/>
                <a:gd name="connsiteX7" fmla="*/ 10729 w 32268"/>
                <a:gd name="connsiteY7" fmla="*/ 21297 h 2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68" h="28234">
                  <a:moveTo>
                    <a:pt x="3025" y="15892"/>
                  </a:moveTo>
                  <a:lnTo>
                    <a:pt x="4437" y="3025"/>
                  </a:lnTo>
                  <a:lnTo>
                    <a:pt x="15287" y="7018"/>
                  </a:lnTo>
                  <a:lnTo>
                    <a:pt x="20168" y="16457"/>
                  </a:lnTo>
                  <a:lnTo>
                    <a:pt x="30413" y="23032"/>
                  </a:lnTo>
                  <a:lnTo>
                    <a:pt x="28154" y="28154"/>
                  </a:lnTo>
                  <a:lnTo>
                    <a:pt x="13875" y="28437"/>
                  </a:lnTo>
                  <a:lnTo>
                    <a:pt x="10729" y="212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64" name="Forme libre : forme 57">
              <a:extLst>
                <a:ext uri="{FF2B5EF4-FFF2-40B4-BE49-F238E27FC236}">
                  <a16:creationId xmlns:a16="http://schemas.microsoft.com/office/drawing/2014/main" id="{35E9E109-FE91-40E1-B08B-0AD32C567496}"/>
                </a:ext>
              </a:extLst>
            </p:cNvPr>
            <p:cNvSpPr/>
            <p:nvPr/>
          </p:nvSpPr>
          <p:spPr>
            <a:xfrm>
              <a:off x="9019698" y="5367713"/>
              <a:ext cx="24201" cy="16134"/>
            </a:xfrm>
            <a:custGeom>
              <a:avLst/>
              <a:gdLst>
                <a:gd name="connsiteX0" fmla="*/ 16739 w 24201"/>
                <a:gd name="connsiteY0" fmla="*/ 13593 h 16134"/>
                <a:gd name="connsiteX1" fmla="*/ 3025 w 24201"/>
                <a:gd name="connsiteY1" fmla="*/ 3025 h 16134"/>
                <a:gd name="connsiteX2" fmla="*/ 13593 w 24201"/>
                <a:gd name="connsiteY2" fmla="*/ 6171 h 16134"/>
                <a:gd name="connsiteX3" fmla="*/ 23314 w 24201"/>
                <a:gd name="connsiteY3" fmla="*/ 10729 h 16134"/>
                <a:gd name="connsiteX4" fmla="*/ 21862 w 24201"/>
                <a:gd name="connsiteY4" fmla="*/ 13875 h 16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01" h="16134">
                  <a:moveTo>
                    <a:pt x="16739" y="13593"/>
                  </a:moveTo>
                  <a:lnTo>
                    <a:pt x="3025" y="3025"/>
                  </a:lnTo>
                  <a:lnTo>
                    <a:pt x="13593" y="6171"/>
                  </a:lnTo>
                  <a:lnTo>
                    <a:pt x="23314" y="10729"/>
                  </a:lnTo>
                  <a:lnTo>
                    <a:pt x="21862" y="1387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65" name="Forme libre : forme 58">
              <a:extLst>
                <a:ext uri="{FF2B5EF4-FFF2-40B4-BE49-F238E27FC236}">
                  <a16:creationId xmlns:a16="http://schemas.microsoft.com/office/drawing/2014/main" id="{440F2079-F358-4EEC-85F8-B97A1B87EFB9}"/>
                </a:ext>
              </a:extLst>
            </p:cNvPr>
            <p:cNvSpPr/>
            <p:nvPr/>
          </p:nvSpPr>
          <p:spPr>
            <a:xfrm>
              <a:off x="9080524" y="5123806"/>
              <a:ext cx="36302" cy="32268"/>
            </a:xfrm>
            <a:custGeom>
              <a:avLst/>
              <a:gdLst>
                <a:gd name="connsiteX0" fmla="*/ 3025 w 36301"/>
                <a:gd name="connsiteY0" fmla="*/ 26742 h 32268"/>
                <a:gd name="connsiteX1" fmla="*/ 5324 w 36301"/>
                <a:gd name="connsiteY1" fmla="*/ 13593 h 32268"/>
                <a:gd name="connsiteX2" fmla="*/ 14722 w 36301"/>
                <a:gd name="connsiteY2" fmla="*/ 3025 h 32268"/>
                <a:gd name="connsiteX3" fmla="*/ 24161 w 36301"/>
                <a:gd name="connsiteY3" fmla="*/ 3307 h 32268"/>
                <a:gd name="connsiteX4" fmla="*/ 34446 w 36301"/>
                <a:gd name="connsiteY4" fmla="*/ 11617 h 32268"/>
                <a:gd name="connsiteX5" fmla="*/ 32712 w 36301"/>
                <a:gd name="connsiteY5" fmla="*/ 27307 h 32268"/>
                <a:gd name="connsiteX6" fmla="*/ 23878 w 36301"/>
                <a:gd name="connsiteY6" fmla="*/ 29041 h 32268"/>
                <a:gd name="connsiteX7" fmla="*/ 17304 w 36301"/>
                <a:gd name="connsiteY7" fmla="*/ 30171 h 32268"/>
                <a:gd name="connsiteX8" fmla="*/ 11011 w 36301"/>
                <a:gd name="connsiteY8" fmla="*/ 27589 h 3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01" h="32268">
                  <a:moveTo>
                    <a:pt x="3025" y="26742"/>
                  </a:moveTo>
                  <a:lnTo>
                    <a:pt x="5324" y="13593"/>
                  </a:lnTo>
                  <a:lnTo>
                    <a:pt x="14722" y="3025"/>
                  </a:lnTo>
                  <a:lnTo>
                    <a:pt x="24161" y="3307"/>
                  </a:lnTo>
                  <a:lnTo>
                    <a:pt x="34446" y="11617"/>
                  </a:lnTo>
                  <a:lnTo>
                    <a:pt x="32712" y="27307"/>
                  </a:lnTo>
                  <a:lnTo>
                    <a:pt x="23878" y="29041"/>
                  </a:lnTo>
                  <a:lnTo>
                    <a:pt x="17304" y="30171"/>
                  </a:lnTo>
                  <a:lnTo>
                    <a:pt x="11011" y="275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66" name="Forme libre : forme 59">
              <a:extLst>
                <a:ext uri="{FF2B5EF4-FFF2-40B4-BE49-F238E27FC236}">
                  <a16:creationId xmlns:a16="http://schemas.microsoft.com/office/drawing/2014/main" id="{01112F24-F4BD-4D27-B0F5-5C1F6E76C16F}"/>
                </a:ext>
              </a:extLst>
            </p:cNvPr>
            <p:cNvSpPr/>
            <p:nvPr/>
          </p:nvSpPr>
          <p:spPr>
            <a:xfrm>
              <a:off x="9187614" y="5144377"/>
              <a:ext cx="28235" cy="16134"/>
            </a:xfrm>
            <a:custGeom>
              <a:avLst/>
              <a:gdLst>
                <a:gd name="connsiteX0" fmla="*/ 3025 w 28234"/>
                <a:gd name="connsiteY0" fmla="*/ 9600 h 16134"/>
                <a:gd name="connsiteX1" fmla="*/ 4195 w 28234"/>
                <a:gd name="connsiteY1" fmla="*/ 5889 h 16134"/>
                <a:gd name="connsiteX2" fmla="*/ 10729 w 28234"/>
                <a:gd name="connsiteY2" fmla="*/ 3025 h 16134"/>
                <a:gd name="connsiteX3" fmla="*/ 25895 w 28234"/>
                <a:gd name="connsiteY3" fmla="*/ 3590 h 16134"/>
                <a:gd name="connsiteX4" fmla="*/ 27589 w 28234"/>
                <a:gd name="connsiteY4" fmla="*/ 11011 h 16134"/>
                <a:gd name="connsiteX5" fmla="*/ 19038 w 28234"/>
                <a:gd name="connsiteY5" fmla="*/ 14722 h 16134"/>
                <a:gd name="connsiteX6" fmla="*/ 11617 w 28234"/>
                <a:gd name="connsiteY6" fmla="*/ 14440 h 1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4" h="16134">
                  <a:moveTo>
                    <a:pt x="3025" y="9600"/>
                  </a:moveTo>
                  <a:lnTo>
                    <a:pt x="4195" y="5889"/>
                  </a:lnTo>
                  <a:lnTo>
                    <a:pt x="10729" y="3025"/>
                  </a:lnTo>
                  <a:lnTo>
                    <a:pt x="25895" y="3590"/>
                  </a:lnTo>
                  <a:lnTo>
                    <a:pt x="27589" y="11011"/>
                  </a:lnTo>
                  <a:lnTo>
                    <a:pt x="19038" y="14722"/>
                  </a:lnTo>
                  <a:lnTo>
                    <a:pt x="11617" y="144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67" name="Forme libre : forme 60">
              <a:extLst>
                <a:ext uri="{FF2B5EF4-FFF2-40B4-BE49-F238E27FC236}">
                  <a16:creationId xmlns:a16="http://schemas.microsoft.com/office/drawing/2014/main" id="{06362D1B-0875-4081-ACD6-547BB2DB5376}"/>
                </a:ext>
              </a:extLst>
            </p:cNvPr>
            <p:cNvSpPr/>
            <p:nvPr/>
          </p:nvSpPr>
          <p:spPr>
            <a:xfrm>
              <a:off x="9219035" y="5171523"/>
              <a:ext cx="36302" cy="28235"/>
            </a:xfrm>
            <a:custGeom>
              <a:avLst/>
              <a:gdLst>
                <a:gd name="connsiteX0" fmla="*/ 3025 w 36301"/>
                <a:gd name="connsiteY0" fmla="*/ 25008 h 28234"/>
                <a:gd name="connsiteX1" fmla="*/ 6736 w 36301"/>
                <a:gd name="connsiteY1" fmla="*/ 13593 h 28234"/>
                <a:gd name="connsiteX2" fmla="*/ 25895 w 36301"/>
                <a:gd name="connsiteY2" fmla="*/ 3025 h 28234"/>
                <a:gd name="connsiteX3" fmla="*/ 31300 w 36301"/>
                <a:gd name="connsiteY3" fmla="*/ 5002 h 28234"/>
                <a:gd name="connsiteX4" fmla="*/ 34446 w 36301"/>
                <a:gd name="connsiteY4" fmla="*/ 11576 h 28234"/>
                <a:gd name="connsiteX5" fmla="*/ 36463 w 36301"/>
                <a:gd name="connsiteY5" fmla="*/ 16739 h 28234"/>
                <a:gd name="connsiteX6" fmla="*/ 12463 w 36301"/>
                <a:gd name="connsiteY6" fmla="*/ 29001 h 2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01" h="28234">
                  <a:moveTo>
                    <a:pt x="3025" y="25008"/>
                  </a:moveTo>
                  <a:lnTo>
                    <a:pt x="6736" y="13593"/>
                  </a:lnTo>
                  <a:lnTo>
                    <a:pt x="25895" y="3025"/>
                  </a:lnTo>
                  <a:lnTo>
                    <a:pt x="31300" y="5002"/>
                  </a:lnTo>
                  <a:lnTo>
                    <a:pt x="34446" y="11576"/>
                  </a:lnTo>
                  <a:lnTo>
                    <a:pt x="36463" y="16739"/>
                  </a:lnTo>
                  <a:lnTo>
                    <a:pt x="12463" y="2900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68" name="Forme libre : forme 61">
              <a:extLst>
                <a:ext uri="{FF2B5EF4-FFF2-40B4-BE49-F238E27FC236}">
                  <a16:creationId xmlns:a16="http://schemas.microsoft.com/office/drawing/2014/main" id="{552FF23D-83B3-40F5-A554-0C638A987D3C}"/>
                </a:ext>
              </a:extLst>
            </p:cNvPr>
            <p:cNvSpPr/>
            <p:nvPr/>
          </p:nvSpPr>
          <p:spPr>
            <a:xfrm>
              <a:off x="9157362" y="5215205"/>
              <a:ext cx="44369" cy="36302"/>
            </a:xfrm>
            <a:custGeom>
              <a:avLst/>
              <a:gdLst>
                <a:gd name="connsiteX0" fmla="*/ 22144 w 44368"/>
                <a:gd name="connsiteY0" fmla="*/ 22749 h 36301"/>
                <a:gd name="connsiteX1" fmla="*/ 17868 w 44368"/>
                <a:gd name="connsiteY1" fmla="*/ 32994 h 36301"/>
                <a:gd name="connsiteX2" fmla="*/ 4437 w 44368"/>
                <a:gd name="connsiteY2" fmla="*/ 30453 h 36301"/>
                <a:gd name="connsiteX3" fmla="*/ 3025 w 44368"/>
                <a:gd name="connsiteY3" fmla="*/ 19603 h 36301"/>
                <a:gd name="connsiteX4" fmla="*/ 5002 w 44368"/>
                <a:gd name="connsiteY4" fmla="*/ 13028 h 36301"/>
                <a:gd name="connsiteX5" fmla="*/ 13875 w 44368"/>
                <a:gd name="connsiteY5" fmla="*/ 9600 h 36301"/>
                <a:gd name="connsiteX6" fmla="*/ 29848 w 44368"/>
                <a:gd name="connsiteY6" fmla="*/ 12181 h 36301"/>
                <a:gd name="connsiteX7" fmla="*/ 37270 w 44368"/>
                <a:gd name="connsiteY7" fmla="*/ 3025 h 36301"/>
                <a:gd name="connsiteX8" fmla="*/ 41868 w 44368"/>
                <a:gd name="connsiteY8" fmla="*/ 4760 h 36301"/>
                <a:gd name="connsiteX9" fmla="*/ 37270 w 44368"/>
                <a:gd name="connsiteY9" fmla="*/ 16739 h 36301"/>
                <a:gd name="connsiteX10" fmla="*/ 39569 w 44368"/>
                <a:gd name="connsiteY10" fmla="*/ 27307 h 36301"/>
                <a:gd name="connsiteX11" fmla="*/ 40981 w 44368"/>
                <a:gd name="connsiteY11" fmla="*/ 31583 h 36301"/>
                <a:gd name="connsiteX12" fmla="*/ 39286 w 44368"/>
                <a:gd name="connsiteY12" fmla="*/ 34446 h 36301"/>
                <a:gd name="connsiteX13" fmla="*/ 32994 w 44368"/>
                <a:gd name="connsiteY13" fmla="*/ 33600 h 36301"/>
                <a:gd name="connsiteX14" fmla="*/ 26420 w 44368"/>
                <a:gd name="connsiteY14" fmla="*/ 24443 h 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68" h="36301">
                  <a:moveTo>
                    <a:pt x="22144" y="22749"/>
                  </a:moveTo>
                  <a:lnTo>
                    <a:pt x="17868" y="32994"/>
                  </a:lnTo>
                  <a:lnTo>
                    <a:pt x="4437" y="30453"/>
                  </a:lnTo>
                  <a:lnTo>
                    <a:pt x="3025" y="19603"/>
                  </a:lnTo>
                  <a:lnTo>
                    <a:pt x="5002" y="13028"/>
                  </a:lnTo>
                  <a:lnTo>
                    <a:pt x="13875" y="9600"/>
                  </a:lnTo>
                  <a:lnTo>
                    <a:pt x="29848" y="12181"/>
                  </a:lnTo>
                  <a:lnTo>
                    <a:pt x="37270" y="3025"/>
                  </a:lnTo>
                  <a:lnTo>
                    <a:pt x="41868" y="4760"/>
                  </a:lnTo>
                  <a:lnTo>
                    <a:pt x="37270" y="16739"/>
                  </a:lnTo>
                  <a:lnTo>
                    <a:pt x="39569" y="27307"/>
                  </a:lnTo>
                  <a:lnTo>
                    <a:pt x="40981" y="31583"/>
                  </a:lnTo>
                  <a:lnTo>
                    <a:pt x="39286" y="34446"/>
                  </a:lnTo>
                  <a:lnTo>
                    <a:pt x="32994" y="33600"/>
                  </a:lnTo>
                  <a:lnTo>
                    <a:pt x="26420" y="244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69" name="Forme libre : forme 62">
              <a:extLst>
                <a:ext uri="{FF2B5EF4-FFF2-40B4-BE49-F238E27FC236}">
                  <a16:creationId xmlns:a16="http://schemas.microsoft.com/office/drawing/2014/main" id="{8D2BD452-7DFB-480A-B593-41F29CB53AFA}"/>
                </a:ext>
              </a:extLst>
            </p:cNvPr>
            <p:cNvSpPr/>
            <p:nvPr/>
          </p:nvSpPr>
          <p:spPr>
            <a:xfrm>
              <a:off x="9262153" y="5225773"/>
              <a:ext cx="12101" cy="8067"/>
            </a:xfrm>
            <a:custGeom>
              <a:avLst/>
              <a:gdLst>
                <a:gd name="connsiteX0" fmla="*/ 3025 w 12100"/>
                <a:gd name="connsiteY0" fmla="*/ 7301 h 8067"/>
                <a:gd name="connsiteX1" fmla="*/ 3025 w 12100"/>
                <a:gd name="connsiteY1" fmla="*/ 3025 h 8067"/>
                <a:gd name="connsiteX2" fmla="*/ 10729 w 12100"/>
                <a:gd name="connsiteY2" fmla="*/ 3025 h 8067"/>
                <a:gd name="connsiteX3" fmla="*/ 10447 w 12100"/>
                <a:gd name="connsiteY3" fmla="*/ 9035 h 8067"/>
              </a:gdLst>
              <a:ahLst/>
              <a:cxnLst>
                <a:cxn ang="0">
                  <a:pos x="connsiteX0" y="connsiteY0"/>
                </a:cxn>
                <a:cxn ang="0">
                  <a:pos x="connsiteX1" y="connsiteY1"/>
                </a:cxn>
                <a:cxn ang="0">
                  <a:pos x="connsiteX2" y="connsiteY2"/>
                </a:cxn>
                <a:cxn ang="0">
                  <a:pos x="connsiteX3" y="connsiteY3"/>
                </a:cxn>
              </a:cxnLst>
              <a:rect l="l" t="t" r="r" b="b"/>
              <a:pathLst>
                <a:path w="12100" h="8067">
                  <a:moveTo>
                    <a:pt x="3025" y="7301"/>
                  </a:moveTo>
                  <a:lnTo>
                    <a:pt x="3025" y="3025"/>
                  </a:lnTo>
                  <a:lnTo>
                    <a:pt x="10729" y="3025"/>
                  </a:lnTo>
                  <a:lnTo>
                    <a:pt x="10447" y="903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70" name="Forme libre : forme 4632">
              <a:extLst>
                <a:ext uri="{FF2B5EF4-FFF2-40B4-BE49-F238E27FC236}">
                  <a16:creationId xmlns:a16="http://schemas.microsoft.com/office/drawing/2014/main" id="{3F532833-447D-4B51-A52B-8737451419B1}"/>
                </a:ext>
              </a:extLst>
            </p:cNvPr>
            <p:cNvSpPr/>
            <p:nvPr/>
          </p:nvSpPr>
          <p:spPr>
            <a:xfrm>
              <a:off x="9259330" y="5283170"/>
              <a:ext cx="92771" cy="56469"/>
            </a:xfrm>
            <a:custGeom>
              <a:avLst/>
              <a:gdLst>
                <a:gd name="connsiteX0" fmla="*/ 9842 w 92771"/>
                <a:gd name="connsiteY0" fmla="*/ 21015 h 56469"/>
                <a:gd name="connsiteX1" fmla="*/ 22991 w 92771"/>
                <a:gd name="connsiteY1" fmla="*/ 20732 h 56469"/>
                <a:gd name="connsiteX2" fmla="*/ 34971 w 92771"/>
                <a:gd name="connsiteY2" fmla="*/ 13876 h 56469"/>
                <a:gd name="connsiteX3" fmla="*/ 34971 w 92771"/>
                <a:gd name="connsiteY3" fmla="*/ 4719 h 56469"/>
                <a:gd name="connsiteX4" fmla="*/ 54695 w 92771"/>
                <a:gd name="connsiteY4" fmla="*/ 3025 h 56469"/>
                <a:gd name="connsiteX5" fmla="*/ 60987 w 92771"/>
                <a:gd name="connsiteY5" fmla="*/ 7301 h 56469"/>
                <a:gd name="connsiteX6" fmla="*/ 62116 w 92771"/>
                <a:gd name="connsiteY6" fmla="*/ 17304 h 56469"/>
                <a:gd name="connsiteX7" fmla="*/ 78694 w 92771"/>
                <a:gd name="connsiteY7" fmla="*/ 22427 h 56469"/>
                <a:gd name="connsiteX8" fmla="*/ 90956 w 92771"/>
                <a:gd name="connsiteY8" fmla="*/ 40134 h 56469"/>
                <a:gd name="connsiteX9" fmla="*/ 88374 w 92771"/>
                <a:gd name="connsiteY9" fmla="*/ 46426 h 56469"/>
                <a:gd name="connsiteX10" fmla="*/ 80670 w 92771"/>
                <a:gd name="connsiteY10" fmla="*/ 40699 h 56469"/>
                <a:gd name="connsiteX11" fmla="*/ 82970 w 92771"/>
                <a:gd name="connsiteY11" fmla="*/ 52396 h 56469"/>
                <a:gd name="connsiteX12" fmla="*/ 71272 w 92771"/>
                <a:gd name="connsiteY12" fmla="*/ 54413 h 56469"/>
                <a:gd name="connsiteX13" fmla="*/ 39569 w 92771"/>
                <a:gd name="connsiteY13" fmla="*/ 51549 h 56469"/>
                <a:gd name="connsiteX14" fmla="*/ 40133 w 92771"/>
                <a:gd name="connsiteY14" fmla="*/ 45539 h 56469"/>
                <a:gd name="connsiteX15" fmla="*/ 53283 w 92771"/>
                <a:gd name="connsiteY15" fmla="*/ 32672 h 56469"/>
                <a:gd name="connsiteX16" fmla="*/ 48725 w 92771"/>
                <a:gd name="connsiteY16" fmla="*/ 29243 h 56469"/>
                <a:gd name="connsiteX17" fmla="*/ 41021 w 92771"/>
                <a:gd name="connsiteY17" fmla="*/ 30655 h 56469"/>
                <a:gd name="connsiteX18" fmla="*/ 34164 w 92771"/>
                <a:gd name="connsiteY18" fmla="*/ 45498 h 56469"/>
                <a:gd name="connsiteX19" fmla="*/ 13593 w 92771"/>
                <a:gd name="connsiteY19" fmla="*/ 45781 h 56469"/>
                <a:gd name="connsiteX20" fmla="*/ 3025 w 92771"/>
                <a:gd name="connsiteY20" fmla="*/ 32632 h 56469"/>
                <a:gd name="connsiteX21" fmla="*/ 7865 w 92771"/>
                <a:gd name="connsiteY21" fmla="*/ 24081 h 56469"/>
                <a:gd name="connsiteX22" fmla="*/ 9842 w 92771"/>
                <a:gd name="connsiteY22" fmla="*/ 21015 h 5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2771" h="56469">
                  <a:moveTo>
                    <a:pt x="9842" y="21015"/>
                  </a:moveTo>
                  <a:lnTo>
                    <a:pt x="22991" y="20732"/>
                  </a:lnTo>
                  <a:lnTo>
                    <a:pt x="34971" y="13876"/>
                  </a:lnTo>
                  <a:lnTo>
                    <a:pt x="34971" y="4719"/>
                  </a:lnTo>
                  <a:lnTo>
                    <a:pt x="54695" y="3025"/>
                  </a:lnTo>
                  <a:lnTo>
                    <a:pt x="60987" y="7301"/>
                  </a:lnTo>
                  <a:lnTo>
                    <a:pt x="62116" y="17304"/>
                  </a:lnTo>
                  <a:lnTo>
                    <a:pt x="78694" y="22427"/>
                  </a:lnTo>
                  <a:lnTo>
                    <a:pt x="90956" y="40134"/>
                  </a:lnTo>
                  <a:lnTo>
                    <a:pt x="88374" y="46426"/>
                  </a:lnTo>
                  <a:lnTo>
                    <a:pt x="80670" y="40699"/>
                  </a:lnTo>
                  <a:lnTo>
                    <a:pt x="82970" y="52396"/>
                  </a:lnTo>
                  <a:lnTo>
                    <a:pt x="71272" y="54413"/>
                  </a:lnTo>
                  <a:lnTo>
                    <a:pt x="39569" y="51549"/>
                  </a:lnTo>
                  <a:lnTo>
                    <a:pt x="40133" y="45539"/>
                  </a:lnTo>
                  <a:lnTo>
                    <a:pt x="53283" y="32672"/>
                  </a:lnTo>
                  <a:cubicBezTo>
                    <a:pt x="53283" y="32672"/>
                    <a:pt x="49854" y="29243"/>
                    <a:pt x="48725" y="29243"/>
                  </a:cubicBezTo>
                  <a:cubicBezTo>
                    <a:pt x="47596" y="29243"/>
                    <a:pt x="41021" y="30655"/>
                    <a:pt x="41021" y="30655"/>
                  </a:cubicBezTo>
                  <a:lnTo>
                    <a:pt x="34164" y="45498"/>
                  </a:lnTo>
                  <a:lnTo>
                    <a:pt x="13593" y="45781"/>
                  </a:lnTo>
                  <a:lnTo>
                    <a:pt x="3025" y="32632"/>
                  </a:lnTo>
                  <a:lnTo>
                    <a:pt x="7865" y="24081"/>
                  </a:lnTo>
                  <a:lnTo>
                    <a:pt x="9842" y="210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71" name="Forme libre : forme 4633">
              <a:extLst>
                <a:ext uri="{FF2B5EF4-FFF2-40B4-BE49-F238E27FC236}">
                  <a16:creationId xmlns:a16="http://schemas.microsoft.com/office/drawing/2014/main" id="{6AC60D2B-2A3C-404F-902D-B21161C42761}"/>
                </a:ext>
              </a:extLst>
            </p:cNvPr>
            <p:cNvSpPr/>
            <p:nvPr/>
          </p:nvSpPr>
          <p:spPr>
            <a:xfrm>
              <a:off x="9401633" y="5071814"/>
              <a:ext cx="20168" cy="16134"/>
            </a:xfrm>
            <a:custGeom>
              <a:avLst/>
              <a:gdLst>
                <a:gd name="connsiteX0" fmla="*/ 20450 w 20167"/>
                <a:gd name="connsiteY0" fmla="*/ 9035 h 16134"/>
                <a:gd name="connsiteX1" fmla="*/ 11738 w 20167"/>
                <a:gd name="connsiteY1" fmla="*/ 16053 h 16134"/>
                <a:gd name="connsiteX2" fmla="*/ 3025 w 20167"/>
                <a:gd name="connsiteY2" fmla="*/ 14077 h 16134"/>
                <a:gd name="connsiteX3" fmla="*/ 4679 w 20167"/>
                <a:gd name="connsiteY3" fmla="*/ 6010 h 16134"/>
                <a:gd name="connsiteX4" fmla="*/ 12746 w 20167"/>
                <a:gd name="connsiteY4" fmla="*/ 3025 h 16134"/>
                <a:gd name="connsiteX5" fmla="*/ 20773 w 20167"/>
                <a:gd name="connsiteY5" fmla="*/ 5002 h 1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7" h="16134">
                  <a:moveTo>
                    <a:pt x="20450" y="9035"/>
                  </a:moveTo>
                  <a:lnTo>
                    <a:pt x="11738" y="16053"/>
                  </a:lnTo>
                  <a:lnTo>
                    <a:pt x="3025" y="14077"/>
                  </a:lnTo>
                  <a:lnTo>
                    <a:pt x="4679" y="6010"/>
                  </a:lnTo>
                  <a:lnTo>
                    <a:pt x="12746" y="3025"/>
                  </a:lnTo>
                  <a:lnTo>
                    <a:pt x="20773" y="500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72" name="Forme libre : forme 4634">
              <a:extLst>
                <a:ext uri="{FF2B5EF4-FFF2-40B4-BE49-F238E27FC236}">
                  <a16:creationId xmlns:a16="http://schemas.microsoft.com/office/drawing/2014/main" id="{E81227AB-924B-4B80-A650-8335F8430474}"/>
                </a:ext>
              </a:extLst>
            </p:cNvPr>
            <p:cNvSpPr/>
            <p:nvPr/>
          </p:nvSpPr>
          <p:spPr>
            <a:xfrm>
              <a:off x="9273851" y="4419875"/>
              <a:ext cx="2073231" cy="1222158"/>
            </a:xfrm>
            <a:custGeom>
              <a:avLst/>
              <a:gdLst>
                <a:gd name="connsiteX0" fmla="*/ 168642 w 2073231"/>
                <a:gd name="connsiteY0" fmla="*/ 687111 h 1222157"/>
                <a:gd name="connsiteX1" fmla="*/ 158921 w 2073231"/>
                <a:gd name="connsiteY1" fmla="*/ 687433 h 1222157"/>
                <a:gd name="connsiteX2" fmla="*/ 150894 w 2073231"/>
                <a:gd name="connsiteY2" fmla="*/ 677390 h 1222157"/>
                <a:gd name="connsiteX3" fmla="*/ 154242 w 2073231"/>
                <a:gd name="connsiteY3" fmla="*/ 670694 h 1222157"/>
                <a:gd name="connsiteX4" fmla="*/ 184735 w 2073231"/>
                <a:gd name="connsiteY4" fmla="*/ 670694 h 1222157"/>
                <a:gd name="connsiteX5" fmla="*/ 185744 w 2073231"/>
                <a:gd name="connsiteY5" fmla="*/ 678076 h 1222157"/>
                <a:gd name="connsiteX6" fmla="*/ 178040 w 2073231"/>
                <a:gd name="connsiteY6" fmla="*/ 681424 h 1222157"/>
                <a:gd name="connsiteX7" fmla="*/ 177031 w 2073231"/>
                <a:gd name="connsiteY7" fmla="*/ 690136 h 1222157"/>
                <a:gd name="connsiteX8" fmla="*/ 189092 w 2073231"/>
                <a:gd name="connsiteY8" fmla="*/ 689128 h 1222157"/>
                <a:gd name="connsiteX9" fmla="*/ 200143 w 2073231"/>
                <a:gd name="connsiteY9" fmla="*/ 677067 h 1222157"/>
                <a:gd name="connsiteX10" fmla="*/ 240963 w 2073231"/>
                <a:gd name="connsiteY10" fmla="*/ 671299 h 1222157"/>
                <a:gd name="connsiteX11" fmla="*/ 260848 w 2073231"/>
                <a:gd name="connsiteY11" fmla="*/ 669888 h 1222157"/>
                <a:gd name="connsiteX12" fmla="*/ 269359 w 2073231"/>
                <a:gd name="connsiteY12" fmla="*/ 665168 h 1222157"/>
                <a:gd name="connsiteX13" fmla="*/ 294931 w 2073231"/>
                <a:gd name="connsiteY13" fmla="*/ 664241 h 1222157"/>
                <a:gd name="connsiteX14" fmla="*/ 303442 w 2073231"/>
                <a:gd name="connsiteY14" fmla="*/ 649075 h 1222157"/>
                <a:gd name="connsiteX15" fmla="*/ 300135 w 2073231"/>
                <a:gd name="connsiteY15" fmla="*/ 642904 h 1222157"/>
                <a:gd name="connsiteX16" fmla="*/ 286421 w 2073231"/>
                <a:gd name="connsiteY16" fmla="*/ 648591 h 1222157"/>
                <a:gd name="connsiteX17" fmla="*/ 267019 w 2073231"/>
                <a:gd name="connsiteY17" fmla="*/ 644799 h 1222157"/>
                <a:gd name="connsiteX18" fmla="*/ 267503 w 2073231"/>
                <a:gd name="connsiteY18" fmla="*/ 638184 h 1222157"/>
                <a:gd name="connsiteX19" fmla="*/ 280774 w 2073231"/>
                <a:gd name="connsiteY19" fmla="*/ 621607 h 1222157"/>
                <a:gd name="connsiteX20" fmla="*/ 319132 w 2073231"/>
                <a:gd name="connsiteY20" fmla="*/ 610232 h 1222157"/>
                <a:gd name="connsiteX21" fmla="*/ 333330 w 2073231"/>
                <a:gd name="connsiteY21" fmla="*/ 599341 h 1222157"/>
                <a:gd name="connsiteX22" fmla="*/ 339946 w 2073231"/>
                <a:gd name="connsiteY22" fmla="*/ 600269 h 1222157"/>
                <a:gd name="connsiteX23" fmla="*/ 362211 w 2073231"/>
                <a:gd name="connsiteY23" fmla="*/ 591274 h 1222157"/>
                <a:gd name="connsiteX24" fmla="*/ 374513 w 2073231"/>
                <a:gd name="connsiteY24" fmla="*/ 589379 h 1222157"/>
                <a:gd name="connsiteX25" fmla="*/ 374997 w 2073231"/>
                <a:gd name="connsiteY25" fmla="*/ 584175 h 1222157"/>
                <a:gd name="connsiteX26" fmla="*/ 363622 w 2073231"/>
                <a:gd name="connsiteY26" fmla="*/ 585587 h 1222157"/>
                <a:gd name="connsiteX27" fmla="*/ 342809 w 2073231"/>
                <a:gd name="connsiteY27" fmla="*/ 585103 h 1222157"/>
                <a:gd name="connsiteX28" fmla="*/ 318205 w 2073231"/>
                <a:gd name="connsiteY28" fmla="*/ 596921 h 1222157"/>
                <a:gd name="connsiteX29" fmla="*/ 307314 w 2073231"/>
                <a:gd name="connsiteY29" fmla="*/ 591718 h 1222157"/>
                <a:gd name="connsiteX30" fmla="*/ 304934 w 2073231"/>
                <a:gd name="connsiteY30" fmla="*/ 586031 h 1222157"/>
                <a:gd name="connsiteX31" fmla="*/ 285533 w 2073231"/>
                <a:gd name="connsiteY31" fmla="*/ 581312 h 1222157"/>
                <a:gd name="connsiteX32" fmla="*/ 272747 w 2073231"/>
                <a:gd name="connsiteY32" fmla="*/ 571833 h 1222157"/>
                <a:gd name="connsiteX33" fmla="*/ 276055 w 2073231"/>
                <a:gd name="connsiteY33" fmla="*/ 562838 h 1222157"/>
                <a:gd name="connsiteX34" fmla="*/ 275570 w 2073231"/>
                <a:gd name="connsiteY34" fmla="*/ 544848 h 1222157"/>
                <a:gd name="connsiteX35" fmla="*/ 284565 w 2073231"/>
                <a:gd name="connsiteY35" fmla="*/ 533958 h 1222157"/>
                <a:gd name="connsiteX36" fmla="*/ 352731 w 2073231"/>
                <a:gd name="connsiteY36" fmla="*/ 533030 h 1222157"/>
                <a:gd name="connsiteX37" fmla="*/ 387783 w 2073231"/>
                <a:gd name="connsiteY37" fmla="*/ 522140 h 1222157"/>
                <a:gd name="connsiteX38" fmla="*/ 396778 w 2073231"/>
                <a:gd name="connsiteY38" fmla="*/ 511733 h 1222157"/>
                <a:gd name="connsiteX39" fmla="*/ 439856 w 2073231"/>
                <a:gd name="connsiteY39" fmla="*/ 511249 h 1222157"/>
                <a:gd name="connsiteX40" fmla="*/ 450746 w 2073231"/>
                <a:gd name="connsiteY40" fmla="*/ 513629 h 1222157"/>
                <a:gd name="connsiteX41" fmla="*/ 485798 w 2073231"/>
                <a:gd name="connsiteY41" fmla="*/ 501327 h 1222157"/>
                <a:gd name="connsiteX42" fmla="*/ 497616 w 2073231"/>
                <a:gd name="connsiteY42" fmla="*/ 498947 h 1222157"/>
                <a:gd name="connsiteX43" fmla="*/ 511330 w 2073231"/>
                <a:gd name="connsiteY43" fmla="*/ 483337 h 1222157"/>
                <a:gd name="connsiteX44" fmla="*/ 511330 w 2073231"/>
                <a:gd name="connsiteY44" fmla="*/ 460144 h 1222157"/>
                <a:gd name="connsiteX45" fmla="*/ 557715 w 2073231"/>
                <a:gd name="connsiteY45" fmla="*/ 412791 h 1222157"/>
                <a:gd name="connsiteX46" fmla="*/ 570986 w 2073231"/>
                <a:gd name="connsiteY46" fmla="*/ 401416 h 1222157"/>
                <a:gd name="connsiteX47" fmla="*/ 578084 w 2073231"/>
                <a:gd name="connsiteY47" fmla="*/ 383427 h 1222157"/>
                <a:gd name="connsiteX48" fmla="*/ 588491 w 2073231"/>
                <a:gd name="connsiteY48" fmla="*/ 374916 h 1222157"/>
                <a:gd name="connsiteX49" fmla="*/ 593695 w 2073231"/>
                <a:gd name="connsiteY49" fmla="*/ 373020 h 1222157"/>
                <a:gd name="connsiteX50" fmla="*/ 599866 w 2073231"/>
                <a:gd name="connsiteY50" fmla="*/ 364953 h 1222157"/>
                <a:gd name="connsiteX51" fmla="*/ 628262 w 2073231"/>
                <a:gd name="connsiteY51" fmla="*/ 346964 h 1222157"/>
                <a:gd name="connsiteX52" fmla="*/ 648147 w 2073231"/>
                <a:gd name="connsiteY52" fmla="*/ 334178 h 1222157"/>
                <a:gd name="connsiteX53" fmla="*/ 678923 w 2073231"/>
                <a:gd name="connsiteY53" fmla="*/ 303402 h 1222157"/>
                <a:gd name="connsiteX54" fmla="*/ 721073 w 2073231"/>
                <a:gd name="connsiteY54" fmla="*/ 300094 h 1222157"/>
                <a:gd name="connsiteX55" fmla="*/ 751365 w 2073231"/>
                <a:gd name="connsiteY55" fmla="*/ 287308 h 1222157"/>
                <a:gd name="connsiteX56" fmla="*/ 779761 w 2073231"/>
                <a:gd name="connsiteY56" fmla="*/ 285896 h 1222157"/>
                <a:gd name="connsiteX57" fmla="*/ 790167 w 2073231"/>
                <a:gd name="connsiteY57" fmla="*/ 275490 h 1222157"/>
                <a:gd name="connsiteX58" fmla="*/ 820459 w 2073231"/>
                <a:gd name="connsiteY58" fmla="*/ 273110 h 1222157"/>
                <a:gd name="connsiteX59" fmla="*/ 832761 w 2073231"/>
                <a:gd name="connsiteY59" fmla="*/ 252297 h 1222157"/>
                <a:gd name="connsiteX60" fmla="*/ 833689 w 2073231"/>
                <a:gd name="connsiteY60" fmla="*/ 239027 h 1222157"/>
                <a:gd name="connsiteX61" fmla="*/ 842684 w 2073231"/>
                <a:gd name="connsiteY61" fmla="*/ 239027 h 1222157"/>
                <a:gd name="connsiteX62" fmla="*/ 848371 w 2073231"/>
                <a:gd name="connsiteY62" fmla="*/ 246610 h 1222157"/>
                <a:gd name="connsiteX63" fmla="*/ 852163 w 2073231"/>
                <a:gd name="connsiteY63" fmla="*/ 246610 h 1222157"/>
                <a:gd name="connsiteX64" fmla="*/ 856882 w 2073231"/>
                <a:gd name="connsiteY64" fmla="*/ 244230 h 1222157"/>
                <a:gd name="connsiteX65" fmla="*/ 858294 w 2073231"/>
                <a:gd name="connsiteY65" fmla="*/ 246610 h 1222157"/>
                <a:gd name="connsiteX66" fmla="*/ 854986 w 2073231"/>
                <a:gd name="connsiteY66" fmla="*/ 251813 h 1222157"/>
                <a:gd name="connsiteX67" fmla="*/ 856882 w 2073231"/>
                <a:gd name="connsiteY67" fmla="*/ 263187 h 1222157"/>
                <a:gd name="connsiteX68" fmla="*/ 882938 w 2073231"/>
                <a:gd name="connsiteY68" fmla="*/ 280249 h 1222157"/>
                <a:gd name="connsiteX69" fmla="*/ 913714 w 2073231"/>
                <a:gd name="connsiteY69" fmla="*/ 283073 h 1222157"/>
                <a:gd name="connsiteX70" fmla="*/ 954412 w 2073231"/>
                <a:gd name="connsiteY70" fmla="*/ 257016 h 1222157"/>
                <a:gd name="connsiteX71" fmla="*/ 975226 w 2073231"/>
                <a:gd name="connsiteY71" fmla="*/ 267423 h 1222157"/>
                <a:gd name="connsiteX72" fmla="*/ 975226 w 2073231"/>
                <a:gd name="connsiteY72" fmla="*/ 282589 h 1222157"/>
                <a:gd name="connsiteX73" fmla="*/ 996039 w 2073231"/>
                <a:gd name="connsiteY73" fmla="*/ 296787 h 1222157"/>
                <a:gd name="connsiteX74" fmla="*/ 1004106 w 2073231"/>
                <a:gd name="connsiteY74" fmla="*/ 296787 h 1222157"/>
                <a:gd name="connsiteX75" fmla="*/ 1011204 w 2073231"/>
                <a:gd name="connsiteY75" fmla="*/ 301990 h 1222157"/>
                <a:gd name="connsiteX76" fmla="*/ 1025886 w 2073231"/>
                <a:gd name="connsiteY76" fmla="*/ 302918 h 1222157"/>
                <a:gd name="connsiteX77" fmla="*/ 1032501 w 2073231"/>
                <a:gd name="connsiteY77" fmla="*/ 291543 h 1222157"/>
                <a:gd name="connsiteX78" fmla="*/ 1032017 w 2073231"/>
                <a:gd name="connsiteY78" fmla="*/ 278757 h 1222157"/>
                <a:gd name="connsiteX79" fmla="*/ 1059486 w 2073231"/>
                <a:gd name="connsiteY79" fmla="*/ 275449 h 1222157"/>
                <a:gd name="connsiteX80" fmla="*/ 1078443 w 2073231"/>
                <a:gd name="connsiteY80" fmla="*/ 279241 h 1222157"/>
                <a:gd name="connsiteX81" fmla="*/ 1079855 w 2073231"/>
                <a:gd name="connsiteY81" fmla="*/ 288720 h 1222157"/>
                <a:gd name="connsiteX82" fmla="*/ 1089778 w 2073231"/>
                <a:gd name="connsiteY82" fmla="*/ 288720 h 1222157"/>
                <a:gd name="connsiteX83" fmla="*/ 1107767 w 2073231"/>
                <a:gd name="connsiteY83" fmla="*/ 286824 h 1222157"/>
                <a:gd name="connsiteX84" fmla="*/ 1131928 w 2073231"/>
                <a:gd name="connsiteY84" fmla="*/ 289647 h 1222157"/>
                <a:gd name="connsiteX85" fmla="*/ 1144230 w 2073231"/>
                <a:gd name="connsiteY85" fmla="*/ 288236 h 1222157"/>
                <a:gd name="connsiteX86" fmla="*/ 1145642 w 2073231"/>
                <a:gd name="connsiteY86" fmla="*/ 274522 h 1222157"/>
                <a:gd name="connsiteX87" fmla="*/ 1154637 w 2073231"/>
                <a:gd name="connsiteY87" fmla="*/ 272142 h 1222157"/>
                <a:gd name="connsiteX88" fmla="*/ 1165527 w 2073231"/>
                <a:gd name="connsiteY88" fmla="*/ 277829 h 1222157"/>
                <a:gd name="connsiteX89" fmla="*/ 1196303 w 2073231"/>
                <a:gd name="connsiteY89" fmla="*/ 279241 h 1222157"/>
                <a:gd name="connsiteX90" fmla="*/ 1217600 w 2073231"/>
                <a:gd name="connsiteY90" fmla="*/ 272626 h 1222157"/>
                <a:gd name="connsiteX91" fmla="*/ 1233694 w 2073231"/>
                <a:gd name="connsiteY91" fmla="*/ 270246 h 1222157"/>
                <a:gd name="connsiteX92" fmla="*/ 1241761 w 2073231"/>
                <a:gd name="connsiteY92" fmla="*/ 265043 h 1222157"/>
                <a:gd name="connsiteX93" fmla="*/ 1247448 w 2073231"/>
                <a:gd name="connsiteY93" fmla="*/ 254636 h 1222157"/>
                <a:gd name="connsiteX94" fmla="*/ 1259266 w 2073231"/>
                <a:gd name="connsiteY94" fmla="*/ 253225 h 1222157"/>
                <a:gd name="connsiteX95" fmla="*/ 1263058 w 2073231"/>
                <a:gd name="connsiteY95" fmla="*/ 243262 h 1222157"/>
                <a:gd name="connsiteX96" fmla="*/ 1278667 w 2073231"/>
                <a:gd name="connsiteY96" fmla="*/ 232371 h 1222157"/>
                <a:gd name="connsiteX97" fmla="*/ 1286250 w 2073231"/>
                <a:gd name="connsiteY97" fmla="*/ 230960 h 1222157"/>
                <a:gd name="connsiteX98" fmla="*/ 1295729 w 2073231"/>
                <a:gd name="connsiteY98" fmla="*/ 218657 h 1222157"/>
                <a:gd name="connsiteX99" fmla="*/ 1312307 w 2073231"/>
                <a:gd name="connsiteY99" fmla="*/ 218657 h 1222157"/>
                <a:gd name="connsiteX100" fmla="*/ 1321302 w 2073231"/>
                <a:gd name="connsiteY100" fmla="*/ 204943 h 1222157"/>
                <a:gd name="connsiteX101" fmla="*/ 1327917 w 2073231"/>
                <a:gd name="connsiteY101" fmla="*/ 203532 h 1222157"/>
                <a:gd name="connsiteX102" fmla="*/ 1335984 w 2073231"/>
                <a:gd name="connsiteY102" fmla="*/ 210147 h 1222157"/>
                <a:gd name="connsiteX103" fmla="*/ 1344494 w 2073231"/>
                <a:gd name="connsiteY103" fmla="*/ 210147 h 1222157"/>
                <a:gd name="connsiteX104" fmla="*/ 1353490 w 2073231"/>
                <a:gd name="connsiteY104" fmla="*/ 205428 h 1222157"/>
                <a:gd name="connsiteX105" fmla="*/ 1375270 w 2073231"/>
                <a:gd name="connsiteY105" fmla="*/ 205428 h 1222157"/>
                <a:gd name="connsiteX106" fmla="*/ 1384749 w 2073231"/>
                <a:gd name="connsiteY106" fmla="*/ 198813 h 1222157"/>
                <a:gd name="connsiteX107" fmla="*/ 1394672 w 2073231"/>
                <a:gd name="connsiteY107" fmla="*/ 201192 h 1222157"/>
                <a:gd name="connsiteX108" fmla="*/ 1400359 w 2073231"/>
                <a:gd name="connsiteY108" fmla="*/ 200708 h 1222157"/>
                <a:gd name="connsiteX109" fmla="*/ 1424963 w 2073231"/>
                <a:gd name="connsiteY109" fmla="*/ 169932 h 1222157"/>
                <a:gd name="connsiteX110" fmla="*/ 1434442 w 2073231"/>
                <a:gd name="connsiteY110" fmla="*/ 167109 h 1222157"/>
                <a:gd name="connsiteX111" fmla="*/ 1447229 w 2073231"/>
                <a:gd name="connsiteY111" fmla="*/ 154807 h 1222157"/>
                <a:gd name="connsiteX112" fmla="*/ 1447713 w 2073231"/>
                <a:gd name="connsiteY112" fmla="*/ 142988 h 1222157"/>
                <a:gd name="connsiteX113" fmla="*/ 1454812 w 2073231"/>
                <a:gd name="connsiteY113" fmla="*/ 132582 h 1222157"/>
                <a:gd name="connsiteX114" fmla="*/ 1463806 w 2073231"/>
                <a:gd name="connsiteY114" fmla="*/ 132098 h 1222157"/>
                <a:gd name="connsiteX115" fmla="*/ 1476108 w 2073231"/>
                <a:gd name="connsiteY115" fmla="*/ 116932 h 1222157"/>
                <a:gd name="connsiteX116" fmla="*/ 1480828 w 2073231"/>
                <a:gd name="connsiteY116" fmla="*/ 107937 h 1222157"/>
                <a:gd name="connsiteX117" fmla="*/ 1499301 w 2073231"/>
                <a:gd name="connsiteY117" fmla="*/ 87568 h 1222157"/>
                <a:gd name="connsiteX118" fmla="*/ 1500713 w 2073231"/>
                <a:gd name="connsiteY118" fmla="*/ 69578 h 1222157"/>
                <a:gd name="connsiteX119" fmla="*/ 1539273 w 2073231"/>
                <a:gd name="connsiteY119" fmla="*/ 64980 h 1222157"/>
                <a:gd name="connsiteX120" fmla="*/ 1570654 w 2073231"/>
                <a:gd name="connsiteY120" fmla="*/ 42231 h 1222157"/>
                <a:gd name="connsiteX121" fmla="*/ 1602035 w 2073231"/>
                <a:gd name="connsiteY121" fmla="*/ 38318 h 1222157"/>
                <a:gd name="connsiteX122" fmla="*/ 1613813 w 2073231"/>
                <a:gd name="connsiteY122" fmla="*/ 8511 h 1222157"/>
                <a:gd name="connsiteX123" fmla="*/ 1632650 w 2073231"/>
                <a:gd name="connsiteY123" fmla="*/ 3025 h 1222157"/>
                <a:gd name="connsiteX124" fmla="*/ 1631883 w 2073231"/>
                <a:gd name="connsiteY124" fmla="*/ 14803 h 1222157"/>
                <a:gd name="connsiteX125" fmla="*/ 1667983 w 2073231"/>
                <a:gd name="connsiteY125" fmla="*/ 22669 h 1222157"/>
                <a:gd name="connsiteX126" fmla="*/ 1682101 w 2073231"/>
                <a:gd name="connsiteY126" fmla="*/ 28961 h 1222157"/>
                <a:gd name="connsiteX127" fmla="*/ 1713481 w 2073231"/>
                <a:gd name="connsiteY127" fmla="*/ 25048 h 1222157"/>
                <a:gd name="connsiteX128" fmla="*/ 1720540 w 2073231"/>
                <a:gd name="connsiteY128" fmla="*/ 39972 h 1222157"/>
                <a:gd name="connsiteX129" fmla="*/ 1749581 w 2073231"/>
                <a:gd name="connsiteY129" fmla="*/ 51750 h 1222157"/>
                <a:gd name="connsiteX130" fmla="*/ 1771564 w 2073231"/>
                <a:gd name="connsiteY130" fmla="*/ 89423 h 1222157"/>
                <a:gd name="connsiteX131" fmla="*/ 1769225 w 2073231"/>
                <a:gd name="connsiteY131" fmla="*/ 110599 h 1222157"/>
                <a:gd name="connsiteX132" fmla="*/ 1799839 w 2073231"/>
                <a:gd name="connsiteY132" fmla="*/ 140407 h 1222157"/>
                <a:gd name="connsiteX133" fmla="*/ 1802179 w 2073231"/>
                <a:gd name="connsiteY133" fmla="*/ 149805 h 1222157"/>
                <a:gd name="connsiteX134" fmla="*/ 1844571 w 2073231"/>
                <a:gd name="connsiteY134" fmla="*/ 148232 h 1222157"/>
                <a:gd name="connsiteX135" fmla="*/ 1863407 w 2073231"/>
                <a:gd name="connsiteY135" fmla="*/ 137261 h 1222157"/>
                <a:gd name="connsiteX136" fmla="*/ 1903420 w 2073231"/>
                <a:gd name="connsiteY136" fmla="*/ 151378 h 1222157"/>
                <a:gd name="connsiteX137" fmla="*/ 1899508 w 2073231"/>
                <a:gd name="connsiteY137" fmla="*/ 182759 h 1222157"/>
                <a:gd name="connsiteX138" fmla="*/ 1905800 w 2073231"/>
                <a:gd name="connsiteY138" fmla="*/ 207081 h 1222157"/>
                <a:gd name="connsiteX139" fmla="*/ 1896402 w 2073231"/>
                <a:gd name="connsiteY139" fmla="*/ 221199 h 1222157"/>
                <a:gd name="connsiteX140" fmla="*/ 1877565 w 2073231"/>
                <a:gd name="connsiteY140" fmla="*/ 227491 h 1222157"/>
                <a:gd name="connsiteX141" fmla="*/ 1869700 w 2073231"/>
                <a:gd name="connsiteY141" fmla="*/ 237696 h 1222157"/>
                <a:gd name="connsiteX142" fmla="*/ 1884624 w 2073231"/>
                <a:gd name="connsiteY142" fmla="*/ 254959 h 1222157"/>
                <a:gd name="connsiteX143" fmla="*/ 1897975 w 2073231"/>
                <a:gd name="connsiteY143" fmla="*/ 254959 h 1222157"/>
                <a:gd name="connsiteX144" fmla="*/ 1905033 w 2073231"/>
                <a:gd name="connsiteY144" fmla="*/ 280854 h 1222157"/>
                <a:gd name="connsiteX145" fmla="*/ 1921530 w 2073231"/>
                <a:gd name="connsiteY145" fmla="*/ 286340 h 1222157"/>
                <a:gd name="connsiteX146" fmla="*/ 1954485 w 2073231"/>
                <a:gd name="connsiteY146" fmla="*/ 350675 h 1222157"/>
                <a:gd name="connsiteX147" fmla="*/ 1973321 w 2073231"/>
                <a:gd name="connsiteY147" fmla="*/ 346762 h 1222157"/>
                <a:gd name="connsiteX148" fmla="*/ 1970175 w 2073231"/>
                <a:gd name="connsiteY148" fmla="*/ 364026 h 1222157"/>
                <a:gd name="connsiteX149" fmla="*/ 1968602 w 2073231"/>
                <a:gd name="connsiteY149" fmla="*/ 411097 h 1222157"/>
                <a:gd name="connsiteX150" fmla="*/ 1978000 w 2073231"/>
                <a:gd name="connsiteY150" fmla="*/ 417389 h 1222157"/>
                <a:gd name="connsiteX151" fmla="*/ 2007808 w 2073231"/>
                <a:gd name="connsiteY151" fmla="*/ 419728 h 1222157"/>
                <a:gd name="connsiteX152" fmla="*/ 2022731 w 2073231"/>
                <a:gd name="connsiteY152" fmla="*/ 426021 h 1222157"/>
                <a:gd name="connsiteX153" fmla="*/ 2035276 w 2073231"/>
                <a:gd name="connsiteY153" fmla="*/ 463694 h 1222157"/>
                <a:gd name="connsiteX154" fmla="*/ 2051773 w 2073231"/>
                <a:gd name="connsiteY154" fmla="*/ 463694 h 1222157"/>
                <a:gd name="connsiteX155" fmla="*/ 2070609 w 2073231"/>
                <a:gd name="connsiteY155" fmla="*/ 488016 h 1222157"/>
                <a:gd name="connsiteX156" fmla="*/ 2051006 w 2073231"/>
                <a:gd name="connsiteY156" fmla="*/ 492735 h 1222157"/>
                <a:gd name="connsiteX157" fmla="*/ 2038462 w 2073231"/>
                <a:gd name="connsiteY157" fmla="*/ 518631 h 1222157"/>
                <a:gd name="connsiteX158" fmla="*/ 2026684 w 2073231"/>
                <a:gd name="connsiteY158" fmla="*/ 533555 h 1222157"/>
                <a:gd name="connsiteX159" fmla="*/ 2010187 w 2073231"/>
                <a:gd name="connsiteY159" fmla="*/ 522583 h 1222157"/>
                <a:gd name="connsiteX160" fmla="*/ 2007041 w 2073231"/>
                <a:gd name="connsiteY160" fmla="*/ 502980 h 1222157"/>
                <a:gd name="connsiteX161" fmla="*/ 1999176 w 2073231"/>
                <a:gd name="connsiteY161" fmla="*/ 499834 h 1222157"/>
                <a:gd name="connsiteX162" fmla="*/ 1981146 w 2073231"/>
                <a:gd name="connsiteY162" fmla="*/ 505320 h 1222157"/>
                <a:gd name="connsiteX163" fmla="*/ 1974087 w 2073231"/>
                <a:gd name="connsiteY163" fmla="*/ 518671 h 1222157"/>
                <a:gd name="connsiteX164" fmla="*/ 1940327 w 2073231"/>
                <a:gd name="connsiteY164" fmla="*/ 535168 h 1222157"/>
                <a:gd name="connsiteX165" fmla="*/ 1915198 w 2073231"/>
                <a:gd name="connsiteY165" fmla="*/ 538314 h 1222157"/>
                <a:gd name="connsiteX166" fmla="*/ 1887730 w 2073231"/>
                <a:gd name="connsiteY166" fmla="*/ 543800 h 1222157"/>
                <a:gd name="connsiteX167" fmla="*/ 1874378 w 2073231"/>
                <a:gd name="connsiteY167" fmla="*/ 555578 h 1222157"/>
                <a:gd name="connsiteX168" fmla="*/ 1862601 w 2073231"/>
                <a:gd name="connsiteY168" fmla="*/ 555578 h 1222157"/>
                <a:gd name="connsiteX169" fmla="*/ 1849250 w 2073231"/>
                <a:gd name="connsiteY169" fmla="*/ 562636 h 1222157"/>
                <a:gd name="connsiteX170" fmla="*/ 1845337 w 2073231"/>
                <a:gd name="connsiteY170" fmla="*/ 597970 h 1222157"/>
                <a:gd name="connsiteX171" fmla="*/ 1828074 w 2073231"/>
                <a:gd name="connsiteY171" fmla="*/ 607368 h 1222157"/>
                <a:gd name="connsiteX172" fmla="*/ 1815529 w 2073231"/>
                <a:gd name="connsiteY172" fmla="*/ 590105 h 1222157"/>
                <a:gd name="connsiteX173" fmla="*/ 1806131 w 2073231"/>
                <a:gd name="connsiteY173" fmla="*/ 593251 h 1222157"/>
                <a:gd name="connsiteX174" fmla="*/ 1791207 w 2073231"/>
                <a:gd name="connsiteY174" fmla="*/ 608941 h 1222157"/>
                <a:gd name="connsiteX175" fmla="*/ 1789634 w 2073231"/>
                <a:gd name="connsiteY175" fmla="*/ 617573 h 1222157"/>
                <a:gd name="connsiteX176" fmla="*/ 1726832 w 2073231"/>
                <a:gd name="connsiteY176" fmla="*/ 662305 h 1222157"/>
                <a:gd name="connsiteX177" fmla="*/ 1664837 w 2073231"/>
                <a:gd name="connsiteY177" fmla="*/ 678802 h 1222157"/>
                <a:gd name="connsiteX178" fmla="*/ 1638135 w 2073231"/>
                <a:gd name="connsiteY178" fmla="*/ 702358 h 1222157"/>
                <a:gd name="connsiteX179" fmla="*/ 1594170 w 2073231"/>
                <a:gd name="connsiteY179" fmla="*/ 759634 h 1222157"/>
                <a:gd name="connsiteX180" fmla="*/ 1520397 w 2073231"/>
                <a:gd name="connsiteY180" fmla="*/ 812231 h 1222157"/>
                <a:gd name="connsiteX181" fmla="*/ 1496074 w 2073231"/>
                <a:gd name="connsiteY181" fmla="*/ 817716 h 1222157"/>
                <a:gd name="connsiteX182" fmla="*/ 1470179 w 2073231"/>
                <a:gd name="connsiteY182" fmla="*/ 827114 h 1222157"/>
                <a:gd name="connsiteX183" fmla="*/ 1456062 w 2073231"/>
                <a:gd name="connsiteY183" fmla="*/ 827114 h 1222157"/>
                <a:gd name="connsiteX184" fmla="*/ 1434886 w 2073231"/>
                <a:gd name="connsiteY184" fmla="*/ 816909 h 1222157"/>
                <a:gd name="connsiteX185" fmla="*/ 1402698 w 2073231"/>
                <a:gd name="connsiteY185" fmla="*/ 816909 h 1222157"/>
                <a:gd name="connsiteX186" fmla="*/ 1385435 w 2073231"/>
                <a:gd name="connsiteY186" fmla="*/ 837319 h 1222157"/>
                <a:gd name="connsiteX187" fmla="*/ 1365025 w 2073231"/>
                <a:gd name="connsiteY187" fmla="*/ 860068 h 1222157"/>
                <a:gd name="connsiteX188" fmla="*/ 1344615 w 2073231"/>
                <a:gd name="connsiteY188" fmla="*/ 871039 h 1222157"/>
                <a:gd name="connsiteX189" fmla="*/ 1327352 w 2073231"/>
                <a:gd name="connsiteY189" fmla="*/ 890642 h 1222157"/>
                <a:gd name="connsiteX190" fmla="*/ 1309322 w 2073231"/>
                <a:gd name="connsiteY190" fmla="*/ 890642 h 1222157"/>
                <a:gd name="connsiteX191" fmla="*/ 1288146 w 2073231"/>
                <a:gd name="connsiteY191" fmla="*/ 903187 h 1222157"/>
                <a:gd name="connsiteX192" fmla="*/ 1279514 w 2073231"/>
                <a:gd name="connsiteY192" fmla="*/ 887496 h 1222157"/>
                <a:gd name="connsiteX193" fmla="*/ 1240268 w 2073231"/>
                <a:gd name="connsiteY193" fmla="*/ 907099 h 1222157"/>
                <a:gd name="connsiteX194" fmla="*/ 1242607 w 2073231"/>
                <a:gd name="connsiteY194" fmla="*/ 947919 h 1222157"/>
                <a:gd name="connsiteX195" fmla="*/ 1263783 w 2073231"/>
                <a:gd name="connsiteY195" fmla="*/ 965182 h 1222157"/>
                <a:gd name="connsiteX196" fmla="*/ 1261444 w 2073231"/>
                <a:gd name="connsiteY196" fmla="*/ 977726 h 1222157"/>
                <a:gd name="connsiteX197" fmla="*/ 1243374 w 2073231"/>
                <a:gd name="connsiteY197" fmla="*/ 986358 h 1222157"/>
                <a:gd name="connsiteX198" fmla="*/ 1235509 w 2073231"/>
                <a:gd name="connsiteY198" fmla="*/ 992650 h 1222157"/>
                <a:gd name="connsiteX199" fmla="*/ 1238655 w 2073231"/>
                <a:gd name="connsiteY199" fmla="*/ 1019352 h 1222157"/>
                <a:gd name="connsiteX200" fmla="*/ 1231596 w 2073231"/>
                <a:gd name="connsiteY200" fmla="*/ 1031130 h 1222157"/>
                <a:gd name="connsiteX201" fmla="*/ 1226111 w 2073231"/>
                <a:gd name="connsiteY201" fmla="*/ 1053113 h 1222157"/>
                <a:gd name="connsiteX202" fmla="*/ 1190011 w 2073231"/>
                <a:gd name="connsiteY202" fmla="*/ 1045248 h 1222157"/>
                <a:gd name="connsiteX203" fmla="*/ 1197876 w 2073231"/>
                <a:gd name="connsiteY203" fmla="*/ 1017779 h 1222157"/>
                <a:gd name="connsiteX204" fmla="*/ 1165688 w 2073231"/>
                <a:gd name="connsiteY204" fmla="*/ 993457 h 1222157"/>
                <a:gd name="connsiteX205" fmla="*/ 1182185 w 2073231"/>
                <a:gd name="connsiteY205" fmla="*/ 954211 h 1222157"/>
                <a:gd name="connsiteX206" fmla="*/ 1201022 w 2073231"/>
                <a:gd name="connsiteY206" fmla="*/ 930655 h 1222157"/>
                <a:gd name="connsiteX207" fmla="*/ 1186098 w 2073231"/>
                <a:gd name="connsiteY207" fmla="*/ 905526 h 1222157"/>
                <a:gd name="connsiteX208" fmla="*/ 1163349 w 2073231"/>
                <a:gd name="connsiteY208" fmla="*/ 900807 h 1222157"/>
                <a:gd name="connsiteX209" fmla="*/ 1147659 w 2073231"/>
                <a:gd name="connsiteY209" fmla="*/ 925129 h 1222157"/>
                <a:gd name="connsiteX210" fmla="*/ 1131162 w 2073231"/>
                <a:gd name="connsiteY210" fmla="*/ 937673 h 1222157"/>
                <a:gd name="connsiteX211" fmla="*/ 1126442 w 2073231"/>
                <a:gd name="connsiteY211" fmla="*/ 948644 h 1222157"/>
                <a:gd name="connsiteX212" fmla="*/ 1134307 w 2073231"/>
                <a:gd name="connsiteY212" fmla="*/ 946305 h 1222157"/>
                <a:gd name="connsiteX213" fmla="*/ 1133541 w 2073231"/>
                <a:gd name="connsiteY213" fmla="*/ 965141 h 1222157"/>
                <a:gd name="connsiteX214" fmla="*/ 1117851 w 2073231"/>
                <a:gd name="connsiteY214" fmla="*/ 968288 h 1222157"/>
                <a:gd name="connsiteX215" fmla="*/ 1103734 w 2073231"/>
                <a:gd name="connsiteY215" fmla="*/ 976919 h 1222157"/>
                <a:gd name="connsiteX216" fmla="*/ 1058235 w 2073231"/>
                <a:gd name="connsiteY216" fmla="*/ 965948 h 1222157"/>
                <a:gd name="connsiteX217" fmla="*/ 1024475 w 2073231"/>
                <a:gd name="connsiteY217" fmla="*/ 962802 h 1222157"/>
                <a:gd name="connsiteX218" fmla="*/ 989141 w 2073231"/>
                <a:gd name="connsiteY218" fmla="*/ 1005961 h 1222157"/>
                <a:gd name="connsiteX219" fmla="*/ 973450 w 2073231"/>
                <a:gd name="connsiteY219" fmla="*/ 1045207 h 1222157"/>
                <a:gd name="connsiteX220" fmla="*/ 975790 w 2073231"/>
                <a:gd name="connsiteY220" fmla="*/ 1053072 h 1222157"/>
                <a:gd name="connsiteX221" fmla="*/ 968732 w 2073231"/>
                <a:gd name="connsiteY221" fmla="*/ 1069569 h 1222157"/>
                <a:gd name="connsiteX222" fmla="*/ 957760 w 2073231"/>
                <a:gd name="connsiteY222" fmla="*/ 1063277 h 1222157"/>
                <a:gd name="connsiteX223" fmla="*/ 942836 w 2073231"/>
                <a:gd name="connsiteY223" fmla="*/ 1087600 h 1222157"/>
                <a:gd name="connsiteX224" fmla="*/ 927146 w 2073231"/>
                <a:gd name="connsiteY224" fmla="*/ 1092319 h 1222157"/>
                <a:gd name="connsiteX225" fmla="*/ 880075 w 2073231"/>
                <a:gd name="connsiteY225" fmla="*/ 1119020 h 1222157"/>
                <a:gd name="connsiteX226" fmla="*/ 855753 w 2073231"/>
                <a:gd name="connsiteY226" fmla="*/ 1128419 h 1222157"/>
                <a:gd name="connsiteX227" fmla="*/ 843208 w 2073231"/>
                <a:gd name="connsiteY227" fmla="*/ 1138623 h 1222157"/>
                <a:gd name="connsiteX228" fmla="*/ 792184 w 2073231"/>
                <a:gd name="connsiteY228" fmla="*/ 1131565 h 1222157"/>
                <a:gd name="connsiteX229" fmla="*/ 749792 w 2073231"/>
                <a:gd name="connsiteY229" fmla="*/ 1097038 h 1222157"/>
                <a:gd name="connsiteX230" fmla="*/ 671300 w 2073231"/>
                <a:gd name="connsiteY230" fmla="*/ 1085260 h 1222157"/>
                <a:gd name="connsiteX231" fmla="*/ 657948 w 2073231"/>
                <a:gd name="connsiteY231" fmla="*/ 1079774 h 1222157"/>
                <a:gd name="connsiteX232" fmla="*/ 599099 w 2073231"/>
                <a:gd name="connsiteY232" fmla="*/ 1092319 h 1222157"/>
                <a:gd name="connsiteX233" fmla="*/ 584175 w 2073231"/>
                <a:gd name="connsiteY233" fmla="*/ 1090745 h 1222157"/>
                <a:gd name="connsiteX234" fmla="*/ 578690 w 2073231"/>
                <a:gd name="connsiteY234" fmla="*/ 1103290 h 1222157"/>
                <a:gd name="connsiteX235" fmla="*/ 581836 w 2073231"/>
                <a:gd name="connsiteY235" fmla="*/ 1124466 h 1222157"/>
                <a:gd name="connsiteX236" fmla="*/ 587321 w 2073231"/>
                <a:gd name="connsiteY236" fmla="*/ 1133097 h 1222157"/>
                <a:gd name="connsiteX237" fmla="*/ 584175 w 2073231"/>
                <a:gd name="connsiteY237" fmla="*/ 1141729 h 1222157"/>
                <a:gd name="connsiteX238" fmla="*/ 579456 w 2073231"/>
                <a:gd name="connsiteY238" fmla="*/ 1155080 h 1222157"/>
                <a:gd name="connsiteX239" fmla="*/ 580222 w 2073231"/>
                <a:gd name="connsiteY239" fmla="*/ 1163712 h 1222157"/>
                <a:gd name="connsiteX240" fmla="*/ 584942 w 2073231"/>
                <a:gd name="connsiteY240" fmla="*/ 1169198 h 1222157"/>
                <a:gd name="connsiteX241" fmla="*/ 580222 w 2073231"/>
                <a:gd name="connsiteY241" fmla="*/ 1186461 h 1222157"/>
                <a:gd name="connsiteX242" fmla="*/ 555094 w 2073231"/>
                <a:gd name="connsiteY242" fmla="*/ 1183315 h 1222157"/>
                <a:gd name="connsiteX243" fmla="*/ 509595 w 2073231"/>
                <a:gd name="connsiteY243" fmla="*/ 1219415 h 1222157"/>
                <a:gd name="connsiteX244" fmla="*/ 496245 w 2073231"/>
                <a:gd name="connsiteY244" fmla="*/ 1222561 h 1222157"/>
                <a:gd name="connsiteX245" fmla="*/ 491525 w 2073231"/>
                <a:gd name="connsiteY245" fmla="*/ 1213929 h 1222157"/>
                <a:gd name="connsiteX246" fmla="*/ 455425 w 2073231"/>
                <a:gd name="connsiteY246" fmla="*/ 1213929 h 1222157"/>
                <a:gd name="connsiteX247" fmla="*/ 433442 w 2073231"/>
                <a:gd name="connsiteY247" fmla="*/ 1205298 h 1222157"/>
                <a:gd name="connsiteX248" fmla="*/ 424811 w 2073231"/>
                <a:gd name="connsiteY248" fmla="*/ 1184122 h 1222157"/>
                <a:gd name="connsiteX249" fmla="*/ 415413 w 2073231"/>
                <a:gd name="connsiteY249" fmla="*/ 1180975 h 1222157"/>
                <a:gd name="connsiteX250" fmla="*/ 414646 w 2073231"/>
                <a:gd name="connsiteY250" fmla="*/ 1175490 h 1222157"/>
                <a:gd name="connsiteX251" fmla="*/ 420938 w 2073231"/>
                <a:gd name="connsiteY251" fmla="*/ 1168431 h 1222157"/>
                <a:gd name="connsiteX252" fmla="*/ 417026 w 2073231"/>
                <a:gd name="connsiteY252" fmla="*/ 1164519 h 1222157"/>
                <a:gd name="connsiteX253" fmla="*/ 397423 w 2073231"/>
                <a:gd name="connsiteY253" fmla="*/ 1159799 h 1222157"/>
                <a:gd name="connsiteX254" fmla="*/ 395083 w 2073231"/>
                <a:gd name="connsiteY254" fmla="*/ 1168431 h 1222157"/>
                <a:gd name="connsiteX255" fmla="*/ 395083 w 2073231"/>
                <a:gd name="connsiteY255" fmla="*/ 1177063 h 1222157"/>
                <a:gd name="connsiteX256" fmla="*/ 388025 w 2073231"/>
                <a:gd name="connsiteY256" fmla="*/ 1180209 h 1222157"/>
                <a:gd name="connsiteX257" fmla="*/ 383306 w 2073231"/>
                <a:gd name="connsiteY257" fmla="*/ 1169238 h 1222157"/>
                <a:gd name="connsiteX258" fmla="*/ 366042 w 2073231"/>
                <a:gd name="connsiteY258" fmla="*/ 1171577 h 1222157"/>
                <a:gd name="connsiteX259" fmla="*/ 358177 w 2073231"/>
                <a:gd name="connsiteY259" fmla="*/ 1159033 h 1222157"/>
                <a:gd name="connsiteX260" fmla="*/ 346399 w 2073231"/>
                <a:gd name="connsiteY260" fmla="*/ 1162946 h 1222157"/>
                <a:gd name="connsiteX261" fmla="*/ 343253 w 2073231"/>
                <a:gd name="connsiteY261" fmla="*/ 1155887 h 1222157"/>
                <a:gd name="connsiteX262" fmla="*/ 338534 w 2073231"/>
                <a:gd name="connsiteY262" fmla="*/ 1157460 h 1222157"/>
                <a:gd name="connsiteX263" fmla="*/ 338534 w 2073231"/>
                <a:gd name="connsiteY263" fmla="*/ 1166092 h 1222157"/>
                <a:gd name="connsiteX264" fmla="*/ 329135 w 2073231"/>
                <a:gd name="connsiteY264" fmla="*/ 1166092 h 1222157"/>
                <a:gd name="connsiteX265" fmla="*/ 321270 w 2073231"/>
                <a:gd name="connsiteY265" fmla="*/ 1165325 h 1222157"/>
                <a:gd name="connsiteX266" fmla="*/ 322843 w 2073231"/>
                <a:gd name="connsiteY266" fmla="*/ 1183396 h 1222157"/>
                <a:gd name="connsiteX267" fmla="*/ 308040 w 2073231"/>
                <a:gd name="connsiteY267" fmla="*/ 1203604 h 1222157"/>
                <a:gd name="connsiteX268" fmla="*/ 299812 w 2073231"/>
                <a:gd name="connsiteY268" fmla="*/ 1207718 h 1222157"/>
                <a:gd name="connsiteX269" fmla="*/ 296827 w 2073231"/>
                <a:gd name="connsiteY269" fmla="*/ 1206951 h 1222157"/>
                <a:gd name="connsiteX270" fmla="*/ 304693 w 2073231"/>
                <a:gd name="connsiteY270" fmla="*/ 1200982 h 1222157"/>
                <a:gd name="connsiteX271" fmla="*/ 305459 w 2073231"/>
                <a:gd name="connsiteY271" fmla="*/ 1194609 h 1222157"/>
                <a:gd name="connsiteX272" fmla="*/ 296867 w 2073231"/>
                <a:gd name="connsiteY272" fmla="*/ 1194609 h 1222157"/>
                <a:gd name="connsiteX273" fmla="*/ 299489 w 2073231"/>
                <a:gd name="connsiteY273" fmla="*/ 1188236 h 1222157"/>
                <a:gd name="connsiteX274" fmla="*/ 308081 w 2073231"/>
                <a:gd name="connsiteY274" fmla="*/ 1185977 h 1222157"/>
                <a:gd name="connsiteX275" fmla="*/ 307314 w 2073231"/>
                <a:gd name="connsiteY275" fmla="*/ 1176982 h 1222157"/>
                <a:gd name="connsiteX276" fmla="*/ 298723 w 2073231"/>
                <a:gd name="connsiteY276" fmla="*/ 1181459 h 1222157"/>
                <a:gd name="connsiteX277" fmla="*/ 274764 w 2073231"/>
                <a:gd name="connsiteY277" fmla="*/ 1189325 h 1222157"/>
                <a:gd name="connsiteX278" fmla="*/ 266535 w 2073231"/>
                <a:gd name="connsiteY278" fmla="*/ 1190454 h 1222157"/>
                <a:gd name="connsiteX279" fmla="*/ 260929 w 2073231"/>
                <a:gd name="connsiteY279" fmla="*/ 1205419 h 1222157"/>
                <a:gd name="connsiteX280" fmla="*/ 242979 w 2073231"/>
                <a:gd name="connsiteY280" fmla="*/ 1208807 h 1222157"/>
                <a:gd name="connsiteX281" fmla="*/ 232855 w 2073231"/>
                <a:gd name="connsiteY281" fmla="*/ 1214051 h 1222157"/>
                <a:gd name="connsiteX282" fmla="*/ 226482 w 2073231"/>
                <a:gd name="connsiteY282" fmla="*/ 1212921 h 1222157"/>
                <a:gd name="connsiteX283" fmla="*/ 226482 w 2073231"/>
                <a:gd name="connsiteY283" fmla="*/ 1204330 h 1222157"/>
                <a:gd name="connsiteX284" fmla="*/ 258670 w 2073231"/>
                <a:gd name="connsiteY284" fmla="*/ 1187873 h 1222157"/>
                <a:gd name="connsiteX285" fmla="*/ 265043 w 2073231"/>
                <a:gd name="connsiteY285" fmla="*/ 1187873 h 1222157"/>
                <a:gd name="connsiteX286" fmla="*/ 272545 w 2073231"/>
                <a:gd name="connsiteY286" fmla="*/ 1181137 h 1222157"/>
                <a:gd name="connsiteX287" fmla="*/ 296867 w 2073231"/>
                <a:gd name="connsiteY287" fmla="*/ 1177386 h 1222157"/>
                <a:gd name="connsiteX288" fmla="*/ 292753 w 2073231"/>
                <a:gd name="connsiteY288" fmla="*/ 1159436 h 1222157"/>
                <a:gd name="connsiteX289" fmla="*/ 307718 w 2073231"/>
                <a:gd name="connsiteY289" fmla="*/ 1157581 h 1222157"/>
                <a:gd name="connsiteX290" fmla="*/ 311106 w 2073231"/>
                <a:gd name="connsiteY290" fmla="*/ 1145965 h 1222157"/>
                <a:gd name="connsiteX291" fmla="*/ 317842 w 2073231"/>
                <a:gd name="connsiteY291" fmla="*/ 1136607 h 1222157"/>
                <a:gd name="connsiteX292" fmla="*/ 299892 w 2073231"/>
                <a:gd name="connsiteY292" fmla="*/ 1144109 h 1222157"/>
                <a:gd name="connsiteX293" fmla="*/ 278192 w 2073231"/>
                <a:gd name="connsiteY293" fmla="*/ 1150482 h 1222157"/>
                <a:gd name="connsiteX294" fmla="*/ 246005 w 2073231"/>
                <a:gd name="connsiteY294" fmla="*/ 1160606 h 1222157"/>
                <a:gd name="connsiteX295" fmla="*/ 241124 w 2073231"/>
                <a:gd name="connsiteY295" fmla="*/ 1166576 h 1222157"/>
                <a:gd name="connsiteX296" fmla="*/ 229508 w 2073231"/>
                <a:gd name="connsiteY296" fmla="*/ 1166576 h 1222157"/>
                <a:gd name="connsiteX297" fmla="*/ 223538 w 2073231"/>
                <a:gd name="connsiteY297" fmla="*/ 1162099 h 1222157"/>
                <a:gd name="connsiteX298" fmla="*/ 216802 w 2073231"/>
                <a:gd name="connsiteY298" fmla="*/ 1162462 h 1222157"/>
                <a:gd name="connsiteX299" fmla="*/ 208936 w 2073231"/>
                <a:gd name="connsiteY299" fmla="*/ 1172949 h 1222157"/>
                <a:gd name="connsiteX300" fmla="*/ 204459 w 2073231"/>
                <a:gd name="connsiteY300" fmla="*/ 1170327 h 1222157"/>
                <a:gd name="connsiteX301" fmla="*/ 203693 w 2073231"/>
                <a:gd name="connsiteY301" fmla="*/ 1158711 h 1222157"/>
                <a:gd name="connsiteX302" fmla="*/ 211921 w 2073231"/>
                <a:gd name="connsiteY302" fmla="*/ 1148990 h 1222157"/>
                <a:gd name="connsiteX303" fmla="*/ 227652 w 2073231"/>
                <a:gd name="connsiteY303" fmla="*/ 1151248 h 1222157"/>
                <a:gd name="connsiteX304" fmla="*/ 233622 w 2073231"/>
                <a:gd name="connsiteY304" fmla="*/ 1143746 h 1222157"/>
                <a:gd name="connsiteX305" fmla="*/ 232129 w 2073231"/>
                <a:gd name="connsiteY305" fmla="*/ 1138866 h 1222157"/>
                <a:gd name="connsiteX306" fmla="*/ 237010 w 2073231"/>
                <a:gd name="connsiteY306" fmla="*/ 1132129 h 1222157"/>
                <a:gd name="connsiteX307" fmla="*/ 235880 w 2073231"/>
                <a:gd name="connsiteY307" fmla="*/ 1126886 h 1222157"/>
                <a:gd name="connsiteX308" fmla="*/ 231766 w 2073231"/>
                <a:gd name="connsiteY308" fmla="*/ 1126886 h 1222157"/>
                <a:gd name="connsiteX309" fmla="*/ 225030 w 2073231"/>
                <a:gd name="connsiteY309" fmla="*/ 1129871 h 1222157"/>
                <a:gd name="connsiteX310" fmla="*/ 213414 w 2073231"/>
                <a:gd name="connsiteY310" fmla="*/ 1120513 h 1222157"/>
                <a:gd name="connsiteX311" fmla="*/ 210792 w 2073231"/>
                <a:gd name="connsiteY311" fmla="*/ 1114543 h 1222157"/>
                <a:gd name="connsiteX312" fmla="*/ 207041 w 2073231"/>
                <a:gd name="connsiteY312" fmla="*/ 1114543 h 1222157"/>
                <a:gd name="connsiteX313" fmla="*/ 202927 w 2073231"/>
                <a:gd name="connsiteY313" fmla="*/ 1121279 h 1222157"/>
                <a:gd name="connsiteX314" fmla="*/ 188688 w 2073231"/>
                <a:gd name="connsiteY314" fmla="*/ 1122046 h 1222157"/>
                <a:gd name="connsiteX315" fmla="*/ 187922 w 2073231"/>
                <a:gd name="connsiteY315" fmla="*/ 1108574 h 1222157"/>
                <a:gd name="connsiteX316" fmla="*/ 183808 w 2073231"/>
                <a:gd name="connsiteY316" fmla="*/ 1103693 h 1222157"/>
                <a:gd name="connsiteX317" fmla="*/ 183041 w 2073231"/>
                <a:gd name="connsiteY317" fmla="*/ 1090584 h 1222157"/>
                <a:gd name="connsiteX318" fmla="*/ 174450 w 2073231"/>
                <a:gd name="connsiteY318" fmla="*/ 1084211 h 1222157"/>
                <a:gd name="connsiteX319" fmla="*/ 163600 w 2073231"/>
                <a:gd name="connsiteY319" fmla="*/ 1084211 h 1222157"/>
                <a:gd name="connsiteX320" fmla="*/ 163600 w 2073231"/>
                <a:gd name="connsiteY320" fmla="*/ 1080097 h 1222157"/>
                <a:gd name="connsiteX321" fmla="*/ 172958 w 2073231"/>
                <a:gd name="connsiteY321" fmla="*/ 1078968 h 1222157"/>
                <a:gd name="connsiteX322" fmla="*/ 184574 w 2073231"/>
                <a:gd name="connsiteY322" fmla="*/ 1068844 h 1222157"/>
                <a:gd name="connsiteX323" fmla="*/ 177072 w 2073231"/>
                <a:gd name="connsiteY323" fmla="*/ 1038511 h 1222157"/>
                <a:gd name="connsiteX324" fmla="*/ 161704 w 2073231"/>
                <a:gd name="connsiteY324" fmla="*/ 1037019 h 1222157"/>
                <a:gd name="connsiteX325" fmla="*/ 153476 w 2073231"/>
                <a:gd name="connsiteY325" fmla="*/ 1031412 h 1222157"/>
                <a:gd name="connsiteX326" fmla="*/ 141859 w 2073231"/>
                <a:gd name="connsiteY326" fmla="*/ 1031775 h 1222157"/>
                <a:gd name="connsiteX327" fmla="*/ 133268 w 2073231"/>
                <a:gd name="connsiteY327" fmla="*/ 1036252 h 1222157"/>
                <a:gd name="connsiteX328" fmla="*/ 117537 w 2073231"/>
                <a:gd name="connsiteY328" fmla="*/ 1017900 h 1222157"/>
                <a:gd name="connsiteX329" fmla="*/ 113786 w 2073231"/>
                <a:gd name="connsiteY329" fmla="*/ 1017900 h 1222157"/>
                <a:gd name="connsiteX330" fmla="*/ 102936 w 2073231"/>
                <a:gd name="connsiteY330" fmla="*/ 1020522 h 1222157"/>
                <a:gd name="connsiteX331" fmla="*/ 101806 w 2073231"/>
                <a:gd name="connsiteY331" fmla="*/ 1033631 h 1222157"/>
                <a:gd name="connsiteX332" fmla="*/ 87971 w 2073231"/>
                <a:gd name="connsiteY332" fmla="*/ 1024636 h 1222157"/>
                <a:gd name="connsiteX333" fmla="*/ 59535 w 2073231"/>
                <a:gd name="connsiteY333" fmla="*/ 1019393 h 1222157"/>
                <a:gd name="connsiteX334" fmla="*/ 61390 w 2073231"/>
                <a:gd name="connsiteY334" fmla="*/ 1009268 h 1222157"/>
                <a:gd name="connsiteX335" fmla="*/ 73370 w 2073231"/>
                <a:gd name="connsiteY335" fmla="*/ 1009268 h 1222157"/>
                <a:gd name="connsiteX336" fmla="*/ 80872 w 2073231"/>
                <a:gd name="connsiteY336" fmla="*/ 1005154 h 1222157"/>
                <a:gd name="connsiteX337" fmla="*/ 80509 w 2073231"/>
                <a:gd name="connsiteY337" fmla="*/ 990916 h 1222157"/>
                <a:gd name="connsiteX338" fmla="*/ 67763 w 2073231"/>
                <a:gd name="connsiteY338" fmla="*/ 985672 h 1222157"/>
                <a:gd name="connsiteX339" fmla="*/ 60261 w 2073231"/>
                <a:gd name="connsiteY339" fmla="*/ 966190 h 1222157"/>
                <a:gd name="connsiteX340" fmla="*/ 62116 w 2073231"/>
                <a:gd name="connsiteY340" fmla="*/ 963205 h 1222157"/>
                <a:gd name="connsiteX341" fmla="*/ 76355 w 2073231"/>
                <a:gd name="connsiteY341" fmla="*/ 961350 h 1222157"/>
                <a:gd name="connsiteX342" fmla="*/ 96199 w 2073231"/>
                <a:gd name="connsiteY342" fmla="*/ 980066 h 1222157"/>
                <a:gd name="connsiteX343" fmla="*/ 92448 w 2073231"/>
                <a:gd name="connsiteY343" fmla="*/ 989060 h 1222157"/>
                <a:gd name="connsiteX344" fmla="*/ 101806 w 2073231"/>
                <a:gd name="connsiteY344" fmla="*/ 1002169 h 1222157"/>
                <a:gd name="connsiteX345" fmla="*/ 102572 w 2073231"/>
                <a:gd name="connsiteY345" fmla="*/ 988334 h 1222157"/>
                <a:gd name="connsiteX346" fmla="*/ 105961 w 2073231"/>
                <a:gd name="connsiteY346" fmla="*/ 986842 h 1222157"/>
                <a:gd name="connsiteX347" fmla="*/ 114552 w 2073231"/>
                <a:gd name="connsiteY347" fmla="*/ 995070 h 1222157"/>
                <a:gd name="connsiteX348" fmla="*/ 140004 w 2073231"/>
                <a:gd name="connsiteY348" fmla="*/ 981236 h 1222157"/>
                <a:gd name="connsiteX349" fmla="*/ 149724 w 2073231"/>
                <a:gd name="connsiteY349" fmla="*/ 979743 h 1222157"/>
                <a:gd name="connsiteX350" fmla="*/ 150854 w 2073231"/>
                <a:gd name="connsiteY350" fmla="*/ 972644 h 1222157"/>
                <a:gd name="connsiteX351" fmla="*/ 125765 w 2073231"/>
                <a:gd name="connsiteY351" fmla="*/ 977525 h 1222157"/>
                <a:gd name="connsiteX352" fmla="*/ 111527 w 2073231"/>
                <a:gd name="connsiteY352" fmla="*/ 958809 h 1222157"/>
                <a:gd name="connsiteX353" fmla="*/ 102936 w 2073231"/>
                <a:gd name="connsiteY353" fmla="*/ 958809 h 1222157"/>
                <a:gd name="connsiteX354" fmla="*/ 100314 w 2073231"/>
                <a:gd name="connsiteY354" fmla="*/ 943845 h 1222157"/>
                <a:gd name="connsiteX355" fmla="*/ 117900 w 2073231"/>
                <a:gd name="connsiteY355" fmla="*/ 938238 h 1222157"/>
                <a:gd name="connsiteX356" fmla="*/ 116045 w 2073231"/>
                <a:gd name="connsiteY356" fmla="*/ 928880 h 1222157"/>
                <a:gd name="connsiteX357" fmla="*/ 127661 w 2073231"/>
                <a:gd name="connsiteY357" fmla="*/ 916134 h 1222157"/>
                <a:gd name="connsiteX358" fmla="*/ 125402 w 2073231"/>
                <a:gd name="connsiteY358" fmla="*/ 910891 h 1222157"/>
                <a:gd name="connsiteX359" fmla="*/ 107050 w 2073231"/>
                <a:gd name="connsiteY359" fmla="*/ 915368 h 1222157"/>
                <a:gd name="connsiteX360" fmla="*/ 98055 w 2073231"/>
                <a:gd name="connsiteY360" fmla="*/ 910891 h 1222157"/>
                <a:gd name="connsiteX361" fmla="*/ 98055 w 2073231"/>
                <a:gd name="connsiteY361" fmla="*/ 901533 h 1222157"/>
                <a:gd name="connsiteX362" fmla="*/ 104428 w 2073231"/>
                <a:gd name="connsiteY362" fmla="*/ 890683 h 1222157"/>
                <a:gd name="connsiteX363" fmla="*/ 76355 w 2073231"/>
                <a:gd name="connsiteY363" fmla="*/ 867853 h 1222157"/>
                <a:gd name="connsiteX364" fmla="*/ 86842 w 2073231"/>
                <a:gd name="connsiteY364" fmla="*/ 847282 h 1222157"/>
                <a:gd name="connsiteX365" fmla="*/ 100314 w 2073231"/>
                <a:gd name="connsiteY365" fmla="*/ 832681 h 1222157"/>
                <a:gd name="connsiteX366" fmla="*/ 97692 w 2073231"/>
                <a:gd name="connsiteY366" fmla="*/ 822556 h 1222157"/>
                <a:gd name="connsiteX367" fmla="*/ 49411 w 2073231"/>
                <a:gd name="connsiteY367" fmla="*/ 840506 h 1222157"/>
                <a:gd name="connsiteX368" fmla="*/ 40819 w 2073231"/>
                <a:gd name="connsiteY368" fmla="*/ 849097 h 1222157"/>
                <a:gd name="connsiteX369" fmla="*/ 29606 w 2073231"/>
                <a:gd name="connsiteY369" fmla="*/ 851719 h 1222157"/>
                <a:gd name="connsiteX370" fmla="*/ 13875 w 2073231"/>
                <a:gd name="connsiteY370" fmla="*/ 859222 h 1222157"/>
                <a:gd name="connsiteX371" fmla="*/ 4881 w 2073231"/>
                <a:gd name="connsiteY371" fmla="*/ 855833 h 1222157"/>
                <a:gd name="connsiteX372" fmla="*/ 10850 w 2073231"/>
                <a:gd name="connsiteY372" fmla="*/ 836755 h 1222157"/>
                <a:gd name="connsiteX373" fmla="*/ 11617 w 2073231"/>
                <a:gd name="connsiteY373" fmla="*/ 826267 h 1222157"/>
                <a:gd name="connsiteX374" fmla="*/ 3025 w 2073231"/>
                <a:gd name="connsiteY374" fmla="*/ 794443 h 1222157"/>
                <a:gd name="connsiteX375" fmla="*/ 6010 w 2073231"/>
                <a:gd name="connsiteY375" fmla="*/ 782101 h 1222157"/>
                <a:gd name="connsiteX376" fmla="*/ 17223 w 2073231"/>
                <a:gd name="connsiteY376" fmla="*/ 781334 h 1222157"/>
                <a:gd name="connsiteX377" fmla="*/ 21700 w 2073231"/>
                <a:gd name="connsiteY377" fmla="*/ 772339 h 1222157"/>
                <a:gd name="connsiteX378" fmla="*/ 26178 w 2073231"/>
                <a:gd name="connsiteY378" fmla="*/ 751002 h 1222157"/>
                <a:gd name="connsiteX379" fmla="*/ 40012 w 2073231"/>
                <a:gd name="connsiteY379" fmla="*/ 734142 h 1222157"/>
                <a:gd name="connsiteX380" fmla="*/ 52355 w 2073231"/>
                <a:gd name="connsiteY380" fmla="*/ 713934 h 1222157"/>
                <a:gd name="connsiteX381" fmla="*/ 80792 w 2073231"/>
                <a:gd name="connsiteY381" fmla="*/ 711675 h 1222157"/>
                <a:gd name="connsiteX382" fmla="*/ 90512 w 2073231"/>
                <a:gd name="connsiteY382" fmla="*/ 697840 h 1222157"/>
                <a:gd name="connsiteX383" fmla="*/ 100636 w 2073231"/>
                <a:gd name="connsiteY383" fmla="*/ 697477 h 1222157"/>
                <a:gd name="connsiteX384" fmla="*/ 107010 w 2073231"/>
                <a:gd name="connsiteY384" fmla="*/ 692234 h 1222157"/>
                <a:gd name="connsiteX385" fmla="*/ 112253 w 2073231"/>
                <a:gd name="connsiteY385" fmla="*/ 693363 h 1222157"/>
                <a:gd name="connsiteX386" fmla="*/ 115238 w 2073231"/>
                <a:gd name="connsiteY386" fmla="*/ 701954 h 1222157"/>
                <a:gd name="connsiteX387" fmla="*/ 123829 w 2073231"/>
                <a:gd name="connsiteY387" fmla="*/ 706432 h 1222157"/>
                <a:gd name="connsiteX388" fmla="*/ 137301 w 2073231"/>
                <a:gd name="connsiteY388" fmla="*/ 708287 h 1222157"/>
                <a:gd name="connsiteX389" fmla="*/ 152266 w 2073231"/>
                <a:gd name="connsiteY389" fmla="*/ 702317 h 1222157"/>
                <a:gd name="connsiteX390" fmla="*/ 164245 w 2073231"/>
                <a:gd name="connsiteY390" fmla="*/ 701551 h 1222157"/>
                <a:gd name="connsiteX391" fmla="*/ 169126 w 2073231"/>
                <a:gd name="connsiteY391" fmla="*/ 693686 h 1222157"/>
                <a:gd name="connsiteX392" fmla="*/ 168642 w 2073231"/>
                <a:gd name="connsiteY392" fmla="*/ 687111 h 1222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Lst>
              <a:rect l="l" t="t" r="r" b="b"/>
              <a:pathLst>
                <a:path w="2073231" h="1222157">
                  <a:moveTo>
                    <a:pt x="168642" y="687111"/>
                  </a:moveTo>
                  <a:lnTo>
                    <a:pt x="158921" y="687433"/>
                  </a:lnTo>
                  <a:lnTo>
                    <a:pt x="150894" y="677390"/>
                  </a:lnTo>
                  <a:lnTo>
                    <a:pt x="154242" y="670694"/>
                  </a:lnTo>
                  <a:lnTo>
                    <a:pt x="184735" y="670694"/>
                  </a:lnTo>
                  <a:lnTo>
                    <a:pt x="185744" y="678076"/>
                  </a:lnTo>
                  <a:lnTo>
                    <a:pt x="178040" y="681424"/>
                  </a:lnTo>
                  <a:lnTo>
                    <a:pt x="177031" y="690136"/>
                  </a:lnTo>
                  <a:lnTo>
                    <a:pt x="189092" y="689128"/>
                  </a:lnTo>
                  <a:lnTo>
                    <a:pt x="200143" y="677067"/>
                  </a:lnTo>
                  <a:lnTo>
                    <a:pt x="240963" y="671299"/>
                  </a:lnTo>
                  <a:lnTo>
                    <a:pt x="260848" y="669888"/>
                  </a:lnTo>
                  <a:lnTo>
                    <a:pt x="269359" y="665168"/>
                  </a:lnTo>
                  <a:lnTo>
                    <a:pt x="294931" y="664241"/>
                  </a:lnTo>
                  <a:lnTo>
                    <a:pt x="303442" y="649075"/>
                  </a:lnTo>
                  <a:lnTo>
                    <a:pt x="300135" y="642904"/>
                  </a:lnTo>
                  <a:lnTo>
                    <a:pt x="286421" y="648591"/>
                  </a:lnTo>
                  <a:lnTo>
                    <a:pt x="267019" y="644799"/>
                  </a:lnTo>
                  <a:lnTo>
                    <a:pt x="267503" y="638184"/>
                  </a:lnTo>
                  <a:lnTo>
                    <a:pt x="280774" y="621607"/>
                  </a:lnTo>
                  <a:lnTo>
                    <a:pt x="319132" y="610232"/>
                  </a:lnTo>
                  <a:lnTo>
                    <a:pt x="333330" y="599341"/>
                  </a:lnTo>
                  <a:lnTo>
                    <a:pt x="339946" y="600269"/>
                  </a:lnTo>
                  <a:lnTo>
                    <a:pt x="362211" y="591274"/>
                  </a:lnTo>
                  <a:lnTo>
                    <a:pt x="374513" y="589379"/>
                  </a:lnTo>
                  <a:lnTo>
                    <a:pt x="374997" y="584175"/>
                  </a:lnTo>
                  <a:lnTo>
                    <a:pt x="363622" y="585587"/>
                  </a:lnTo>
                  <a:lnTo>
                    <a:pt x="342809" y="585103"/>
                  </a:lnTo>
                  <a:lnTo>
                    <a:pt x="318205" y="596921"/>
                  </a:lnTo>
                  <a:lnTo>
                    <a:pt x="307314" y="591718"/>
                  </a:lnTo>
                  <a:lnTo>
                    <a:pt x="304934" y="586031"/>
                  </a:lnTo>
                  <a:lnTo>
                    <a:pt x="285533" y="581312"/>
                  </a:lnTo>
                  <a:lnTo>
                    <a:pt x="272747" y="571833"/>
                  </a:lnTo>
                  <a:lnTo>
                    <a:pt x="276055" y="562838"/>
                  </a:lnTo>
                  <a:lnTo>
                    <a:pt x="275570" y="544848"/>
                  </a:lnTo>
                  <a:lnTo>
                    <a:pt x="284565" y="533958"/>
                  </a:lnTo>
                  <a:lnTo>
                    <a:pt x="352731" y="533030"/>
                  </a:lnTo>
                  <a:lnTo>
                    <a:pt x="387783" y="522140"/>
                  </a:lnTo>
                  <a:lnTo>
                    <a:pt x="396778" y="511733"/>
                  </a:lnTo>
                  <a:lnTo>
                    <a:pt x="439856" y="511249"/>
                  </a:lnTo>
                  <a:lnTo>
                    <a:pt x="450746" y="513629"/>
                  </a:lnTo>
                  <a:lnTo>
                    <a:pt x="485798" y="501327"/>
                  </a:lnTo>
                  <a:lnTo>
                    <a:pt x="497616" y="498947"/>
                  </a:lnTo>
                  <a:lnTo>
                    <a:pt x="511330" y="483337"/>
                  </a:lnTo>
                  <a:lnTo>
                    <a:pt x="511330" y="460144"/>
                  </a:lnTo>
                  <a:lnTo>
                    <a:pt x="557715" y="412791"/>
                  </a:lnTo>
                  <a:lnTo>
                    <a:pt x="570986" y="401416"/>
                  </a:lnTo>
                  <a:lnTo>
                    <a:pt x="578084" y="383427"/>
                  </a:lnTo>
                  <a:lnTo>
                    <a:pt x="588491" y="374916"/>
                  </a:lnTo>
                  <a:lnTo>
                    <a:pt x="593695" y="373020"/>
                  </a:lnTo>
                  <a:lnTo>
                    <a:pt x="599866" y="364953"/>
                  </a:lnTo>
                  <a:lnTo>
                    <a:pt x="628262" y="346964"/>
                  </a:lnTo>
                  <a:lnTo>
                    <a:pt x="648147" y="334178"/>
                  </a:lnTo>
                  <a:lnTo>
                    <a:pt x="678923" y="303402"/>
                  </a:lnTo>
                  <a:lnTo>
                    <a:pt x="721073" y="300094"/>
                  </a:lnTo>
                  <a:lnTo>
                    <a:pt x="751365" y="287308"/>
                  </a:lnTo>
                  <a:lnTo>
                    <a:pt x="779761" y="285896"/>
                  </a:lnTo>
                  <a:lnTo>
                    <a:pt x="790167" y="275490"/>
                  </a:lnTo>
                  <a:lnTo>
                    <a:pt x="820459" y="273110"/>
                  </a:lnTo>
                  <a:lnTo>
                    <a:pt x="832761" y="252297"/>
                  </a:lnTo>
                  <a:lnTo>
                    <a:pt x="833689" y="239027"/>
                  </a:lnTo>
                  <a:lnTo>
                    <a:pt x="842684" y="239027"/>
                  </a:lnTo>
                  <a:lnTo>
                    <a:pt x="848371" y="246610"/>
                  </a:lnTo>
                  <a:lnTo>
                    <a:pt x="852163" y="246610"/>
                  </a:lnTo>
                  <a:lnTo>
                    <a:pt x="856882" y="244230"/>
                  </a:lnTo>
                  <a:lnTo>
                    <a:pt x="858294" y="246610"/>
                  </a:lnTo>
                  <a:lnTo>
                    <a:pt x="854986" y="251813"/>
                  </a:lnTo>
                  <a:lnTo>
                    <a:pt x="856882" y="263187"/>
                  </a:lnTo>
                  <a:lnTo>
                    <a:pt x="882938" y="280249"/>
                  </a:lnTo>
                  <a:lnTo>
                    <a:pt x="913714" y="283073"/>
                  </a:lnTo>
                  <a:lnTo>
                    <a:pt x="954412" y="257016"/>
                  </a:lnTo>
                  <a:lnTo>
                    <a:pt x="975226" y="267423"/>
                  </a:lnTo>
                  <a:lnTo>
                    <a:pt x="975226" y="282589"/>
                  </a:lnTo>
                  <a:lnTo>
                    <a:pt x="996039" y="296787"/>
                  </a:lnTo>
                  <a:lnTo>
                    <a:pt x="1004106" y="296787"/>
                  </a:lnTo>
                  <a:lnTo>
                    <a:pt x="1011204" y="301990"/>
                  </a:lnTo>
                  <a:lnTo>
                    <a:pt x="1025886" y="302918"/>
                  </a:lnTo>
                  <a:lnTo>
                    <a:pt x="1032501" y="291543"/>
                  </a:lnTo>
                  <a:lnTo>
                    <a:pt x="1032017" y="278757"/>
                  </a:lnTo>
                  <a:lnTo>
                    <a:pt x="1059486" y="275449"/>
                  </a:lnTo>
                  <a:lnTo>
                    <a:pt x="1078443" y="279241"/>
                  </a:lnTo>
                  <a:lnTo>
                    <a:pt x="1079855" y="288720"/>
                  </a:lnTo>
                  <a:lnTo>
                    <a:pt x="1089778" y="288720"/>
                  </a:lnTo>
                  <a:lnTo>
                    <a:pt x="1107767" y="286824"/>
                  </a:lnTo>
                  <a:lnTo>
                    <a:pt x="1131928" y="289647"/>
                  </a:lnTo>
                  <a:lnTo>
                    <a:pt x="1144230" y="288236"/>
                  </a:lnTo>
                  <a:lnTo>
                    <a:pt x="1145642" y="274522"/>
                  </a:lnTo>
                  <a:lnTo>
                    <a:pt x="1154637" y="272142"/>
                  </a:lnTo>
                  <a:lnTo>
                    <a:pt x="1165527" y="277829"/>
                  </a:lnTo>
                  <a:lnTo>
                    <a:pt x="1196303" y="279241"/>
                  </a:lnTo>
                  <a:lnTo>
                    <a:pt x="1217600" y="272626"/>
                  </a:lnTo>
                  <a:lnTo>
                    <a:pt x="1233694" y="270246"/>
                  </a:lnTo>
                  <a:lnTo>
                    <a:pt x="1241761" y="265043"/>
                  </a:lnTo>
                  <a:lnTo>
                    <a:pt x="1247448" y="254636"/>
                  </a:lnTo>
                  <a:lnTo>
                    <a:pt x="1259266" y="253225"/>
                  </a:lnTo>
                  <a:lnTo>
                    <a:pt x="1263058" y="243262"/>
                  </a:lnTo>
                  <a:lnTo>
                    <a:pt x="1278667" y="232371"/>
                  </a:lnTo>
                  <a:lnTo>
                    <a:pt x="1286250" y="230960"/>
                  </a:lnTo>
                  <a:lnTo>
                    <a:pt x="1295729" y="218657"/>
                  </a:lnTo>
                  <a:lnTo>
                    <a:pt x="1312307" y="218657"/>
                  </a:lnTo>
                  <a:lnTo>
                    <a:pt x="1321302" y="204943"/>
                  </a:lnTo>
                  <a:lnTo>
                    <a:pt x="1327917" y="203532"/>
                  </a:lnTo>
                  <a:lnTo>
                    <a:pt x="1335984" y="210147"/>
                  </a:lnTo>
                  <a:lnTo>
                    <a:pt x="1344494" y="210147"/>
                  </a:lnTo>
                  <a:lnTo>
                    <a:pt x="1353490" y="205428"/>
                  </a:lnTo>
                  <a:lnTo>
                    <a:pt x="1375270" y="205428"/>
                  </a:lnTo>
                  <a:lnTo>
                    <a:pt x="1384749" y="198813"/>
                  </a:lnTo>
                  <a:lnTo>
                    <a:pt x="1394672" y="201192"/>
                  </a:lnTo>
                  <a:lnTo>
                    <a:pt x="1400359" y="200708"/>
                  </a:lnTo>
                  <a:lnTo>
                    <a:pt x="1424963" y="169932"/>
                  </a:lnTo>
                  <a:lnTo>
                    <a:pt x="1434442" y="167109"/>
                  </a:lnTo>
                  <a:lnTo>
                    <a:pt x="1447229" y="154807"/>
                  </a:lnTo>
                  <a:lnTo>
                    <a:pt x="1447713" y="142988"/>
                  </a:lnTo>
                  <a:lnTo>
                    <a:pt x="1454812" y="132582"/>
                  </a:lnTo>
                  <a:lnTo>
                    <a:pt x="1463806" y="132098"/>
                  </a:lnTo>
                  <a:lnTo>
                    <a:pt x="1476108" y="116932"/>
                  </a:lnTo>
                  <a:lnTo>
                    <a:pt x="1480828" y="107937"/>
                  </a:lnTo>
                  <a:lnTo>
                    <a:pt x="1499301" y="87568"/>
                  </a:lnTo>
                  <a:lnTo>
                    <a:pt x="1500713" y="69578"/>
                  </a:lnTo>
                  <a:lnTo>
                    <a:pt x="1539273" y="64980"/>
                  </a:lnTo>
                  <a:lnTo>
                    <a:pt x="1570654" y="42231"/>
                  </a:lnTo>
                  <a:lnTo>
                    <a:pt x="1602035" y="38318"/>
                  </a:lnTo>
                  <a:lnTo>
                    <a:pt x="1613813" y="8511"/>
                  </a:lnTo>
                  <a:lnTo>
                    <a:pt x="1632650" y="3025"/>
                  </a:lnTo>
                  <a:lnTo>
                    <a:pt x="1631883" y="14803"/>
                  </a:lnTo>
                  <a:lnTo>
                    <a:pt x="1667983" y="22669"/>
                  </a:lnTo>
                  <a:lnTo>
                    <a:pt x="1682101" y="28961"/>
                  </a:lnTo>
                  <a:lnTo>
                    <a:pt x="1713481" y="25048"/>
                  </a:lnTo>
                  <a:lnTo>
                    <a:pt x="1720540" y="39972"/>
                  </a:lnTo>
                  <a:lnTo>
                    <a:pt x="1749581" y="51750"/>
                  </a:lnTo>
                  <a:lnTo>
                    <a:pt x="1771564" y="89423"/>
                  </a:lnTo>
                  <a:lnTo>
                    <a:pt x="1769225" y="110599"/>
                  </a:lnTo>
                  <a:lnTo>
                    <a:pt x="1799839" y="140407"/>
                  </a:lnTo>
                  <a:lnTo>
                    <a:pt x="1802179" y="149805"/>
                  </a:lnTo>
                  <a:lnTo>
                    <a:pt x="1844571" y="148232"/>
                  </a:lnTo>
                  <a:lnTo>
                    <a:pt x="1863407" y="137261"/>
                  </a:lnTo>
                  <a:lnTo>
                    <a:pt x="1903420" y="151378"/>
                  </a:lnTo>
                  <a:lnTo>
                    <a:pt x="1899508" y="182759"/>
                  </a:lnTo>
                  <a:lnTo>
                    <a:pt x="1905800" y="207081"/>
                  </a:lnTo>
                  <a:lnTo>
                    <a:pt x="1896402" y="221199"/>
                  </a:lnTo>
                  <a:lnTo>
                    <a:pt x="1877565" y="227491"/>
                  </a:lnTo>
                  <a:lnTo>
                    <a:pt x="1869700" y="237696"/>
                  </a:lnTo>
                  <a:lnTo>
                    <a:pt x="1884624" y="254959"/>
                  </a:lnTo>
                  <a:lnTo>
                    <a:pt x="1897975" y="254959"/>
                  </a:lnTo>
                  <a:lnTo>
                    <a:pt x="1905033" y="280854"/>
                  </a:lnTo>
                  <a:lnTo>
                    <a:pt x="1921530" y="286340"/>
                  </a:lnTo>
                  <a:lnTo>
                    <a:pt x="1954485" y="350675"/>
                  </a:lnTo>
                  <a:lnTo>
                    <a:pt x="1973321" y="346762"/>
                  </a:lnTo>
                  <a:lnTo>
                    <a:pt x="1970175" y="364026"/>
                  </a:lnTo>
                  <a:lnTo>
                    <a:pt x="1968602" y="411097"/>
                  </a:lnTo>
                  <a:lnTo>
                    <a:pt x="1978000" y="417389"/>
                  </a:lnTo>
                  <a:lnTo>
                    <a:pt x="2007808" y="419728"/>
                  </a:lnTo>
                  <a:lnTo>
                    <a:pt x="2022731" y="426021"/>
                  </a:lnTo>
                  <a:lnTo>
                    <a:pt x="2035276" y="463694"/>
                  </a:lnTo>
                  <a:lnTo>
                    <a:pt x="2051773" y="463694"/>
                  </a:lnTo>
                  <a:lnTo>
                    <a:pt x="2070609" y="488016"/>
                  </a:lnTo>
                  <a:lnTo>
                    <a:pt x="2051006" y="492735"/>
                  </a:lnTo>
                  <a:lnTo>
                    <a:pt x="2038462" y="518631"/>
                  </a:lnTo>
                  <a:lnTo>
                    <a:pt x="2026684" y="533555"/>
                  </a:lnTo>
                  <a:lnTo>
                    <a:pt x="2010187" y="522583"/>
                  </a:lnTo>
                  <a:lnTo>
                    <a:pt x="2007041" y="502980"/>
                  </a:lnTo>
                  <a:lnTo>
                    <a:pt x="1999176" y="499834"/>
                  </a:lnTo>
                  <a:lnTo>
                    <a:pt x="1981146" y="505320"/>
                  </a:lnTo>
                  <a:lnTo>
                    <a:pt x="1974087" y="518671"/>
                  </a:lnTo>
                  <a:lnTo>
                    <a:pt x="1940327" y="535168"/>
                  </a:lnTo>
                  <a:lnTo>
                    <a:pt x="1915198" y="538314"/>
                  </a:lnTo>
                  <a:lnTo>
                    <a:pt x="1887730" y="543800"/>
                  </a:lnTo>
                  <a:lnTo>
                    <a:pt x="1874378" y="555578"/>
                  </a:lnTo>
                  <a:lnTo>
                    <a:pt x="1862601" y="555578"/>
                  </a:lnTo>
                  <a:lnTo>
                    <a:pt x="1849250" y="562636"/>
                  </a:lnTo>
                  <a:lnTo>
                    <a:pt x="1845337" y="597970"/>
                  </a:lnTo>
                  <a:lnTo>
                    <a:pt x="1828074" y="607368"/>
                  </a:lnTo>
                  <a:lnTo>
                    <a:pt x="1815529" y="590105"/>
                  </a:lnTo>
                  <a:lnTo>
                    <a:pt x="1806131" y="593251"/>
                  </a:lnTo>
                  <a:lnTo>
                    <a:pt x="1791207" y="608941"/>
                  </a:lnTo>
                  <a:lnTo>
                    <a:pt x="1789634" y="617573"/>
                  </a:lnTo>
                  <a:lnTo>
                    <a:pt x="1726832" y="662305"/>
                  </a:lnTo>
                  <a:lnTo>
                    <a:pt x="1664837" y="678802"/>
                  </a:lnTo>
                  <a:lnTo>
                    <a:pt x="1638135" y="702358"/>
                  </a:lnTo>
                  <a:lnTo>
                    <a:pt x="1594170" y="759634"/>
                  </a:lnTo>
                  <a:lnTo>
                    <a:pt x="1520397" y="812231"/>
                  </a:lnTo>
                  <a:lnTo>
                    <a:pt x="1496074" y="817716"/>
                  </a:lnTo>
                  <a:lnTo>
                    <a:pt x="1470179" y="827114"/>
                  </a:lnTo>
                  <a:lnTo>
                    <a:pt x="1456062" y="827114"/>
                  </a:lnTo>
                  <a:lnTo>
                    <a:pt x="1434886" y="816909"/>
                  </a:lnTo>
                  <a:lnTo>
                    <a:pt x="1402698" y="816909"/>
                  </a:lnTo>
                  <a:lnTo>
                    <a:pt x="1385435" y="837319"/>
                  </a:lnTo>
                  <a:lnTo>
                    <a:pt x="1365025" y="860068"/>
                  </a:lnTo>
                  <a:lnTo>
                    <a:pt x="1344615" y="871039"/>
                  </a:lnTo>
                  <a:lnTo>
                    <a:pt x="1327352" y="890642"/>
                  </a:lnTo>
                  <a:lnTo>
                    <a:pt x="1309322" y="890642"/>
                  </a:lnTo>
                  <a:lnTo>
                    <a:pt x="1288146" y="903187"/>
                  </a:lnTo>
                  <a:lnTo>
                    <a:pt x="1279514" y="887496"/>
                  </a:lnTo>
                  <a:lnTo>
                    <a:pt x="1240268" y="907099"/>
                  </a:lnTo>
                  <a:lnTo>
                    <a:pt x="1242607" y="947919"/>
                  </a:lnTo>
                  <a:lnTo>
                    <a:pt x="1263783" y="965182"/>
                  </a:lnTo>
                  <a:lnTo>
                    <a:pt x="1261444" y="977726"/>
                  </a:lnTo>
                  <a:lnTo>
                    <a:pt x="1243374" y="986358"/>
                  </a:lnTo>
                  <a:lnTo>
                    <a:pt x="1235509" y="992650"/>
                  </a:lnTo>
                  <a:lnTo>
                    <a:pt x="1238655" y="1019352"/>
                  </a:lnTo>
                  <a:lnTo>
                    <a:pt x="1231596" y="1031130"/>
                  </a:lnTo>
                  <a:lnTo>
                    <a:pt x="1226111" y="1053113"/>
                  </a:lnTo>
                  <a:lnTo>
                    <a:pt x="1190011" y="1045248"/>
                  </a:lnTo>
                  <a:lnTo>
                    <a:pt x="1197876" y="1017779"/>
                  </a:lnTo>
                  <a:lnTo>
                    <a:pt x="1165688" y="993457"/>
                  </a:lnTo>
                  <a:lnTo>
                    <a:pt x="1182185" y="954211"/>
                  </a:lnTo>
                  <a:lnTo>
                    <a:pt x="1201022" y="930655"/>
                  </a:lnTo>
                  <a:lnTo>
                    <a:pt x="1186098" y="905526"/>
                  </a:lnTo>
                  <a:lnTo>
                    <a:pt x="1163349" y="900807"/>
                  </a:lnTo>
                  <a:lnTo>
                    <a:pt x="1147659" y="925129"/>
                  </a:lnTo>
                  <a:lnTo>
                    <a:pt x="1131162" y="937673"/>
                  </a:lnTo>
                  <a:lnTo>
                    <a:pt x="1126442" y="948644"/>
                  </a:lnTo>
                  <a:lnTo>
                    <a:pt x="1134307" y="946305"/>
                  </a:lnTo>
                  <a:lnTo>
                    <a:pt x="1133541" y="965141"/>
                  </a:lnTo>
                  <a:lnTo>
                    <a:pt x="1117851" y="968288"/>
                  </a:lnTo>
                  <a:lnTo>
                    <a:pt x="1103734" y="976919"/>
                  </a:lnTo>
                  <a:lnTo>
                    <a:pt x="1058235" y="965948"/>
                  </a:lnTo>
                  <a:lnTo>
                    <a:pt x="1024475" y="962802"/>
                  </a:lnTo>
                  <a:lnTo>
                    <a:pt x="989141" y="1005961"/>
                  </a:lnTo>
                  <a:lnTo>
                    <a:pt x="973450" y="1045207"/>
                  </a:lnTo>
                  <a:lnTo>
                    <a:pt x="975790" y="1053072"/>
                  </a:lnTo>
                  <a:lnTo>
                    <a:pt x="968732" y="1069569"/>
                  </a:lnTo>
                  <a:lnTo>
                    <a:pt x="957760" y="1063277"/>
                  </a:lnTo>
                  <a:lnTo>
                    <a:pt x="942836" y="1087600"/>
                  </a:lnTo>
                  <a:lnTo>
                    <a:pt x="927146" y="1092319"/>
                  </a:lnTo>
                  <a:lnTo>
                    <a:pt x="880075" y="1119020"/>
                  </a:lnTo>
                  <a:lnTo>
                    <a:pt x="855753" y="1128419"/>
                  </a:lnTo>
                  <a:lnTo>
                    <a:pt x="843208" y="1138623"/>
                  </a:lnTo>
                  <a:lnTo>
                    <a:pt x="792184" y="1131565"/>
                  </a:lnTo>
                  <a:lnTo>
                    <a:pt x="749792" y="1097038"/>
                  </a:lnTo>
                  <a:lnTo>
                    <a:pt x="671300" y="1085260"/>
                  </a:lnTo>
                  <a:lnTo>
                    <a:pt x="657948" y="1079774"/>
                  </a:lnTo>
                  <a:lnTo>
                    <a:pt x="599099" y="1092319"/>
                  </a:lnTo>
                  <a:lnTo>
                    <a:pt x="584175" y="1090745"/>
                  </a:lnTo>
                  <a:lnTo>
                    <a:pt x="578690" y="1103290"/>
                  </a:lnTo>
                  <a:lnTo>
                    <a:pt x="581836" y="1124466"/>
                  </a:lnTo>
                  <a:lnTo>
                    <a:pt x="587321" y="1133097"/>
                  </a:lnTo>
                  <a:lnTo>
                    <a:pt x="584175" y="1141729"/>
                  </a:lnTo>
                  <a:lnTo>
                    <a:pt x="579456" y="1155080"/>
                  </a:lnTo>
                  <a:lnTo>
                    <a:pt x="580222" y="1163712"/>
                  </a:lnTo>
                  <a:lnTo>
                    <a:pt x="584942" y="1169198"/>
                  </a:lnTo>
                  <a:lnTo>
                    <a:pt x="580222" y="1186461"/>
                  </a:lnTo>
                  <a:lnTo>
                    <a:pt x="555094" y="1183315"/>
                  </a:lnTo>
                  <a:lnTo>
                    <a:pt x="509595" y="1219415"/>
                  </a:lnTo>
                  <a:lnTo>
                    <a:pt x="496245" y="1222561"/>
                  </a:lnTo>
                  <a:lnTo>
                    <a:pt x="491525" y="1213929"/>
                  </a:lnTo>
                  <a:lnTo>
                    <a:pt x="455425" y="1213929"/>
                  </a:lnTo>
                  <a:lnTo>
                    <a:pt x="433442" y="1205298"/>
                  </a:lnTo>
                  <a:lnTo>
                    <a:pt x="424811" y="1184122"/>
                  </a:lnTo>
                  <a:lnTo>
                    <a:pt x="415413" y="1180975"/>
                  </a:lnTo>
                  <a:lnTo>
                    <a:pt x="414646" y="1175490"/>
                  </a:lnTo>
                  <a:lnTo>
                    <a:pt x="420938" y="1168431"/>
                  </a:lnTo>
                  <a:lnTo>
                    <a:pt x="417026" y="1164519"/>
                  </a:lnTo>
                  <a:lnTo>
                    <a:pt x="397423" y="1159799"/>
                  </a:lnTo>
                  <a:lnTo>
                    <a:pt x="395083" y="1168431"/>
                  </a:lnTo>
                  <a:lnTo>
                    <a:pt x="395083" y="1177063"/>
                  </a:lnTo>
                  <a:lnTo>
                    <a:pt x="388025" y="1180209"/>
                  </a:lnTo>
                  <a:lnTo>
                    <a:pt x="383306" y="1169238"/>
                  </a:lnTo>
                  <a:lnTo>
                    <a:pt x="366042" y="1171577"/>
                  </a:lnTo>
                  <a:lnTo>
                    <a:pt x="358177" y="1159033"/>
                  </a:lnTo>
                  <a:lnTo>
                    <a:pt x="346399" y="1162946"/>
                  </a:lnTo>
                  <a:lnTo>
                    <a:pt x="343253" y="1155887"/>
                  </a:lnTo>
                  <a:lnTo>
                    <a:pt x="338534" y="1157460"/>
                  </a:lnTo>
                  <a:lnTo>
                    <a:pt x="338534" y="1166092"/>
                  </a:lnTo>
                  <a:lnTo>
                    <a:pt x="329135" y="1166092"/>
                  </a:lnTo>
                  <a:lnTo>
                    <a:pt x="321270" y="1165325"/>
                  </a:lnTo>
                  <a:lnTo>
                    <a:pt x="322843" y="1183396"/>
                  </a:lnTo>
                  <a:lnTo>
                    <a:pt x="308040" y="1203604"/>
                  </a:lnTo>
                  <a:lnTo>
                    <a:pt x="299812" y="1207718"/>
                  </a:lnTo>
                  <a:lnTo>
                    <a:pt x="296827" y="1206951"/>
                  </a:lnTo>
                  <a:lnTo>
                    <a:pt x="304693" y="1200982"/>
                  </a:lnTo>
                  <a:lnTo>
                    <a:pt x="305459" y="1194609"/>
                  </a:lnTo>
                  <a:lnTo>
                    <a:pt x="296867" y="1194609"/>
                  </a:lnTo>
                  <a:lnTo>
                    <a:pt x="299489" y="1188236"/>
                  </a:lnTo>
                  <a:lnTo>
                    <a:pt x="308081" y="1185977"/>
                  </a:lnTo>
                  <a:lnTo>
                    <a:pt x="307314" y="1176982"/>
                  </a:lnTo>
                  <a:lnTo>
                    <a:pt x="298723" y="1181459"/>
                  </a:lnTo>
                  <a:lnTo>
                    <a:pt x="274764" y="1189325"/>
                  </a:lnTo>
                  <a:lnTo>
                    <a:pt x="266535" y="1190454"/>
                  </a:lnTo>
                  <a:lnTo>
                    <a:pt x="260929" y="1205419"/>
                  </a:lnTo>
                  <a:lnTo>
                    <a:pt x="242979" y="1208807"/>
                  </a:lnTo>
                  <a:lnTo>
                    <a:pt x="232855" y="1214051"/>
                  </a:lnTo>
                  <a:lnTo>
                    <a:pt x="226482" y="1212921"/>
                  </a:lnTo>
                  <a:lnTo>
                    <a:pt x="226482" y="1204330"/>
                  </a:lnTo>
                  <a:lnTo>
                    <a:pt x="258670" y="1187873"/>
                  </a:lnTo>
                  <a:lnTo>
                    <a:pt x="265043" y="1187873"/>
                  </a:lnTo>
                  <a:lnTo>
                    <a:pt x="272545" y="1181137"/>
                  </a:lnTo>
                  <a:lnTo>
                    <a:pt x="296867" y="1177386"/>
                  </a:lnTo>
                  <a:lnTo>
                    <a:pt x="292753" y="1159436"/>
                  </a:lnTo>
                  <a:lnTo>
                    <a:pt x="307718" y="1157581"/>
                  </a:lnTo>
                  <a:lnTo>
                    <a:pt x="311106" y="1145965"/>
                  </a:lnTo>
                  <a:lnTo>
                    <a:pt x="317842" y="1136607"/>
                  </a:lnTo>
                  <a:lnTo>
                    <a:pt x="299892" y="1144109"/>
                  </a:lnTo>
                  <a:lnTo>
                    <a:pt x="278192" y="1150482"/>
                  </a:lnTo>
                  <a:lnTo>
                    <a:pt x="246005" y="1160606"/>
                  </a:lnTo>
                  <a:lnTo>
                    <a:pt x="241124" y="1166576"/>
                  </a:lnTo>
                  <a:lnTo>
                    <a:pt x="229508" y="1166576"/>
                  </a:lnTo>
                  <a:lnTo>
                    <a:pt x="223538" y="1162099"/>
                  </a:lnTo>
                  <a:lnTo>
                    <a:pt x="216802" y="1162462"/>
                  </a:lnTo>
                  <a:lnTo>
                    <a:pt x="208936" y="1172949"/>
                  </a:lnTo>
                  <a:lnTo>
                    <a:pt x="204459" y="1170327"/>
                  </a:lnTo>
                  <a:lnTo>
                    <a:pt x="203693" y="1158711"/>
                  </a:lnTo>
                  <a:lnTo>
                    <a:pt x="211921" y="1148990"/>
                  </a:lnTo>
                  <a:lnTo>
                    <a:pt x="227652" y="1151248"/>
                  </a:lnTo>
                  <a:lnTo>
                    <a:pt x="233622" y="1143746"/>
                  </a:lnTo>
                  <a:lnTo>
                    <a:pt x="232129" y="1138866"/>
                  </a:lnTo>
                  <a:lnTo>
                    <a:pt x="237010" y="1132129"/>
                  </a:lnTo>
                  <a:lnTo>
                    <a:pt x="235880" y="1126886"/>
                  </a:lnTo>
                  <a:lnTo>
                    <a:pt x="231766" y="1126886"/>
                  </a:lnTo>
                  <a:lnTo>
                    <a:pt x="225030" y="1129871"/>
                  </a:lnTo>
                  <a:lnTo>
                    <a:pt x="213414" y="1120513"/>
                  </a:lnTo>
                  <a:lnTo>
                    <a:pt x="210792" y="1114543"/>
                  </a:lnTo>
                  <a:lnTo>
                    <a:pt x="207041" y="1114543"/>
                  </a:lnTo>
                  <a:lnTo>
                    <a:pt x="202927" y="1121279"/>
                  </a:lnTo>
                  <a:lnTo>
                    <a:pt x="188688" y="1122046"/>
                  </a:lnTo>
                  <a:lnTo>
                    <a:pt x="187922" y="1108574"/>
                  </a:lnTo>
                  <a:lnTo>
                    <a:pt x="183808" y="1103693"/>
                  </a:lnTo>
                  <a:lnTo>
                    <a:pt x="183041" y="1090584"/>
                  </a:lnTo>
                  <a:lnTo>
                    <a:pt x="174450" y="1084211"/>
                  </a:lnTo>
                  <a:lnTo>
                    <a:pt x="163600" y="1084211"/>
                  </a:lnTo>
                  <a:lnTo>
                    <a:pt x="163600" y="1080097"/>
                  </a:lnTo>
                  <a:lnTo>
                    <a:pt x="172958" y="1078968"/>
                  </a:lnTo>
                  <a:lnTo>
                    <a:pt x="184574" y="1068844"/>
                  </a:lnTo>
                  <a:lnTo>
                    <a:pt x="177072" y="1038511"/>
                  </a:lnTo>
                  <a:lnTo>
                    <a:pt x="161704" y="1037019"/>
                  </a:lnTo>
                  <a:cubicBezTo>
                    <a:pt x="161704" y="1037019"/>
                    <a:pt x="154605" y="1031412"/>
                    <a:pt x="153476" y="1031412"/>
                  </a:cubicBezTo>
                  <a:cubicBezTo>
                    <a:pt x="152346" y="1031412"/>
                    <a:pt x="141859" y="1031775"/>
                    <a:pt x="141859" y="1031775"/>
                  </a:cubicBezTo>
                  <a:lnTo>
                    <a:pt x="133268" y="1036252"/>
                  </a:lnTo>
                  <a:lnTo>
                    <a:pt x="117537" y="1017900"/>
                  </a:lnTo>
                  <a:lnTo>
                    <a:pt x="113786" y="1017900"/>
                  </a:lnTo>
                  <a:lnTo>
                    <a:pt x="102936" y="1020522"/>
                  </a:lnTo>
                  <a:lnTo>
                    <a:pt x="101806" y="1033631"/>
                  </a:lnTo>
                  <a:lnTo>
                    <a:pt x="87971" y="1024636"/>
                  </a:lnTo>
                  <a:lnTo>
                    <a:pt x="59535" y="1019393"/>
                  </a:lnTo>
                  <a:lnTo>
                    <a:pt x="61390" y="1009268"/>
                  </a:lnTo>
                  <a:lnTo>
                    <a:pt x="73370" y="1009268"/>
                  </a:lnTo>
                  <a:lnTo>
                    <a:pt x="80872" y="1005154"/>
                  </a:lnTo>
                  <a:lnTo>
                    <a:pt x="80509" y="990916"/>
                  </a:lnTo>
                  <a:lnTo>
                    <a:pt x="67763" y="985672"/>
                  </a:lnTo>
                  <a:lnTo>
                    <a:pt x="60261" y="966190"/>
                  </a:lnTo>
                  <a:lnTo>
                    <a:pt x="62116" y="963205"/>
                  </a:lnTo>
                  <a:lnTo>
                    <a:pt x="76355" y="961350"/>
                  </a:lnTo>
                  <a:lnTo>
                    <a:pt x="96199" y="980066"/>
                  </a:lnTo>
                  <a:lnTo>
                    <a:pt x="92448" y="989060"/>
                  </a:lnTo>
                  <a:lnTo>
                    <a:pt x="101806" y="1002169"/>
                  </a:lnTo>
                  <a:lnTo>
                    <a:pt x="102572" y="988334"/>
                  </a:lnTo>
                  <a:lnTo>
                    <a:pt x="105961" y="986842"/>
                  </a:lnTo>
                  <a:lnTo>
                    <a:pt x="114552" y="995070"/>
                  </a:lnTo>
                  <a:lnTo>
                    <a:pt x="140004" y="981236"/>
                  </a:lnTo>
                  <a:lnTo>
                    <a:pt x="149724" y="979743"/>
                  </a:lnTo>
                  <a:lnTo>
                    <a:pt x="150854" y="972644"/>
                  </a:lnTo>
                  <a:lnTo>
                    <a:pt x="125765" y="977525"/>
                  </a:lnTo>
                  <a:lnTo>
                    <a:pt x="111527" y="958809"/>
                  </a:lnTo>
                  <a:lnTo>
                    <a:pt x="102936" y="958809"/>
                  </a:lnTo>
                  <a:lnTo>
                    <a:pt x="100314" y="943845"/>
                  </a:lnTo>
                  <a:lnTo>
                    <a:pt x="117900" y="938238"/>
                  </a:lnTo>
                  <a:lnTo>
                    <a:pt x="116045" y="928880"/>
                  </a:lnTo>
                  <a:lnTo>
                    <a:pt x="127661" y="916134"/>
                  </a:lnTo>
                  <a:lnTo>
                    <a:pt x="125402" y="910891"/>
                  </a:lnTo>
                  <a:lnTo>
                    <a:pt x="107050" y="915368"/>
                  </a:lnTo>
                  <a:lnTo>
                    <a:pt x="98055" y="910891"/>
                  </a:lnTo>
                  <a:lnTo>
                    <a:pt x="98055" y="901533"/>
                  </a:lnTo>
                  <a:lnTo>
                    <a:pt x="104428" y="890683"/>
                  </a:lnTo>
                  <a:lnTo>
                    <a:pt x="76355" y="867853"/>
                  </a:lnTo>
                  <a:lnTo>
                    <a:pt x="86842" y="847282"/>
                  </a:lnTo>
                  <a:lnTo>
                    <a:pt x="100314" y="832681"/>
                  </a:lnTo>
                  <a:lnTo>
                    <a:pt x="97692" y="822556"/>
                  </a:lnTo>
                  <a:lnTo>
                    <a:pt x="49411" y="840506"/>
                  </a:lnTo>
                  <a:lnTo>
                    <a:pt x="40819" y="849097"/>
                  </a:lnTo>
                  <a:lnTo>
                    <a:pt x="29606" y="851719"/>
                  </a:lnTo>
                  <a:lnTo>
                    <a:pt x="13875" y="859222"/>
                  </a:lnTo>
                  <a:lnTo>
                    <a:pt x="4881" y="855833"/>
                  </a:lnTo>
                  <a:lnTo>
                    <a:pt x="10850" y="836755"/>
                  </a:lnTo>
                  <a:lnTo>
                    <a:pt x="11617" y="826267"/>
                  </a:lnTo>
                  <a:lnTo>
                    <a:pt x="3025" y="794443"/>
                  </a:lnTo>
                  <a:lnTo>
                    <a:pt x="6010" y="782101"/>
                  </a:lnTo>
                  <a:lnTo>
                    <a:pt x="17223" y="781334"/>
                  </a:lnTo>
                  <a:lnTo>
                    <a:pt x="21700" y="772339"/>
                  </a:lnTo>
                  <a:lnTo>
                    <a:pt x="26178" y="751002"/>
                  </a:lnTo>
                  <a:lnTo>
                    <a:pt x="40012" y="734142"/>
                  </a:lnTo>
                  <a:lnTo>
                    <a:pt x="52355" y="713934"/>
                  </a:lnTo>
                  <a:lnTo>
                    <a:pt x="80792" y="711675"/>
                  </a:lnTo>
                  <a:lnTo>
                    <a:pt x="90512" y="697840"/>
                  </a:lnTo>
                  <a:lnTo>
                    <a:pt x="100636" y="697477"/>
                  </a:lnTo>
                  <a:lnTo>
                    <a:pt x="107010" y="692234"/>
                  </a:lnTo>
                  <a:lnTo>
                    <a:pt x="112253" y="693363"/>
                  </a:lnTo>
                  <a:lnTo>
                    <a:pt x="115238" y="701954"/>
                  </a:lnTo>
                  <a:lnTo>
                    <a:pt x="123829" y="706432"/>
                  </a:lnTo>
                  <a:lnTo>
                    <a:pt x="137301" y="708287"/>
                  </a:lnTo>
                  <a:lnTo>
                    <a:pt x="152266" y="702317"/>
                  </a:lnTo>
                  <a:lnTo>
                    <a:pt x="164245" y="701551"/>
                  </a:lnTo>
                  <a:lnTo>
                    <a:pt x="169126" y="693686"/>
                  </a:lnTo>
                  <a:lnTo>
                    <a:pt x="168642" y="6871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73" name="Forme libre : forme 4635">
              <a:extLst>
                <a:ext uri="{FF2B5EF4-FFF2-40B4-BE49-F238E27FC236}">
                  <a16:creationId xmlns:a16="http://schemas.microsoft.com/office/drawing/2014/main" id="{84DD5410-9FCF-44B0-8EC2-B7B5F2ADF002}"/>
                </a:ext>
              </a:extLst>
            </p:cNvPr>
            <p:cNvSpPr/>
            <p:nvPr/>
          </p:nvSpPr>
          <p:spPr>
            <a:xfrm>
              <a:off x="9548574" y="5640500"/>
              <a:ext cx="56469" cy="88738"/>
            </a:xfrm>
            <a:custGeom>
              <a:avLst/>
              <a:gdLst>
                <a:gd name="connsiteX0" fmla="*/ 3025 w 56469"/>
                <a:gd name="connsiteY0" fmla="*/ 52839 h 88737"/>
                <a:gd name="connsiteX1" fmla="*/ 10891 w 56469"/>
                <a:gd name="connsiteY1" fmla="*/ 44328 h 88737"/>
                <a:gd name="connsiteX2" fmla="*/ 12181 w 56469"/>
                <a:gd name="connsiteY2" fmla="*/ 32510 h 88737"/>
                <a:gd name="connsiteX3" fmla="*/ 41021 w 56469"/>
                <a:gd name="connsiteY3" fmla="*/ 5647 h 88737"/>
                <a:gd name="connsiteX4" fmla="*/ 54815 w 56469"/>
                <a:gd name="connsiteY4" fmla="*/ 3025 h 88737"/>
                <a:gd name="connsiteX5" fmla="*/ 54815 w 56469"/>
                <a:gd name="connsiteY5" fmla="*/ 37108 h 88737"/>
                <a:gd name="connsiteX6" fmla="*/ 46950 w 56469"/>
                <a:gd name="connsiteY6" fmla="*/ 43683 h 88737"/>
                <a:gd name="connsiteX7" fmla="*/ 44974 w 56469"/>
                <a:gd name="connsiteY7" fmla="*/ 48241 h 88737"/>
                <a:gd name="connsiteX8" fmla="*/ 48886 w 56469"/>
                <a:gd name="connsiteY8" fmla="*/ 50863 h 88737"/>
                <a:gd name="connsiteX9" fmla="*/ 48241 w 56469"/>
                <a:gd name="connsiteY9" fmla="*/ 55461 h 88737"/>
                <a:gd name="connsiteX10" fmla="*/ 40376 w 56469"/>
                <a:gd name="connsiteY10" fmla="*/ 56106 h 88737"/>
                <a:gd name="connsiteX11" fmla="*/ 22023 w 56469"/>
                <a:gd name="connsiteY11" fmla="*/ 87568 h 88737"/>
                <a:gd name="connsiteX12" fmla="*/ 12867 w 56469"/>
                <a:gd name="connsiteY12" fmla="*/ 84301 h 88737"/>
                <a:gd name="connsiteX13" fmla="*/ 12181 w 56469"/>
                <a:gd name="connsiteY13" fmla="*/ 60059 h 8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469" h="88737">
                  <a:moveTo>
                    <a:pt x="3025" y="52839"/>
                  </a:moveTo>
                  <a:lnTo>
                    <a:pt x="10891" y="44328"/>
                  </a:lnTo>
                  <a:lnTo>
                    <a:pt x="12181" y="32510"/>
                  </a:lnTo>
                  <a:lnTo>
                    <a:pt x="41021" y="5647"/>
                  </a:lnTo>
                  <a:lnTo>
                    <a:pt x="54815" y="3025"/>
                  </a:lnTo>
                  <a:lnTo>
                    <a:pt x="54815" y="37108"/>
                  </a:lnTo>
                  <a:lnTo>
                    <a:pt x="46950" y="43683"/>
                  </a:lnTo>
                  <a:lnTo>
                    <a:pt x="44974" y="48241"/>
                  </a:lnTo>
                  <a:lnTo>
                    <a:pt x="48886" y="50863"/>
                  </a:lnTo>
                  <a:lnTo>
                    <a:pt x="48241" y="55461"/>
                  </a:lnTo>
                  <a:lnTo>
                    <a:pt x="40376" y="56106"/>
                  </a:lnTo>
                  <a:lnTo>
                    <a:pt x="22023" y="87568"/>
                  </a:lnTo>
                  <a:lnTo>
                    <a:pt x="12867" y="84301"/>
                  </a:lnTo>
                  <a:lnTo>
                    <a:pt x="12181" y="6005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74" name="Forme libre : forme 4636">
              <a:extLst>
                <a:ext uri="{FF2B5EF4-FFF2-40B4-BE49-F238E27FC236}">
                  <a16:creationId xmlns:a16="http://schemas.microsoft.com/office/drawing/2014/main" id="{76D5612F-0CB4-4960-BB0E-FC52F57950CB}"/>
                </a:ext>
              </a:extLst>
            </p:cNvPr>
            <p:cNvSpPr/>
            <p:nvPr/>
          </p:nvSpPr>
          <p:spPr>
            <a:xfrm>
              <a:off x="9097908" y="5847743"/>
              <a:ext cx="326715" cy="84704"/>
            </a:xfrm>
            <a:custGeom>
              <a:avLst/>
              <a:gdLst>
                <a:gd name="connsiteX0" fmla="*/ 267786 w 326715"/>
                <a:gd name="connsiteY0" fmla="*/ 38278 h 84703"/>
                <a:gd name="connsiteX1" fmla="*/ 275812 w 326715"/>
                <a:gd name="connsiteY1" fmla="*/ 24887 h 84703"/>
                <a:gd name="connsiteX2" fmla="*/ 291906 w 326715"/>
                <a:gd name="connsiteY2" fmla="*/ 14642 h 84703"/>
                <a:gd name="connsiteX3" fmla="*/ 303523 w 326715"/>
                <a:gd name="connsiteY3" fmla="*/ 16416 h 84703"/>
                <a:gd name="connsiteX4" fmla="*/ 316026 w 326715"/>
                <a:gd name="connsiteY4" fmla="*/ 3025 h 84703"/>
                <a:gd name="connsiteX5" fmla="*/ 319576 w 326715"/>
                <a:gd name="connsiteY5" fmla="*/ 11052 h 84703"/>
                <a:gd name="connsiteX6" fmla="*/ 324497 w 326715"/>
                <a:gd name="connsiteY6" fmla="*/ 13714 h 84703"/>
                <a:gd name="connsiteX7" fmla="*/ 318245 w 326715"/>
                <a:gd name="connsiteY7" fmla="*/ 39165 h 84703"/>
                <a:gd name="connsiteX8" fmla="*/ 306185 w 326715"/>
                <a:gd name="connsiteY8" fmla="*/ 45418 h 84703"/>
                <a:gd name="connsiteX9" fmla="*/ 285211 w 326715"/>
                <a:gd name="connsiteY9" fmla="*/ 45418 h 84703"/>
                <a:gd name="connsiteX10" fmla="*/ 267786 w 326715"/>
                <a:gd name="connsiteY10" fmla="*/ 51669 h 84703"/>
                <a:gd name="connsiteX11" fmla="*/ 252620 w 326715"/>
                <a:gd name="connsiteY11" fmla="*/ 53928 h 84703"/>
                <a:gd name="connsiteX12" fmla="*/ 235195 w 326715"/>
                <a:gd name="connsiteY12" fmla="*/ 63286 h 84703"/>
                <a:gd name="connsiteX13" fmla="*/ 217770 w 326715"/>
                <a:gd name="connsiteY13" fmla="*/ 65545 h 84703"/>
                <a:gd name="connsiteX14" fmla="*/ 177596 w 326715"/>
                <a:gd name="connsiteY14" fmla="*/ 82485 h 84703"/>
                <a:gd name="connsiteX15" fmla="*/ 149039 w 326715"/>
                <a:gd name="connsiteY15" fmla="*/ 82485 h 84703"/>
                <a:gd name="connsiteX16" fmla="*/ 147667 w 326715"/>
                <a:gd name="connsiteY16" fmla="*/ 69094 h 84703"/>
                <a:gd name="connsiteX17" fmla="*/ 136091 w 326715"/>
                <a:gd name="connsiteY17" fmla="*/ 64617 h 84703"/>
                <a:gd name="connsiteX18" fmla="*/ 121772 w 326715"/>
                <a:gd name="connsiteY18" fmla="*/ 64617 h 84703"/>
                <a:gd name="connsiteX19" fmla="*/ 108381 w 326715"/>
                <a:gd name="connsiteY19" fmla="*/ 59736 h 84703"/>
                <a:gd name="connsiteX20" fmla="*/ 62398 w 326715"/>
                <a:gd name="connsiteY20" fmla="*/ 66432 h 84703"/>
                <a:gd name="connsiteX21" fmla="*/ 54372 w 326715"/>
                <a:gd name="connsiteY21" fmla="*/ 62398 h 84703"/>
                <a:gd name="connsiteX22" fmla="*/ 12827 w 326715"/>
                <a:gd name="connsiteY22" fmla="*/ 69982 h 84703"/>
                <a:gd name="connsiteX23" fmla="*/ 3025 w 326715"/>
                <a:gd name="connsiteY23" fmla="*/ 66876 h 84703"/>
                <a:gd name="connsiteX24" fmla="*/ 3025 w 326715"/>
                <a:gd name="connsiteY24" fmla="*/ 20450 h 84703"/>
                <a:gd name="connsiteX25" fmla="*/ 7946 w 326715"/>
                <a:gd name="connsiteY25" fmla="*/ 29364 h 84703"/>
                <a:gd name="connsiteX26" fmla="*/ 15529 w 326715"/>
                <a:gd name="connsiteY26" fmla="*/ 30251 h 84703"/>
                <a:gd name="connsiteX27" fmla="*/ 16860 w 326715"/>
                <a:gd name="connsiteY27" fmla="*/ 22225 h 84703"/>
                <a:gd name="connsiteX28" fmla="*/ 14642 w 326715"/>
                <a:gd name="connsiteY28" fmla="*/ 10165 h 84703"/>
                <a:gd name="connsiteX29" fmla="*/ 19562 w 326715"/>
                <a:gd name="connsiteY29" fmla="*/ 4800 h 84703"/>
                <a:gd name="connsiteX30" fmla="*/ 25774 w 326715"/>
                <a:gd name="connsiteY30" fmla="*/ 22225 h 84703"/>
                <a:gd name="connsiteX31" fmla="*/ 50782 w 326715"/>
                <a:gd name="connsiteY31" fmla="*/ 21781 h 84703"/>
                <a:gd name="connsiteX32" fmla="*/ 66876 w 326715"/>
                <a:gd name="connsiteY32" fmla="*/ 7946 h 84703"/>
                <a:gd name="connsiteX33" fmla="*/ 74015 w 326715"/>
                <a:gd name="connsiteY33" fmla="*/ 11052 h 84703"/>
                <a:gd name="connsiteX34" fmla="*/ 73128 w 326715"/>
                <a:gd name="connsiteY34" fmla="*/ 14642 h 84703"/>
                <a:gd name="connsiteX35" fmla="*/ 64173 w 326715"/>
                <a:gd name="connsiteY35" fmla="*/ 24887 h 84703"/>
                <a:gd name="connsiteX36" fmla="*/ 82042 w 326715"/>
                <a:gd name="connsiteY36" fmla="*/ 24443 h 84703"/>
                <a:gd name="connsiteX37" fmla="*/ 84301 w 326715"/>
                <a:gd name="connsiteY37" fmla="*/ 36503 h 84703"/>
                <a:gd name="connsiteX38" fmla="*/ 100354 w 326715"/>
                <a:gd name="connsiteY38" fmla="*/ 35172 h 84703"/>
                <a:gd name="connsiteX39" fmla="*/ 131170 w 326715"/>
                <a:gd name="connsiteY39" fmla="*/ 21781 h 84703"/>
                <a:gd name="connsiteX40" fmla="*/ 149039 w 326715"/>
                <a:gd name="connsiteY40" fmla="*/ 17748 h 84703"/>
                <a:gd name="connsiteX41" fmla="*/ 160171 w 326715"/>
                <a:gd name="connsiteY41" fmla="*/ 13714 h 84703"/>
                <a:gd name="connsiteX42" fmla="*/ 168682 w 326715"/>
                <a:gd name="connsiteY42" fmla="*/ 13270 h 84703"/>
                <a:gd name="connsiteX43" fmla="*/ 174490 w 326715"/>
                <a:gd name="connsiteY43" fmla="*/ 22668 h 84703"/>
                <a:gd name="connsiteX44" fmla="*/ 213333 w 326715"/>
                <a:gd name="connsiteY44" fmla="*/ 16416 h 84703"/>
                <a:gd name="connsiteX45" fmla="*/ 223578 w 326715"/>
                <a:gd name="connsiteY45" fmla="*/ 21781 h 84703"/>
                <a:gd name="connsiteX46" fmla="*/ 245924 w 326715"/>
                <a:gd name="connsiteY46" fmla="*/ 8833 h 84703"/>
                <a:gd name="connsiteX47" fmla="*/ 257097 w 326715"/>
                <a:gd name="connsiteY47" fmla="*/ 10165 h 84703"/>
                <a:gd name="connsiteX48" fmla="*/ 254394 w 326715"/>
                <a:gd name="connsiteY48" fmla="*/ 34729 h 84703"/>
                <a:gd name="connsiteX49" fmla="*/ 259315 w 326715"/>
                <a:gd name="connsiteY49" fmla="*/ 38722 h 8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6715" h="84703">
                  <a:moveTo>
                    <a:pt x="267786" y="38278"/>
                  </a:moveTo>
                  <a:lnTo>
                    <a:pt x="275812" y="24887"/>
                  </a:lnTo>
                  <a:lnTo>
                    <a:pt x="291906" y="14642"/>
                  </a:lnTo>
                  <a:lnTo>
                    <a:pt x="303523" y="16416"/>
                  </a:lnTo>
                  <a:lnTo>
                    <a:pt x="316026" y="3025"/>
                  </a:lnTo>
                  <a:lnTo>
                    <a:pt x="319576" y="11052"/>
                  </a:lnTo>
                  <a:lnTo>
                    <a:pt x="324497" y="13714"/>
                  </a:lnTo>
                  <a:lnTo>
                    <a:pt x="318245" y="39165"/>
                  </a:lnTo>
                  <a:lnTo>
                    <a:pt x="306185" y="45418"/>
                  </a:lnTo>
                  <a:lnTo>
                    <a:pt x="285211" y="45418"/>
                  </a:lnTo>
                  <a:lnTo>
                    <a:pt x="267786" y="51669"/>
                  </a:lnTo>
                  <a:lnTo>
                    <a:pt x="252620" y="53928"/>
                  </a:lnTo>
                  <a:lnTo>
                    <a:pt x="235195" y="63286"/>
                  </a:lnTo>
                  <a:lnTo>
                    <a:pt x="217770" y="65545"/>
                  </a:lnTo>
                  <a:lnTo>
                    <a:pt x="177596" y="82485"/>
                  </a:lnTo>
                  <a:lnTo>
                    <a:pt x="149039" y="82485"/>
                  </a:lnTo>
                  <a:lnTo>
                    <a:pt x="147667" y="69094"/>
                  </a:lnTo>
                  <a:lnTo>
                    <a:pt x="136091" y="64617"/>
                  </a:lnTo>
                  <a:lnTo>
                    <a:pt x="121772" y="64617"/>
                  </a:lnTo>
                  <a:lnTo>
                    <a:pt x="108381" y="59736"/>
                  </a:lnTo>
                  <a:lnTo>
                    <a:pt x="62398" y="66432"/>
                  </a:lnTo>
                  <a:lnTo>
                    <a:pt x="54372" y="62398"/>
                  </a:lnTo>
                  <a:lnTo>
                    <a:pt x="12827" y="69982"/>
                  </a:lnTo>
                  <a:lnTo>
                    <a:pt x="3025" y="66876"/>
                  </a:lnTo>
                  <a:lnTo>
                    <a:pt x="3025" y="20450"/>
                  </a:lnTo>
                  <a:lnTo>
                    <a:pt x="7946" y="29364"/>
                  </a:lnTo>
                  <a:lnTo>
                    <a:pt x="15529" y="30251"/>
                  </a:lnTo>
                  <a:lnTo>
                    <a:pt x="16860" y="22225"/>
                  </a:lnTo>
                  <a:lnTo>
                    <a:pt x="14642" y="10165"/>
                  </a:lnTo>
                  <a:lnTo>
                    <a:pt x="19562" y="4800"/>
                  </a:lnTo>
                  <a:lnTo>
                    <a:pt x="25774" y="22225"/>
                  </a:lnTo>
                  <a:lnTo>
                    <a:pt x="50782" y="21781"/>
                  </a:lnTo>
                  <a:lnTo>
                    <a:pt x="66876" y="7946"/>
                  </a:lnTo>
                  <a:lnTo>
                    <a:pt x="74015" y="11052"/>
                  </a:lnTo>
                  <a:lnTo>
                    <a:pt x="73128" y="14642"/>
                  </a:lnTo>
                  <a:lnTo>
                    <a:pt x="64173" y="24887"/>
                  </a:lnTo>
                  <a:lnTo>
                    <a:pt x="82042" y="24443"/>
                  </a:lnTo>
                  <a:lnTo>
                    <a:pt x="84301" y="36503"/>
                  </a:lnTo>
                  <a:lnTo>
                    <a:pt x="100354" y="35172"/>
                  </a:lnTo>
                  <a:lnTo>
                    <a:pt x="131170" y="21781"/>
                  </a:lnTo>
                  <a:lnTo>
                    <a:pt x="149039" y="17748"/>
                  </a:lnTo>
                  <a:lnTo>
                    <a:pt x="160171" y="13714"/>
                  </a:lnTo>
                  <a:lnTo>
                    <a:pt x="168682" y="13270"/>
                  </a:lnTo>
                  <a:lnTo>
                    <a:pt x="174490" y="22668"/>
                  </a:lnTo>
                  <a:lnTo>
                    <a:pt x="213333" y="16416"/>
                  </a:lnTo>
                  <a:lnTo>
                    <a:pt x="223578" y="21781"/>
                  </a:lnTo>
                  <a:lnTo>
                    <a:pt x="245924" y="8833"/>
                  </a:lnTo>
                  <a:lnTo>
                    <a:pt x="257097" y="10165"/>
                  </a:lnTo>
                  <a:lnTo>
                    <a:pt x="254394" y="34729"/>
                  </a:lnTo>
                  <a:lnTo>
                    <a:pt x="259315" y="3872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75" name="Forme libre : forme 4637">
              <a:extLst>
                <a:ext uri="{FF2B5EF4-FFF2-40B4-BE49-F238E27FC236}">
                  <a16:creationId xmlns:a16="http://schemas.microsoft.com/office/drawing/2014/main" id="{8EC09184-BA17-4A60-B09D-80E62EB08A0D}"/>
                </a:ext>
              </a:extLst>
            </p:cNvPr>
            <p:cNvSpPr/>
            <p:nvPr/>
          </p:nvSpPr>
          <p:spPr>
            <a:xfrm>
              <a:off x="9286314" y="5706650"/>
              <a:ext cx="12101" cy="20168"/>
            </a:xfrm>
            <a:custGeom>
              <a:avLst/>
              <a:gdLst>
                <a:gd name="connsiteX0" fmla="*/ 3025 w 12100"/>
                <a:gd name="connsiteY0" fmla="*/ 3469 h 20167"/>
                <a:gd name="connsiteX1" fmla="*/ 3025 w 12100"/>
                <a:gd name="connsiteY1" fmla="*/ 17747 h 20167"/>
                <a:gd name="connsiteX2" fmla="*/ 10164 w 12100"/>
                <a:gd name="connsiteY2" fmla="*/ 18635 h 20167"/>
                <a:gd name="connsiteX3" fmla="*/ 12867 w 12100"/>
                <a:gd name="connsiteY3" fmla="*/ 9720 h 20167"/>
                <a:gd name="connsiteX4" fmla="*/ 6615 w 12100"/>
                <a:gd name="connsiteY4" fmla="*/ 3025 h 20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0" h="20167">
                  <a:moveTo>
                    <a:pt x="3025" y="3469"/>
                  </a:moveTo>
                  <a:lnTo>
                    <a:pt x="3025" y="17747"/>
                  </a:lnTo>
                  <a:lnTo>
                    <a:pt x="10164" y="18635"/>
                  </a:lnTo>
                  <a:lnTo>
                    <a:pt x="12867" y="9720"/>
                  </a:lnTo>
                  <a:lnTo>
                    <a:pt x="6615" y="30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76" name="Forme libre : forme 4638">
              <a:extLst>
                <a:ext uri="{FF2B5EF4-FFF2-40B4-BE49-F238E27FC236}">
                  <a16:creationId xmlns:a16="http://schemas.microsoft.com/office/drawing/2014/main" id="{A3531E77-DAE2-4E82-A0CA-9FE752B68E34}"/>
                </a:ext>
              </a:extLst>
            </p:cNvPr>
            <p:cNvSpPr/>
            <p:nvPr/>
          </p:nvSpPr>
          <p:spPr>
            <a:xfrm>
              <a:off x="9325157" y="5624931"/>
              <a:ext cx="24201" cy="28235"/>
            </a:xfrm>
            <a:custGeom>
              <a:avLst/>
              <a:gdLst>
                <a:gd name="connsiteX0" fmla="*/ 3025 w 24201"/>
                <a:gd name="connsiteY0" fmla="*/ 19562 h 28234"/>
                <a:gd name="connsiteX1" fmla="*/ 17788 w 24201"/>
                <a:gd name="connsiteY1" fmla="*/ 3025 h 28234"/>
                <a:gd name="connsiteX2" fmla="*/ 21781 w 24201"/>
                <a:gd name="connsiteY2" fmla="*/ 8390 h 28234"/>
                <a:gd name="connsiteX3" fmla="*/ 5284 w 24201"/>
                <a:gd name="connsiteY3" fmla="*/ 25371 h 28234"/>
              </a:gdLst>
              <a:ahLst/>
              <a:cxnLst>
                <a:cxn ang="0">
                  <a:pos x="connsiteX0" y="connsiteY0"/>
                </a:cxn>
                <a:cxn ang="0">
                  <a:pos x="connsiteX1" y="connsiteY1"/>
                </a:cxn>
                <a:cxn ang="0">
                  <a:pos x="connsiteX2" y="connsiteY2"/>
                </a:cxn>
                <a:cxn ang="0">
                  <a:pos x="connsiteX3" y="connsiteY3"/>
                </a:cxn>
              </a:cxnLst>
              <a:rect l="l" t="t" r="r" b="b"/>
              <a:pathLst>
                <a:path w="24201" h="28234">
                  <a:moveTo>
                    <a:pt x="3025" y="19562"/>
                  </a:moveTo>
                  <a:lnTo>
                    <a:pt x="17788" y="3025"/>
                  </a:lnTo>
                  <a:lnTo>
                    <a:pt x="21781" y="8390"/>
                  </a:lnTo>
                  <a:lnTo>
                    <a:pt x="5284" y="253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77" name="Forme libre : forme 4639">
              <a:extLst>
                <a:ext uri="{FF2B5EF4-FFF2-40B4-BE49-F238E27FC236}">
                  <a16:creationId xmlns:a16="http://schemas.microsoft.com/office/drawing/2014/main" id="{3E34839D-F97F-4DDE-A468-147AEB483E4B}"/>
                </a:ext>
              </a:extLst>
            </p:cNvPr>
            <p:cNvSpPr/>
            <p:nvPr/>
          </p:nvSpPr>
          <p:spPr>
            <a:xfrm>
              <a:off x="9474680" y="5809626"/>
              <a:ext cx="20168" cy="16134"/>
            </a:xfrm>
            <a:custGeom>
              <a:avLst/>
              <a:gdLst>
                <a:gd name="connsiteX0" fmla="*/ 3025 w 20167"/>
                <a:gd name="connsiteY0" fmla="*/ 10891 h 16134"/>
                <a:gd name="connsiteX1" fmla="*/ 14359 w 20167"/>
                <a:gd name="connsiteY1" fmla="*/ 3025 h 16134"/>
                <a:gd name="connsiteX2" fmla="*/ 18474 w 20167"/>
                <a:gd name="connsiteY2" fmla="*/ 6777 h 16134"/>
                <a:gd name="connsiteX3" fmla="*/ 7462 w 20167"/>
                <a:gd name="connsiteY3" fmla="*/ 16215 h 16134"/>
              </a:gdLst>
              <a:ahLst/>
              <a:cxnLst>
                <a:cxn ang="0">
                  <a:pos x="connsiteX0" y="connsiteY0"/>
                </a:cxn>
                <a:cxn ang="0">
                  <a:pos x="connsiteX1" y="connsiteY1"/>
                </a:cxn>
                <a:cxn ang="0">
                  <a:pos x="connsiteX2" y="connsiteY2"/>
                </a:cxn>
                <a:cxn ang="0">
                  <a:pos x="connsiteX3" y="connsiteY3"/>
                </a:cxn>
              </a:cxnLst>
              <a:rect l="l" t="t" r="r" b="b"/>
              <a:pathLst>
                <a:path w="20167" h="16134">
                  <a:moveTo>
                    <a:pt x="3025" y="10891"/>
                  </a:moveTo>
                  <a:lnTo>
                    <a:pt x="14359" y="3025"/>
                  </a:lnTo>
                  <a:lnTo>
                    <a:pt x="18474" y="6777"/>
                  </a:lnTo>
                  <a:lnTo>
                    <a:pt x="7462" y="162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78" name="Forme libre : forme 4640">
              <a:extLst>
                <a:ext uri="{FF2B5EF4-FFF2-40B4-BE49-F238E27FC236}">
                  <a16:creationId xmlns:a16="http://schemas.microsoft.com/office/drawing/2014/main" id="{28B19D19-22E5-46B8-B682-BEDFA1D34005}"/>
                </a:ext>
              </a:extLst>
            </p:cNvPr>
            <p:cNvSpPr/>
            <p:nvPr/>
          </p:nvSpPr>
          <p:spPr>
            <a:xfrm>
              <a:off x="9491056" y="5752350"/>
              <a:ext cx="24201" cy="56469"/>
            </a:xfrm>
            <a:custGeom>
              <a:avLst/>
              <a:gdLst>
                <a:gd name="connsiteX0" fmla="*/ 9640 w 24201"/>
                <a:gd name="connsiteY0" fmla="*/ 21257 h 56469"/>
                <a:gd name="connsiteX1" fmla="*/ 11536 w 24201"/>
                <a:gd name="connsiteY1" fmla="*/ 5848 h 56469"/>
                <a:gd name="connsiteX2" fmla="*/ 16255 w 24201"/>
                <a:gd name="connsiteY2" fmla="*/ 3025 h 56469"/>
                <a:gd name="connsiteX3" fmla="*/ 19079 w 24201"/>
                <a:gd name="connsiteY3" fmla="*/ 15610 h 56469"/>
                <a:gd name="connsiteX4" fmla="*/ 14360 w 24201"/>
                <a:gd name="connsiteY4" fmla="*/ 23798 h 56469"/>
                <a:gd name="connsiteX5" fmla="*/ 15932 w 24201"/>
                <a:gd name="connsiteY5" fmla="*/ 30090 h 56469"/>
                <a:gd name="connsiteX6" fmla="*/ 24120 w 24201"/>
                <a:gd name="connsiteY6" fmla="*/ 36988 h 56469"/>
                <a:gd name="connsiteX7" fmla="*/ 23475 w 24201"/>
                <a:gd name="connsiteY7" fmla="*/ 48644 h 56469"/>
                <a:gd name="connsiteX8" fmla="*/ 20974 w 24201"/>
                <a:gd name="connsiteY8" fmla="*/ 50217 h 56469"/>
                <a:gd name="connsiteX9" fmla="*/ 20047 w 24201"/>
                <a:gd name="connsiteY9" fmla="*/ 57155 h 56469"/>
                <a:gd name="connsiteX10" fmla="*/ 13432 w 24201"/>
                <a:gd name="connsiteY10" fmla="*/ 53686 h 56469"/>
                <a:gd name="connsiteX11" fmla="*/ 12786 w 24201"/>
                <a:gd name="connsiteY11" fmla="*/ 47394 h 56469"/>
                <a:gd name="connsiteX12" fmla="*/ 8713 w 24201"/>
                <a:gd name="connsiteY12" fmla="*/ 37633 h 56469"/>
                <a:gd name="connsiteX13" fmla="*/ 3025 w 24201"/>
                <a:gd name="connsiteY13" fmla="*/ 31986 h 56469"/>
                <a:gd name="connsiteX14" fmla="*/ 8995 w 24201"/>
                <a:gd name="connsiteY14" fmla="*/ 27267 h 5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01" h="56469">
                  <a:moveTo>
                    <a:pt x="9640" y="21257"/>
                  </a:moveTo>
                  <a:lnTo>
                    <a:pt x="11536" y="5848"/>
                  </a:lnTo>
                  <a:lnTo>
                    <a:pt x="16255" y="3025"/>
                  </a:lnTo>
                  <a:lnTo>
                    <a:pt x="19079" y="15610"/>
                  </a:lnTo>
                  <a:lnTo>
                    <a:pt x="14360" y="23798"/>
                  </a:lnTo>
                  <a:lnTo>
                    <a:pt x="15932" y="30090"/>
                  </a:lnTo>
                  <a:lnTo>
                    <a:pt x="24120" y="36988"/>
                  </a:lnTo>
                  <a:lnTo>
                    <a:pt x="23475" y="48644"/>
                  </a:lnTo>
                  <a:lnTo>
                    <a:pt x="20974" y="50217"/>
                  </a:lnTo>
                  <a:lnTo>
                    <a:pt x="20047" y="57155"/>
                  </a:lnTo>
                  <a:lnTo>
                    <a:pt x="13432" y="53686"/>
                  </a:lnTo>
                  <a:lnTo>
                    <a:pt x="12786" y="47394"/>
                  </a:lnTo>
                  <a:lnTo>
                    <a:pt x="8713" y="37633"/>
                  </a:lnTo>
                  <a:lnTo>
                    <a:pt x="3025" y="31986"/>
                  </a:lnTo>
                  <a:lnTo>
                    <a:pt x="8995" y="2726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79" name="Forme libre : forme 4641">
              <a:extLst>
                <a:ext uri="{FF2B5EF4-FFF2-40B4-BE49-F238E27FC236}">
                  <a16:creationId xmlns:a16="http://schemas.microsoft.com/office/drawing/2014/main" id="{64291339-33EE-44CB-B472-3A3108C9B86E}"/>
                </a:ext>
              </a:extLst>
            </p:cNvPr>
            <p:cNvSpPr/>
            <p:nvPr/>
          </p:nvSpPr>
          <p:spPr>
            <a:xfrm>
              <a:off x="9374608" y="5657602"/>
              <a:ext cx="28235" cy="24201"/>
            </a:xfrm>
            <a:custGeom>
              <a:avLst/>
              <a:gdLst>
                <a:gd name="connsiteX0" fmla="*/ 13754 w 28234"/>
                <a:gd name="connsiteY0" fmla="*/ 10890 h 24201"/>
                <a:gd name="connsiteX1" fmla="*/ 17183 w 28234"/>
                <a:gd name="connsiteY1" fmla="*/ 3025 h 24201"/>
                <a:gd name="connsiteX2" fmla="*/ 27912 w 28234"/>
                <a:gd name="connsiteY2" fmla="*/ 9963 h 24201"/>
                <a:gd name="connsiteX3" fmla="*/ 17183 w 28234"/>
                <a:gd name="connsiteY3" fmla="*/ 12463 h 24201"/>
                <a:gd name="connsiteX4" fmla="*/ 14037 w 28234"/>
                <a:gd name="connsiteY4" fmla="*/ 19078 h 24201"/>
                <a:gd name="connsiteX5" fmla="*/ 10891 w 28234"/>
                <a:gd name="connsiteY5" fmla="*/ 23475 h 24201"/>
                <a:gd name="connsiteX6" fmla="*/ 3025 w 28234"/>
                <a:gd name="connsiteY6" fmla="*/ 16860 h 24201"/>
                <a:gd name="connsiteX7" fmla="*/ 5566 w 28234"/>
                <a:gd name="connsiteY7" fmla="*/ 11858 h 24201"/>
                <a:gd name="connsiteX8" fmla="*/ 9963 w 28234"/>
                <a:gd name="connsiteY8" fmla="*/ 13109 h 2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34" h="24201">
                  <a:moveTo>
                    <a:pt x="13754" y="10890"/>
                  </a:moveTo>
                  <a:lnTo>
                    <a:pt x="17183" y="3025"/>
                  </a:lnTo>
                  <a:lnTo>
                    <a:pt x="27912" y="9963"/>
                  </a:lnTo>
                  <a:lnTo>
                    <a:pt x="17183" y="12463"/>
                  </a:lnTo>
                  <a:lnTo>
                    <a:pt x="14037" y="19078"/>
                  </a:lnTo>
                  <a:lnTo>
                    <a:pt x="10891" y="23475"/>
                  </a:lnTo>
                  <a:lnTo>
                    <a:pt x="3025" y="16860"/>
                  </a:lnTo>
                  <a:lnTo>
                    <a:pt x="5566" y="11858"/>
                  </a:lnTo>
                  <a:lnTo>
                    <a:pt x="9963" y="13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80" name="Forme libre : forme 4642">
              <a:extLst>
                <a:ext uri="{FF2B5EF4-FFF2-40B4-BE49-F238E27FC236}">
                  <a16:creationId xmlns:a16="http://schemas.microsoft.com/office/drawing/2014/main" id="{0C28487A-4F5E-4AC4-87E6-89334200ED39}"/>
                </a:ext>
              </a:extLst>
            </p:cNvPr>
            <p:cNvSpPr/>
            <p:nvPr/>
          </p:nvSpPr>
          <p:spPr>
            <a:xfrm>
              <a:off x="9319550" y="5516631"/>
              <a:ext cx="40335" cy="32268"/>
            </a:xfrm>
            <a:custGeom>
              <a:avLst/>
              <a:gdLst>
                <a:gd name="connsiteX0" fmla="*/ 12141 w 40335"/>
                <a:gd name="connsiteY0" fmla="*/ 14360 h 32268"/>
                <a:gd name="connsiteX1" fmla="*/ 24403 w 40335"/>
                <a:gd name="connsiteY1" fmla="*/ 13392 h 32268"/>
                <a:gd name="connsiteX2" fmla="*/ 37955 w 40335"/>
                <a:gd name="connsiteY2" fmla="*/ 3025 h 32268"/>
                <a:gd name="connsiteX3" fmla="*/ 39528 w 40335"/>
                <a:gd name="connsiteY3" fmla="*/ 7422 h 32268"/>
                <a:gd name="connsiteX4" fmla="*/ 27872 w 40335"/>
                <a:gd name="connsiteY4" fmla="*/ 22507 h 32268"/>
                <a:gd name="connsiteX5" fmla="*/ 19401 w 40335"/>
                <a:gd name="connsiteY5" fmla="*/ 24726 h 32268"/>
                <a:gd name="connsiteX6" fmla="*/ 10891 w 40335"/>
                <a:gd name="connsiteY6" fmla="*/ 31018 h 32268"/>
                <a:gd name="connsiteX7" fmla="*/ 3953 w 40335"/>
                <a:gd name="connsiteY7" fmla="*/ 31018 h 32268"/>
                <a:gd name="connsiteX8" fmla="*/ 3025 w 40335"/>
                <a:gd name="connsiteY8" fmla="*/ 27226 h 3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5" h="32268">
                  <a:moveTo>
                    <a:pt x="12141" y="14360"/>
                  </a:moveTo>
                  <a:lnTo>
                    <a:pt x="24403" y="13392"/>
                  </a:lnTo>
                  <a:lnTo>
                    <a:pt x="37955" y="3025"/>
                  </a:lnTo>
                  <a:lnTo>
                    <a:pt x="39528" y="7422"/>
                  </a:lnTo>
                  <a:lnTo>
                    <a:pt x="27872" y="22507"/>
                  </a:lnTo>
                  <a:lnTo>
                    <a:pt x="19401" y="24726"/>
                  </a:lnTo>
                  <a:lnTo>
                    <a:pt x="10891" y="31018"/>
                  </a:lnTo>
                  <a:lnTo>
                    <a:pt x="3953" y="31018"/>
                  </a:lnTo>
                  <a:lnTo>
                    <a:pt x="3025" y="2722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81" name="Forme libre : forme 4643">
              <a:extLst>
                <a:ext uri="{FF2B5EF4-FFF2-40B4-BE49-F238E27FC236}">
                  <a16:creationId xmlns:a16="http://schemas.microsoft.com/office/drawing/2014/main" id="{EBD9E897-CDFF-46F8-9055-AD3245F8FA3D}"/>
                </a:ext>
              </a:extLst>
            </p:cNvPr>
            <p:cNvSpPr/>
            <p:nvPr/>
          </p:nvSpPr>
          <p:spPr>
            <a:xfrm>
              <a:off x="9380900" y="5485129"/>
              <a:ext cx="52436" cy="28235"/>
            </a:xfrm>
            <a:custGeom>
              <a:avLst/>
              <a:gdLst>
                <a:gd name="connsiteX0" fmla="*/ 3025 w 52435"/>
                <a:gd name="connsiteY0" fmla="*/ 24120 h 28234"/>
                <a:gd name="connsiteX1" fmla="*/ 3348 w 52435"/>
                <a:gd name="connsiteY1" fmla="*/ 15005 h 28234"/>
                <a:gd name="connsiteX2" fmla="*/ 23516 w 52435"/>
                <a:gd name="connsiteY2" fmla="*/ 3025 h 28234"/>
                <a:gd name="connsiteX3" fmla="*/ 40174 w 52435"/>
                <a:gd name="connsiteY3" fmla="*/ 6494 h 28234"/>
                <a:gd name="connsiteX4" fmla="*/ 52759 w 52435"/>
                <a:gd name="connsiteY4" fmla="*/ 5566 h 28234"/>
                <a:gd name="connsiteX5" fmla="*/ 52759 w 52435"/>
                <a:gd name="connsiteY5" fmla="*/ 12786 h 28234"/>
                <a:gd name="connsiteX6" fmla="*/ 42998 w 52435"/>
                <a:gd name="connsiteY6" fmla="*/ 17223 h 28234"/>
                <a:gd name="connsiteX7" fmla="*/ 32631 w 52435"/>
                <a:gd name="connsiteY7" fmla="*/ 25371 h 28234"/>
                <a:gd name="connsiteX8" fmla="*/ 20329 w 52435"/>
                <a:gd name="connsiteY8" fmla="*/ 21297 h 28234"/>
                <a:gd name="connsiteX9" fmla="*/ 12181 w 52435"/>
                <a:gd name="connsiteY9" fmla="*/ 23193 h 28234"/>
                <a:gd name="connsiteX10" fmla="*/ 9035 w 52435"/>
                <a:gd name="connsiteY10" fmla="*/ 27267 h 2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35" h="28234">
                  <a:moveTo>
                    <a:pt x="3025" y="24120"/>
                  </a:moveTo>
                  <a:lnTo>
                    <a:pt x="3348" y="15005"/>
                  </a:lnTo>
                  <a:lnTo>
                    <a:pt x="23516" y="3025"/>
                  </a:lnTo>
                  <a:lnTo>
                    <a:pt x="40174" y="6494"/>
                  </a:lnTo>
                  <a:lnTo>
                    <a:pt x="52759" y="5566"/>
                  </a:lnTo>
                  <a:lnTo>
                    <a:pt x="52759" y="12786"/>
                  </a:lnTo>
                  <a:lnTo>
                    <a:pt x="42998" y="17223"/>
                  </a:lnTo>
                  <a:lnTo>
                    <a:pt x="32631" y="25371"/>
                  </a:lnTo>
                  <a:lnTo>
                    <a:pt x="20329" y="21297"/>
                  </a:lnTo>
                  <a:lnTo>
                    <a:pt x="12181" y="23193"/>
                  </a:lnTo>
                  <a:lnTo>
                    <a:pt x="9035" y="2726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82" name="Forme libre : forme 4644">
              <a:extLst>
                <a:ext uri="{FF2B5EF4-FFF2-40B4-BE49-F238E27FC236}">
                  <a16:creationId xmlns:a16="http://schemas.microsoft.com/office/drawing/2014/main" id="{B8B28FE2-F0BD-4AF9-A0B2-CA651859B790}"/>
                </a:ext>
              </a:extLst>
            </p:cNvPr>
            <p:cNvSpPr/>
            <p:nvPr/>
          </p:nvSpPr>
          <p:spPr>
            <a:xfrm>
              <a:off x="9446364" y="5601577"/>
              <a:ext cx="48402" cy="40335"/>
            </a:xfrm>
            <a:custGeom>
              <a:avLst/>
              <a:gdLst>
                <a:gd name="connsiteX0" fmla="*/ 12463 w 48402"/>
                <a:gd name="connsiteY0" fmla="*/ 25371 h 40335"/>
                <a:gd name="connsiteX1" fmla="*/ 10608 w 48402"/>
                <a:gd name="connsiteY1" fmla="*/ 27912 h 40335"/>
                <a:gd name="connsiteX2" fmla="*/ 8390 w 48402"/>
                <a:gd name="connsiteY2" fmla="*/ 37673 h 40335"/>
                <a:gd name="connsiteX3" fmla="*/ 3025 w 48402"/>
                <a:gd name="connsiteY3" fmla="*/ 33559 h 40335"/>
                <a:gd name="connsiteX4" fmla="*/ 3025 w 48402"/>
                <a:gd name="connsiteY4" fmla="*/ 29162 h 40335"/>
                <a:gd name="connsiteX5" fmla="*/ 22225 w 48402"/>
                <a:gd name="connsiteY5" fmla="*/ 10286 h 40335"/>
                <a:gd name="connsiteX6" fmla="*/ 33559 w 48402"/>
                <a:gd name="connsiteY6" fmla="*/ 3348 h 40335"/>
                <a:gd name="connsiteX7" fmla="*/ 45821 w 48402"/>
                <a:gd name="connsiteY7" fmla="*/ 3025 h 40335"/>
                <a:gd name="connsiteX8" fmla="*/ 44248 w 48402"/>
                <a:gd name="connsiteY8" fmla="*/ 8390 h 40335"/>
                <a:gd name="connsiteX9" fmla="*/ 32913 w 48402"/>
                <a:gd name="connsiteY9" fmla="*/ 13109 h 40335"/>
                <a:gd name="connsiteX10" fmla="*/ 25694 w 48402"/>
                <a:gd name="connsiteY10" fmla="*/ 22547 h 4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02" h="40335">
                  <a:moveTo>
                    <a:pt x="12463" y="25371"/>
                  </a:moveTo>
                  <a:lnTo>
                    <a:pt x="10608" y="27912"/>
                  </a:lnTo>
                  <a:lnTo>
                    <a:pt x="8390" y="37673"/>
                  </a:lnTo>
                  <a:lnTo>
                    <a:pt x="3025" y="33559"/>
                  </a:lnTo>
                  <a:lnTo>
                    <a:pt x="3025" y="29162"/>
                  </a:lnTo>
                  <a:lnTo>
                    <a:pt x="22225" y="10286"/>
                  </a:lnTo>
                  <a:lnTo>
                    <a:pt x="33559" y="3348"/>
                  </a:lnTo>
                  <a:lnTo>
                    <a:pt x="45821" y="3025"/>
                  </a:lnTo>
                  <a:lnTo>
                    <a:pt x="44248" y="8390"/>
                  </a:lnTo>
                  <a:lnTo>
                    <a:pt x="32913" y="13109"/>
                  </a:lnTo>
                  <a:lnTo>
                    <a:pt x="25694" y="2254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83" name="Forme libre : forme 4645">
              <a:extLst>
                <a:ext uri="{FF2B5EF4-FFF2-40B4-BE49-F238E27FC236}">
                  <a16:creationId xmlns:a16="http://schemas.microsoft.com/office/drawing/2014/main" id="{69E637B6-2AE6-41ED-8B72-2F9E691C1980}"/>
                </a:ext>
              </a:extLst>
            </p:cNvPr>
            <p:cNvSpPr/>
            <p:nvPr/>
          </p:nvSpPr>
          <p:spPr>
            <a:xfrm>
              <a:off x="9441040" y="5588387"/>
              <a:ext cx="16134" cy="20168"/>
            </a:xfrm>
            <a:custGeom>
              <a:avLst/>
              <a:gdLst>
                <a:gd name="connsiteX0" fmla="*/ 3025 w 16134"/>
                <a:gd name="connsiteY0" fmla="*/ 18433 h 20167"/>
                <a:gd name="connsiteX1" fmla="*/ 3025 w 16134"/>
                <a:gd name="connsiteY1" fmla="*/ 4598 h 20167"/>
                <a:gd name="connsiteX2" fmla="*/ 10245 w 16134"/>
                <a:gd name="connsiteY2" fmla="*/ 3025 h 20167"/>
                <a:gd name="connsiteX3" fmla="*/ 15932 w 16134"/>
                <a:gd name="connsiteY3" fmla="*/ 7422 h 20167"/>
                <a:gd name="connsiteX4" fmla="*/ 14964 w 16134"/>
                <a:gd name="connsiteY4" fmla="*/ 14642 h 20167"/>
                <a:gd name="connsiteX5" fmla="*/ 7744 w 16134"/>
                <a:gd name="connsiteY5" fmla="*/ 17183 h 2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34" h="20167">
                  <a:moveTo>
                    <a:pt x="3025" y="18433"/>
                  </a:moveTo>
                  <a:lnTo>
                    <a:pt x="3025" y="4598"/>
                  </a:lnTo>
                  <a:lnTo>
                    <a:pt x="10245" y="3025"/>
                  </a:lnTo>
                  <a:lnTo>
                    <a:pt x="15932" y="7422"/>
                  </a:lnTo>
                  <a:lnTo>
                    <a:pt x="14964" y="14642"/>
                  </a:lnTo>
                  <a:lnTo>
                    <a:pt x="7744" y="1718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84" name="Forme libre : forme 4646">
              <a:extLst>
                <a:ext uri="{FF2B5EF4-FFF2-40B4-BE49-F238E27FC236}">
                  <a16:creationId xmlns:a16="http://schemas.microsoft.com/office/drawing/2014/main" id="{3BDDEC15-7B69-4370-B08A-DE86E9BA0F0B}"/>
                </a:ext>
              </a:extLst>
            </p:cNvPr>
            <p:cNvSpPr/>
            <p:nvPr/>
          </p:nvSpPr>
          <p:spPr>
            <a:xfrm>
              <a:off x="9244567" y="5405346"/>
              <a:ext cx="12101" cy="16134"/>
            </a:xfrm>
            <a:custGeom>
              <a:avLst/>
              <a:gdLst>
                <a:gd name="connsiteX0" fmla="*/ 3025 w 12100"/>
                <a:gd name="connsiteY0" fmla="*/ 3025 h 16134"/>
                <a:gd name="connsiteX1" fmla="*/ 4195 w 12100"/>
                <a:gd name="connsiteY1" fmla="*/ 14077 h 16134"/>
                <a:gd name="connsiteX2" fmla="*/ 10285 w 12100"/>
                <a:gd name="connsiteY2" fmla="*/ 12908 h 16134"/>
                <a:gd name="connsiteX3" fmla="*/ 11455 w 12100"/>
                <a:gd name="connsiteY3" fmla="*/ 3308 h 16134"/>
              </a:gdLst>
              <a:ahLst/>
              <a:cxnLst>
                <a:cxn ang="0">
                  <a:pos x="connsiteX0" y="connsiteY0"/>
                </a:cxn>
                <a:cxn ang="0">
                  <a:pos x="connsiteX1" y="connsiteY1"/>
                </a:cxn>
                <a:cxn ang="0">
                  <a:pos x="connsiteX2" y="connsiteY2"/>
                </a:cxn>
                <a:cxn ang="0">
                  <a:pos x="connsiteX3" y="connsiteY3"/>
                </a:cxn>
              </a:cxnLst>
              <a:rect l="l" t="t" r="r" b="b"/>
              <a:pathLst>
                <a:path w="12100" h="16134">
                  <a:moveTo>
                    <a:pt x="3025" y="3025"/>
                  </a:moveTo>
                  <a:lnTo>
                    <a:pt x="4195" y="14077"/>
                  </a:lnTo>
                  <a:lnTo>
                    <a:pt x="10285" y="12908"/>
                  </a:lnTo>
                  <a:lnTo>
                    <a:pt x="11455" y="33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85" name="Forme libre : forme 4647">
              <a:extLst>
                <a:ext uri="{FF2B5EF4-FFF2-40B4-BE49-F238E27FC236}">
                  <a16:creationId xmlns:a16="http://schemas.microsoft.com/office/drawing/2014/main" id="{B1429F63-6454-4AA3-93B3-757F51128B2D}"/>
                </a:ext>
              </a:extLst>
            </p:cNvPr>
            <p:cNvSpPr/>
            <p:nvPr/>
          </p:nvSpPr>
          <p:spPr>
            <a:xfrm>
              <a:off x="9276876" y="5397198"/>
              <a:ext cx="44369" cy="64536"/>
            </a:xfrm>
            <a:custGeom>
              <a:avLst/>
              <a:gdLst>
                <a:gd name="connsiteX0" fmla="*/ 4477 w 44368"/>
                <a:gd name="connsiteY0" fmla="*/ 9156 h 64536"/>
                <a:gd name="connsiteX1" fmla="*/ 20168 w 44368"/>
                <a:gd name="connsiteY1" fmla="*/ 3025 h 64536"/>
                <a:gd name="connsiteX2" fmla="*/ 40254 w 44368"/>
                <a:gd name="connsiteY2" fmla="*/ 7986 h 64536"/>
                <a:gd name="connsiteX3" fmla="*/ 43764 w 44368"/>
                <a:gd name="connsiteY3" fmla="*/ 38520 h 64536"/>
                <a:gd name="connsiteX4" fmla="*/ 40254 w 44368"/>
                <a:gd name="connsiteY4" fmla="*/ 49572 h 64536"/>
                <a:gd name="connsiteX5" fmla="*/ 39690 w 44368"/>
                <a:gd name="connsiteY5" fmla="*/ 56268 h 64536"/>
                <a:gd name="connsiteX6" fmla="*/ 32712 w 44368"/>
                <a:gd name="connsiteY6" fmla="*/ 60342 h 64536"/>
                <a:gd name="connsiteX7" fmla="*/ 28920 w 44368"/>
                <a:gd name="connsiteY7" fmla="*/ 62963 h 64536"/>
                <a:gd name="connsiteX8" fmla="*/ 22790 w 44368"/>
                <a:gd name="connsiteY8" fmla="*/ 61229 h 64536"/>
                <a:gd name="connsiteX9" fmla="*/ 15811 w 44368"/>
                <a:gd name="connsiteY9" fmla="*/ 55138 h 64536"/>
                <a:gd name="connsiteX10" fmla="*/ 15529 w 44368"/>
                <a:gd name="connsiteY10" fmla="*/ 49895 h 64536"/>
                <a:gd name="connsiteX11" fmla="*/ 24242 w 44368"/>
                <a:gd name="connsiteY11" fmla="*/ 44651 h 64536"/>
                <a:gd name="connsiteX12" fmla="*/ 24847 w 44368"/>
                <a:gd name="connsiteY12" fmla="*/ 34769 h 64536"/>
                <a:gd name="connsiteX13" fmla="*/ 14642 w 44368"/>
                <a:gd name="connsiteY13" fmla="*/ 23112 h 64536"/>
                <a:gd name="connsiteX14" fmla="*/ 3025 w 44368"/>
                <a:gd name="connsiteY14" fmla="*/ 17022 h 64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68" h="64536">
                  <a:moveTo>
                    <a:pt x="4477" y="9156"/>
                  </a:moveTo>
                  <a:lnTo>
                    <a:pt x="20168" y="3025"/>
                  </a:lnTo>
                  <a:lnTo>
                    <a:pt x="40254" y="7986"/>
                  </a:lnTo>
                  <a:lnTo>
                    <a:pt x="43764" y="38520"/>
                  </a:lnTo>
                  <a:lnTo>
                    <a:pt x="40254" y="49572"/>
                  </a:lnTo>
                  <a:lnTo>
                    <a:pt x="39690" y="56268"/>
                  </a:lnTo>
                  <a:lnTo>
                    <a:pt x="32712" y="60342"/>
                  </a:lnTo>
                  <a:lnTo>
                    <a:pt x="28920" y="62963"/>
                  </a:lnTo>
                  <a:lnTo>
                    <a:pt x="22790" y="61229"/>
                  </a:lnTo>
                  <a:lnTo>
                    <a:pt x="15811" y="55138"/>
                  </a:lnTo>
                  <a:lnTo>
                    <a:pt x="15529" y="49895"/>
                  </a:lnTo>
                  <a:lnTo>
                    <a:pt x="24242" y="44651"/>
                  </a:lnTo>
                  <a:lnTo>
                    <a:pt x="24847" y="34769"/>
                  </a:lnTo>
                  <a:lnTo>
                    <a:pt x="14642" y="23112"/>
                  </a:lnTo>
                  <a:lnTo>
                    <a:pt x="3025" y="1702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86" name="Forme libre : forme 4648">
              <a:extLst>
                <a:ext uri="{FF2B5EF4-FFF2-40B4-BE49-F238E27FC236}">
                  <a16:creationId xmlns:a16="http://schemas.microsoft.com/office/drawing/2014/main" id="{864E5059-A20A-47AA-B112-EA7D022A5B37}"/>
                </a:ext>
              </a:extLst>
            </p:cNvPr>
            <p:cNvSpPr/>
            <p:nvPr/>
          </p:nvSpPr>
          <p:spPr>
            <a:xfrm>
              <a:off x="10094794" y="5539098"/>
              <a:ext cx="237978" cy="213777"/>
            </a:xfrm>
            <a:custGeom>
              <a:avLst/>
              <a:gdLst>
                <a:gd name="connsiteX0" fmla="*/ 3025 w 237977"/>
                <a:gd name="connsiteY0" fmla="*/ 165132 h 213776"/>
                <a:gd name="connsiteX1" fmla="*/ 5768 w 237977"/>
                <a:gd name="connsiteY1" fmla="*/ 164769 h 213776"/>
                <a:gd name="connsiteX2" fmla="*/ 13915 w 237977"/>
                <a:gd name="connsiteY2" fmla="*/ 168521 h 213776"/>
                <a:gd name="connsiteX3" fmla="*/ 21095 w 237977"/>
                <a:gd name="connsiteY3" fmla="*/ 167149 h 213776"/>
                <a:gd name="connsiteX4" fmla="*/ 28235 w 237977"/>
                <a:gd name="connsiteY4" fmla="*/ 153879 h 213776"/>
                <a:gd name="connsiteX5" fmla="*/ 31300 w 237977"/>
                <a:gd name="connsiteY5" fmla="*/ 143674 h 213776"/>
                <a:gd name="connsiteX6" fmla="*/ 41182 w 237977"/>
                <a:gd name="connsiteY6" fmla="*/ 137866 h 213776"/>
                <a:gd name="connsiteX7" fmla="*/ 64658 w 237977"/>
                <a:gd name="connsiteY7" fmla="*/ 136172 h 213776"/>
                <a:gd name="connsiteX8" fmla="*/ 72845 w 237977"/>
                <a:gd name="connsiteY8" fmla="*/ 124596 h 213776"/>
                <a:gd name="connsiteX9" fmla="*/ 67400 w 237977"/>
                <a:gd name="connsiteY9" fmla="*/ 100394 h 213776"/>
                <a:gd name="connsiteX10" fmla="*/ 110317 w 237977"/>
                <a:gd name="connsiteY10" fmla="*/ 94949 h 213776"/>
                <a:gd name="connsiteX11" fmla="*/ 136212 w 237977"/>
                <a:gd name="connsiteY11" fmla="*/ 85430 h 213776"/>
                <a:gd name="connsiteX12" fmla="*/ 158316 w 237977"/>
                <a:gd name="connsiteY12" fmla="*/ 71474 h 213776"/>
                <a:gd name="connsiteX13" fmla="*/ 181146 w 237977"/>
                <a:gd name="connsiteY13" fmla="*/ 57841 h 213776"/>
                <a:gd name="connsiteX14" fmla="*/ 197481 w 237977"/>
                <a:gd name="connsiteY14" fmla="*/ 34325 h 213776"/>
                <a:gd name="connsiteX15" fmla="*/ 207726 w 237977"/>
                <a:gd name="connsiteY15" fmla="*/ 28557 h 213776"/>
                <a:gd name="connsiteX16" fmla="*/ 233621 w 237977"/>
                <a:gd name="connsiteY16" fmla="*/ 3025 h 213776"/>
                <a:gd name="connsiteX17" fmla="*/ 238018 w 237977"/>
                <a:gd name="connsiteY17" fmla="*/ 5042 h 213776"/>
                <a:gd name="connsiteX18" fmla="*/ 200910 w 237977"/>
                <a:gd name="connsiteY18" fmla="*/ 54090 h 213776"/>
                <a:gd name="connsiteX19" fmla="*/ 190705 w 237977"/>
                <a:gd name="connsiteY19" fmla="*/ 74539 h 213776"/>
                <a:gd name="connsiteX20" fmla="*/ 182154 w 237977"/>
                <a:gd name="connsiteY20" fmla="*/ 75870 h 213776"/>
                <a:gd name="connsiteX21" fmla="*/ 181831 w 237977"/>
                <a:gd name="connsiteY21" fmla="*/ 81679 h 213776"/>
                <a:gd name="connsiteX22" fmla="*/ 183888 w 237977"/>
                <a:gd name="connsiteY22" fmla="*/ 97006 h 213776"/>
                <a:gd name="connsiteX23" fmla="*/ 210429 w 237977"/>
                <a:gd name="connsiteY23" fmla="*/ 113019 h 213776"/>
                <a:gd name="connsiteX24" fmla="*/ 210792 w 237977"/>
                <a:gd name="connsiteY24" fmla="*/ 117456 h 213776"/>
                <a:gd name="connsiteX25" fmla="*/ 196473 w 237977"/>
                <a:gd name="connsiteY25" fmla="*/ 118465 h 213776"/>
                <a:gd name="connsiteX26" fmla="*/ 186268 w 237977"/>
                <a:gd name="connsiteY26" fmla="*/ 131735 h 213776"/>
                <a:gd name="connsiteX27" fmla="*/ 169932 w 237977"/>
                <a:gd name="connsiteY27" fmla="*/ 129718 h 213776"/>
                <a:gd name="connsiteX28" fmla="*/ 161381 w 237977"/>
                <a:gd name="connsiteY28" fmla="*/ 135849 h 213776"/>
                <a:gd name="connsiteX29" fmla="*/ 163438 w 237977"/>
                <a:gd name="connsiteY29" fmla="*/ 153556 h 213776"/>
                <a:gd name="connsiteX30" fmla="*/ 147788 w 237977"/>
                <a:gd name="connsiteY30" fmla="*/ 166826 h 213776"/>
                <a:gd name="connsiteX31" fmla="*/ 141980 w 237977"/>
                <a:gd name="connsiteY31" fmla="*/ 168884 h 213776"/>
                <a:gd name="connsiteX32" fmla="*/ 137221 w 237977"/>
                <a:gd name="connsiteY32" fmla="*/ 179411 h 213776"/>
                <a:gd name="connsiteX33" fmla="*/ 103500 w 237977"/>
                <a:gd name="connsiteY33" fmla="*/ 191350 h 213776"/>
                <a:gd name="connsiteX34" fmla="*/ 102129 w 237977"/>
                <a:gd name="connsiteY34" fmla="*/ 208049 h 213776"/>
                <a:gd name="connsiteX35" fmla="*/ 98055 w 237977"/>
                <a:gd name="connsiteY35" fmla="*/ 208049 h 213776"/>
                <a:gd name="connsiteX36" fmla="*/ 91561 w 237977"/>
                <a:gd name="connsiteY36" fmla="*/ 200869 h 213776"/>
                <a:gd name="connsiteX37" fmla="*/ 85107 w 237977"/>
                <a:gd name="connsiteY37" fmla="*/ 201233 h 213776"/>
                <a:gd name="connsiteX38" fmla="*/ 67037 w 237977"/>
                <a:gd name="connsiteY38" fmla="*/ 212123 h 213776"/>
                <a:gd name="connsiteX39" fmla="*/ 30292 w 237977"/>
                <a:gd name="connsiteY39" fmla="*/ 207364 h 213776"/>
                <a:gd name="connsiteX40" fmla="*/ 7099 w 237977"/>
                <a:gd name="connsiteY40" fmla="*/ 176346 h 21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7977" h="213776">
                  <a:moveTo>
                    <a:pt x="3025" y="165132"/>
                  </a:moveTo>
                  <a:lnTo>
                    <a:pt x="5768" y="164769"/>
                  </a:lnTo>
                  <a:lnTo>
                    <a:pt x="13915" y="168521"/>
                  </a:lnTo>
                  <a:lnTo>
                    <a:pt x="21095" y="167149"/>
                  </a:lnTo>
                  <a:lnTo>
                    <a:pt x="28235" y="153879"/>
                  </a:lnTo>
                  <a:lnTo>
                    <a:pt x="31300" y="143674"/>
                  </a:lnTo>
                  <a:lnTo>
                    <a:pt x="41182" y="137866"/>
                  </a:lnTo>
                  <a:lnTo>
                    <a:pt x="64658" y="136172"/>
                  </a:lnTo>
                  <a:lnTo>
                    <a:pt x="72845" y="124596"/>
                  </a:lnTo>
                  <a:lnTo>
                    <a:pt x="67400" y="100394"/>
                  </a:lnTo>
                  <a:lnTo>
                    <a:pt x="110317" y="94949"/>
                  </a:lnTo>
                  <a:lnTo>
                    <a:pt x="136212" y="85430"/>
                  </a:lnTo>
                  <a:lnTo>
                    <a:pt x="158316" y="71474"/>
                  </a:lnTo>
                  <a:lnTo>
                    <a:pt x="181146" y="57841"/>
                  </a:lnTo>
                  <a:lnTo>
                    <a:pt x="197481" y="34325"/>
                  </a:lnTo>
                  <a:lnTo>
                    <a:pt x="207726" y="28557"/>
                  </a:lnTo>
                  <a:lnTo>
                    <a:pt x="233621" y="3025"/>
                  </a:lnTo>
                  <a:lnTo>
                    <a:pt x="238018" y="5042"/>
                  </a:lnTo>
                  <a:lnTo>
                    <a:pt x="200910" y="54090"/>
                  </a:lnTo>
                  <a:lnTo>
                    <a:pt x="190705" y="74539"/>
                  </a:lnTo>
                  <a:lnTo>
                    <a:pt x="182154" y="75870"/>
                  </a:lnTo>
                  <a:lnTo>
                    <a:pt x="181831" y="81679"/>
                  </a:lnTo>
                  <a:lnTo>
                    <a:pt x="183888" y="97006"/>
                  </a:lnTo>
                  <a:lnTo>
                    <a:pt x="210429" y="113019"/>
                  </a:lnTo>
                  <a:lnTo>
                    <a:pt x="210792" y="117456"/>
                  </a:lnTo>
                  <a:lnTo>
                    <a:pt x="196473" y="118465"/>
                  </a:lnTo>
                  <a:lnTo>
                    <a:pt x="186268" y="131735"/>
                  </a:lnTo>
                  <a:lnTo>
                    <a:pt x="169932" y="129718"/>
                  </a:lnTo>
                  <a:lnTo>
                    <a:pt x="161381" y="135849"/>
                  </a:lnTo>
                  <a:lnTo>
                    <a:pt x="163438" y="153556"/>
                  </a:lnTo>
                  <a:lnTo>
                    <a:pt x="147788" y="166826"/>
                  </a:lnTo>
                  <a:lnTo>
                    <a:pt x="141980" y="168884"/>
                  </a:lnTo>
                  <a:lnTo>
                    <a:pt x="137221" y="179411"/>
                  </a:lnTo>
                  <a:lnTo>
                    <a:pt x="103500" y="191350"/>
                  </a:lnTo>
                  <a:lnTo>
                    <a:pt x="102129" y="208049"/>
                  </a:lnTo>
                  <a:lnTo>
                    <a:pt x="98055" y="208049"/>
                  </a:lnTo>
                  <a:lnTo>
                    <a:pt x="91561" y="200869"/>
                  </a:lnTo>
                  <a:lnTo>
                    <a:pt x="85107" y="201233"/>
                  </a:lnTo>
                  <a:lnTo>
                    <a:pt x="67037" y="212123"/>
                  </a:lnTo>
                  <a:lnTo>
                    <a:pt x="30292" y="207364"/>
                  </a:lnTo>
                  <a:lnTo>
                    <a:pt x="7099" y="1763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87" name="Forme libre : forme 4649">
              <a:extLst>
                <a:ext uri="{FF2B5EF4-FFF2-40B4-BE49-F238E27FC236}">
                  <a16:creationId xmlns:a16="http://schemas.microsoft.com/office/drawing/2014/main" id="{2131F69D-49DB-4B20-8A2D-63981ED0A99E}"/>
                </a:ext>
              </a:extLst>
            </p:cNvPr>
            <p:cNvSpPr/>
            <p:nvPr/>
          </p:nvSpPr>
          <p:spPr>
            <a:xfrm>
              <a:off x="6490034" y="3791049"/>
              <a:ext cx="48402" cy="32268"/>
            </a:xfrm>
            <a:custGeom>
              <a:avLst/>
              <a:gdLst>
                <a:gd name="connsiteX0" fmla="*/ 3025 w 48402"/>
                <a:gd name="connsiteY0" fmla="*/ 12786 h 32268"/>
                <a:gd name="connsiteX1" fmla="*/ 6050 w 48402"/>
                <a:gd name="connsiteY1" fmla="*/ 8390 h 32268"/>
                <a:gd name="connsiteX2" fmla="*/ 18191 w 48402"/>
                <a:gd name="connsiteY2" fmla="*/ 7381 h 32268"/>
                <a:gd name="connsiteX3" fmla="*/ 28638 w 48402"/>
                <a:gd name="connsiteY3" fmla="*/ 3025 h 32268"/>
                <a:gd name="connsiteX4" fmla="*/ 47192 w 48402"/>
                <a:gd name="connsiteY4" fmla="*/ 12463 h 32268"/>
                <a:gd name="connsiteX5" fmla="*/ 47192 w 48402"/>
                <a:gd name="connsiteY5" fmla="*/ 20208 h 32268"/>
                <a:gd name="connsiteX6" fmla="*/ 36382 w 48402"/>
                <a:gd name="connsiteY6" fmla="*/ 21902 h 32268"/>
                <a:gd name="connsiteX7" fmla="*/ 34043 w 48402"/>
                <a:gd name="connsiteY7" fmla="*/ 29324 h 32268"/>
                <a:gd name="connsiteX8" fmla="*/ 21539 w 48402"/>
                <a:gd name="connsiteY8" fmla="*/ 26299 h 32268"/>
                <a:gd name="connsiteX9" fmla="*/ 11778 w 48402"/>
                <a:gd name="connsiteY9" fmla="*/ 15811 h 3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02" h="32268">
                  <a:moveTo>
                    <a:pt x="3025" y="12786"/>
                  </a:moveTo>
                  <a:lnTo>
                    <a:pt x="6050" y="8390"/>
                  </a:lnTo>
                  <a:lnTo>
                    <a:pt x="18191" y="7381"/>
                  </a:lnTo>
                  <a:lnTo>
                    <a:pt x="28638" y="3025"/>
                  </a:lnTo>
                  <a:lnTo>
                    <a:pt x="47192" y="12463"/>
                  </a:lnTo>
                  <a:lnTo>
                    <a:pt x="47192" y="20208"/>
                  </a:lnTo>
                  <a:lnTo>
                    <a:pt x="36382" y="21902"/>
                  </a:lnTo>
                  <a:lnTo>
                    <a:pt x="34043" y="29324"/>
                  </a:lnTo>
                  <a:lnTo>
                    <a:pt x="21539" y="26299"/>
                  </a:lnTo>
                  <a:lnTo>
                    <a:pt x="11778" y="15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88" name="Forme libre : forme 4650">
              <a:extLst>
                <a:ext uri="{FF2B5EF4-FFF2-40B4-BE49-F238E27FC236}">
                  <a16:creationId xmlns:a16="http://schemas.microsoft.com/office/drawing/2014/main" id="{8E038712-C701-4F79-96EB-FFB11DA79F25}"/>
                </a:ext>
              </a:extLst>
            </p:cNvPr>
            <p:cNvSpPr/>
            <p:nvPr/>
          </p:nvSpPr>
          <p:spPr>
            <a:xfrm>
              <a:off x="5861691" y="3179164"/>
              <a:ext cx="24201" cy="24201"/>
            </a:xfrm>
            <a:custGeom>
              <a:avLst/>
              <a:gdLst>
                <a:gd name="connsiteX0" fmla="*/ 5889 w 24201"/>
                <a:gd name="connsiteY0" fmla="*/ 3025 h 24201"/>
                <a:gd name="connsiteX1" fmla="*/ 23838 w 24201"/>
                <a:gd name="connsiteY1" fmla="*/ 5405 h 24201"/>
                <a:gd name="connsiteX2" fmla="*/ 20732 w 24201"/>
                <a:gd name="connsiteY2" fmla="*/ 21700 h 24201"/>
                <a:gd name="connsiteX3" fmla="*/ 16174 w 24201"/>
                <a:gd name="connsiteY3" fmla="*/ 19038 h 24201"/>
                <a:gd name="connsiteX4" fmla="*/ 13311 w 24201"/>
                <a:gd name="connsiteY4" fmla="*/ 7543 h 24201"/>
                <a:gd name="connsiteX5" fmla="*/ 3025 w 24201"/>
                <a:gd name="connsiteY5" fmla="*/ 4921 h 2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01" h="24201">
                  <a:moveTo>
                    <a:pt x="5889" y="3025"/>
                  </a:moveTo>
                  <a:lnTo>
                    <a:pt x="23838" y="5405"/>
                  </a:lnTo>
                  <a:lnTo>
                    <a:pt x="20732" y="21700"/>
                  </a:lnTo>
                  <a:lnTo>
                    <a:pt x="16174" y="19038"/>
                  </a:lnTo>
                  <a:lnTo>
                    <a:pt x="13311" y="7543"/>
                  </a:lnTo>
                  <a:lnTo>
                    <a:pt x="3025" y="49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89" name="Forme libre : forme 4651">
              <a:extLst>
                <a:ext uri="{FF2B5EF4-FFF2-40B4-BE49-F238E27FC236}">
                  <a16:creationId xmlns:a16="http://schemas.microsoft.com/office/drawing/2014/main" id="{870B0CA8-385E-43F3-93FC-50AB3577AC32}"/>
                </a:ext>
              </a:extLst>
            </p:cNvPr>
            <p:cNvSpPr/>
            <p:nvPr/>
          </p:nvSpPr>
          <p:spPr>
            <a:xfrm>
              <a:off x="6291141" y="3372481"/>
              <a:ext cx="48402" cy="44369"/>
            </a:xfrm>
            <a:custGeom>
              <a:avLst/>
              <a:gdLst>
                <a:gd name="connsiteX0" fmla="*/ 18917 w 48402"/>
                <a:gd name="connsiteY0" fmla="*/ 42562 h 44368"/>
                <a:gd name="connsiteX1" fmla="*/ 29001 w 48402"/>
                <a:gd name="connsiteY1" fmla="*/ 42401 h 44368"/>
                <a:gd name="connsiteX2" fmla="*/ 40053 w 48402"/>
                <a:gd name="connsiteY2" fmla="*/ 33649 h 44368"/>
                <a:gd name="connsiteX3" fmla="*/ 48322 w 48402"/>
                <a:gd name="connsiteY3" fmla="*/ 31228 h 44368"/>
                <a:gd name="connsiteX4" fmla="*/ 48806 w 48402"/>
                <a:gd name="connsiteY4" fmla="*/ 25541 h 44368"/>
                <a:gd name="connsiteX5" fmla="*/ 43118 w 48402"/>
                <a:gd name="connsiteY5" fmla="*/ 24412 h 44368"/>
                <a:gd name="connsiteX6" fmla="*/ 31421 w 48402"/>
                <a:gd name="connsiteY6" fmla="*/ 3115 h 44368"/>
                <a:gd name="connsiteX7" fmla="*/ 13714 w 48402"/>
                <a:gd name="connsiteY7" fmla="*/ 3115 h 44368"/>
                <a:gd name="connsiteX8" fmla="*/ 11778 w 48402"/>
                <a:gd name="connsiteY8" fmla="*/ 10254 h 44368"/>
                <a:gd name="connsiteX9" fmla="*/ 9519 w 48402"/>
                <a:gd name="connsiteY9" fmla="*/ 15135 h 44368"/>
                <a:gd name="connsiteX10" fmla="*/ 5123 w 48402"/>
                <a:gd name="connsiteY10" fmla="*/ 15780 h 44368"/>
                <a:gd name="connsiteX11" fmla="*/ 3025 w 48402"/>
                <a:gd name="connsiteY11" fmla="*/ 17071 h 44368"/>
                <a:gd name="connsiteX12" fmla="*/ 6776 w 48402"/>
                <a:gd name="connsiteY12" fmla="*/ 22435 h 44368"/>
                <a:gd name="connsiteX13" fmla="*/ 11657 w 48402"/>
                <a:gd name="connsiteY13" fmla="*/ 31188 h 44368"/>
                <a:gd name="connsiteX14" fmla="*/ 17183 w 48402"/>
                <a:gd name="connsiteY14" fmla="*/ 41272 h 44368"/>
                <a:gd name="connsiteX15" fmla="*/ 18917 w 48402"/>
                <a:gd name="connsiteY15" fmla="*/ 42562 h 4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402" h="44368">
                  <a:moveTo>
                    <a:pt x="18917" y="42562"/>
                  </a:moveTo>
                  <a:lnTo>
                    <a:pt x="29001" y="42401"/>
                  </a:lnTo>
                  <a:lnTo>
                    <a:pt x="40053" y="33649"/>
                  </a:lnTo>
                  <a:lnTo>
                    <a:pt x="48322" y="31228"/>
                  </a:lnTo>
                  <a:lnTo>
                    <a:pt x="48806" y="25541"/>
                  </a:lnTo>
                  <a:lnTo>
                    <a:pt x="43118" y="24412"/>
                  </a:lnTo>
                  <a:cubicBezTo>
                    <a:pt x="43118" y="24412"/>
                    <a:pt x="31905" y="3316"/>
                    <a:pt x="31421" y="3115"/>
                  </a:cubicBezTo>
                  <a:cubicBezTo>
                    <a:pt x="30937" y="2913"/>
                    <a:pt x="13714" y="3115"/>
                    <a:pt x="13714" y="3115"/>
                  </a:cubicBezTo>
                  <a:lnTo>
                    <a:pt x="11778" y="10254"/>
                  </a:lnTo>
                  <a:lnTo>
                    <a:pt x="9519" y="15135"/>
                  </a:lnTo>
                  <a:lnTo>
                    <a:pt x="5123" y="15780"/>
                  </a:lnTo>
                  <a:lnTo>
                    <a:pt x="3025" y="17071"/>
                  </a:lnTo>
                  <a:lnTo>
                    <a:pt x="6776" y="22435"/>
                  </a:lnTo>
                  <a:lnTo>
                    <a:pt x="11657" y="31188"/>
                  </a:lnTo>
                  <a:lnTo>
                    <a:pt x="17183" y="41272"/>
                  </a:lnTo>
                  <a:lnTo>
                    <a:pt x="18917" y="4256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90" name="Forme libre : forme 4652">
              <a:extLst>
                <a:ext uri="{FF2B5EF4-FFF2-40B4-BE49-F238E27FC236}">
                  <a16:creationId xmlns:a16="http://schemas.microsoft.com/office/drawing/2014/main" id="{42CDAA04-3841-4E6F-BC69-5337F75414EB}"/>
                </a:ext>
              </a:extLst>
            </p:cNvPr>
            <p:cNvSpPr/>
            <p:nvPr/>
          </p:nvSpPr>
          <p:spPr>
            <a:xfrm>
              <a:off x="6302596" y="3236924"/>
              <a:ext cx="48402" cy="44369"/>
            </a:xfrm>
            <a:custGeom>
              <a:avLst/>
              <a:gdLst>
                <a:gd name="connsiteX0" fmla="*/ 3025 w 48402"/>
                <a:gd name="connsiteY0" fmla="*/ 41747 h 44368"/>
                <a:gd name="connsiteX1" fmla="*/ 9035 w 48402"/>
                <a:gd name="connsiteY1" fmla="*/ 34124 h 44368"/>
                <a:gd name="connsiteX2" fmla="*/ 10326 w 48402"/>
                <a:gd name="connsiteY2" fmla="*/ 26500 h 44368"/>
                <a:gd name="connsiteX3" fmla="*/ 34446 w 48402"/>
                <a:gd name="connsiteY3" fmla="*/ 3630 h 44368"/>
                <a:gd name="connsiteX4" fmla="*/ 45861 w 48402"/>
                <a:gd name="connsiteY4" fmla="*/ 3025 h 44368"/>
                <a:gd name="connsiteX5" fmla="*/ 45539 w 48402"/>
                <a:gd name="connsiteY5" fmla="*/ 12544 h 44368"/>
                <a:gd name="connsiteX6" fmla="*/ 45539 w 48402"/>
                <a:gd name="connsiteY6" fmla="*/ 20773 h 44368"/>
                <a:gd name="connsiteX7" fmla="*/ 31582 w 48402"/>
                <a:gd name="connsiteY7" fmla="*/ 35092 h 44368"/>
                <a:gd name="connsiteX8" fmla="*/ 16336 w 48402"/>
                <a:gd name="connsiteY8" fmla="*/ 44934 h 44368"/>
                <a:gd name="connsiteX9" fmla="*/ 6817 w 48402"/>
                <a:gd name="connsiteY9" fmla="*/ 43966 h 4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02" h="44368">
                  <a:moveTo>
                    <a:pt x="3025" y="41747"/>
                  </a:moveTo>
                  <a:lnTo>
                    <a:pt x="9035" y="34124"/>
                  </a:lnTo>
                  <a:lnTo>
                    <a:pt x="10326" y="26500"/>
                  </a:lnTo>
                  <a:lnTo>
                    <a:pt x="34446" y="3630"/>
                  </a:lnTo>
                  <a:lnTo>
                    <a:pt x="45861" y="3025"/>
                  </a:lnTo>
                  <a:lnTo>
                    <a:pt x="45539" y="12544"/>
                  </a:lnTo>
                  <a:lnTo>
                    <a:pt x="45539" y="20773"/>
                  </a:lnTo>
                  <a:lnTo>
                    <a:pt x="31582" y="35092"/>
                  </a:lnTo>
                  <a:lnTo>
                    <a:pt x="16336" y="44934"/>
                  </a:lnTo>
                  <a:lnTo>
                    <a:pt x="6817" y="4396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91" name="Forme libre : forme 4653">
              <a:extLst>
                <a:ext uri="{FF2B5EF4-FFF2-40B4-BE49-F238E27FC236}">
                  <a16:creationId xmlns:a16="http://schemas.microsoft.com/office/drawing/2014/main" id="{252A7D79-21BE-4B93-B5F6-6F6C4E176C29}"/>
                </a:ext>
              </a:extLst>
            </p:cNvPr>
            <p:cNvSpPr/>
            <p:nvPr/>
          </p:nvSpPr>
          <p:spPr>
            <a:xfrm>
              <a:off x="6299409" y="3037869"/>
              <a:ext cx="24201" cy="48402"/>
            </a:xfrm>
            <a:custGeom>
              <a:avLst/>
              <a:gdLst>
                <a:gd name="connsiteX0" fmla="*/ 4316 w 24201"/>
                <a:gd name="connsiteY0" fmla="*/ 12544 h 48402"/>
                <a:gd name="connsiteX1" fmla="*/ 12544 w 24201"/>
                <a:gd name="connsiteY1" fmla="*/ 3025 h 48402"/>
                <a:gd name="connsiteX2" fmla="*/ 22709 w 24201"/>
                <a:gd name="connsiteY2" fmla="*/ 7502 h 48402"/>
                <a:gd name="connsiteX3" fmla="*/ 22386 w 24201"/>
                <a:gd name="connsiteY3" fmla="*/ 23354 h 48402"/>
                <a:gd name="connsiteX4" fmla="*/ 23677 w 24201"/>
                <a:gd name="connsiteY4" fmla="*/ 27146 h 48402"/>
                <a:gd name="connsiteX5" fmla="*/ 22386 w 24201"/>
                <a:gd name="connsiteY5" fmla="*/ 45579 h 48402"/>
                <a:gd name="connsiteX6" fmla="*/ 13512 w 24201"/>
                <a:gd name="connsiteY6" fmla="*/ 44611 h 48402"/>
                <a:gd name="connsiteX7" fmla="*/ 3025 w 24201"/>
                <a:gd name="connsiteY7" fmla="*/ 36987 h 4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01" h="48402">
                  <a:moveTo>
                    <a:pt x="4316" y="12544"/>
                  </a:moveTo>
                  <a:lnTo>
                    <a:pt x="12544" y="3025"/>
                  </a:lnTo>
                  <a:lnTo>
                    <a:pt x="22709" y="7502"/>
                  </a:lnTo>
                  <a:lnTo>
                    <a:pt x="22386" y="23354"/>
                  </a:lnTo>
                  <a:lnTo>
                    <a:pt x="23677" y="27146"/>
                  </a:lnTo>
                  <a:lnTo>
                    <a:pt x="22386" y="45579"/>
                  </a:lnTo>
                  <a:lnTo>
                    <a:pt x="13512" y="44611"/>
                  </a:lnTo>
                  <a:lnTo>
                    <a:pt x="3025" y="369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92" name="Forme libre : forme 4654">
              <a:extLst>
                <a:ext uri="{FF2B5EF4-FFF2-40B4-BE49-F238E27FC236}">
                  <a16:creationId xmlns:a16="http://schemas.microsoft.com/office/drawing/2014/main" id="{B84C3BA0-23C2-4F5D-BC16-8D5A02D4C1DC}"/>
                </a:ext>
              </a:extLst>
            </p:cNvPr>
            <p:cNvSpPr/>
            <p:nvPr/>
          </p:nvSpPr>
          <p:spPr>
            <a:xfrm>
              <a:off x="6254960" y="2974381"/>
              <a:ext cx="40335" cy="44369"/>
            </a:xfrm>
            <a:custGeom>
              <a:avLst/>
              <a:gdLst>
                <a:gd name="connsiteX0" fmla="*/ 3993 w 40335"/>
                <a:gd name="connsiteY0" fmla="*/ 42070 h 44368"/>
                <a:gd name="connsiteX1" fmla="*/ 3025 w 40335"/>
                <a:gd name="connsiteY1" fmla="*/ 29082 h 44368"/>
                <a:gd name="connsiteX2" fmla="*/ 16699 w 40335"/>
                <a:gd name="connsiteY2" fmla="*/ 23032 h 44368"/>
                <a:gd name="connsiteX3" fmla="*/ 15408 w 40335"/>
                <a:gd name="connsiteY3" fmla="*/ 16376 h 44368"/>
                <a:gd name="connsiteX4" fmla="*/ 21136 w 40335"/>
                <a:gd name="connsiteY4" fmla="*/ 9398 h 44368"/>
                <a:gd name="connsiteX5" fmla="*/ 26218 w 40335"/>
                <a:gd name="connsiteY5" fmla="*/ 7785 h 44368"/>
                <a:gd name="connsiteX6" fmla="*/ 33196 w 40335"/>
                <a:gd name="connsiteY6" fmla="*/ 3025 h 44368"/>
                <a:gd name="connsiteX7" fmla="*/ 40174 w 40335"/>
                <a:gd name="connsiteY7" fmla="*/ 3671 h 44368"/>
                <a:gd name="connsiteX8" fmla="*/ 39529 w 40335"/>
                <a:gd name="connsiteY8" fmla="*/ 8753 h 44368"/>
                <a:gd name="connsiteX9" fmla="*/ 6534 w 40335"/>
                <a:gd name="connsiteY9" fmla="*/ 42715 h 4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35" h="44368">
                  <a:moveTo>
                    <a:pt x="3993" y="42070"/>
                  </a:moveTo>
                  <a:lnTo>
                    <a:pt x="3025" y="29082"/>
                  </a:lnTo>
                  <a:lnTo>
                    <a:pt x="16699" y="23032"/>
                  </a:lnTo>
                  <a:lnTo>
                    <a:pt x="15408" y="16376"/>
                  </a:lnTo>
                  <a:lnTo>
                    <a:pt x="21136" y="9398"/>
                  </a:lnTo>
                  <a:lnTo>
                    <a:pt x="26218" y="7785"/>
                  </a:lnTo>
                  <a:lnTo>
                    <a:pt x="33196" y="3025"/>
                  </a:lnTo>
                  <a:lnTo>
                    <a:pt x="40174" y="3671"/>
                  </a:lnTo>
                  <a:lnTo>
                    <a:pt x="39529" y="8753"/>
                  </a:lnTo>
                  <a:lnTo>
                    <a:pt x="6534" y="42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93" name="Forme libre : forme 4655">
              <a:extLst>
                <a:ext uri="{FF2B5EF4-FFF2-40B4-BE49-F238E27FC236}">
                  <a16:creationId xmlns:a16="http://schemas.microsoft.com/office/drawing/2014/main" id="{9375B459-C7ED-4AEE-AC91-A5F1D28C6F3C}"/>
                </a:ext>
              </a:extLst>
            </p:cNvPr>
            <p:cNvSpPr/>
            <p:nvPr/>
          </p:nvSpPr>
          <p:spPr>
            <a:xfrm>
              <a:off x="6219102" y="2996001"/>
              <a:ext cx="40335" cy="48402"/>
            </a:xfrm>
            <a:custGeom>
              <a:avLst/>
              <a:gdLst>
                <a:gd name="connsiteX0" fmla="*/ 36987 w 40335"/>
                <a:gd name="connsiteY0" fmla="*/ 38883 h 48402"/>
                <a:gd name="connsiteX1" fmla="*/ 31905 w 40335"/>
                <a:gd name="connsiteY1" fmla="*/ 42675 h 48402"/>
                <a:gd name="connsiteX2" fmla="*/ 20168 w 40335"/>
                <a:gd name="connsiteY2" fmla="*/ 42997 h 48402"/>
                <a:gd name="connsiteX3" fmla="*/ 13835 w 40335"/>
                <a:gd name="connsiteY3" fmla="*/ 49370 h 48402"/>
                <a:gd name="connsiteX4" fmla="*/ 10971 w 40335"/>
                <a:gd name="connsiteY4" fmla="*/ 43965 h 48402"/>
                <a:gd name="connsiteX5" fmla="*/ 19200 w 40335"/>
                <a:gd name="connsiteY5" fmla="*/ 34446 h 48402"/>
                <a:gd name="connsiteX6" fmla="*/ 17304 w 40335"/>
                <a:gd name="connsiteY6" fmla="*/ 27468 h 48402"/>
                <a:gd name="connsiteX7" fmla="*/ 21418 w 40335"/>
                <a:gd name="connsiteY7" fmla="*/ 22668 h 48402"/>
                <a:gd name="connsiteX8" fmla="*/ 18917 w 40335"/>
                <a:gd name="connsiteY8" fmla="*/ 19845 h 48402"/>
                <a:gd name="connsiteX9" fmla="*/ 3025 w 40335"/>
                <a:gd name="connsiteY9" fmla="*/ 32833 h 48402"/>
                <a:gd name="connsiteX10" fmla="*/ 3348 w 40335"/>
                <a:gd name="connsiteY10" fmla="*/ 25532 h 48402"/>
                <a:gd name="connsiteX11" fmla="*/ 8430 w 40335"/>
                <a:gd name="connsiteY11" fmla="*/ 18231 h 48402"/>
                <a:gd name="connsiteX12" fmla="*/ 9075 w 40335"/>
                <a:gd name="connsiteY12" fmla="*/ 9680 h 48402"/>
                <a:gd name="connsiteX13" fmla="*/ 13190 w 40335"/>
                <a:gd name="connsiteY13" fmla="*/ 5244 h 48402"/>
                <a:gd name="connsiteX14" fmla="*/ 20168 w 40335"/>
                <a:gd name="connsiteY14" fmla="*/ 8390 h 48402"/>
                <a:gd name="connsiteX15" fmla="*/ 30332 w 40335"/>
                <a:gd name="connsiteY15" fmla="*/ 3025 h 48402"/>
                <a:gd name="connsiteX16" fmla="*/ 36060 w 40335"/>
                <a:gd name="connsiteY16" fmla="*/ 3307 h 48402"/>
                <a:gd name="connsiteX17" fmla="*/ 34769 w 40335"/>
                <a:gd name="connsiteY17" fmla="*/ 22063 h 48402"/>
                <a:gd name="connsiteX18" fmla="*/ 37633 w 40335"/>
                <a:gd name="connsiteY18" fmla="*/ 30937 h 4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5" h="48402">
                  <a:moveTo>
                    <a:pt x="36987" y="38883"/>
                  </a:moveTo>
                  <a:lnTo>
                    <a:pt x="31905" y="42675"/>
                  </a:lnTo>
                  <a:lnTo>
                    <a:pt x="20168" y="42997"/>
                  </a:lnTo>
                  <a:lnTo>
                    <a:pt x="13835" y="49370"/>
                  </a:lnTo>
                  <a:lnTo>
                    <a:pt x="10971" y="43965"/>
                  </a:lnTo>
                  <a:lnTo>
                    <a:pt x="19200" y="34446"/>
                  </a:lnTo>
                  <a:lnTo>
                    <a:pt x="17304" y="27468"/>
                  </a:lnTo>
                  <a:lnTo>
                    <a:pt x="21418" y="22668"/>
                  </a:lnTo>
                  <a:lnTo>
                    <a:pt x="18917" y="19845"/>
                  </a:lnTo>
                  <a:lnTo>
                    <a:pt x="3025" y="32833"/>
                  </a:lnTo>
                  <a:lnTo>
                    <a:pt x="3348" y="25532"/>
                  </a:lnTo>
                  <a:lnTo>
                    <a:pt x="8430" y="18231"/>
                  </a:lnTo>
                  <a:lnTo>
                    <a:pt x="9075" y="9680"/>
                  </a:lnTo>
                  <a:lnTo>
                    <a:pt x="13190" y="5244"/>
                  </a:lnTo>
                  <a:lnTo>
                    <a:pt x="20168" y="8390"/>
                  </a:lnTo>
                  <a:lnTo>
                    <a:pt x="30332" y="3025"/>
                  </a:lnTo>
                  <a:lnTo>
                    <a:pt x="36060" y="3307"/>
                  </a:lnTo>
                  <a:lnTo>
                    <a:pt x="34769" y="22063"/>
                  </a:lnTo>
                  <a:lnTo>
                    <a:pt x="37633" y="3093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94" name="Forme libre : forme 4656">
              <a:extLst>
                <a:ext uri="{FF2B5EF4-FFF2-40B4-BE49-F238E27FC236}">
                  <a16:creationId xmlns:a16="http://schemas.microsoft.com/office/drawing/2014/main" id="{BC858C38-C65C-486E-BFF7-4F82760EF875}"/>
                </a:ext>
              </a:extLst>
            </p:cNvPr>
            <p:cNvSpPr/>
            <p:nvPr/>
          </p:nvSpPr>
          <p:spPr>
            <a:xfrm>
              <a:off x="6247659" y="2897583"/>
              <a:ext cx="60503" cy="52436"/>
            </a:xfrm>
            <a:custGeom>
              <a:avLst/>
              <a:gdLst>
                <a:gd name="connsiteX0" fmla="*/ 25895 w 60502"/>
                <a:gd name="connsiteY0" fmla="*/ 22709 h 52435"/>
                <a:gd name="connsiteX1" fmla="*/ 13835 w 60502"/>
                <a:gd name="connsiteY1" fmla="*/ 10971 h 52435"/>
                <a:gd name="connsiteX2" fmla="*/ 14803 w 60502"/>
                <a:gd name="connsiteY2" fmla="*/ 6494 h 52435"/>
                <a:gd name="connsiteX3" fmla="*/ 30332 w 60502"/>
                <a:gd name="connsiteY3" fmla="*/ 3025 h 52435"/>
                <a:gd name="connsiteX4" fmla="*/ 38601 w 60502"/>
                <a:gd name="connsiteY4" fmla="*/ 8107 h 52435"/>
                <a:gd name="connsiteX5" fmla="*/ 42070 w 60502"/>
                <a:gd name="connsiteY5" fmla="*/ 22386 h 52435"/>
                <a:gd name="connsiteX6" fmla="*/ 50338 w 60502"/>
                <a:gd name="connsiteY6" fmla="*/ 26500 h 52435"/>
                <a:gd name="connsiteX7" fmla="*/ 60503 w 60502"/>
                <a:gd name="connsiteY7" fmla="*/ 35697 h 52435"/>
                <a:gd name="connsiteX8" fmla="*/ 60503 w 60502"/>
                <a:gd name="connsiteY8" fmla="*/ 41424 h 52435"/>
                <a:gd name="connsiteX9" fmla="*/ 52234 w 60502"/>
                <a:gd name="connsiteY9" fmla="*/ 44611 h 52435"/>
                <a:gd name="connsiteX10" fmla="*/ 51306 w 60502"/>
                <a:gd name="connsiteY10" fmla="*/ 52234 h 52435"/>
                <a:gd name="connsiteX11" fmla="*/ 44611 w 60502"/>
                <a:gd name="connsiteY11" fmla="*/ 51589 h 52435"/>
                <a:gd name="connsiteX12" fmla="*/ 40497 w 60502"/>
                <a:gd name="connsiteY12" fmla="*/ 47475 h 52435"/>
                <a:gd name="connsiteX13" fmla="*/ 13835 w 60502"/>
                <a:gd name="connsiteY13" fmla="*/ 52839 h 52435"/>
                <a:gd name="connsiteX14" fmla="*/ 6857 w 60502"/>
                <a:gd name="connsiteY14" fmla="*/ 51589 h 52435"/>
                <a:gd name="connsiteX15" fmla="*/ 3025 w 60502"/>
                <a:gd name="connsiteY15" fmla="*/ 41424 h 52435"/>
                <a:gd name="connsiteX16" fmla="*/ 20168 w 60502"/>
                <a:gd name="connsiteY16" fmla="*/ 41424 h 52435"/>
                <a:gd name="connsiteX17" fmla="*/ 28114 w 60502"/>
                <a:gd name="connsiteY17" fmla="*/ 42715 h 52435"/>
                <a:gd name="connsiteX18" fmla="*/ 27791 w 60502"/>
                <a:gd name="connsiteY18" fmla="*/ 38238 h 52435"/>
                <a:gd name="connsiteX19" fmla="*/ 19563 w 60502"/>
                <a:gd name="connsiteY19" fmla="*/ 37310 h 52435"/>
                <a:gd name="connsiteX20" fmla="*/ 21781 w 60502"/>
                <a:gd name="connsiteY20" fmla="*/ 31582 h 52435"/>
                <a:gd name="connsiteX21" fmla="*/ 33841 w 60502"/>
                <a:gd name="connsiteY21" fmla="*/ 29041 h 52435"/>
                <a:gd name="connsiteX22" fmla="*/ 33841 w 60502"/>
                <a:gd name="connsiteY22" fmla="*/ 22709 h 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502" h="52435">
                  <a:moveTo>
                    <a:pt x="25895" y="22709"/>
                  </a:moveTo>
                  <a:lnTo>
                    <a:pt x="13835" y="10971"/>
                  </a:lnTo>
                  <a:lnTo>
                    <a:pt x="14803" y="6494"/>
                  </a:lnTo>
                  <a:lnTo>
                    <a:pt x="30332" y="3025"/>
                  </a:lnTo>
                  <a:lnTo>
                    <a:pt x="38601" y="8107"/>
                  </a:lnTo>
                  <a:lnTo>
                    <a:pt x="42070" y="22386"/>
                  </a:lnTo>
                  <a:lnTo>
                    <a:pt x="50338" y="26500"/>
                  </a:lnTo>
                  <a:lnTo>
                    <a:pt x="60503" y="35697"/>
                  </a:lnTo>
                  <a:lnTo>
                    <a:pt x="60503" y="41424"/>
                  </a:lnTo>
                  <a:lnTo>
                    <a:pt x="52234" y="44611"/>
                  </a:lnTo>
                  <a:lnTo>
                    <a:pt x="51306" y="52234"/>
                  </a:lnTo>
                  <a:lnTo>
                    <a:pt x="44611" y="51589"/>
                  </a:lnTo>
                  <a:lnTo>
                    <a:pt x="40497" y="47475"/>
                  </a:lnTo>
                  <a:lnTo>
                    <a:pt x="13835" y="52839"/>
                  </a:lnTo>
                  <a:lnTo>
                    <a:pt x="6857" y="51589"/>
                  </a:lnTo>
                  <a:lnTo>
                    <a:pt x="3025" y="41424"/>
                  </a:lnTo>
                  <a:lnTo>
                    <a:pt x="20168" y="41424"/>
                  </a:lnTo>
                  <a:lnTo>
                    <a:pt x="28114" y="42715"/>
                  </a:lnTo>
                  <a:lnTo>
                    <a:pt x="27791" y="38238"/>
                  </a:lnTo>
                  <a:lnTo>
                    <a:pt x="19563" y="37310"/>
                  </a:lnTo>
                  <a:lnTo>
                    <a:pt x="21781" y="31582"/>
                  </a:lnTo>
                  <a:lnTo>
                    <a:pt x="33841" y="29041"/>
                  </a:lnTo>
                  <a:lnTo>
                    <a:pt x="33841" y="227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95" name="Forme libre : forme 4657">
              <a:extLst>
                <a:ext uri="{FF2B5EF4-FFF2-40B4-BE49-F238E27FC236}">
                  <a16:creationId xmlns:a16="http://schemas.microsoft.com/office/drawing/2014/main" id="{4BE22C16-FCA5-4B3A-A72C-C7B230C3FB6A}"/>
                </a:ext>
              </a:extLst>
            </p:cNvPr>
            <p:cNvSpPr/>
            <p:nvPr/>
          </p:nvSpPr>
          <p:spPr>
            <a:xfrm>
              <a:off x="6232735" y="2886168"/>
              <a:ext cx="20168" cy="16134"/>
            </a:xfrm>
            <a:custGeom>
              <a:avLst/>
              <a:gdLst>
                <a:gd name="connsiteX0" fmla="*/ 3025 w 20167"/>
                <a:gd name="connsiteY0" fmla="*/ 11899 h 16134"/>
                <a:gd name="connsiteX1" fmla="*/ 13835 w 20167"/>
                <a:gd name="connsiteY1" fmla="*/ 3025 h 16134"/>
                <a:gd name="connsiteX2" fmla="*/ 19563 w 20167"/>
                <a:gd name="connsiteY2" fmla="*/ 3025 h 16134"/>
                <a:gd name="connsiteX3" fmla="*/ 7502 w 20167"/>
                <a:gd name="connsiteY3" fmla="*/ 13795 h 16134"/>
              </a:gdLst>
              <a:ahLst/>
              <a:cxnLst>
                <a:cxn ang="0">
                  <a:pos x="connsiteX0" y="connsiteY0"/>
                </a:cxn>
                <a:cxn ang="0">
                  <a:pos x="connsiteX1" y="connsiteY1"/>
                </a:cxn>
                <a:cxn ang="0">
                  <a:pos x="connsiteX2" y="connsiteY2"/>
                </a:cxn>
                <a:cxn ang="0">
                  <a:pos x="connsiteX3" y="connsiteY3"/>
                </a:cxn>
              </a:cxnLst>
              <a:rect l="l" t="t" r="r" b="b"/>
              <a:pathLst>
                <a:path w="20167" h="16134">
                  <a:moveTo>
                    <a:pt x="3025" y="11899"/>
                  </a:moveTo>
                  <a:lnTo>
                    <a:pt x="13835" y="3025"/>
                  </a:lnTo>
                  <a:lnTo>
                    <a:pt x="19563" y="3025"/>
                  </a:lnTo>
                  <a:lnTo>
                    <a:pt x="7502" y="1379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96" name="Forme libre : forme 4658">
              <a:extLst>
                <a:ext uri="{FF2B5EF4-FFF2-40B4-BE49-F238E27FC236}">
                  <a16:creationId xmlns:a16="http://schemas.microsoft.com/office/drawing/2014/main" id="{5FF2AA53-F0E8-4E12-AA7A-9A36B06873F6}"/>
                </a:ext>
              </a:extLst>
            </p:cNvPr>
            <p:cNvSpPr/>
            <p:nvPr/>
          </p:nvSpPr>
          <p:spPr>
            <a:xfrm>
              <a:off x="6205146" y="2900770"/>
              <a:ext cx="24201" cy="12101"/>
            </a:xfrm>
            <a:custGeom>
              <a:avLst/>
              <a:gdLst>
                <a:gd name="connsiteX0" fmla="*/ 7139 w 24201"/>
                <a:gd name="connsiteY0" fmla="*/ 3025 h 12100"/>
                <a:gd name="connsiteX1" fmla="*/ 24604 w 24201"/>
                <a:gd name="connsiteY1" fmla="*/ 3025 h 12100"/>
                <a:gd name="connsiteX2" fmla="*/ 19200 w 24201"/>
                <a:gd name="connsiteY2" fmla="*/ 6817 h 12100"/>
                <a:gd name="connsiteX3" fmla="*/ 12544 w 24201"/>
                <a:gd name="connsiteY3" fmla="*/ 8390 h 12100"/>
                <a:gd name="connsiteX4" fmla="*/ 8430 w 24201"/>
                <a:gd name="connsiteY4" fmla="*/ 11576 h 12100"/>
                <a:gd name="connsiteX5" fmla="*/ 3025 w 24201"/>
                <a:gd name="connsiteY5" fmla="*/ 9358 h 1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01" h="12100">
                  <a:moveTo>
                    <a:pt x="7139" y="3025"/>
                  </a:moveTo>
                  <a:lnTo>
                    <a:pt x="24604" y="3025"/>
                  </a:lnTo>
                  <a:lnTo>
                    <a:pt x="19200" y="6817"/>
                  </a:lnTo>
                  <a:lnTo>
                    <a:pt x="12544" y="8390"/>
                  </a:lnTo>
                  <a:lnTo>
                    <a:pt x="8430" y="11576"/>
                  </a:lnTo>
                  <a:lnTo>
                    <a:pt x="3025" y="935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97" name="Forme libre : forme 4659">
              <a:extLst>
                <a:ext uri="{FF2B5EF4-FFF2-40B4-BE49-F238E27FC236}">
                  <a16:creationId xmlns:a16="http://schemas.microsoft.com/office/drawing/2014/main" id="{C52CBB94-1881-411B-8A47-A939DADB8039}"/>
                </a:ext>
              </a:extLst>
            </p:cNvPr>
            <p:cNvSpPr/>
            <p:nvPr/>
          </p:nvSpPr>
          <p:spPr>
            <a:xfrm>
              <a:off x="6263874" y="2835669"/>
              <a:ext cx="20168" cy="20168"/>
            </a:xfrm>
            <a:custGeom>
              <a:avLst/>
              <a:gdLst>
                <a:gd name="connsiteX0" fmla="*/ 9358 w 20167"/>
                <a:gd name="connsiteY0" fmla="*/ 15731 h 20167"/>
                <a:gd name="connsiteX1" fmla="*/ 3025 w 20167"/>
                <a:gd name="connsiteY1" fmla="*/ 7180 h 20167"/>
                <a:gd name="connsiteX2" fmla="*/ 10003 w 20167"/>
                <a:gd name="connsiteY2" fmla="*/ 3025 h 20167"/>
                <a:gd name="connsiteX3" fmla="*/ 16658 w 20167"/>
                <a:gd name="connsiteY3" fmla="*/ 4639 h 20167"/>
                <a:gd name="connsiteX4" fmla="*/ 18231 w 20167"/>
                <a:gd name="connsiteY4" fmla="*/ 15731 h 20167"/>
                <a:gd name="connsiteX5" fmla="*/ 12867 w 20167"/>
                <a:gd name="connsiteY5" fmla="*/ 18595 h 2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7" h="20167">
                  <a:moveTo>
                    <a:pt x="9358" y="15731"/>
                  </a:moveTo>
                  <a:lnTo>
                    <a:pt x="3025" y="7180"/>
                  </a:lnTo>
                  <a:lnTo>
                    <a:pt x="10003" y="3025"/>
                  </a:lnTo>
                  <a:lnTo>
                    <a:pt x="16658" y="4639"/>
                  </a:lnTo>
                  <a:lnTo>
                    <a:pt x="18231" y="15731"/>
                  </a:lnTo>
                  <a:lnTo>
                    <a:pt x="12867" y="1859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98" name="Forme libre : forme 4660">
              <a:extLst>
                <a:ext uri="{FF2B5EF4-FFF2-40B4-BE49-F238E27FC236}">
                  <a16:creationId xmlns:a16="http://schemas.microsoft.com/office/drawing/2014/main" id="{79BB1411-56AF-4A19-8CF2-FC0CF418A989}"/>
                </a:ext>
              </a:extLst>
            </p:cNvPr>
            <p:cNvSpPr/>
            <p:nvPr/>
          </p:nvSpPr>
          <p:spPr>
            <a:xfrm>
              <a:off x="6256936" y="2750642"/>
              <a:ext cx="76637" cy="100838"/>
            </a:xfrm>
            <a:custGeom>
              <a:avLst/>
              <a:gdLst>
                <a:gd name="connsiteX0" fmla="*/ 55985 w 76636"/>
                <a:gd name="connsiteY0" fmla="*/ 69659 h 100838"/>
                <a:gd name="connsiteX1" fmla="*/ 76314 w 76636"/>
                <a:gd name="connsiteY1" fmla="*/ 69982 h 100838"/>
                <a:gd name="connsiteX2" fmla="*/ 75992 w 76636"/>
                <a:gd name="connsiteY2" fmla="*/ 78533 h 100838"/>
                <a:gd name="connsiteX3" fmla="*/ 63609 w 76636"/>
                <a:gd name="connsiteY3" fmla="*/ 81396 h 100838"/>
                <a:gd name="connsiteX4" fmla="*/ 49975 w 76636"/>
                <a:gd name="connsiteY4" fmla="*/ 99184 h 100838"/>
                <a:gd name="connsiteX5" fmla="*/ 42997 w 76636"/>
                <a:gd name="connsiteY5" fmla="*/ 95675 h 100838"/>
                <a:gd name="connsiteX6" fmla="*/ 58889 w 76636"/>
                <a:gd name="connsiteY6" fmla="*/ 79178 h 100838"/>
                <a:gd name="connsiteX7" fmla="*/ 51589 w 76636"/>
                <a:gd name="connsiteY7" fmla="*/ 74741 h 100838"/>
                <a:gd name="connsiteX8" fmla="*/ 43320 w 76636"/>
                <a:gd name="connsiteY8" fmla="*/ 78855 h 100838"/>
                <a:gd name="connsiteX9" fmla="*/ 34769 w 76636"/>
                <a:gd name="connsiteY9" fmla="*/ 74096 h 100838"/>
                <a:gd name="connsiteX10" fmla="*/ 25573 w 76636"/>
                <a:gd name="connsiteY10" fmla="*/ 71232 h 100838"/>
                <a:gd name="connsiteX11" fmla="*/ 18272 w 76636"/>
                <a:gd name="connsiteY11" fmla="*/ 53444 h 100838"/>
                <a:gd name="connsiteX12" fmla="*/ 21136 w 76636"/>
                <a:gd name="connsiteY12" fmla="*/ 50580 h 100838"/>
                <a:gd name="connsiteX13" fmla="*/ 28759 w 76636"/>
                <a:gd name="connsiteY13" fmla="*/ 53121 h 100838"/>
                <a:gd name="connsiteX14" fmla="*/ 15408 w 76636"/>
                <a:gd name="connsiteY14" fmla="*/ 36947 h 100838"/>
                <a:gd name="connsiteX15" fmla="*/ 10971 w 76636"/>
                <a:gd name="connsiteY15" fmla="*/ 42675 h 100838"/>
                <a:gd name="connsiteX16" fmla="*/ 5244 w 76636"/>
                <a:gd name="connsiteY16" fmla="*/ 41102 h 100838"/>
                <a:gd name="connsiteX17" fmla="*/ 3025 w 76636"/>
                <a:gd name="connsiteY17" fmla="*/ 22063 h 100838"/>
                <a:gd name="connsiteX18" fmla="*/ 6817 w 76636"/>
                <a:gd name="connsiteY18" fmla="*/ 19845 h 100838"/>
                <a:gd name="connsiteX19" fmla="*/ 12222 w 76636"/>
                <a:gd name="connsiteY19" fmla="*/ 25895 h 100838"/>
                <a:gd name="connsiteX20" fmla="*/ 17304 w 76636"/>
                <a:gd name="connsiteY20" fmla="*/ 17021 h 100838"/>
                <a:gd name="connsiteX21" fmla="*/ 25250 w 76636"/>
                <a:gd name="connsiteY21" fmla="*/ 21136 h 100838"/>
                <a:gd name="connsiteX22" fmla="*/ 32873 w 76636"/>
                <a:gd name="connsiteY22" fmla="*/ 28436 h 100838"/>
                <a:gd name="connsiteX23" fmla="*/ 35414 w 76636"/>
                <a:gd name="connsiteY23" fmla="*/ 3348 h 100838"/>
                <a:gd name="connsiteX24" fmla="*/ 41747 w 76636"/>
                <a:gd name="connsiteY24" fmla="*/ 3025 h 100838"/>
                <a:gd name="connsiteX25" fmla="*/ 50621 w 76636"/>
                <a:gd name="connsiteY25" fmla="*/ 14763 h 100838"/>
                <a:gd name="connsiteX26" fmla="*/ 49048 w 76636"/>
                <a:gd name="connsiteY26" fmla="*/ 39851 h 100838"/>
                <a:gd name="connsiteX27" fmla="*/ 47152 w 76636"/>
                <a:gd name="connsiteY27" fmla="*/ 54775 h 100838"/>
                <a:gd name="connsiteX28" fmla="*/ 50661 w 76636"/>
                <a:gd name="connsiteY28" fmla="*/ 61753 h 100838"/>
                <a:gd name="connsiteX29" fmla="*/ 55985 w 76636"/>
                <a:gd name="connsiteY29" fmla="*/ 69659 h 10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36" h="100838">
                  <a:moveTo>
                    <a:pt x="55985" y="69659"/>
                  </a:moveTo>
                  <a:lnTo>
                    <a:pt x="76314" y="69982"/>
                  </a:lnTo>
                  <a:cubicBezTo>
                    <a:pt x="76314" y="69982"/>
                    <a:pt x="77282" y="78533"/>
                    <a:pt x="75992" y="78533"/>
                  </a:cubicBezTo>
                  <a:cubicBezTo>
                    <a:pt x="74701" y="78533"/>
                    <a:pt x="63609" y="81396"/>
                    <a:pt x="63609" y="81396"/>
                  </a:cubicBezTo>
                  <a:lnTo>
                    <a:pt x="49975" y="99184"/>
                  </a:lnTo>
                  <a:lnTo>
                    <a:pt x="42997" y="95675"/>
                  </a:lnTo>
                  <a:lnTo>
                    <a:pt x="58889" y="79178"/>
                  </a:lnTo>
                  <a:lnTo>
                    <a:pt x="51589" y="74741"/>
                  </a:lnTo>
                  <a:lnTo>
                    <a:pt x="43320" y="78855"/>
                  </a:lnTo>
                  <a:lnTo>
                    <a:pt x="34769" y="74096"/>
                  </a:lnTo>
                  <a:lnTo>
                    <a:pt x="25573" y="71232"/>
                  </a:lnTo>
                  <a:lnTo>
                    <a:pt x="18272" y="53444"/>
                  </a:lnTo>
                  <a:lnTo>
                    <a:pt x="21136" y="50580"/>
                  </a:lnTo>
                  <a:lnTo>
                    <a:pt x="28759" y="53121"/>
                  </a:lnTo>
                  <a:lnTo>
                    <a:pt x="15408" y="36947"/>
                  </a:lnTo>
                  <a:lnTo>
                    <a:pt x="10971" y="42675"/>
                  </a:lnTo>
                  <a:lnTo>
                    <a:pt x="5244" y="41102"/>
                  </a:lnTo>
                  <a:lnTo>
                    <a:pt x="3025" y="22063"/>
                  </a:lnTo>
                  <a:lnTo>
                    <a:pt x="6817" y="19845"/>
                  </a:lnTo>
                  <a:lnTo>
                    <a:pt x="12222" y="25895"/>
                  </a:lnTo>
                  <a:lnTo>
                    <a:pt x="17304" y="17021"/>
                  </a:lnTo>
                  <a:lnTo>
                    <a:pt x="25250" y="21136"/>
                  </a:lnTo>
                  <a:lnTo>
                    <a:pt x="32873" y="28436"/>
                  </a:lnTo>
                  <a:lnTo>
                    <a:pt x="35414" y="3348"/>
                  </a:lnTo>
                  <a:lnTo>
                    <a:pt x="41747" y="3025"/>
                  </a:lnTo>
                  <a:lnTo>
                    <a:pt x="50621" y="14763"/>
                  </a:lnTo>
                  <a:lnTo>
                    <a:pt x="49048" y="39851"/>
                  </a:lnTo>
                  <a:lnTo>
                    <a:pt x="47152" y="54775"/>
                  </a:lnTo>
                  <a:lnTo>
                    <a:pt x="50661" y="61753"/>
                  </a:lnTo>
                  <a:lnTo>
                    <a:pt x="55985" y="6965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299" name="Forme libre : forme 4661">
              <a:extLst>
                <a:ext uri="{FF2B5EF4-FFF2-40B4-BE49-F238E27FC236}">
                  <a16:creationId xmlns:a16="http://schemas.microsoft.com/office/drawing/2014/main" id="{41B8B265-3125-4C84-8EFA-A8DDB59A8961}"/>
                </a:ext>
              </a:extLst>
            </p:cNvPr>
            <p:cNvSpPr/>
            <p:nvPr/>
          </p:nvSpPr>
          <p:spPr>
            <a:xfrm>
              <a:off x="6210551" y="2759798"/>
              <a:ext cx="20168" cy="16134"/>
            </a:xfrm>
            <a:custGeom>
              <a:avLst/>
              <a:gdLst>
                <a:gd name="connsiteX0" fmla="*/ 3630 w 20167"/>
                <a:gd name="connsiteY0" fmla="*/ 11294 h 16134"/>
                <a:gd name="connsiteX1" fmla="*/ 3025 w 20167"/>
                <a:gd name="connsiteY1" fmla="*/ 4961 h 16134"/>
                <a:gd name="connsiteX2" fmla="*/ 13795 w 20167"/>
                <a:gd name="connsiteY2" fmla="*/ 3025 h 16134"/>
                <a:gd name="connsiteX3" fmla="*/ 17909 w 20167"/>
                <a:gd name="connsiteY3" fmla="*/ 14158 h 16134"/>
              </a:gdLst>
              <a:ahLst/>
              <a:cxnLst>
                <a:cxn ang="0">
                  <a:pos x="connsiteX0" y="connsiteY0"/>
                </a:cxn>
                <a:cxn ang="0">
                  <a:pos x="connsiteX1" y="connsiteY1"/>
                </a:cxn>
                <a:cxn ang="0">
                  <a:pos x="connsiteX2" y="connsiteY2"/>
                </a:cxn>
                <a:cxn ang="0">
                  <a:pos x="connsiteX3" y="connsiteY3"/>
                </a:cxn>
              </a:cxnLst>
              <a:rect l="l" t="t" r="r" b="b"/>
              <a:pathLst>
                <a:path w="20167" h="16134">
                  <a:moveTo>
                    <a:pt x="3630" y="11294"/>
                  </a:moveTo>
                  <a:lnTo>
                    <a:pt x="3025" y="4961"/>
                  </a:lnTo>
                  <a:lnTo>
                    <a:pt x="13795" y="3025"/>
                  </a:lnTo>
                  <a:lnTo>
                    <a:pt x="17909" y="1415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00" name="Forme libre : forme 4662">
              <a:extLst>
                <a:ext uri="{FF2B5EF4-FFF2-40B4-BE49-F238E27FC236}">
                  <a16:creationId xmlns:a16="http://schemas.microsoft.com/office/drawing/2014/main" id="{86710A68-B2C8-45F7-B53A-19A286211F45}"/>
                </a:ext>
              </a:extLst>
            </p:cNvPr>
            <p:cNvSpPr/>
            <p:nvPr/>
          </p:nvSpPr>
          <p:spPr>
            <a:xfrm>
              <a:off x="6205468" y="2735073"/>
              <a:ext cx="32268" cy="24201"/>
            </a:xfrm>
            <a:custGeom>
              <a:avLst/>
              <a:gdLst>
                <a:gd name="connsiteX0" fmla="*/ 22709 w 32268"/>
                <a:gd name="connsiteY0" fmla="*/ 21741 h 24201"/>
                <a:gd name="connsiteX1" fmla="*/ 3025 w 32268"/>
                <a:gd name="connsiteY1" fmla="*/ 11254 h 24201"/>
                <a:gd name="connsiteX2" fmla="*/ 5849 w 32268"/>
                <a:gd name="connsiteY2" fmla="*/ 6494 h 24201"/>
                <a:gd name="connsiteX3" fmla="*/ 30937 w 32268"/>
                <a:gd name="connsiteY3" fmla="*/ 3025 h 24201"/>
                <a:gd name="connsiteX4" fmla="*/ 30614 w 32268"/>
                <a:gd name="connsiteY4" fmla="*/ 16658 h 24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68" h="24201">
                  <a:moveTo>
                    <a:pt x="22709" y="21741"/>
                  </a:moveTo>
                  <a:lnTo>
                    <a:pt x="3025" y="11254"/>
                  </a:lnTo>
                  <a:lnTo>
                    <a:pt x="5849" y="6494"/>
                  </a:lnTo>
                  <a:lnTo>
                    <a:pt x="30937" y="3025"/>
                  </a:lnTo>
                  <a:lnTo>
                    <a:pt x="30614" y="1665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01" name="Forme libre : forme 4663">
              <a:extLst>
                <a:ext uri="{FF2B5EF4-FFF2-40B4-BE49-F238E27FC236}">
                  <a16:creationId xmlns:a16="http://schemas.microsoft.com/office/drawing/2014/main" id="{133B329D-09B7-4E99-91D8-2DCF157CF5F3}"/>
                </a:ext>
              </a:extLst>
            </p:cNvPr>
            <p:cNvSpPr/>
            <p:nvPr/>
          </p:nvSpPr>
          <p:spPr>
            <a:xfrm>
              <a:off x="6197522" y="2779482"/>
              <a:ext cx="24201" cy="36302"/>
            </a:xfrm>
            <a:custGeom>
              <a:avLst/>
              <a:gdLst>
                <a:gd name="connsiteX0" fmla="*/ 3025 w 24201"/>
                <a:gd name="connsiteY0" fmla="*/ 35414 h 36301"/>
                <a:gd name="connsiteX1" fmla="*/ 4921 w 24201"/>
                <a:gd name="connsiteY1" fmla="*/ 10326 h 36301"/>
                <a:gd name="connsiteX2" fmla="*/ 12222 w 24201"/>
                <a:gd name="connsiteY2" fmla="*/ 3025 h 36301"/>
                <a:gd name="connsiteX3" fmla="*/ 19522 w 24201"/>
                <a:gd name="connsiteY3" fmla="*/ 5889 h 36301"/>
                <a:gd name="connsiteX4" fmla="*/ 23354 w 24201"/>
                <a:gd name="connsiteY4" fmla="*/ 7785 h 36301"/>
                <a:gd name="connsiteX5" fmla="*/ 21418 w 24201"/>
                <a:gd name="connsiteY5" fmla="*/ 17304 h 36301"/>
                <a:gd name="connsiteX6" fmla="*/ 14763 w 24201"/>
                <a:gd name="connsiteY6" fmla="*/ 21458 h 36301"/>
                <a:gd name="connsiteX7" fmla="*/ 11294 w 24201"/>
                <a:gd name="connsiteY7" fmla="*/ 34769 h 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01" h="36301">
                  <a:moveTo>
                    <a:pt x="3025" y="35414"/>
                  </a:moveTo>
                  <a:lnTo>
                    <a:pt x="4921" y="10326"/>
                  </a:lnTo>
                  <a:lnTo>
                    <a:pt x="12222" y="3025"/>
                  </a:lnTo>
                  <a:lnTo>
                    <a:pt x="19522" y="5889"/>
                  </a:lnTo>
                  <a:lnTo>
                    <a:pt x="23354" y="7785"/>
                  </a:lnTo>
                  <a:lnTo>
                    <a:pt x="21418" y="17304"/>
                  </a:lnTo>
                  <a:lnTo>
                    <a:pt x="14763" y="21458"/>
                  </a:lnTo>
                  <a:lnTo>
                    <a:pt x="11294" y="347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02" name="Forme libre : forme 4664">
              <a:extLst>
                <a:ext uri="{FF2B5EF4-FFF2-40B4-BE49-F238E27FC236}">
                  <a16:creationId xmlns:a16="http://schemas.microsoft.com/office/drawing/2014/main" id="{B8E5F0FE-CAE3-42E5-A019-A40A171E5DF0}"/>
                </a:ext>
              </a:extLst>
            </p:cNvPr>
            <p:cNvSpPr/>
            <p:nvPr/>
          </p:nvSpPr>
          <p:spPr>
            <a:xfrm>
              <a:off x="6181953" y="2818526"/>
              <a:ext cx="16134" cy="16134"/>
            </a:xfrm>
            <a:custGeom>
              <a:avLst/>
              <a:gdLst>
                <a:gd name="connsiteX0" fmla="*/ 3025 w 16134"/>
                <a:gd name="connsiteY0" fmla="*/ 12544 h 16134"/>
                <a:gd name="connsiteX1" fmla="*/ 11294 w 16134"/>
                <a:gd name="connsiteY1" fmla="*/ 3025 h 16134"/>
                <a:gd name="connsiteX2" fmla="*/ 14480 w 16134"/>
                <a:gd name="connsiteY2" fmla="*/ 4961 h 16134"/>
                <a:gd name="connsiteX3" fmla="*/ 13190 w 16134"/>
                <a:gd name="connsiteY3" fmla="*/ 11294 h 16134"/>
                <a:gd name="connsiteX4" fmla="*/ 5889 w 16134"/>
                <a:gd name="connsiteY4" fmla="*/ 15408 h 16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4" h="16134">
                  <a:moveTo>
                    <a:pt x="3025" y="12544"/>
                  </a:moveTo>
                  <a:lnTo>
                    <a:pt x="11294" y="3025"/>
                  </a:lnTo>
                  <a:lnTo>
                    <a:pt x="14480" y="4961"/>
                  </a:lnTo>
                  <a:lnTo>
                    <a:pt x="13190" y="11294"/>
                  </a:lnTo>
                  <a:lnTo>
                    <a:pt x="5889" y="15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03" name="Forme libre : forme 4665">
              <a:extLst>
                <a:ext uri="{FF2B5EF4-FFF2-40B4-BE49-F238E27FC236}">
                  <a16:creationId xmlns:a16="http://schemas.microsoft.com/office/drawing/2014/main" id="{065A59B4-0FD5-4B60-8289-AF8592E05FCA}"/>
                </a:ext>
              </a:extLst>
            </p:cNvPr>
            <p:cNvSpPr/>
            <p:nvPr/>
          </p:nvSpPr>
          <p:spPr>
            <a:xfrm>
              <a:off x="6247659" y="2638228"/>
              <a:ext cx="88738" cy="92771"/>
            </a:xfrm>
            <a:custGeom>
              <a:avLst/>
              <a:gdLst>
                <a:gd name="connsiteX0" fmla="*/ 59212 w 88737"/>
                <a:gd name="connsiteY0" fmla="*/ 51266 h 92771"/>
                <a:gd name="connsiteX1" fmla="*/ 56671 w 88737"/>
                <a:gd name="connsiteY1" fmla="*/ 64617 h 92771"/>
                <a:gd name="connsiteX2" fmla="*/ 46547 w 88737"/>
                <a:gd name="connsiteY2" fmla="*/ 75427 h 92771"/>
                <a:gd name="connsiteX3" fmla="*/ 34769 w 88737"/>
                <a:gd name="connsiteY3" fmla="*/ 76032 h 92771"/>
                <a:gd name="connsiteX4" fmla="*/ 7502 w 88737"/>
                <a:gd name="connsiteY4" fmla="*/ 92569 h 92771"/>
                <a:gd name="connsiteX5" fmla="*/ 3025 w 88737"/>
                <a:gd name="connsiteY5" fmla="*/ 86842 h 92771"/>
                <a:gd name="connsiteX6" fmla="*/ 10971 w 88737"/>
                <a:gd name="connsiteY6" fmla="*/ 77323 h 92771"/>
                <a:gd name="connsiteX7" fmla="*/ 22104 w 88737"/>
                <a:gd name="connsiteY7" fmla="*/ 70950 h 92771"/>
                <a:gd name="connsiteX8" fmla="*/ 6534 w 88737"/>
                <a:gd name="connsiteY8" fmla="*/ 61430 h 92771"/>
                <a:gd name="connsiteX9" fmla="*/ 7785 w 88737"/>
                <a:gd name="connsiteY9" fmla="*/ 56348 h 92771"/>
                <a:gd name="connsiteX10" fmla="*/ 18272 w 88737"/>
                <a:gd name="connsiteY10" fmla="*/ 53525 h 92771"/>
                <a:gd name="connsiteX11" fmla="*/ 8430 w 88737"/>
                <a:gd name="connsiteY11" fmla="*/ 44611 h 92771"/>
                <a:gd name="connsiteX12" fmla="*/ 10649 w 88737"/>
                <a:gd name="connsiteY12" fmla="*/ 32873 h 92771"/>
                <a:gd name="connsiteX13" fmla="*/ 20490 w 88737"/>
                <a:gd name="connsiteY13" fmla="*/ 29687 h 92771"/>
                <a:gd name="connsiteX14" fmla="*/ 23677 w 88737"/>
                <a:gd name="connsiteY14" fmla="*/ 31300 h 92771"/>
                <a:gd name="connsiteX15" fmla="*/ 24927 w 88737"/>
                <a:gd name="connsiteY15" fmla="*/ 41424 h 92771"/>
                <a:gd name="connsiteX16" fmla="*/ 28759 w 88737"/>
                <a:gd name="connsiteY16" fmla="*/ 43038 h 92771"/>
                <a:gd name="connsiteX17" fmla="*/ 29687 w 88737"/>
                <a:gd name="connsiteY17" fmla="*/ 38278 h 92771"/>
                <a:gd name="connsiteX18" fmla="*/ 36705 w 88737"/>
                <a:gd name="connsiteY18" fmla="*/ 39206 h 92771"/>
                <a:gd name="connsiteX19" fmla="*/ 37955 w 88737"/>
                <a:gd name="connsiteY19" fmla="*/ 19522 h 92771"/>
                <a:gd name="connsiteX20" fmla="*/ 55098 w 88737"/>
                <a:gd name="connsiteY20" fmla="*/ 16053 h 92771"/>
                <a:gd name="connsiteX21" fmla="*/ 80791 w 88737"/>
                <a:gd name="connsiteY21" fmla="*/ 3025 h 92771"/>
                <a:gd name="connsiteX22" fmla="*/ 85874 w 88737"/>
                <a:gd name="connsiteY22" fmla="*/ 3670 h 92771"/>
                <a:gd name="connsiteX23" fmla="*/ 84301 w 88737"/>
                <a:gd name="connsiteY23" fmla="*/ 24604 h 92771"/>
                <a:gd name="connsiteX24" fmla="*/ 71918 w 88737"/>
                <a:gd name="connsiteY24" fmla="*/ 36987 h 92771"/>
                <a:gd name="connsiteX25" fmla="*/ 69377 w 88737"/>
                <a:gd name="connsiteY25" fmla="*/ 40496 h 92771"/>
                <a:gd name="connsiteX26" fmla="*/ 77968 w 88737"/>
                <a:gd name="connsiteY26" fmla="*/ 41424 h 92771"/>
                <a:gd name="connsiteX27" fmla="*/ 76677 w 88737"/>
                <a:gd name="connsiteY27" fmla="*/ 44933 h 92771"/>
                <a:gd name="connsiteX28" fmla="*/ 62721 w 88737"/>
                <a:gd name="connsiteY28" fmla="*/ 43360 h 9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8737" h="92771">
                  <a:moveTo>
                    <a:pt x="59212" y="51266"/>
                  </a:moveTo>
                  <a:lnTo>
                    <a:pt x="56671" y="64617"/>
                  </a:lnTo>
                  <a:lnTo>
                    <a:pt x="46547" y="75427"/>
                  </a:lnTo>
                  <a:lnTo>
                    <a:pt x="34769" y="76032"/>
                  </a:lnTo>
                  <a:lnTo>
                    <a:pt x="7502" y="92569"/>
                  </a:lnTo>
                  <a:lnTo>
                    <a:pt x="3025" y="86842"/>
                  </a:lnTo>
                  <a:lnTo>
                    <a:pt x="10971" y="77323"/>
                  </a:lnTo>
                  <a:lnTo>
                    <a:pt x="22104" y="70950"/>
                  </a:lnTo>
                  <a:lnTo>
                    <a:pt x="6534" y="61430"/>
                  </a:lnTo>
                  <a:lnTo>
                    <a:pt x="7785" y="56348"/>
                  </a:lnTo>
                  <a:lnTo>
                    <a:pt x="18272" y="53525"/>
                  </a:lnTo>
                  <a:lnTo>
                    <a:pt x="8430" y="44611"/>
                  </a:lnTo>
                  <a:lnTo>
                    <a:pt x="10649" y="32873"/>
                  </a:lnTo>
                  <a:lnTo>
                    <a:pt x="20490" y="29687"/>
                  </a:lnTo>
                  <a:lnTo>
                    <a:pt x="23677" y="31300"/>
                  </a:lnTo>
                  <a:lnTo>
                    <a:pt x="24927" y="41424"/>
                  </a:lnTo>
                  <a:lnTo>
                    <a:pt x="28759" y="43038"/>
                  </a:lnTo>
                  <a:lnTo>
                    <a:pt x="29687" y="38278"/>
                  </a:lnTo>
                  <a:lnTo>
                    <a:pt x="36705" y="39206"/>
                  </a:lnTo>
                  <a:lnTo>
                    <a:pt x="37955" y="19522"/>
                  </a:lnTo>
                  <a:lnTo>
                    <a:pt x="55098" y="16053"/>
                  </a:lnTo>
                  <a:lnTo>
                    <a:pt x="80791" y="3025"/>
                  </a:lnTo>
                  <a:lnTo>
                    <a:pt x="85874" y="3670"/>
                  </a:lnTo>
                  <a:lnTo>
                    <a:pt x="84301" y="24604"/>
                  </a:lnTo>
                  <a:lnTo>
                    <a:pt x="71918" y="36987"/>
                  </a:lnTo>
                  <a:lnTo>
                    <a:pt x="69377" y="40496"/>
                  </a:lnTo>
                  <a:lnTo>
                    <a:pt x="77968" y="41424"/>
                  </a:lnTo>
                  <a:lnTo>
                    <a:pt x="76677" y="44933"/>
                  </a:lnTo>
                  <a:lnTo>
                    <a:pt x="62721" y="4336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04" name="Forme libre : forme 4666">
              <a:extLst>
                <a:ext uri="{FF2B5EF4-FFF2-40B4-BE49-F238E27FC236}">
                  <a16:creationId xmlns:a16="http://schemas.microsoft.com/office/drawing/2014/main" id="{465A6E6A-0D68-43AA-AD79-0DFDD1C290F4}"/>
                </a:ext>
              </a:extLst>
            </p:cNvPr>
            <p:cNvSpPr/>
            <p:nvPr/>
          </p:nvSpPr>
          <p:spPr>
            <a:xfrm>
              <a:off x="6543034" y="2623344"/>
              <a:ext cx="20168" cy="28235"/>
            </a:xfrm>
            <a:custGeom>
              <a:avLst/>
              <a:gdLst>
                <a:gd name="connsiteX0" fmla="*/ 10689 w 20167"/>
                <a:gd name="connsiteY0" fmla="*/ 22104 h 28234"/>
                <a:gd name="connsiteX1" fmla="*/ 6857 w 20167"/>
                <a:gd name="connsiteY1" fmla="*/ 13916 h 28234"/>
                <a:gd name="connsiteX2" fmla="*/ 3025 w 20167"/>
                <a:gd name="connsiteY2" fmla="*/ 5486 h 28234"/>
                <a:gd name="connsiteX3" fmla="*/ 11496 w 20167"/>
                <a:gd name="connsiteY3" fmla="*/ 3025 h 28234"/>
                <a:gd name="connsiteX4" fmla="*/ 20773 w 20167"/>
                <a:gd name="connsiteY4" fmla="*/ 13391 h 28234"/>
                <a:gd name="connsiteX5" fmla="*/ 17747 w 20167"/>
                <a:gd name="connsiteY5" fmla="*/ 26178 h 2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7" h="28234">
                  <a:moveTo>
                    <a:pt x="10689" y="22104"/>
                  </a:moveTo>
                  <a:lnTo>
                    <a:pt x="6857" y="13916"/>
                  </a:lnTo>
                  <a:lnTo>
                    <a:pt x="3025" y="5486"/>
                  </a:lnTo>
                  <a:lnTo>
                    <a:pt x="11496" y="3025"/>
                  </a:lnTo>
                  <a:lnTo>
                    <a:pt x="20773" y="13391"/>
                  </a:lnTo>
                  <a:lnTo>
                    <a:pt x="17747" y="2617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05" name="Forme libre : forme 4667">
              <a:extLst>
                <a:ext uri="{FF2B5EF4-FFF2-40B4-BE49-F238E27FC236}">
                  <a16:creationId xmlns:a16="http://schemas.microsoft.com/office/drawing/2014/main" id="{A42DBAE9-BCE5-46E6-B1C8-EDE32AEBE908}"/>
                </a:ext>
              </a:extLst>
            </p:cNvPr>
            <p:cNvSpPr/>
            <p:nvPr/>
          </p:nvSpPr>
          <p:spPr>
            <a:xfrm>
              <a:off x="6572479" y="2640809"/>
              <a:ext cx="12101" cy="16134"/>
            </a:xfrm>
            <a:custGeom>
              <a:avLst/>
              <a:gdLst>
                <a:gd name="connsiteX0" fmla="*/ 5768 w 12100"/>
                <a:gd name="connsiteY0" fmla="*/ 14440 h 16134"/>
                <a:gd name="connsiteX1" fmla="*/ 3025 w 12100"/>
                <a:gd name="connsiteY1" fmla="*/ 3025 h 16134"/>
                <a:gd name="connsiteX2" fmla="*/ 9317 w 12100"/>
                <a:gd name="connsiteY2" fmla="*/ 3025 h 16134"/>
                <a:gd name="connsiteX3" fmla="*/ 10406 w 12100"/>
                <a:gd name="connsiteY3" fmla="*/ 8995 h 16134"/>
              </a:gdLst>
              <a:ahLst/>
              <a:cxnLst>
                <a:cxn ang="0">
                  <a:pos x="connsiteX0" y="connsiteY0"/>
                </a:cxn>
                <a:cxn ang="0">
                  <a:pos x="connsiteX1" y="connsiteY1"/>
                </a:cxn>
                <a:cxn ang="0">
                  <a:pos x="connsiteX2" y="connsiteY2"/>
                </a:cxn>
                <a:cxn ang="0">
                  <a:pos x="connsiteX3" y="connsiteY3"/>
                </a:cxn>
              </a:cxnLst>
              <a:rect l="l" t="t" r="r" b="b"/>
              <a:pathLst>
                <a:path w="12100" h="16134">
                  <a:moveTo>
                    <a:pt x="5768" y="14440"/>
                  </a:moveTo>
                  <a:lnTo>
                    <a:pt x="3025" y="3025"/>
                  </a:lnTo>
                  <a:lnTo>
                    <a:pt x="9317" y="3025"/>
                  </a:lnTo>
                  <a:lnTo>
                    <a:pt x="10406" y="899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06" name="Forme libre : forme 4668">
              <a:extLst>
                <a:ext uri="{FF2B5EF4-FFF2-40B4-BE49-F238E27FC236}">
                  <a16:creationId xmlns:a16="http://schemas.microsoft.com/office/drawing/2014/main" id="{FB4C35E6-0BA9-46A2-8DA0-157245E320C0}"/>
                </a:ext>
              </a:extLst>
            </p:cNvPr>
            <p:cNvSpPr/>
            <p:nvPr/>
          </p:nvSpPr>
          <p:spPr>
            <a:xfrm>
              <a:off x="6551222" y="2593617"/>
              <a:ext cx="44369" cy="44369"/>
            </a:xfrm>
            <a:custGeom>
              <a:avLst/>
              <a:gdLst>
                <a:gd name="connsiteX0" fmla="*/ 11738 w 44368"/>
                <a:gd name="connsiteY0" fmla="*/ 33034 h 44368"/>
                <a:gd name="connsiteX1" fmla="*/ 11496 w 44368"/>
                <a:gd name="connsiteY1" fmla="*/ 24564 h 44368"/>
                <a:gd name="connsiteX2" fmla="*/ 7099 w 44368"/>
                <a:gd name="connsiteY2" fmla="*/ 25411 h 44368"/>
                <a:gd name="connsiteX3" fmla="*/ 3025 w 44368"/>
                <a:gd name="connsiteY3" fmla="*/ 25129 h 44368"/>
                <a:gd name="connsiteX4" fmla="*/ 8753 w 44368"/>
                <a:gd name="connsiteY4" fmla="*/ 3590 h 44368"/>
                <a:gd name="connsiteX5" fmla="*/ 18030 w 44368"/>
                <a:gd name="connsiteY5" fmla="*/ 3025 h 44368"/>
                <a:gd name="connsiteX6" fmla="*/ 29727 w 44368"/>
                <a:gd name="connsiteY6" fmla="*/ 18030 h 44368"/>
                <a:gd name="connsiteX7" fmla="*/ 25129 w 44368"/>
                <a:gd name="connsiteY7" fmla="*/ 24322 h 44368"/>
                <a:gd name="connsiteX8" fmla="*/ 30816 w 44368"/>
                <a:gd name="connsiteY8" fmla="*/ 25411 h 44368"/>
                <a:gd name="connsiteX9" fmla="*/ 44207 w 44368"/>
                <a:gd name="connsiteY9" fmla="*/ 38197 h 44368"/>
                <a:gd name="connsiteX10" fmla="*/ 39286 w 44368"/>
                <a:gd name="connsiteY10" fmla="*/ 45014 h 44368"/>
                <a:gd name="connsiteX11" fmla="*/ 34366 w 44368"/>
                <a:gd name="connsiteY11" fmla="*/ 43925 h 44368"/>
                <a:gd name="connsiteX12" fmla="*/ 29203 w 44368"/>
                <a:gd name="connsiteY12" fmla="*/ 36826 h 44368"/>
                <a:gd name="connsiteX13" fmla="*/ 15005 w 44368"/>
                <a:gd name="connsiteY13" fmla="*/ 33559 h 4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368" h="44368">
                  <a:moveTo>
                    <a:pt x="11738" y="33034"/>
                  </a:moveTo>
                  <a:lnTo>
                    <a:pt x="11496" y="24564"/>
                  </a:lnTo>
                  <a:lnTo>
                    <a:pt x="7099" y="25411"/>
                  </a:lnTo>
                  <a:lnTo>
                    <a:pt x="3025" y="25129"/>
                  </a:lnTo>
                  <a:lnTo>
                    <a:pt x="8753" y="3590"/>
                  </a:lnTo>
                  <a:lnTo>
                    <a:pt x="18030" y="3025"/>
                  </a:lnTo>
                  <a:lnTo>
                    <a:pt x="29727" y="18030"/>
                  </a:lnTo>
                  <a:lnTo>
                    <a:pt x="25129" y="24322"/>
                  </a:lnTo>
                  <a:lnTo>
                    <a:pt x="30816" y="25411"/>
                  </a:lnTo>
                  <a:lnTo>
                    <a:pt x="44207" y="38197"/>
                  </a:lnTo>
                  <a:lnTo>
                    <a:pt x="39286" y="45014"/>
                  </a:lnTo>
                  <a:lnTo>
                    <a:pt x="34366" y="43925"/>
                  </a:lnTo>
                  <a:lnTo>
                    <a:pt x="29203" y="36826"/>
                  </a:lnTo>
                  <a:lnTo>
                    <a:pt x="15005" y="3355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07" name="Forme libre : forme 4669">
              <a:extLst>
                <a:ext uri="{FF2B5EF4-FFF2-40B4-BE49-F238E27FC236}">
                  <a16:creationId xmlns:a16="http://schemas.microsoft.com/office/drawing/2014/main" id="{61622035-5C42-47D3-B965-59FC90CF9384}"/>
                </a:ext>
              </a:extLst>
            </p:cNvPr>
            <p:cNvSpPr/>
            <p:nvPr/>
          </p:nvSpPr>
          <p:spPr>
            <a:xfrm rot="20479883">
              <a:off x="4755957" y="1949905"/>
              <a:ext cx="609062" cy="504190"/>
            </a:xfrm>
            <a:custGeom>
              <a:avLst/>
              <a:gdLst>
                <a:gd name="connsiteX0" fmla="*/ 29566 w 609062"/>
                <a:gd name="connsiteY0" fmla="*/ 78250 h 504190"/>
                <a:gd name="connsiteX1" fmla="*/ 50338 w 609062"/>
                <a:gd name="connsiteY1" fmla="*/ 67723 h 504190"/>
                <a:gd name="connsiteX2" fmla="*/ 59938 w 609062"/>
                <a:gd name="connsiteY2" fmla="*/ 93134 h 504190"/>
                <a:gd name="connsiteX3" fmla="*/ 63367 w 609062"/>
                <a:gd name="connsiteY3" fmla="*/ 75145 h 504190"/>
                <a:gd name="connsiteX4" fmla="*/ 71111 w 609062"/>
                <a:gd name="connsiteY4" fmla="*/ 81033 h 504190"/>
                <a:gd name="connsiteX5" fmla="*/ 62116 w 609062"/>
                <a:gd name="connsiteY5" fmla="*/ 56832 h 504190"/>
                <a:gd name="connsiteX6" fmla="*/ 70183 w 609062"/>
                <a:gd name="connsiteY6" fmla="*/ 54049 h 504190"/>
                <a:gd name="connsiteX7" fmla="*/ 87850 w 609062"/>
                <a:gd name="connsiteY7" fmla="*/ 78533 h 504190"/>
                <a:gd name="connsiteX8" fmla="*/ 85349 w 609062"/>
                <a:gd name="connsiteY8" fmla="*/ 88778 h 504190"/>
                <a:gd name="connsiteX9" fmla="*/ 98700 w 609062"/>
                <a:gd name="connsiteY9" fmla="*/ 90956 h 504190"/>
                <a:gd name="connsiteX10" fmla="*/ 94062 w 609062"/>
                <a:gd name="connsiteY10" fmla="*/ 83212 h 504190"/>
                <a:gd name="connsiteX11" fmla="*/ 97168 w 609062"/>
                <a:gd name="connsiteY11" fmla="*/ 78855 h 504190"/>
                <a:gd name="connsiteX12" fmla="*/ 103057 w 609062"/>
                <a:gd name="connsiteY12" fmla="*/ 81356 h 504190"/>
                <a:gd name="connsiteX13" fmla="*/ 99628 w 609062"/>
                <a:gd name="connsiteY13" fmla="*/ 75145 h 504190"/>
                <a:gd name="connsiteX14" fmla="*/ 84422 w 609062"/>
                <a:gd name="connsiteY14" fmla="*/ 62439 h 504190"/>
                <a:gd name="connsiteX15" fmla="*/ 88132 w 609062"/>
                <a:gd name="connsiteY15" fmla="*/ 49733 h 504190"/>
                <a:gd name="connsiteX16" fmla="*/ 93094 w 609062"/>
                <a:gd name="connsiteY16" fmla="*/ 48483 h 504190"/>
                <a:gd name="connsiteX17" fmla="*/ 112334 w 609062"/>
                <a:gd name="connsiteY17" fmla="*/ 68933 h 504190"/>
                <a:gd name="connsiteX18" fmla="*/ 102411 w 609062"/>
                <a:gd name="connsiteY18" fmla="*/ 47555 h 504190"/>
                <a:gd name="connsiteX19" fmla="*/ 101161 w 609062"/>
                <a:gd name="connsiteY19" fmla="*/ 32994 h 504190"/>
                <a:gd name="connsiteX20" fmla="*/ 107372 w 609062"/>
                <a:gd name="connsiteY20" fmla="*/ 30816 h 504190"/>
                <a:gd name="connsiteX21" fmla="*/ 118223 w 609062"/>
                <a:gd name="connsiteY21" fmla="*/ 43522 h 504190"/>
                <a:gd name="connsiteX22" fmla="*/ 115117 w 609062"/>
                <a:gd name="connsiteY22" fmla="*/ 26460 h 504190"/>
                <a:gd name="connsiteX23" fmla="*/ 119755 w 609062"/>
                <a:gd name="connsiteY23" fmla="*/ 25855 h 504190"/>
                <a:gd name="connsiteX24" fmla="*/ 124112 w 609062"/>
                <a:gd name="connsiteY24" fmla="*/ 29283 h 504190"/>
                <a:gd name="connsiteX25" fmla="*/ 124434 w 609062"/>
                <a:gd name="connsiteY25" fmla="*/ 23072 h 504190"/>
                <a:gd name="connsiteX26" fmla="*/ 135284 w 609062"/>
                <a:gd name="connsiteY26" fmla="*/ 22749 h 504190"/>
                <a:gd name="connsiteX27" fmla="*/ 146135 w 609062"/>
                <a:gd name="connsiteY27" fmla="*/ 49733 h 504190"/>
                <a:gd name="connsiteX28" fmla="*/ 141173 w 609062"/>
                <a:gd name="connsiteY28" fmla="*/ 58123 h 504190"/>
                <a:gd name="connsiteX29" fmla="*/ 145207 w 609062"/>
                <a:gd name="connsiteY29" fmla="*/ 59051 h 504190"/>
                <a:gd name="connsiteX30" fmla="*/ 145207 w 609062"/>
                <a:gd name="connsiteY30" fmla="*/ 66513 h 504190"/>
                <a:gd name="connsiteX31" fmla="*/ 145207 w 609062"/>
                <a:gd name="connsiteY31" fmla="*/ 71797 h 504190"/>
                <a:gd name="connsiteX32" fmla="*/ 156662 w 609062"/>
                <a:gd name="connsiteY32" fmla="*/ 57518 h 504190"/>
                <a:gd name="connsiteX33" fmla="*/ 157590 w 609062"/>
                <a:gd name="connsiteY33" fmla="*/ 68691 h 504190"/>
                <a:gd name="connsiteX34" fmla="*/ 151701 w 609062"/>
                <a:gd name="connsiteY34" fmla="*/ 80469 h 504190"/>
                <a:gd name="connsiteX35" fmla="*/ 160696 w 609062"/>
                <a:gd name="connsiteY35" fmla="*/ 74580 h 504190"/>
                <a:gd name="connsiteX36" fmla="*/ 163156 w 609062"/>
                <a:gd name="connsiteY36" fmla="*/ 80791 h 504190"/>
                <a:gd name="connsiteX37" fmla="*/ 157590 w 609062"/>
                <a:gd name="connsiteY37" fmla="*/ 91964 h 504190"/>
                <a:gd name="connsiteX38" fmla="*/ 167190 w 609062"/>
                <a:gd name="connsiteY38" fmla="*/ 82042 h 504190"/>
                <a:gd name="connsiteX39" fmla="*/ 170295 w 609062"/>
                <a:gd name="connsiteY39" fmla="*/ 68086 h 504190"/>
                <a:gd name="connsiteX40" fmla="*/ 173401 w 609062"/>
                <a:gd name="connsiteY40" fmla="*/ 61269 h 504190"/>
                <a:gd name="connsiteX41" fmla="*/ 156339 w 609062"/>
                <a:gd name="connsiteY41" fmla="*/ 40174 h 504190"/>
                <a:gd name="connsiteX42" fmla="*/ 156339 w 609062"/>
                <a:gd name="connsiteY42" fmla="*/ 28719 h 504190"/>
                <a:gd name="connsiteX43" fmla="*/ 168117 w 609062"/>
                <a:gd name="connsiteY43" fmla="*/ 29969 h 504190"/>
                <a:gd name="connsiteX44" fmla="*/ 177435 w 609062"/>
                <a:gd name="connsiteY44" fmla="*/ 41747 h 504190"/>
                <a:gd name="connsiteX45" fmla="*/ 183929 w 609062"/>
                <a:gd name="connsiteY45" fmla="*/ 40214 h 504190"/>
                <a:gd name="connsiteX46" fmla="*/ 185179 w 609062"/>
                <a:gd name="connsiteY46" fmla="*/ 32752 h 504190"/>
                <a:gd name="connsiteX47" fmla="*/ 179895 w 609062"/>
                <a:gd name="connsiteY47" fmla="*/ 29969 h 504190"/>
                <a:gd name="connsiteX48" fmla="*/ 178362 w 609062"/>
                <a:gd name="connsiteY48" fmla="*/ 26863 h 504190"/>
                <a:gd name="connsiteX49" fmla="*/ 178685 w 609062"/>
                <a:gd name="connsiteY49" fmla="*/ 24080 h 504190"/>
                <a:gd name="connsiteX50" fmla="*/ 171868 w 609062"/>
                <a:gd name="connsiteY50" fmla="*/ 21902 h 504190"/>
                <a:gd name="connsiteX51" fmla="*/ 162551 w 609062"/>
                <a:gd name="connsiteY51" fmla="*/ 20652 h 504190"/>
                <a:gd name="connsiteX52" fmla="*/ 156057 w 609062"/>
                <a:gd name="connsiteY52" fmla="*/ 14763 h 504190"/>
                <a:gd name="connsiteX53" fmla="*/ 156985 w 609062"/>
                <a:gd name="connsiteY53" fmla="*/ 8874 h 504190"/>
                <a:gd name="connsiteX54" fmla="*/ 162874 w 609062"/>
                <a:gd name="connsiteY54" fmla="*/ 12585 h 504190"/>
                <a:gd name="connsiteX55" fmla="*/ 167230 w 609062"/>
                <a:gd name="connsiteY55" fmla="*/ 7946 h 504190"/>
                <a:gd name="connsiteX56" fmla="*/ 166907 w 609062"/>
                <a:gd name="connsiteY56" fmla="*/ 3307 h 504190"/>
                <a:gd name="connsiteX57" fmla="*/ 170013 w 609062"/>
                <a:gd name="connsiteY57" fmla="*/ 4558 h 504190"/>
                <a:gd name="connsiteX58" fmla="*/ 175579 w 609062"/>
                <a:gd name="connsiteY58" fmla="*/ 3025 h 504190"/>
                <a:gd name="connsiteX59" fmla="*/ 181468 w 609062"/>
                <a:gd name="connsiteY59" fmla="*/ 3025 h 504190"/>
                <a:gd name="connsiteX60" fmla="*/ 185502 w 609062"/>
                <a:gd name="connsiteY60" fmla="*/ 11415 h 504190"/>
                <a:gd name="connsiteX61" fmla="*/ 195424 w 609062"/>
                <a:gd name="connsiteY61" fmla="*/ 12020 h 504190"/>
                <a:gd name="connsiteX62" fmla="*/ 203491 w 609062"/>
                <a:gd name="connsiteY62" fmla="*/ 26904 h 504190"/>
                <a:gd name="connsiteX63" fmla="*/ 200385 w 609062"/>
                <a:gd name="connsiteY63" fmla="*/ 43038 h 504190"/>
                <a:gd name="connsiteX64" fmla="*/ 209380 w 609062"/>
                <a:gd name="connsiteY64" fmla="*/ 49249 h 504190"/>
                <a:gd name="connsiteX65" fmla="*/ 209985 w 609062"/>
                <a:gd name="connsiteY65" fmla="*/ 55461 h 504190"/>
                <a:gd name="connsiteX66" fmla="*/ 207525 w 609062"/>
                <a:gd name="connsiteY66" fmla="*/ 58567 h 504190"/>
                <a:gd name="connsiteX67" fmla="*/ 215592 w 609062"/>
                <a:gd name="connsiteY67" fmla="*/ 66956 h 504190"/>
                <a:gd name="connsiteX68" fmla="*/ 216197 w 609062"/>
                <a:gd name="connsiteY68" fmla="*/ 72523 h 504190"/>
                <a:gd name="connsiteX69" fmla="*/ 211558 w 609062"/>
                <a:gd name="connsiteY69" fmla="*/ 78734 h 504190"/>
                <a:gd name="connsiteX70" fmla="*/ 212809 w 609062"/>
                <a:gd name="connsiteY70" fmla="*/ 84623 h 504190"/>
                <a:gd name="connsiteX71" fmla="*/ 219948 w 609062"/>
                <a:gd name="connsiteY71" fmla="*/ 84301 h 504190"/>
                <a:gd name="connsiteX72" fmla="*/ 219948 w 609062"/>
                <a:gd name="connsiteY72" fmla="*/ 89262 h 504190"/>
                <a:gd name="connsiteX73" fmla="*/ 219020 w 609062"/>
                <a:gd name="connsiteY73" fmla="*/ 92973 h 504190"/>
                <a:gd name="connsiteX74" fmla="*/ 222449 w 609062"/>
                <a:gd name="connsiteY74" fmla="*/ 97611 h 504190"/>
                <a:gd name="connsiteX75" fmla="*/ 221844 w 609062"/>
                <a:gd name="connsiteY75" fmla="*/ 101040 h 504190"/>
                <a:gd name="connsiteX76" fmla="*/ 218738 w 609062"/>
                <a:gd name="connsiteY76" fmla="*/ 102895 h 504190"/>
                <a:gd name="connsiteX77" fmla="*/ 223094 w 609062"/>
                <a:gd name="connsiteY77" fmla="*/ 110357 h 504190"/>
                <a:gd name="connsiteX78" fmla="*/ 219666 w 609062"/>
                <a:gd name="connsiteY78" fmla="*/ 117497 h 504190"/>
                <a:gd name="connsiteX79" fmla="*/ 212849 w 609062"/>
                <a:gd name="connsiteY79" fmla="*/ 124959 h 504190"/>
                <a:gd name="connsiteX80" fmla="*/ 206637 w 609062"/>
                <a:gd name="connsiteY80" fmla="*/ 127742 h 504190"/>
                <a:gd name="connsiteX81" fmla="*/ 203854 w 609062"/>
                <a:gd name="connsiteY81" fmla="*/ 135204 h 504190"/>
                <a:gd name="connsiteX82" fmla="*/ 192399 w 609062"/>
                <a:gd name="connsiteY82" fmla="*/ 133671 h 504190"/>
                <a:gd name="connsiteX83" fmla="*/ 189616 w 609062"/>
                <a:gd name="connsiteY83" fmla="*/ 120965 h 504190"/>
                <a:gd name="connsiteX84" fmla="*/ 187115 w 609062"/>
                <a:gd name="connsiteY84" fmla="*/ 134316 h 504190"/>
                <a:gd name="connsiteX85" fmla="*/ 187115 w 609062"/>
                <a:gd name="connsiteY85" fmla="*/ 139883 h 504190"/>
                <a:gd name="connsiteX86" fmla="*/ 194577 w 609062"/>
                <a:gd name="connsiteY86" fmla="*/ 144239 h 504190"/>
                <a:gd name="connsiteX87" fmla="*/ 194577 w 609062"/>
                <a:gd name="connsiteY87" fmla="*/ 152629 h 504190"/>
                <a:gd name="connsiteX88" fmla="*/ 196110 w 609062"/>
                <a:gd name="connsiteY88" fmla="*/ 161018 h 504190"/>
                <a:gd name="connsiteX89" fmla="*/ 186792 w 609062"/>
                <a:gd name="connsiteY89" fmla="*/ 166585 h 504190"/>
                <a:gd name="connsiteX90" fmla="*/ 192076 w 609062"/>
                <a:gd name="connsiteY90" fmla="*/ 172796 h 504190"/>
                <a:gd name="connsiteX91" fmla="*/ 191471 w 609062"/>
                <a:gd name="connsiteY91" fmla="*/ 181186 h 504190"/>
                <a:gd name="connsiteX92" fmla="*/ 184009 w 609062"/>
                <a:gd name="connsiteY92" fmla="*/ 196392 h 504190"/>
                <a:gd name="connsiteX93" fmla="*/ 184009 w 609062"/>
                <a:gd name="connsiteY93" fmla="*/ 206637 h 504190"/>
                <a:gd name="connsiteX94" fmla="*/ 198288 w 609062"/>
                <a:gd name="connsiteY94" fmla="*/ 183364 h 504190"/>
                <a:gd name="connsiteX95" fmla="*/ 200466 w 609062"/>
                <a:gd name="connsiteY95" fmla="*/ 189858 h 504190"/>
                <a:gd name="connsiteX96" fmla="*/ 215673 w 609062"/>
                <a:gd name="connsiteY96" fmla="*/ 165052 h 504190"/>
                <a:gd name="connsiteX97" fmla="*/ 226523 w 609062"/>
                <a:gd name="connsiteY97" fmla="*/ 160413 h 504190"/>
                <a:gd name="connsiteX98" fmla="*/ 236768 w 609062"/>
                <a:gd name="connsiteY98" fmla="*/ 159486 h 504190"/>
                <a:gd name="connsiteX99" fmla="*/ 234307 w 609062"/>
                <a:gd name="connsiteY99" fmla="*/ 173764 h 504190"/>
                <a:gd name="connsiteX100" fmla="*/ 234307 w 609062"/>
                <a:gd name="connsiteY100" fmla="*/ 185542 h 504190"/>
                <a:gd name="connsiteX101" fmla="*/ 238341 w 609062"/>
                <a:gd name="connsiteY101" fmla="*/ 185219 h 504190"/>
                <a:gd name="connsiteX102" fmla="*/ 254757 w 609062"/>
                <a:gd name="connsiteY102" fmla="*/ 172191 h 504190"/>
                <a:gd name="connsiteX103" fmla="*/ 265608 w 609062"/>
                <a:gd name="connsiteY103" fmla="*/ 157307 h 504190"/>
                <a:gd name="connsiteX104" fmla="*/ 266213 w 609062"/>
                <a:gd name="connsiteY104" fmla="*/ 144602 h 504190"/>
                <a:gd name="connsiteX105" fmla="*/ 275207 w 609062"/>
                <a:gd name="connsiteY105" fmla="*/ 115157 h 504190"/>
                <a:gd name="connsiteX106" fmla="*/ 295980 w 609062"/>
                <a:gd name="connsiteY106" fmla="*/ 115762 h 504190"/>
                <a:gd name="connsiteX107" fmla="*/ 295657 w 609062"/>
                <a:gd name="connsiteY107" fmla="*/ 148030 h 504190"/>
                <a:gd name="connsiteX108" fmla="*/ 293802 w 609062"/>
                <a:gd name="connsiteY108" fmla="*/ 151136 h 504190"/>
                <a:gd name="connsiteX109" fmla="*/ 298763 w 609062"/>
                <a:gd name="connsiteY109" fmla="*/ 155775 h 504190"/>
                <a:gd name="connsiteX110" fmla="*/ 298158 w 609062"/>
                <a:gd name="connsiteY110" fmla="*/ 173442 h 504190"/>
                <a:gd name="connsiteX111" fmla="*/ 304370 w 609062"/>
                <a:gd name="connsiteY111" fmla="*/ 179935 h 504190"/>
                <a:gd name="connsiteX112" fmla="*/ 307476 w 609062"/>
                <a:gd name="connsiteY112" fmla="*/ 179935 h 504190"/>
                <a:gd name="connsiteX113" fmla="*/ 317075 w 609062"/>
                <a:gd name="connsiteY113" fmla="*/ 167835 h 504190"/>
                <a:gd name="connsiteX114" fmla="*/ 317680 w 609062"/>
                <a:gd name="connsiteY114" fmla="*/ 153274 h 504190"/>
                <a:gd name="connsiteX115" fmla="*/ 331314 w 609062"/>
                <a:gd name="connsiteY115" fmla="*/ 139923 h 504190"/>
                <a:gd name="connsiteX116" fmla="*/ 340631 w 609062"/>
                <a:gd name="connsiteY116" fmla="*/ 139923 h 504190"/>
                <a:gd name="connsiteX117" fmla="*/ 348375 w 609062"/>
                <a:gd name="connsiteY117" fmla="*/ 143956 h 504190"/>
                <a:gd name="connsiteX118" fmla="*/ 352086 w 609062"/>
                <a:gd name="connsiteY118" fmla="*/ 136212 h 504190"/>
                <a:gd name="connsiteX119" fmla="*/ 370399 w 609062"/>
                <a:gd name="connsiteY119" fmla="*/ 143956 h 504190"/>
                <a:gd name="connsiteX120" fmla="*/ 372859 w 609062"/>
                <a:gd name="connsiteY120" fmla="*/ 151096 h 504190"/>
                <a:gd name="connsiteX121" fmla="*/ 371609 w 609062"/>
                <a:gd name="connsiteY121" fmla="*/ 155452 h 504190"/>
                <a:gd name="connsiteX122" fmla="*/ 372859 w 609062"/>
                <a:gd name="connsiteY122" fmla="*/ 161946 h 504190"/>
                <a:gd name="connsiteX123" fmla="*/ 373182 w 609062"/>
                <a:gd name="connsiteY123" fmla="*/ 166302 h 504190"/>
                <a:gd name="connsiteX124" fmla="*/ 372577 w 609062"/>
                <a:gd name="connsiteY124" fmla="*/ 170658 h 504190"/>
                <a:gd name="connsiteX125" fmla="*/ 376287 w 609062"/>
                <a:gd name="connsiteY125" fmla="*/ 178725 h 504190"/>
                <a:gd name="connsiteX126" fmla="*/ 375965 w 609062"/>
                <a:gd name="connsiteY126" fmla="*/ 201999 h 504190"/>
                <a:gd name="connsiteX127" fmla="*/ 373787 w 609062"/>
                <a:gd name="connsiteY127" fmla="*/ 218133 h 504190"/>
                <a:gd name="connsiteX128" fmla="*/ 378748 w 609062"/>
                <a:gd name="connsiteY128" fmla="*/ 211921 h 504190"/>
                <a:gd name="connsiteX129" fmla="*/ 384637 w 609062"/>
                <a:gd name="connsiteY129" fmla="*/ 200748 h 504190"/>
                <a:gd name="connsiteX130" fmla="*/ 384314 w 609062"/>
                <a:gd name="connsiteY130" fmla="*/ 182759 h 504190"/>
                <a:gd name="connsiteX131" fmla="*/ 386170 w 609062"/>
                <a:gd name="connsiteY131" fmla="*/ 160413 h 504190"/>
                <a:gd name="connsiteX132" fmla="*/ 390526 w 609062"/>
                <a:gd name="connsiteY132" fmla="*/ 154202 h 504190"/>
                <a:gd name="connsiteX133" fmla="*/ 402304 w 609062"/>
                <a:gd name="connsiteY133" fmla="*/ 155452 h 504190"/>
                <a:gd name="connsiteX134" fmla="*/ 416582 w 609062"/>
                <a:gd name="connsiteY134" fmla="*/ 177152 h 504190"/>
                <a:gd name="connsiteX135" fmla="*/ 416905 w 609062"/>
                <a:gd name="connsiteY135" fmla="*/ 199498 h 504190"/>
                <a:gd name="connsiteX136" fmla="*/ 422794 w 609062"/>
                <a:gd name="connsiteY136" fmla="*/ 195787 h 504190"/>
                <a:gd name="connsiteX137" fmla="*/ 428683 w 609062"/>
                <a:gd name="connsiteY137" fmla="*/ 195787 h 504190"/>
                <a:gd name="connsiteX138" fmla="*/ 450061 w 609062"/>
                <a:gd name="connsiteY138" fmla="*/ 175337 h 504190"/>
                <a:gd name="connsiteX139" fmla="*/ 461233 w 609062"/>
                <a:gd name="connsiteY139" fmla="*/ 177193 h 504190"/>
                <a:gd name="connsiteX140" fmla="*/ 464944 w 609062"/>
                <a:gd name="connsiteY140" fmla="*/ 189293 h 504190"/>
                <a:gd name="connsiteX141" fmla="*/ 472084 w 609062"/>
                <a:gd name="connsiteY141" fmla="*/ 190826 h 504190"/>
                <a:gd name="connsiteX142" fmla="*/ 475189 w 609062"/>
                <a:gd name="connsiteY142" fmla="*/ 196715 h 504190"/>
                <a:gd name="connsiteX143" fmla="*/ 476722 w 609062"/>
                <a:gd name="connsiteY143" fmla="*/ 192076 h 504190"/>
                <a:gd name="connsiteX144" fmla="*/ 482934 w 609062"/>
                <a:gd name="connsiteY144" fmla="*/ 191471 h 504190"/>
                <a:gd name="connsiteX145" fmla="*/ 487895 w 609062"/>
                <a:gd name="connsiteY145" fmla="*/ 196110 h 504190"/>
                <a:gd name="connsiteX146" fmla="*/ 487290 w 609062"/>
                <a:gd name="connsiteY146" fmla="*/ 188971 h 504190"/>
                <a:gd name="connsiteX147" fmla="*/ 496890 w 609062"/>
                <a:gd name="connsiteY147" fmla="*/ 182477 h 504190"/>
                <a:gd name="connsiteX148" fmla="*/ 500318 w 609062"/>
                <a:gd name="connsiteY148" fmla="*/ 159526 h 504190"/>
                <a:gd name="connsiteX149" fmla="*/ 505279 w 609062"/>
                <a:gd name="connsiteY149" fmla="*/ 151459 h 504190"/>
                <a:gd name="connsiteX150" fmla="*/ 512419 w 609062"/>
                <a:gd name="connsiteY150" fmla="*/ 152064 h 504190"/>
                <a:gd name="connsiteX151" fmla="*/ 516130 w 609062"/>
                <a:gd name="connsiteY151" fmla="*/ 155492 h 504190"/>
                <a:gd name="connsiteX152" fmla="*/ 531941 w 609062"/>
                <a:gd name="connsiteY152" fmla="*/ 155492 h 504190"/>
                <a:gd name="connsiteX153" fmla="*/ 535047 w 609062"/>
                <a:gd name="connsiteY153" fmla="*/ 162309 h 504190"/>
                <a:gd name="connsiteX154" fmla="*/ 534442 w 609062"/>
                <a:gd name="connsiteY154" fmla="*/ 172836 h 504190"/>
                <a:gd name="connsiteX155" fmla="*/ 542509 w 609062"/>
                <a:gd name="connsiteY155" fmla="*/ 181831 h 504190"/>
                <a:gd name="connsiteX156" fmla="*/ 540331 w 609062"/>
                <a:gd name="connsiteY156" fmla="*/ 188043 h 504190"/>
                <a:gd name="connsiteX157" fmla="*/ 534765 w 609062"/>
                <a:gd name="connsiteY157" fmla="*/ 193327 h 504190"/>
                <a:gd name="connsiteX158" fmla="*/ 535370 w 609062"/>
                <a:gd name="connsiteY158" fmla="*/ 202644 h 504190"/>
                <a:gd name="connsiteX159" fmla="*/ 540008 w 609062"/>
                <a:gd name="connsiteY159" fmla="*/ 205145 h 504190"/>
                <a:gd name="connsiteX160" fmla="*/ 545897 w 609062"/>
                <a:gd name="connsiteY160" fmla="*/ 217568 h 504190"/>
                <a:gd name="connsiteX161" fmla="*/ 549326 w 609062"/>
                <a:gd name="connsiteY161" fmla="*/ 215713 h 504190"/>
                <a:gd name="connsiteX162" fmla="*/ 553036 w 609062"/>
                <a:gd name="connsiteY162" fmla="*/ 207646 h 504190"/>
                <a:gd name="connsiteX163" fmla="*/ 570098 w 609062"/>
                <a:gd name="connsiteY163" fmla="*/ 207968 h 504190"/>
                <a:gd name="connsiteX164" fmla="*/ 580948 w 609062"/>
                <a:gd name="connsiteY164" fmla="*/ 201152 h 504190"/>
                <a:gd name="connsiteX165" fmla="*/ 588410 w 609062"/>
                <a:gd name="connsiteY165" fmla="*/ 201757 h 504190"/>
                <a:gd name="connsiteX166" fmla="*/ 590911 w 609062"/>
                <a:gd name="connsiteY166" fmla="*/ 205468 h 504190"/>
                <a:gd name="connsiteX167" fmla="*/ 596800 w 609062"/>
                <a:gd name="connsiteY167" fmla="*/ 206073 h 504190"/>
                <a:gd name="connsiteX168" fmla="*/ 596800 w 609062"/>
                <a:gd name="connsiteY168" fmla="*/ 208251 h 504190"/>
                <a:gd name="connsiteX169" fmla="*/ 581311 w 609062"/>
                <a:gd name="connsiteY169" fmla="*/ 210106 h 504190"/>
                <a:gd name="connsiteX170" fmla="*/ 572922 w 609062"/>
                <a:gd name="connsiteY170" fmla="*/ 212889 h 504190"/>
                <a:gd name="connsiteX171" fmla="*/ 570744 w 609062"/>
                <a:gd name="connsiteY171" fmla="*/ 224062 h 504190"/>
                <a:gd name="connsiteX172" fmla="*/ 555860 w 609062"/>
                <a:gd name="connsiteY172" fmla="*/ 227773 h 504190"/>
                <a:gd name="connsiteX173" fmla="*/ 555860 w 609062"/>
                <a:gd name="connsiteY173" fmla="*/ 231726 h 504190"/>
                <a:gd name="connsiteX174" fmla="*/ 560821 w 609062"/>
                <a:gd name="connsiteY174" fmla="*/ 241326 h 504190"/>
                <a:gd name="connsiteX175" fmla="*/ 567638 w 609062"/>
                <a:gd name="connsiteY175" fmla="*/ 243786 h 504190"/>
                <a:gd name="connsiteX176" fmla="*/ 577560 w 609062"/>
                <a:gd name="connsiteY176" fmla="*/ 245319 h 504190"/>
                <a:gd name="connsiteX177" fmla="*/ 577883 w 609062"/>
                <a:gd name="connsiteY177" fmla="*/ 261130 h 504190"/>
                <a:gd name="connsiteX178" fmla="*/ 554610 w 609062"/>
                <a:gd name="connsiteY178" fmla="*/ 277264 h 504190"/>
                <a:gd name="connsiteX179" fmla="*/ 556142 w 609062"/>
                <a:gd name="connsiteY179" fmla="*/ 285936 h 504190"/>
                <a:gd name="connsiteX180" fmla="*/ 579093 w 609062"/>
                <a:gd name="connsiteY180" fmla="*/ 289365 h 504190"/>
                <a:gd name="connsiteX181" fmla="*/ 577843 w 609062"/>
                <a:gd name="connsiteY181" fmla="*/ 303321 h 504190"/>
                <a:gd name="connsiteX182" fmla="*/ 569171 w 609062"/>
                <a:gd name="connsiteY182" fmla="*/ 311388 h 504190"/>
                <a:gd name="connsiteX183" fmla="*/ 577843 w 609062"/>
                <a:gd name="connsiteY183" fmla="*/ 306427 h 504190"/>
                <a:gd name="connsiteX184" fmla="*/ 589298 w 609062"/>
                <a:gd name="connsiteY184" fmla="*/ 317277 h 504190"/>
                <a:gd name="connsiteX185" fmla="*/ 595509 w 609062"/>
                <a:gd name="connsiteY185" fmla="*/ 318527 h 504190"/>
                <a:gd name="connsiteX186" fmla="*/ 598615 w 609062"/>
                <a:gd name="connsiteY186" fmla="*/ 329983 h 504190"/>
                <a:gd name="connsiteX187" fmla="*/ 607933 w 609062"/>
                <a:gd name="connsiteY187" fmla="*/ 332766 h 504190"/>
                <a:gd name="connsiteX188" fmla="*/ 606400 w 609062"/>
                <a:gd name="connsiteY188" fmla="*/ 340228 h 504190"/>
                <a:gd name="connsiteX189" fmla="*/ 595872 w 609062"/>
                <a:gd name="connsiteY189" fmla="*/ 352933 h 504190"/>
                <a:gd name="connsiteX190" fmla="*/ 593089 w 609062"/>
                <a:gd name="connsiteY190" fmla="*/ 354184 h 504190"/>
                <a:gd name="connsiteX191" fmla="*/ 590306 w 609062"/>
                <a:gd name="connsiteY191" fmla="*/ 358217 h 504190"/>
                <a:gd name="connsiteX192" fmla="*/ 584740 w 609062"/>
                <a:gd name="connsiteY192" fmla="*/ 361000 h 504190"/>
                <a:gd name="connsiteX193" fmla="*/ 590629 w 609062"/>
                <a:gd name="connsiteY193" fmla="*/ 363178 h 504190"/>
                <a:gd name="connsiteX194" fmla="*/ 594985 w 609062"/>
                <a:gd name="connsiteY194" fmla="*/ 369672 h 504190"/>
                <a:gd name="connsiteX195" fmla="*/ 595308 w 609062"/>
                <a:gd name="connsiteY195" fmla="*/ 374956 h 504190"/>
                <a:gd name="connsiteX196" fmla="*/ 585708 w 609062"/>
                <a:gd name="connsiteY196" fmla="*/ 376812 h 504190"/>
                <a:gd name="connsiteX197" fmla="*/ 587886 w 609062"/>
                <a:gd name="connsiteY197" fmla="*/ 382096 h 504190"/>
                <a:gd name="connsiteX198" fmla="*/ 587563 w 609062"/>
                <a:gd name="connsiteY198" fmla="*/ 384879 h 504190"/>
                <a:gd name="connsiteX199" fmla="*/ 590992 w 609062"/>
                <a:gd name="connsiteY199" fmla="*/ 401618 h 504190"/>
                <a:gd name="connsiteX200" fmla="*/ 581392 w 609062"/>
                <a:gd name="connsiteY200" fmla="*/ 405651 h 504190"/>
                <a:gd name="connsiteX201" fmla="*/ 575180 w 609062"/>
                <a:gd name="connsiteY201" fmla="*/ 404724 h 504190"/>
                <a:gd name="connsiteX202" fmla="*/ 565581 w 609062"/>
                <a:gd name="connsiteY202" fmla="*/ 394479 h 504190"/>
                <a:gd name="connsiteX203" fmla="*/ 557191 w 609062"/>
                <a:gd name="connsiteY203" fmla="*/ 393228 h 504190"/>
                <a:gd name="connsiteX204" fmla="*/ 563080 w 609062"/>
                <a:gd name="connsiteY204" fmla="*/ 397262 h 504190"/>
                <a:gd name="connsiteX205" fmla="*/ 569292 w 609062"/>
                <a:gd name="connsiteY205" fmla="*/ 407507 h 504190"/>
                <a:gd name="connsiteX206" fmla="*/ 563403 w 609062"/>
                <a:gd name="connsiteY206" fmla="*/ 410613 h 504190"/>
                <a:gd name="connsiteX207" fmla="*/ 563725 w 609062"/>
                <a:gd name="connsiteY207" fmla="*/ 421140 h 504190"/>
                <a:gd name="connsiteX208" fmla="*/ 553480 w 609062"/>
                <a:gd name="connsiteY208" fmla="*/ 422996 h 504190"/>
                <a:gd name="connsiteX209" fmla="*/ 540775 w 609062"/>
                <a:gd name="connsiteY209" fmla="*/ 434168 h 504190"/>
                <a:gd name="connsiteX210" fmla="*/ 531175 w 609062"/>
                <a:gd name="connsiteY210" fmla="*/ 433241 h 504190"/>
                <a:gd name="connsiteX211" fmla="*/ 527141 w 609062"/>
                <a:gd name="connsiteY211" fmla="*/ 424246 h 504190"/>
                <a:gd name="connsiteX212" fmla="*/ 526536 w 609062"/>
                <a:gd name="connsiteY212" fmla="*/ 431990 h 504190"/>
                <a:gd name="connsiteX213" fmla="*/ 517541 w 609062"/>
                <a:gd name="connsiteY213" fmla="*/ 435096 h 504190"/>
                <a:gd name="connsiteX214" fmla="*/ 515686 w 609062"/>
                <a:gd name="connsiteY214" fmla="*/ 440380 h 504190"/>
                <a:gd name="connsiteX215" fmla="*/ 511330 w 609062"/>
                <a:gd name="connsiteY215" fmla="*/ 441630 h 504190"/>
                <a:gd name="connsiteX216" fmla="*/ 508224 w 609062"/>
                <a:gd name="connsiteY216" fmla="*/ 451876 h 504190"/>
                <a:gd name="connsiteX217" fmla="*/ 500480 w 609062"/>
                <a:gd name="connsiteY217" fmla="*/ 463976 h 504190"/>
                <a:gd name="connsiteX218" fmla="*/ 490557 w 609062"/>
                <a:gd name="connsiteY218" fmla="*/ 462121 h 504190"/>
                <a:gd name="connsiteX219" fmla="*/ 474423 w 609062"/>
                <a:gd name="connsiteY219" fmla="*/ 468332 h 504190"/>
                <a:gd name="connsiteX220" fmla="*/ 470390 w 609062"/>
                <a:gd name="connsiteY220" fmla="*/ 475794 h 504190"/>
                <a:gd name="connsiteX221" fmla="*/ 465751 w 609062"/>
                <a:gd name="connsiteY221" fmla="*/ 476117 h 504190"/>
                <a:gd name="connsiteX222" fmla="*/ 460790 w 609062"/>
                <a:gd name="connsiteY222" fmla="*/ 468655 h 504190"/>
                <a:gd name="connsiteX223" fmla="*/ 452118 w 609062"/>
                <a:gd name="connsiteY223" fmla="*/ 468332 h 504190"/>
                <a:gd name="connsiteX224" fmla="*/ 447761 w 609062"/>
                <a:gd name="connsiteY224" fmla="*/ 456232 h 504190"/>
                <a:gd name="connsiteX225" fmla="*/ 446229 w 609062"/>
                <a:gd name="connsiteY225" fmla="*/ 463694 h 504190"/>
                <a:gd name="connsiteX226" fmla="*/ 402183 w 609062"/>
                <a:gd name="connsiteY226" fmla="*/ 469906 h 504190"/>
                <a:gd name="connsiteX227" fmla="*/ 391655 w 609062"/>
                <a:gd name="connsiteY227" fmla="*/ 477045 h 504190"/>
                <a:gd name="connsiteX228" fmla="*/ 374271 w 609062"/>
                <a:gd name="connsiteY228" fmla="*/ 481401 h 504190"/>
                <a:gd name="connsiteX229" fmla="*/ 361847 w 609062"/>
                <a:gd name="connsiteY229" fmla="*/ 488540 h 504190"/>
                <a:gd name="connsiteX230" fmla="*/ 336436 w 609062"/>
                <a:gd name="connsiteY230" fmla="*/ 490396 h 504190"/>
                <a:gd name="connsiteX231" fmla="*/ 329297 w 609062"/>
                <a:gd name="connsiteY231" fmla="*/ 483579 h 504190"/>
                <a:gd name="connsiteX232" fmla="*/ 320625 w 609062"/>
                <a:gd name="connsiteY232" fmla="*/ 488863 h 504190"/>
                <a:gd name="connsiteX233" fmla="*/ 315986 w 609062"/>
                <a:gd name="connsiteY233" fmla="*/ 489186 h 504190"/>
                <a:gd name="connsiteX234" fmla="*/ 290252 w 609062"/>
                <a:gd name="connsiteY234" fmla="*/ 483297 h 504190"/>
                <a:gd name="connsiteX235" fmla="*/ 282790 w 609062"/>
                <a:gd name="connsiteY235" fmla="*/ 480514 h 504190"/>
                <a:gd name="connsiteX236" fmla="*/ 268834 w 609062"/>
                <a:gd name="connsiteY236" fmla="*/ 482692 h 504190"/>
                <a:gd name="connsiteX237" fmla="*/ 266979 w 609062"/>
                <a:gd name="connsiteY237" fmla="*/ 491364 h 504190"/>
                <a:gd name="connsiteX238" fmla="*/ 262340 w 609062"/>
                <a:gd name="connsiteY238" fmla="*/ 493219 h 504190"/>
                <a:gd name="connsiteX239" fmla="*/ 255846 w 609062"/>
                <a:gd name="connsiteY239" fmla="*/ 502537 h 504190"/>
                <a:gd name="connsiteX240" fmla="*/ 237534 w 609062"/>
                <a:gd name="connsiteY240" fmla="*/ 503464 h 504190"/>
                <a:gd name="connsiteX241" fmla="*/ 232896 w 609062"/>
                <a:gd name="connsiteY241" fmla="*/ 500681 h 504190"/>
                <a:gd name="connsiteX242" fmla="*/ 226079 w 609062"/>
                <a:gd name="connsiteY242" fmla="*/ 504392 h 504190"/>
                <a:gd name="connsiteX243" fmla="*/ 201596 w 609062"/>
                <a:gd name="connsiteY243" fmla="*/ 502537 h 504190"/>
                <a:gd name="connsiteX244" fmla="*/ 189818 w 609062"/>
                <a:gd name="connsiteY244" fmla="*/ 492292 h 504190"/>
                <a:gd name="connsiteX245" fmla="*/ 178645 w 609062"/>
                <a:gd name="connsiteY245" fmla="*/ 487935 h 504190"/>
                <a:gd name="connsiteX246" fmla="*/ 160655 w 609062"/>
                <a:gd name="connsiteY246" fmla="*/ 470269 h 504190"/>
                <a:gd name="connsiteX247" fmla="*/ 149805 w 609062"/>
                <a:gd name="connsiteY247" fmla="*/ 454457 h 504190"/>
                <a:gd name="connsiteX248" fmla="*/ 134599 w 609062"/>
                <a:gd name="connsiteY248" fmla="*/ 450101 h 504190"/>
                <a:gd name="connsiteX249" fmla="*/ 124676 w 609062"/>
                <a:gd name="connsiteY249" fmla="*/ 441711 h 504190"/>
                <a:gd name="connsiteX250" fmla="*/ 117255 w 609062"/>
                <a:gd name="connsiteY250" fmla="*/ 420939 h 504190"/>
                <a:gd name="connsiteX251" fmla="*/ 116932 w 609062"/>
                <a:gd name="connsiteY251" fmla="*/ 411016 h 504190"/>
                <a:gd name="connsiteX252" fmla="*/ 114754 w 609062"/>
                <a:gd name="connsiteY252" fmla="*/ 403877 h 504190"/>
                <a:gd name="connsiteX253" fmla="*/ 112576 w 609062"/>
                <a:gd name="connsiteY253" fmla="*/ 398310 h 504190"/>
                <a:gd name="connsiteX254" fmla="*/ 107937 w 609062"/>
                <a:gd name="connsiteY254" fmla="*/ 394600 h 504190"/>
                <a:gd name="connsiteX255" fmla="*/ 93053 w 609062"/>
                <a:gd name="connsiteY255" fmla="*/ 376005 h 504190"/>
                <a:gd name="connsiteX256" fmla="*/ 93981 w 609062"/>
                <a:gd name="connsiteY256" fmla="*/ 367938 h 504190"/>
                <a:gd name="connsiteX257" fmla="*/ 90553 w 609062"/>
                <a:gd name="connsiteY257" fmla="*/ 365760 h 504190"/>
                <a:gd name="connsiteX258" fmla="*/ 87124 w 609062"/>
                <a:gd name="connsiteY258" fmla="*/ 370721 h 504190"/>
                <a:gd name="connsiteX259" fmla="*/ 62318 w 609062"/>
                <a:gd name="connsiteY259" fmla="*/ 368543 h 504190"/>
                <a:gd name="connsiteX260" fmla="*/ 57962 w 609062"/>
                <a:gd name="connsiteY260" fmla="*/ 360799 h 504190"/>
                <a:gd name="connsiteX261" fmla="*/ 44328 w 609062"/>
                <a:gd name="connsiteY261" fmla="*/ 356442 h 504190"/>
                <a:gd name="connsiteX262" fmla="*/ 22628 w 609062"/>
                <a:gd name="connsiteY262" fmla="*/ 344665 h 504190"/>
                <a:gd name="connsiteX263" fmla="*/ 8995 w 609062"/>
                <a:gd name="connsiteY263" fmla="*/ 344060 h 504190"/>
                <a:gd name="connsiteX264" fmla="*/ 5284 w 609062"/>
                <a:gd name="connsiteY264" fmla="*/ 339098 h 504190"/>
                <a:gd name="connsiteX265" fmla="*/ 7744 w 609062"/>
                <a:gd name="connsiteY265" fmla="*/ 327925 h 504190"/>
                <a:gd name="connsiteX266" fmla="*/ 13956 w 609062"/>
                <a:gd name="connsiteY266" fmla="*/ 324497 h 504190"/>
                <a:gd name="connsiteX267" fmla="*/ 16416 w 609062"/>
                <a:gd name="connsiteY267" fmla="*/ 314252 h 504190"/>
                <a:gd name="connsiteX268" fmla="*/ 20127 w 609062"/>
                <a:gd name="connsiteY268" fmla="*/ 309896 h 504190"/>
                <a:gd name="connsiteX269" fmla="*/ 23838 w 609062"/>
                <a:gd name="connsiteY269" fmla="*/ 309896 h 504190"/>
                <a:gd name="connsiteX270" fmla="*/ 25694 w 609062"/>
                <a:gd name="connsiteY270" fmla="*/ 324174 h 504190"/>
                <a:gd name="connsiteX271" fmla="*/ 29727 w 609062"/>
                <a:gd name="connsiteY271" fmla="*/ 325707 h 504190"/>
                <a:gd name="connsiteX272" fmla="*/ 41182 w 609062"/>
                <a:gd name="connsiteY272" fmla="*/ 325707 h 504190"/>
                <a:gd name="connsiteX273" fmla="*/ 56994 w 609062"/>
                <a:gd name="connsiteY273" fmla="*/ 327562 h 504190"/>
                <a:gd name="connsiteX274" fmla="*/ 64415 w 609062"/>
                <a:gd name="connsiteY274" fmla="*/ 321674 h 504190"/>
                <a:gd name="connsiteX275" fmla="*/ 69699 w 609062"/>
                <a:gd name="connsiteY275" fmla="*/ 320423 h 504190"/>
                <a:gd name="connsiteX276" fmla="*/ 74983 w 609062"/>
                <a:gd name="connsiteY276" fmla="*/ 323529 h 504190"/>
                <a:gd name="connsiteX277" fmla="*/ 82123 w 609062"/>
                <a:gd name="connsiteY277" fmla="*/ 319495 h 504190"/>
                <a:gd name="connsiteX278" fmla="*/ 78089 w 609062"/>
                <a:gd name="connsiteY278" fmla="*/ 308968 h 504190"/>
                <a:gd name="connsiteX279" fmla="*/ 87084 w 609062"/>
                <a:gd name="connsiteY279" fmla="*/ 302756 h 504190"/>
                <a:gd name="connsiteX280" fmla="*/ 95756 w 609062"/>
                <a:gd name="connsiteY280" fmla="*/ 298723 h 504190"/>
                <a:gd name="connsiteX281" fmla="*/ 86156 w 609062"/>
                <a:gd name="connsiteY281" fmla="*/ 299045 h 504190"/>
                <a:gd name="connsiteX282" fmla="*/ 70950 w 609062"/>
                <a:gd name="connsiteY282" fmla="*/ 299045 h 504190"/>
                <a:gd name="connsiteX283" fmla="*/ 70950 w 609062"/>
                <a:gd name="connsiteY283" fmla="*/ 294407 h 504190"/>
                <a:gd name="connsiteX284" fmla="*/ 80872 w 609062"/>
                <a:gd name="connsiteY284" fmla="*/ 289768 h 504190"/>
                <a:gd name="connsiteX285" fmla="*/ 83050 w 609062"/>
                <a:gd name="connsiteY285" fmla="*/ 282024 h 504190"/>
                <a:gd name="connsiteX286" fmla="*/ 92368 w 609062"/>
                <a:gd name="connsiteY286" fmla="*/ 273029 h 504190"/>
                <a:gd name="connsiteX287" fmla="*/ 102895 w 609062"/>
                <a:gd name="connsiteY287" fmla="*/ 271779 h 504190"/>
                <a:gd name="connsiteX288" fmla="*/ 104428 w 609062"/>
                <a:gd name="connsiteY288" fmla="*/ 266213 h 504190"/>
                <a:gd name="connsiteX289" fmla="*/ 87043 w 609062"/>
                <a:gd name="connsiteY289" fmla="*/ 268996 h 504190"/>
                <a:gd name="connsiteX290" fmla="*/ 81154 w 609062"/>
                <a:gd name="connsiteY290" fmla="*/ 272707 h 504190"/>
                <a:gd name="connsiteX291" fmla="*/ 76516 w 609062"/>
                <a:gd name="connsiteY291" fmla="*/ 271456 h 504190"/>
                <a:gd name="connsiteX292" fmla="*/ 78049 w 609062"/>
                <a:gd name="connsiteY292" fmla="*/ 260283 h 504190"/>
                <a:gd name="connsiteX293" fmla="*/ 78049 w 609062"/>
                <a:gd name="connsiteY293" fmla="*/ 249756 h 504190"/>
                <a:gd name="connsiteX294" fmla="*/ 78654 w 609062"/>
                <a:gd name="connsiteY294" fmla="*/ 246327 h 504190"/>
                <a:gd name="connsiteX295" fmla="*/ 84865 w 609062"/>
                <a:gd name="connsiteY295" fmla="*/ 239188 h 504190"/>
                <a:gd name="connsiteX296" fmla="*/ 87043 w 609062"/>
                <a:gd name="connsiteY296" fmla="*/ 223376 h 504190"/>
                <a:gd name="connsiteX297" fmla="*/ 70627 w 609062"/>
                <a:gd name="connsiteY297" fmla="*/ 219343 h 504190"/>
                <a:gd name="connsiteX298" fmla="*/ 47354 w 609062"/>
                <a:gd name="connsiteY298" fmla="*/ 201958 h 504190"/>
                <a:gd name="connsiteX299" fmla="*/ 40860 w 609062"/>
                <a:gd name="connsiteY299" fmla="*/ 192964 h 504190"/>
                <a:gd name="connsiteX300" fmla="*/ 24726 w 609062"/>
                <a:gd name="connsiteY300" fmla="*/ 192036 h 504190"/>
                <a:gd name="connsiteX301" fmla="*/ 11092 w 609062"/>
                <a:gd name="connsiteY301" fmla="*/ 194214 h 504190"/>
                <a:gd name="connsiteX302" fmla="*/ 3025 w 609062"/>
                <a:gd name="connsiteY302" fmla="*/ 192964 h 504190"/>
                <a:gd name="connsiteX303" fmla="*/ 6736 w 609062"/>
                <a:gd name="connsiteY303" fmla="*/ 166907 h 504190"/>
                <a:gd name="connsiteX304" fmla="*/ 18514 w 609062"/>
                <a:gd name="connsiteY304" fmla="*/ 167230 h 504190"/>
                <a:gd name="connsiteX305" fmla="*/ 27831 w 609062"/>
                <a:gd name="connsiteY305" fmla="*/ 179330 h 504190"/>
                <a:gd name="connsiteX306" fmla="*/ 45821 w 609062"/>
                <a:gd name="connsiteY306" fmla="*/ 177798 h 504190"/>
                <a:gd name="connsiteX307" fmla="*/ 56994 w 609062"/>
                <a:gd name="connsiteY307" fmla="*/ 187398 h 504190"/>
                <a:gd name="connsiteX308" fmla="*/ 70627 w 609062"/>
                <a:gd name="connsiteY308" fmla="*/ 183364 h 504190"/>
                <a:gd name="connsiteX309" fmla="*/ 78694 w 609062"/>
                <a:gd name="connsiteY309" fmla="*/ 185542 h 504190"/>
                <a:gd name="connsiteX310" fmla="*/ 88011 w 609062"/>
                <a:gd name="connsiteY310" fmla="*/ 183364 h 504190"/>
                <a:gd name="connsiteX311" fmla="*/ 90795 w 609062"/>
                <a:gd name="connsiteY311" fmla="*/ 192036 h 504190"/>
                <a:gd name="connsiteX312" fmla="*/ 102572 w 609062"/>
                <a:gd name="connsiteY312" fmla="*/ 189576 h 504190"/>
                <a:gd name="connsiteX313" fmla="*/ 113745 w 609062"/>
                <a:gd name="connsiteY313" fmla="*/ 196070 h 504190"/>
                <a:gd name="connsiteX314" fmla="*/ 118102 w 609062"/>
                <a:gd name="connsiteY314" fmla="*/ 202886 h 504190"/>
                <a:gd name="connsiteX315" fmla="*/ 125564 w 609062"/>
                <a:gd name="connsiteY315" fmla="*/ 202281 h 504190"/>
                <a:gd name="connsiteX316" fmla="*/ 130848 w 609062"/>
                <a:gd name="connsiteY316" fmla="*/ 206637 h 504190"/>
                <a:gd name="connsiteX317" fmla="*/ 133308 w 609062"/>
                <a:gd name="connsiteY317" fmla="*/ 207565 h 504190"/>
                <a:gd name="connsiteX318" fmla="*/ 151297 w 609062"/>
                <a:gd name="connsiteY318" fmla="*/ 192359 h 504190"/>
                <a:gd name="connsiteX319" fmla="*/ 146336 w 609062"/>
                <a:gd name="connsiteY319" fmla="*/ 189253 h 504190"/>
                <a:gd name="connsiteX320" fmla="*/ 132703 w 609062"/>
                <a:gd name="connsiteY320" fmla="*/ 194214 h 504190"/>
                <a:gd name="connsiteX321" fmla="*/ 125886 w 609062"/>
                <a:gd name="connsiteY321" fmla="*/ 190503 h 504190"/>
                <a:gd name="connsiteX322" fmla="*/ 106646 w 609062"/>
                <a:gd name="connsiteY322" fmla="*/ 177798 h 504190"/>
                <a:gd name="connsiteX323" fmla="*/ 109107 w 609062"/>
                <a:gd name="connsiteY323" fmla="*/ 170336 h 504190"/>
                <a:gd name="connsiteX324" fmla="*/ 128024 w 609062"/>
                <a:gd name="connsiteY324" fmla="*/ 164769 h 504190"/>
                <a:gd name="connsiteX325" fmla="*/ 163358 w 609062"/>
                <a:gd name="connsiteY325" fmla="*/ 161341 h 504190"/>
                <a:gd name="connsiteX326" fmla="*/ 156864 w 609062"/>
                <a:gd name="connsiteY326" fmla="*/ 155775 h 504190"/>
                <a:gd name="connsiteX327" fmla="*/ 155331 w 609062"/>
                <a:gd name="connsiteY327" fmla="*/ 146457 h 504190"/>
                <a:gd name="connsiteX328" fmla="*/ 151903 w 609062"/>
                <a:gd name="connsiteY328" fmla="*/ 144279 h 504190"/>
                <a:gd name="connsiteX329" fmla="*/ 139197 w 609062"/>
                <a:gd name="connsiteY329" fmla="*/ 148313 h 504190"/>
                <a:gd name="connsiteX330" fmla="*/ 139197 w 609062"/>
                <a:gd name="connsiteY330" fmla="*/ 139923 h 504190"/>
                <a:gd name="connsiteX331" fmla="*/ 150370 w 609062"/>
                <a:gd name="connsiteY331" fmla="*/ 138673 h 504190"/>
                <a:gd name="connsiteX332" fmla="*/ 149119 w 609062"/>
                <a:gd name="connsiteY332" fmla="*/ 134316 h 504190"/>
                <a:gd name="connsiteX333" fmla="*/ 144158 w 609062"/>
                <a:gd name="connsiteY333" fmla="*/ 132138 h 504190"/>
                <a:gd name="connsiteX334" fmla="*/ 137664 w 609062"/>
                <a:gd name="connsiteY334" fmla="*/ 132138 h 504190"/>
                <a:gd name="connsiteX335" fmla="*/ 134881 w 609062"/>
                <a:gd name="connsiteY335" fmla="*/ 129032 h 504190"/>
                <a:gd name="connsiteX336" fmla="*/ 137987 w 609062"/>
                <a:gd name="connsiteY336" fmla="*/ 121893 h 504190"/>
                <a:gd name="connsiteX337" fmla="*/ 131775 w 609062"/>
                <a:gd name="connsiteY337" fmla="*/ 125927 h 504190"/>
                <a:gd name="connsiteX338" fmla="*/ 127419 w 609062"/>
                <a:gd name="connsiteY338" fmla="*/ 124071 h 504190"/>
                <a:gd name="connsiteX339" fmla="*/ 126169 w 609062"/>
                <a:gd name="connsiteY339" fmla="*/ 113221 h 504190"/>
                <a:gd name="connsiteX340" fmla="*/ 116246 w 609062"/>
                <a:gd name="connsiteY340" fmla="*/ 111971 h 504190"/>
                <a:gd name="connsiteX341" fmla="*/ 108502 w 609062"/>
                <a:gd name="connsiteY341" fmla="*/ 111971 h 504190"/>
                <a:gd name="connsiteX342" fmla="*/ 100435 w 609062"/>
                <a:gd name="connsiteY342" fmla="*/ 109792 h 504190"/>
                <a:gd name="connsiteX343" fmla="*/ 94223 w 609062"/>
                <a:gd name="connsiteY343" fmla="*/ 113503 h 504190"/>
                <a:gd name="connsiteX344" fmla="*/ 89867 w 609062"/>
                <a:gd name="connsiteY344" fmla="*/ 112898 h 504190"/>
                <a:gd name="connsiteX345" fmla="*/ 82405 w 609062"/>
                <a:gd name="connsiteY345" fmla="*/ 108865 h 504190"/>
                <a:gd name="connsiteX346" fmla="*/ 52194 w 609062"/>
                <a:gd name="connsiteY346" fmla="*/ 108865 h 504190"/>
                <a:gd name="connsiteX347" fmla="*/ 48483 w 609062"/>
                <a:gd name="connsiteY347" fmla="*/ 93658 h 504190"/>
                <a:gd name="connsiteX348" fmla="*/ 36382 w 609062"/>
                <a:gd name="connsiteY348" fmla="*/ 84986 h 504190"/>
                <a:gd name="connsiteX349" fmla="*/ 30816 w 609062"/>
                <a:gd name="connsiteY349" fmla="*/ 82889 h 504190"/>
                <a:gd name="connsiteX350" fmla="*/ 29566 w 609062"/>
                <a:gd name="connsiteY350" fmla="*/ 78250 h 50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609062" h="504190">
                  <a:moveTo>
                    <a:pt x="29566" y="78250"/>
                  </a:moveTo>
                  <a:lnTo>
                    <a:pt x="50338" y="67723"/>
                  </a:lnTo>
                  <a:lnTo>
                    <a:pt x="59938" y="93134"/>
                  </a:lnTo>
                  <a:lnTo>
                    <a:pt x="63367" y="75145"/>
                  </a:lnTo>
                  <a:lnTo>
                    <a:pt x="71111" y="81033"/>
                  </a:lnTo>
                  <a:lnTo>
                    <a:pt x="62116" y="56832"/>
                  </a:lnTo>
                  <a:lnTo>
                    <a:pt x="70183" y="54049"/>
                  </a:lnTo>
                  <a:lnTo>
                    <a:pt x="87850" y="78533"/>
                  </a:lnTo>
                  <a:lnTo>
                    <a:pt x="85349" y="88778"/>
                  </a:lnTo>
                  <a:lnTo>
                    <a:pt x="98700" y="90956"/>
                  </a:lnTo>
                  <a:lnTo>
                    <a:pt x="94062" y="83212"/>
                  </a:lnTo>
                  <a:lnTo>
                    <a:pt x="97168" y="78855"/>
                  </a:lnTo>
                  <a:lnTo>
                    <a:pt x="103057" y="81356"/>
                  </a:lnTo>
                  <a:lnTo>
                    <a:pt x="99628" y="75145"/>
                  </a:lnTo>
                  <a:lnTo>
                    <a:pt x="84422" y="62439"/>
                  </a:lnTo>
                  <a:lnTo>
                    <a:pt x="88132" y="49733"/>
                  </a:lnTo>
                  <a:lnTo>
                    <a:pt x="93094" y="48483"/>
                  </a:lnTo>
                  <a:lnTo>
                    <a:pt x="112334" y="68933"/>
                  </a:lnTo>
                  <a:lnTo>
                    <a:pt x="102411" y="47555"/>
                  </a:lnTo>
                  <a:lnTo>
                    <a:pt x="101161" y="32994"/>
                  </a:lnTo>
                  <a:lnTo>
                    <a:pt x="107372" y="30816"/>
                  </a:lnTo>
                  <a:lnTo>
                    <a:pt x="118223" y="43522"/>
                  </a:lnTo>
                  <a:lnTo>
                    <a:pt x="115117" y="26460"/>
                  </a:lnTo>
                  <a:lnTo>
                    <a:pt x="119755" y="25855"/>
                  </a:lnTo>
                  <a:lnTo>
                    <a:pt x="124112" y="29283"/>
                  </a:lnTo>
                  <a:lnTo>
                    <a:pt x="124434" y="23072"/>
                  </a:lnTo>
                  <a:lnTo>
                    <a:pt x="135284" y="22749"/>
                  </a:lnTo>
                  <a:lnTo>
                    <a:pt x="146135" y="49733"/>
                  </a:lnTo>
                  <a:lnTo>
                    <a:pt x="141173" y="58123"/>
                  </a:lnTo>
                  <a:lnTo>
                    <a:pt x="145207" y="59051"/>
                  </a:lnTo>
                  <a:lnTo>
                    <a:pt x="145207" y="66513"/>
                  </a:lnTo>
                  <a:lnTo>
                    <a:pt x="145207" y="71797"/>
                  </a:lnTo>
                  <a:lnTo>
                    <a:pt x="156662" y="57518"/>
                  </a:lnTo>
                  <a:lnTo>
                    <a:pt x="157590" y="68691"/>
                  </a:lnTo>
                  <a:lnTo>
                    <a:pt x="151701" y="80469"/>
                  </a:lnTo>
                  <a:lnTo>
                    <a:pt x="160696" y="74580"/>
                  </a:lnTo>
                  <a:lnTo>
                    <a:pt x="163156" y="80791"/>
                  </a:lnTo>
                  <a:lnTo>
                    <a:pt x="157590" y="91964"/>
                  </a:lnTo>
                  <a:lnTo>
                    <a:pt x="167190" y="82042"/>
                  </a:lnTo>
                  <a:lnTo>
                    <a:pt x="170295" y="68086"/>
                  </a:lnTo>
                  <a:lnTo>
                    <a:pt x="173401" y="61269"/>
                  </a:lnTo>
                  <a:lnTo>
                    <a:pt x="156339" y="40174"/>
                  </a:lnTo>
                  <a:lnTo>
                    <a:pt x="156339" y="28719"/>
                  </a:lnTo>
                  <a:lnTo>
                    <a:pt x="168117" y="29969"/>
                  </a:lnTo>
                  <a:lnTo>
                    <a:pt x="177435" y="41747"/>
                  </a:lnTo>
                  <a:lnTo>
                    <a:pt x="183929" y="40214"/>
                  </a:lnTo>
                  <a:lnTo>
                    <a:pt x="185179" y="32752"/>
                  </a:lnTo>
                  <a:lnTo>
                    <a:pt x="179895" y="29969"/>
                  </a:lnTo>
                  <a:lnTo>
                    <a:pt x="178362" y="26863"/>
                  </a:lnTo>
                  <a:lnTo>
                    <a:pt x="178685" y="24080"/>
                  </a:lnTo>
                  <a:lnTo>
                    <a:pt x="171868" y="21902"/>
                  </a:lnTo>
                  <a:lnTo>
                    <a:pt x="162551" y="20652"/>
                  </a:lnTo>
                  <a:lnTo>
                    <a:pt x="156057" y="14763"/>
                  </a:lnTo>
                  <a:lnTo>
                    <a:pt x="156985" y="8874"/>
                  </a:lnTo>
                  <a:lnTo>
                    <a:pt x="162874" y="12585"/>
                  </a:lnTo>
                  <a:lnTo>
                    <a:pt x="167230" y="7946"/>
                  </a:lnTo>
                  <a:lnTo>
                    <a:pt x="166907" y="3307"/>
                  </a:lnTo>
                  <a:lnTo>
                    <a:pt x="170013" y="4558"/>
                  </a:lnTo>
                  <a:lnTo>
                    <a:pt x="175579" y="3025"/>
                  </a:lnTo>
                  <a:lnTo>
                    <a:pt x="181468" y="3025"/>
                  </a:lnTo>
                  <a:lnTo>
                    <a:pt x="185502" y="11415"/>
                  </a:lnTo>
                  <a:lnTo>
                    <a:pt x="195424" y="12020"/>
                  </a:lnTo>
                  <a:lnTo>
                    <a:pt x="203491" y="26904"/>
                  </a:lnTo>
                  <a:lnTo>
                    <a:pt x="200385" y="43038"/>
                  </a:lnTo>
                  <a:lnTo>
                    <a:pt x="209380" y="49249"/>
                  </a:lnTo>
                  <a:lnTo>
                    <a:pt x="209985" y="55461"/>
                  </a:lnTo>
                  <a:lnTo>
                    <a:pt x="207525" y="58567"/>
                  </a:lnTo>
                  <a:lnTo>
                    <a:pt x="215592" y="66956"/>
                  </a:lnTo>
                  <a:lnTo>
                    <a:pt x="216197" y="72523"/>
                  </a:lnTo>
                  <a:lnTo>
                    <a:pt x="211558" y="78734"/>
                  </a:lnTo>
                  <a:lnTo>
                    <a:pt x="212809" y="84623"/>
                  </a:lnTo>
                  <a:lnTo>
                    <a:pt x="219948" y="84301"/>
                  </a:lnTo>
                  <a:lnTo>
                    <a:pt x="219948" y="89262"/>
                  </a:lnTo>
                  <a:lnTo>
                    <a:pt x="219020" y="92973"/>
                  </a:lnTo>
                  <a:lnTo>
                    <a:pt x="222449" y="97611"/>
                  </a:lnTo>
                  <a:lnTo>
                    <a:pt x="221844" y="101040"/>
                  </a:lnTo>
                  <a:lnTo>
                    <a:pt x="218738" y="102895"/>
                  </a:lnTo>
                  <a:lnTo>
                    <a:pt x="223094" y="110357"/>
                  </a:lnTo>
                  <a:lnTo>
                    <a:pt x="219666" y="117497"/>
                  </a:lnTo>
                  <a:lnTo>
                    <a:pt x="212849" y="124959"/>
                  </a:lnTo>
                  <a:lnTo>
                    <a:pt x="206637" y="127742"/>
                  </a:lnTo>
                  <a:lnTo>
                    <a:pt x="203854" y="135204"/>
                  </a:lnTo>
                  <a:lnTo>
                    <a:pt x="192399" y="133671"/>
                  </a:lnTo>
                  <a:lnTo>
                    <a:pt x="189616" y="120965"/>
                  </a:lnTo>
                  <a:lnTo>
                    <a:pt x="187115" y="134316"/>
                  </a:lnTo>
                  <a:lnTo>
                    <a:pt x="187115" y="139883"/>
                  </a:lnTo>
                  <a:lnTo>
                    <a:pt x="194577" y="144239"/>
                  </a:lnTo>
                  <a:lnTo>
                    <a:pt x="194577" y="152629"/>
                  </a:lnTo>
                  <a:lnTo>
                    <a:pt x="196110" y="161018"/>
                  </a:lnTo>
                  <a:lnTo>
                    <a:pt x="186792" y="166585"/>
                  </a:lnTo>
                  <a:lnTo>
                    <a:pt x="192076" y="172796"/>
                  </a:lnTo>
                  <a:lnTo>
                    <a:pt x="191471" y="181186"/>
                  </a:lnTo>
                  <a:lnTo>
                    <a:pt x="184009" y="196392"/>
                  </a:lnTo>
                  <a:lnTo>
                    <a:pt x="184009" y="206637"/>
                  </a:lnTo>
                  <a:lnTo>
                    <a:pt x="198288" y="183364"/>
                  </a:lnTo>
                  <a:lnTo>
                    <a:pt x="200466" y="189858"/>
                  </a:lnTo>
                  <a:lnTo>
                    <a:pt x="215673" y="165052"/>
                  </a:lnTo>
                  <a:lnTo>
                    <a:pt x="226523" y="160413"/>
                  </a:lnTo>
                  <a:lnTo>
                    <a:pt x="236768" y="159486"/>
                  </a:lnTo>
                  <a:lnTo>
                    <a:pt x="234307" y="173764"/>
                  </a:lnTo>
                  <a:lnTo>
                    <a:pt x="234307" y="185542"/>
                  </a:lnTo>
                  <a:lnTo>
                    <a:pt x="238341" y="185219"/>
                  </a:lnTo>
                  <a:lnTo>
                    <a:pt x="254757" y="172191"/>
                  </a:lnTo>
                  <a:lnTo>
                    <a:pt x="265608" y="157307"/>
                  </a:lnTo>
                  <a:lnTo>
                    <a:pt x="266213" y="144602"/>
                  </a:lnTo>
                  <a:lnTo>
                    <a:pt x="275207" y="115157"/>
                  </a:lnTo>
                  <a:lnTo>
                    <a:pt x="295980" y="115762"/>
                  </a:lnTo>
                  <a:lnTo>
                    <a:pt x="295657" y="148030"/>
                  </a:lnTo>
                  <a:lnTo>
                    <a:pt x="293802" y="151136"/>
                  </a:lnTo>
                  <a:lnTo>
                    <a:pt x="298763" y="155775"/>
                  </a:lnTo>
                  <a:lnTo>
                    <a:pt x="298158" y="173442"/>
                  </a:lnTo>
                  <a:lnTo>
                    <a:pt x="304370" y="179935"/>
                  </a:lnTo>
                  <a:lnTo>
                    <a:pt x="307476" y="179935"/>
                  </a:lnTo>
                  <a:lnTo>
                    <a:pt x="317075" y="167835"/>
                  </a:lnTo>
                  <a:lnTo>
                    <a:pt x="317680" y="153274"/>
                  </a:lnTo>
                  <a:lnTo>
                    <a:pt x="331314" y="139923"/>
                  </a:lnTo>
                  <a:lnTo>
                    <a:pt x="340631" y="139923"/>
                  </a:lnTo>
                  <a:lnTo>
                    <a:pt x="348375" y="143956"/>
                  </a:lnTo>
                  <a:lnTo>
                    <a:pt x="352086" y="136212"/>
                  </a:lnTo>
                  <a:lnTo>
                    <a:pt x="370399" y="143956"/>
                  </a:lnTo>
                  <a:lnTo>
                    <a:pt x="372859" y="151096"/>
                  </a:lnTo>
                  <a:lnTo>
                    <a:pt x="371609" y="155452"/>
                  </a:lnTo>
                  <a:lnTo>
                    <a:pt x="372859" y="161946"/>
                  </a:lnTo>
                  <a:lnTo>
                    <a:pt x="373182" y="166302"/>
                  </a:lnTo>
                  <a:lnTo>
                    <a:pt x="372577" y="170658"/>
                  </a:lnTo>
                  <a:lnTo>
                    <a:pt x="376287" y="178725"/>
                  </a:lnTo>
                  <a:lnTo>
                    <a:pt x="375965" y="201999"/>
                  </a:lnTo>
                  <a:lnTo>
                    <a:pt x="373787" y="218133"/>
                  </a:lnTo>
                  <a:lnTo>
                    <a:pt x="378748" y="211921"/>
                  </a:lnTo>
                  <a:lnTo>
                    <a:pt x="384637" y="200748"/>
                  </a:lnTo>
                  <a:lnTo>
                    <a:pt x="384314" y="182759"/>
                  </a:lnTo>
                  <a:lnTo>
                    <a:pt x="386170" y="160413"/>
                  </a:lnTo>
                  <a:lnTo>
                    <a:pt x="390526" y="154202"/>
                  </a:lnTo>
                  <a:lnTo>
                    <a:pt x="402304" y="155452"/>
                  </a:lnTo>
                  <a:lnTo>
                    <a:pt x="416582" y="177152"/>
                  </a:lnTo>
                  <a:lnTo>
                    <a:pt x="416905" y="199498"/>
                  </a:lnTo>
                  <a:lnTo>
                    <a:pt x="422794" y="195787"/>
                  </a:lnTo>
                  <a:lnTo>
                    <a:pt x="428683" y="195787"/>
                  </a:lnTo>
                  <a:lnTo>
                    <a:pt x="450061" y="175337"/>
                  </a:lnTo>
                  <a:lnTo>
                    <a:pt x="461233" y="177193"/>
                  </a:lnTo>
                  <a:lnTo>
                    <a:pt x="464944" y="189293"/>
                  </a:lnTo>
                  <a:lnTo>
                    <a:pt x="472084" y="190826"/>
                  </a:lnTo>
                  <a:lnTo>
                    <a:pt x="475189" y="196715"/>
                  </a:lnTo>
                  <a:lnTo>
                    <a:pt x="476722" y="192076"/>
                  </a:lnTo>
                  <a:lnTo>
                    <a:pt x="482934" y="191471"/>
                  </a:lnTo>
                  <a:lnTo>
                    <a:pt x="487895" y="196110"/>
                  </a:lnTo>
                  <a:lnTo>
                    <a:pt x="487290" y="188971"/>
                  </a:lnTo>
                  <a:lnTo>
                    <a:pt x="496890" y="182477"/>
                  </a:lnTo>
                  <a:lnTo>
                    <a:pt x="500318" y="159526"/>
                  </a:lnTo>
                  <a:lnTo>
                    <a:pt x="505279" y="151459"/>
                  </a:lnTo>
                  <a:lnTo>
                    <a:pt x="512419" y="152064"/>
                  </a:lnTo>
                  <a:lnTo>
                    <a:pt x="516130" y="155492"/>
                  </a:lnTo>
                  <a:lnTo>
                    <a:pt x="531941" y="155492"/>
                  </a:lnTo>
                  <a:lnTo>
                    <a:pt x="535047" y="162309"/>
                  </a:lnTo>
                  <a:lnTo>
                    <a:pt x="534442" y="172836"/>
                  </a:lnTo>
                  <a:lnTo>
                    <a:pt x="542509" y="181831"/>
                  </a:lnTo>
                  <a:lnTo>
                    <a:pt x="540331" y="188043"/>
                  </a:lnTo>
                  <a:lnTo>
                    <a:pt x="534765" y="193327"/>
                  </a:lnTo>
                  <a:lnTo>
                    <a:pt x="535370" y="202644"/>
                  </a:lnTo>
                  <a:lnTo>
                    <a:pt x="540008" y="205145"/>
                  </a:lnTo>
                  <a:lnTo>
                    <a:pt x="545897" y="217568"/>
                  </a:lnTo>
                  <a:lnTo>
                    <a:pt x="549326" y="215713"/>
                  </a:lnTo>
                  <a:lnTo>
                    <a:pt x="553036" y="207646"/>
                  </a:lnTo>
                  <a:lnTo>
                    <a:pt x="570098" y="207968"/>
                  </a:lnTo>
                  <a:lnTo>
                    <a:pt x="580948" y="201152"/>
                  </a:lnTo>
                  <a:lnTo>
                    <a:pt x="588410" y="201757"/>
                  </a:lnTo>
                  <a:lnTo>
                    <a:pt x="590911" y="205468"/>
                  </a:lnTo>
                  <a:lnTo>
                    <a:pt x="596800" y="206073"/>
                  </a:lnTo>
                  <a:lnTo>
                    <a:pt x="596800" y="208251"/>
                  </a:lnTo>
                  <a:lnTo>
                    <a:pt x="581311" y="210106"/>
                  </a:lnTo>
                  <a:lnTo>
                    <a:pt x="572922" y="212889"/>
                  </a:lnTo>
                  <a:lnTo>
                    <a:pt x="570744" y="224062"/>
                  </a:lnTo>
                  <a:lnTo>
                    <a:pt x="555860" y="227773"/>
                  </a:lnTo>
                  <a:lnTo>
                    <a:pt x="555860" y="231726"/>
                  </a:lnTo>
                  <a:lnTo>
                    <a:pt x="560821" y="241326"/>
                  </a:lnTo>
                  <a:lnTo>
                    <a:pt x="567638" y="243786"/>
                  </a:lnTo>
                  <a:lnTo>
                    <a:pt x="577560" y="245319"/>
                  </a:lnTo>
                  <a:lnTo>
                    <a:pt x="577883" y="261130"/>
                  </a:lnTo>
                  <a:lnTo>
                    <a:pt x="554610" y="277264"/>
                  </a:lnTo>
                  <a:lnTo>
                    <a:pt x="556142" y="285936"/>
                  </a:lnTo>
                  <a:lnTo>
                    <a:pt x="579093" y="289365"/>
                  </a:lnTo>
                  <a:lnTo>
                    <a:pt x="577843" y="303321"/>
                  </a:lnTo>
                  <a:lnTo>
                    <a:pt x="569171" y="311388"/>
                  </a:lnTo>
                  <a:lnTo>
                    <a:pt x="577843" y="306427"/>
                  </a:lnTo>
                  <a:lnTo>
                    <a:pt x="589298" y="317277"/>
                  </a:lnTo>
                  <a:lnTo>
                    <a:pt x="595509" y="318527"/>
                  </a:lnTo>
                  <a:lnTo>
                    <a:pt x="598615" y="329983"/>
                  </a:lnTo>
                  <a:lnTo>
                    <a:pt x="607933" y="332766"/>
                  </a:lnTo>
                  <a:lnTo>
                    <a:pt x="606400" y="340228"/>
                  </a:lnTo>
                  <a:lnTo>
                    <a:pt x="595872" y="352933"/>
                  </a:lnTo>
                  <a:cubicBezTo>
                    <a:pt x="595872" y="352933"/>
                    <a:pt x="593694" y="352933"/>
                    <a:pt x="593089" y="354184"/>
                  </a:cubicBezTo>
                  <a:cubicBezTo>
                    <a:pt x="592484" y="355434"/>
                    <a:pt x="590306" y="358217"/>
                    <a:pt x="590306" y="358217"/>
                  </a:cubicBezTo>
                  <a:lnTo>
                    <a:pt x="584740" y="361000"/>
                  </a:lnTo>
                  <a:lnTo>
                    <a:pt x="590629" y="363178"/>
                  </a:lnTo>
                  <a:lnTo>
                    <a:pt x="594985" y="369672"/>
                  </a:lnTo>
                  <a:lnTo>
                    <a:pt x="595308" y="374956"/>
                  </a:lnTo>
                  <a:lnTo>
                    <a:pt x="585708" y="376812"/>
                  </a:lnTo>
                  <a:lnTo>
                    <a:pt x="587886" y="382096"/>
                  </a:lnTo>
                  <a:lnTo>
                    <a:pt x="587563" y="384879"/>
                  </a:lnTo>
                  <a:lnTo>
                    <a:pt x="590992" y="401618"/>
                  </a:lnTo>
                  <a:lnTo>
                    <a:pt x="581392" y="405651"/>
                  </a:lnTo>
                  <a:lnTo>
                    <a:pt x="575180" y="404724"/>
                  </a:lnTo>
                  <a:lnTo>
                    <a:pt x="565581" y="394479"/>
                  </a:lnTo>
                  <a:lnTo>
                    <a:pt x="557191" y="393228"/>
                  </a:lnTo>
                  <a:lnTo>
                    <a:pt x="563080" y="397262"/>
                  </a:lnTo>
                  <a:lnTo>
                    <a:pt x="569292" y="407507"/>
                  </a:lnTo>
                  <a:lnTo>
                    <a:pt x="563403" y="410613"/>
                  </a:lnTo>
                  <a:lnTo>
                    <a:pt x="563725" y="421140"/>
                  </a:lnTo>
                  <a:lnTo>
                    <a:pt x="553480" y="422996"/>
                  </a:lnTo>
                  <a:lnTo>
                    <a:pt x="540775" y="434168"/>
                  </a:lnTo>
                  <a:lnTo>
                    <a:pt x="531175" y="433241"/>
                  </a:lnTo>
                  <a:lnTo>
                    <a:pt x="527141" y="424246"/>
                  </a:lnTo>
                  <a:lnTo>
                    <a:pt x="526536" y="431990"/>
                  </a:lnTo>
                  <a:lnTo>
                    <a:pt x="517541" y="435096"/>
                  </a:lnTo>
                  <a:lnTo>
                    <a:pt x="515686" y="440380"/>
                  </a:lnTo>
                  <a:lnTo>
                    <a:pt x="511330" y="441630"/>
                  </a:lnTo>
                  <a:lnTo>
                    <a:pt x="508224" y="451876"/>
                  </a:lnTo>
                  <a:lnTo>
                    <a:pt x="500480" y="463976"/>
                  </a:lnTo>
                  <a:lnTo>
                    <a:pt x="490557" y="462121"/>
                  </a:lnTo>
                  <a:lnTo>
                    <a:pt x="474423" y="468332"/>
                  </a:lnTo>
                  <a:lnTo>
                    <a:pt x="470390" y="475794"/>
                  </a:lnTo>
                  <a:lnTo>
                    <a:pt x="465751" y="476117"/>
                  </a:lnTo>
                  <a:lnTo>
                    <a:pt x="460790" y="468655"/>
                  </a:lnTo>
                  <a:lnTo>
                    <a:pt x="452118" y="468332"/>
                  </a:lnTo>
                  <a:lnTo>
                    <a:pt x="447761" y="456232"/>
                  </a:lnTo>
                  <a:lnTo>
                    <a:pt x="446229" y="463694"/>
                  </a:lnTo>
                  <a:lnTo>
                    <a:pt x="402183" y="469906"/>
                  </a:lnTo>
                  <a:lnTo>
                    <a:pt x="391655" y="477045"/>
                  </a:lnTo>
                  <a:lnTo>
                    <a:pt x="374271" y="481401"/>
                  </a:lnTo>
                  <a:lnTo>
                    <a:pt x="361847" y="488540"/>
                  </a:lnTo>
                  <a:lnTo>
                    <a:pt x="336436" y="490396"/>
                  </a:lnTo>
                  <a:lnTo>
                    <a:pt x="329297" y="483579"/>
                  </a:lnTo>
                  <a:lnTo>
                    <a:pt x="320625" y="488863"/>
                  </a:lnTo>
                  <a:lnTo>
                    <a:pt x="315986" y="489186"/>
                  </a:lnTo>
                  <a:lnTo>
                    <a:pt x="290252" y="483297"/>
                  </a:lnTo>
                  <a:lnTo>
                    <a:pt x="282790" y="480514"/>
                  </a:lnTo>
                  <a:lnTo>
                    <a:pt x="268834" y="482692"/>
                  </a:lnTo>
                  <a:lnTo>
                    <a:pt x="266979" y="491364"/>
                  </a:lnTo>
                  <a:lnTo>
                    <a:pt x="262340" y="493219"/>
                  </a:lnTo>
                  <a:lnTo>
                    <a:pt x="255846" y="502537"/>
                  </a:lnTo>
                  <a:lnTo>
                    <a:pt x="237534" y="503464"/>
                  </a:lnTo>
                  <a:lnTo>
                    <a:pt x="232896" y="500681"/>
                  </a:lnTo>
                  <a:lnTo>
                    <a:pt x="226079" y="504392"/>
                  </a:lnTo>
                  <a:lnTo>
                    <a:pt x="201596" y="502537"/>
                  </a:lnTo>
                  <a:lnTo>
                    <a:pt x="189818" y="492292"/>
                  </a:lnTo>
                  <a:lnTo>
                    <a:pt x="178645" y="487935"/>
                  </a:lnTo>
                  <a:lnTo>
                    <a:pt x="160655" y="470269"/>
                  </a:lnTo>
                  <a:lnTo>
                    <a:pt x="149805" y="454457"/>
                  </a:lnTo>
                  <a:lnTo>
                    <a:pt x="134599" y="450101"/>
                  </a:lnTo>
                  <a:lnTo>
                    <a:pt x="124676" y="441711"/>
                  </a:lnTo>
                  <a:lnTo>
                    <a:pt x="117255" y="420939"/>
                  </a:lnTo>
                  <a:lnTo>
                    <a:pt x="116932" y="411016"/>
                  </a:lnTo>
                  <a:lnTo>
                    <a:pt x="114754" y="403877"/>
                  </a:lnTo>
                  <a:lnTo>
                    <a:pt x="112576" y="398310"/>
                  </a:lnTo>
                  <a:lnTo>
                    <a:pt x="107937" y="394600"/>
                  </a:lnTo>
                  <a:lnTo>
                    <a:pt x="93053" y="376005"/>
                  </a:lnTo>
                  <a:lnTo>
                    <a:pt x="93981" y="367938"/>
                  </a:lnTo>
                  <a:lnTo>
                    <a:pt x="90553" y="365760"/>
                  </a:lnTo>
                  <a:lnTo>
                    <a:pt x="87124" y="370721"/>
                  </a:lnTo>
                  <a:lnTo>
                    <a:pt x="62318" y="368543"/>
                  </a:lnTo>
                  <a:lnTo>
                    <a:pt x="57962" y="360799"/>
                  </a:lnTo>
                  <a:lnTo>
                    <a:pt x="44328" y="356442"/>
                  </a:lnTo>
                  <a:lnTo>
                    <a:pt x="22628" y="344665"/>
                  </a:lnTo>
                  <a:lnTo>
                    <a:pt x="8995" y="344060"/>
                  </a:lnTo>
                  <a:lnTo>
                    <a:pt x="5284" y="339098"/>
                  </a:lnTo>
                  <a:lnTo>
                    <a:pt x="7744" y="327925"/>
                  </a:lnTo>
                  <a:lnTo>
                    <a:pt x="13956" y="324497"/>
                  </a:lnTo>
                  <a:lnTo>
                    <a:pt x="16416" y="314252"/>
                  </a:lnTo>
                  <a:lnTo>
                    <a:pt x="20127" y="309896"/>
                  </a:lnTo>
                  <a:lnTo>
                    <a:pt x="23838" y="309896"/>
                  </a:lnTo>
                  <a:lnTo>
                    <a:pt x="25694" y="324174"/>
                  </a:lnTo>
                  <a:lnTo>
                    <a:pt x="29727" y="325707"/>
                  </a:lnTo>
                  <a:lnTo>
                    <a:pt x="41182" y="325707"/>
                  </a:lnTo>
                  <a:lnTo>
                    <a:pt x="56994" y="327562"/>
                  </a:lnTo>
                  <a:lnTo>
                    <a:pt x="64415" y="321674"/>
                  </a:lnTo>
                  <a:lnTo>
                    <a:pt x="69699" y="320423"/>
                  </a:lnTo>
                  <a:lnTo>
                    <a:pt x="74983" y="323529"/>
                  </a:lnTo>
                  <a:lnTo>
                    <a:pt x="82123" y="319495"/>
                  </a:lnTo>
                  <a:lnTo>
                    <a:pt x="78089" y="308968"/>
                  </a:lnTo>
                  <a:lnTo>
                    <a:pt x="87084" y="302756"/>
                  </a:lnTo>
                  <a:lnTo>
                    <a:pt x="95756" y="298723"/>
                  </a:lnTo>
                  <a:lnTo>
                    <a:pt x="86156" y="299045"/>
                  </a:lnTo>
                  <a:lnTo>
                    <a:pt x="70950" y="299045"/>
                  </a:lnTo>
                  <a:lnTo>
                    <a:pt x="70950" y="294407"/>
                  </a:lnTo>
                  <a:lnTo>
                    <a:pt x="80872" y="289768"/>
                  </a:lnTo>
                  <a:lnTo>
                    <a:pt x="83050" y="282024"/>
                  </a:lnTo>
                  <a:lnTo>
                    <a:pt x="92368" y="273029"/>
                  </a:lnTo>
                  <a:lnTo>
                    <a:pt x="102895" y="271779"/>
                  </a:lnTo>
                  <a:lnTo>
                    <a:pt x="104428" y="266213"/>
                  </a:lnTo>
                  <a:lnTo>
                    <a:pt x="87043" y="268996"/>
                  </a:lnTo>
                  <a:lnTo>
                    <a:pt x="81154" y="272707"/>
                  </a:lnTo>
                  <a:lnTo>
                    <a:pt x="76516" y="271456"/>
                  </a:lnTo>
                  <a:lnTo>
                    <a:pt x="78049" y="260283"/>
                  </a:lnTo>
                  <a:lnTo>
                    <a:pt x="78049" y="249756"/>
                  </a:lnTo>
                  <a:lnTo>
                    <a:pt x="78654" y="246327"/>
                  </a:lnTo>
                  <a:lnTo>
                    <a:pt x="84865" y="239188"/>
                  </a:lnTo>
                  <a:cubicBezTo>
                    <a:pt x="84865" y="239188"/>
                    <a:pt x="87971" y="223376"/>
                    <a:pt x="87043" y="223376"/>
                  </a:cubicBezTo>
                  <a:cubicBezTo>
                    <a:pt x="86116" y="223376"/>
                    <a:pt x="70627" y="219343"/>
                    <a:pt x="70627" y="219343"/>
                  </a:cubicBezTo>
                  <a:lnTo>
                    <a:pt x="47354" y="201958"/>
                  </a:lnTo>
                  <a:lnTo>
                    <a:pt x="40860" y="192964"/>
                  </a:lnTo>
                  <a:lnTo>
                    <a:pt x="24726" y="192036"/>
                  </a:lnTo>
                  <a:lnTo>
                    <a:pt x="11092" y="194214"/>
                  </a:lnTo>
                  <a:lnTo>
                    <a:pt x="3025" y="192964"/>
                  </a:lnTo>
                  <a:lnTo>
                    <a:pt x="6736" y="166907"/>
                  </a:lnTo>
                  <a:lnTo>
                    <a:pt x="18514" y="167230"/>
                  </a:lnTo>
                  <a:lnTo>
                    <a:pt x="27831" y="179330"/>
                  </a:lnTo>
                  <a:lnTo>
                    <a:pt x="45821" y="177798"/>
                  </a:lnTo>
                  <a:lnTo>
                    <a:pt x="56994" y="187398"/>
                  </a:lnTo>
                  <a:lnTo>
                    <a:pt x="70627" y="183364"/>
                  </a:lnTo>
                  <a:lnTo>
                    <a:pt x="78694" y="185542"/>
                  </a:lnTo>
                  <a:lnTo>
                    <a:pt x="88011" y="183364"/>
                  </a:lnTo>
                  <a:lnTo>
                    <a:pt x="90795" y="192036"/>
                  </a:lnTo>
                  <a:lnTo>
                    <a:pt x="102572" y="189576"/>
                  </a:lnTo>
                  <a:lnTo>
                    <a:pt x="113745" y="196070"/>
                  </a:lnTo>
                  <a:lnTo>
                    <a:pt x="118102" y="202886"/>
                  </a:lnTo>
                  <a:lnTo>
                    <a:pt x="125564" y="202281"/>
                  </a:lnTo>
                  <a:lnTo>
                    <a:pt x="130848" y="206637"/>
                  </a:lnTo>
                  <a:lnTo>
                    <a:pt x="133308" y="207565"/>
                  </a:lnTo>
                  <a:lnTo>
                    <a:pt x="151297" y="192359"/>
                  </a:lnTo>
                  <a:lnTo>
                    <a:pt x="146336" y="189253"/>
                  </a:lnTo>
                  <a:lnTo>
                    <a:pt x="132703" y="194214"/>
                  </a:lnTo>
                  <a:lnTo>
                    <a:pt x="125886" y="190503"/>
                  </a:lnTo>
                  <a:lnTo>
                    <a:pt x="106646" y="177798"/>
                  </a:lnTo>
                  <a:lnTo>
                    <a:pt x="109107" y="170336"/>
                  </a:lnTo>
                  <a:lnTo>
                    <a:pt x="128024" y="164769"/>
                  </a:lnTo>
                  <a:lnTo>
                    <a:pt x="163358" y="161341"/>
                  </a:lnTo>
                  <a:lnTo>
                    <a:pt x="156864" y="155775"/>
                  </a:lnTo>
                  <a:lnTo>
                    <a:pt x="155331" y="146457"/>
                  </a:lnTo>
                  <a:lnTo>
                    <a:pt x="151903" y="144279"/>
                  </a:lnTo>
                  <a:lnTo>
                    <a:pt x="139197" y="148313"/>
                  </a:lnTo>
                  <a:lnTo>
                    <a:pt x="139197" y="139923"/>
                  </a:lnTo>
                  <a:lnTo>
                    <a:pt x="150370" y="138673"/>
                  </a:lnTo>
                  <a:lnTo>
                    <a:pt x="149119" y="134316"/>
                  </a:lnTo>
                  <a:lnTo>
                    <a:pt x="144158" y="132138"/>
                  </a:lnTo>
                  <a:lnTo>
                    <a:pt x="137664" y="132138"/>
                  </a:lnTo>
                  <a:lnTo>
                    <a:pt x="134881" y="129032"/>
                  </a:lnTo>
                  <a:lnTo>
                    <a:pt x="137987" y="121893"/>
                  </a:lnTo>
                  <a:lnTo>
                    <a:pt x="131775" y="125927"/>
                  </a:lnTo>
                  <a:lnTo>
                    <a:pt x="127419" y="124071"/>
                  </a:lnTo>
                  <a:lnTo>
                    <a:pt x="126169" y="113221"/>
                  </a:lnTo>
                  <a:lnTo>
                    <a:pt x="116246" y="111971"/>
                  </a:lnTo>
                  <a:lnTo>
                    <a:pt x="108502" y="111971"/>
                  </a:lnTo>
                  <a:lnTo>
                    <a:pt x="100435" y="109792"/>
                  </a:lnTo>
                  <a:lnTo>
                    <a:pt x="94223" y="113503"/>
                  </a:lnTo>
                  <a:lnTo>
                    <a:pt x="89867" y="112898"/>
                  </a:lnTo>
                  <a:lnTo>
                    <a:pt x="82405" y="108865"/>
                  </a:lnTo>
                  <a:lnTo>
                    <a:pt x="52194" y="108865"/>
                  </a:lnTo>
                  <a:lnTo>
                    <a:pt x="48483" y="93658"/>
                  </a:lnTo>
                  <a:lnTo>
                    <a:pt x="36382" y="84986"/>
                  </a:lnTo>
                  <a:lnTo>
                    <a:pt x="30816" y="82889"/>
                  </a:lnTo>
                  <a:lnTo>
                    <a:pt x="29566" y="782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08" name="Forme libre : forme 4670">
              <a:extLst>
                <a:ext uri="{FF2B5EF4-FFF2-40B4-BE49-F238E27FC236}">
                  <a16:creationId xmlns:a16="http://schemas.microsoft.com/office/drawing/2014/main" id="{C421FA4D-AAD3-497C-B487-4B19859E1AD3}"/>
                </a:ext>
              </a:extLst>
            </p:cNvPr>
            <p:cNvSpPr/>
            <p:nvPr/>
          </p:nvSpPr>
          <p:spPr>
            <a:xfrm>
              <a:off x="7384911" y="2880199"/>
              <a:ext cx="193609" cy="153274"/>
            </a:xfrm>
            <a:custGeom>
              <a:avLst/>
              <a:gdLst>
                <a:gd name="connsiteX0" fmla="*/ 158719 w 193609"/>
                <a:gd name="connsiteY0" fmla="*/ 25694 h 153273"/>
                <a:gd name="connsiteX1" fmla="*/ 183082 w 193609"/>
                <a:gd name="connsiteY1" fmla="*/ 3025 h 153273"/>
                <a:gd name="connsiteX2" fmla="*/ 191270 w 193609"/>
                <a:gd name="connsiteY2" fmla="*/ 5405 h 153273"/>
                <a:gd name="connsiteX3" fmla="*/ 173603 w 193609"/>
                <a:gd name="connsiteY3" fmla="*/ 25048 h 153273"/>
                <a:gd name="connsiteX4" fmla="*/ 176426 w 193609"/>
                <a:gd name="connsiteY4" fmla="*/ 37552 h 153273"/>
                <a:gd name="connsiteX5" fmla="*/ 183727 w 193609"/>
                <a:gd name="connsiteY5" fmla="*/ 48564 h 153273"/>
                <a:gd name="connsiteX6" fmla="*/ 181145 w 193609"/>
                <a:gd name="connsiteY6" fmla="*/ 79823 h 153273"/>
                <a:gd name="connsiteX7" fmla="*/ 173401 w 193609"/>
                <a:gd name="connsiteY7" fmla="*/ 89948 h 153273"/>
                <a:gd name="connsiteX8" fmla="*/ 172514 w 193609"/>
                <a:gd name="connsiteY8" fmla="*/ 104630 h 153273"/>
                <a:gd name="connsiteX9" fmla="*/ 166907 w 193609"/>
                <a:gd name="connsiteY9" fmla="*/ 109994 h 153273"/>
                <a:gd name="connsiteX10" fmla="*/ 158517 w 193609"/>
                <a:gd name="connsiteY10" fmla="*/ 109591 h 153273"/>
                <a:gd name="connsiteX11" fmla="*/ 140810 w 193609"/>
                <a:gd name="connsiteY11" fmla="*/ 97490 h 153273"/>
                <a:gd name="connsiteX12" fmla="*/ 135446 w 193609"/>
                <a:gd name="connsiteY12" fmla="*/ 98579 h 153273"/>
                <a:gd name="connsiteX13" fmla="*/ 127258 w 193609"/>
                <a:gd name="connsiteY13" fmla="*/ 96643 h 153273"/>
                <a:gd name="connsiteX14" fmla="*/ 84543 w 193609"/>
                <a:gd name="connsiteY14" fmla="*/ 108502 h 153273"/>
                <a:gd name="connsiteX15" fmla="*/ 72240 w 193609"/>
                <a:gd name="connsiteY15" fmla="*/ 102008 h 153273"/>
                <a:gd name="connsiteX16" fmla="*/ 64940 w 193609"/>
                <a:gd name="connsiteY16" fmla="*/ 106324 h 153273"/>
                <a:gd name="connsiteX17" fmla="*/ 50701 w 193609"/>
                <a:gd name="connsiteY17" fmla="*/ 111930 h 153273"/>
                <a:gd name="connsiteX18" fmla="*/ 39246 w 193609"/>
                <a:gd name="connsiteY18" fmla="*/ 117981 h 153273"/>
                <a:gd name="connsiteX19" fmla="*/ 22870 w 193609"/>
                <a:gd name="connsiteY19" fmla="*/ 141496 h 153273"/>
                <a:gd name="connsiteX20" fmla="*/ 24363 w 193609"/>
                <a:gd name="connsiteY20" fmla="*/ 150531 h 153273"/>
                <a:gd name="connsiteX21" fmla="*/ 16416 w 193609"/>
                <a:gd name="connsiteY21" fmla="*/ 152064 h 153273"/>
                <a:gd name="connsiteX22" fmla="*/ 3025 w 193609"/>
                <a:gd name="connsiteY22" fmla="*/ 136091 h 153273"/>
                <a:gd name="connsiteX23" fmla="*/ 35818 w 193609"/>
                <a:gd name="connsiteY23" fmla="*/ 92327 h 153273"/>
                <a:gd name="connsiteX24" fmla="*/ 47233 w 193609"/>
                <a:gd name="connsiteY24" fmla="*/ 94465 h 153273"/>
                <a:gd name="connsiteX25" fmla="*/ 59535 w 193609"/>
                <a:gd name="connsiteY25" fmla="*/ 87366 h 153273"/>
                <a:gd name="connsiteX26" fmla="*/ 88415 w 193609"/>
                <a:gd name="connsiteY26" fmla="*/ 89746 h 153273"/>
                <a:gd name="connsiteX27" fmla="*/ 103742 w 193609"/>
                <a:gd name="connsiteY27" fmla="*/ 83494 h 153273"/>
                <a:gd name="connsiteX28" fmla="*/ 139520 w 193609"/>
                <a:gd name="connsiteY28" fmla="*/ 27186 h 15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609" h="153273">
                  <a:moveTo>
                    <a:pt x="158719" y="25694"/>
                  </a:moveTo>
                  <a:lnTo>
                    <a:pt x="183082" y="3025"/>
                  </a:lnTo>
                  <a:lnTo>
                    <a:pt x="191270" y="5405"/>
                  </a:lnTo>
                  <a:lnTo>
                    <a:pt x="173603" y="25048"/>
                  </a:lnTo>
                  <a:lnTo>
                    <a:pt x="176426" y="37552"/>
                  </a:lnTo>
                  <a:lnTo>
                    <a:pt x="183727" y="48564"/>
                  </a:lnTo>
                  <a:lnTo>
                    <a:pt x="181145" y="79823"/>
                  </a:lnTo>
                  <a:lnTo>
                    <a:pt x="173401" y="89948"/>
                  </a:lnTo>
                  <a:lnTo>
                    <a:pt x="172514" y="104630"/>
                  </a:lnTo>
                  <a:lnTo>
                    <a:pt x="166907" y="109994"/>
                  </a:lnTo>
                  <a:lnTo>
                    <a:pt x="158517" y="109591"/>
                  </a:lnTo>
                  <a:lnTo>
                    <a:pt x="140810" y="97490"/>
                  </a:lnTo>
                  <a:lnTo>
                    <a:pt x="135446" y="98579"/>
                  </a:lnTo>
                  <a:lnTo>
                    <a:pt x="127258" y="96643"/>
                  </a:lnTo>
                  <a:lnTo>
                    <a:pt x="84543" y="108502"/>
                  </a:lnTo>
                  <a:lnTo>
                    <a:pt x="72240" y="102008"/>
                  </a:lnTo>
                  <a:lnTo>
                    <a:pt x="64940" y="106324"/>
                  </a:lnTo>
                  <a:lnTo>
                    <a:pt x="50701" y="111930"/>
                  </a:lnTo>
                  <a:lnTo>
                    <a:pt x="39246" y="117981"/>
                  </a:lnTo>
                  <a:lnTo>
                    <a:pt x="22870" y="141496"/>
                  </a:lnTo>
                  <a:lnTo>
                    <a:pt x="24363" y="150531"/>
                  </a:lnTo>
                  <a:lnTo>
                    <a:pt x="16416" y="152064"/>
                  </a:lnTo>
                  <a:lnTo>
                    <a:pt x="3025" y="136091"/>
                  </a:lnTo>
                  <a:lnTo>
                    <a:pt x="35818" y="92327"/>
                  </a:lnTo>
                  <a:lnTo>
                    <a:pt x="47233" y="94465"/>
                  </a:lnTo>
                  <a:lnTo>
                    <a:pt x="59535" y="87366"/>
                  </a:lnTo>
                  <a:lnTo>
                    <a:pt x="88415" y="89746"/>
                  </a:lnTo>
                  <a:lnTo>
                    <a:pt x="103742" y="83494"/>
                  </a:lnTo>
                  <a:lnTo>
                    <a:pt x="139520" y="271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09" name="Forme libre : forme 3071">
              <a:extLst>
                <a:ext uri="{FF2B5EF4-FFF2-40B4-BE49-F238E27FC236}">
                  <a16:creationId xmlns:a16="http://schemas.microsoft.com/office/drawing/2014/main" id="{EA1B60D3-6292-4848-B7AF-E8E2C8FB6B9F}"/>
                </a:ext>
              </a:extLst>
            </p:cNvPr>
            <p:cNvSpPr/>
            <p:nvPr/>
          </p:nvSpPr>
          <p:spPr>
            <a:xfrm>
              <a:off x="7592799" y="2939935"/>
              <a:ext cx="24201" cy="20168"/>
            </a:xfrm>
            <a:custGeom>
              <a:avLst/>
              <a:gdLst>
                <a:gd name="connsiteX0" fmla="*/ 3025 w 24201"/>
                <a:gd name="connsiteY0" fmla="*/ 14480 h 20167"/>
                <a:gd name="connsiteX1" fmla="*/ 3469 w 24201"/>
                <a:gd name="connsiteY1" fmla="*/ 10164 h 20167"/>
                <a:gd name="connsiteX2" fmla="*/ 16618 w 24201"/>
                <a:gd name="connsiteY2" fmla="*/ 3025 h 20167"/>
                <a:gd name="connsiteX3" fmla="*/ 22668 w 24201"/>
                <a:gd name="connsiteY3" fmla="*/ 4316 h 20167"/>
                <a:gd name="connsiteX4" fmla="*/ 12302 w 24201"/>
                <a:gd name="connsiteY4" fmla="*/ 18352 h 20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01" h="20167">
                  <a:moveTo>
                    <a:pt x="3025" y="14480"/>
                  </a:moveTo>
                  <a:lnTo>
                    <a:pt x="3469" y="10164"/>
                  </a:lnTo>
                  <a:lnTo>
                    <a:pt x="16618" y="3025"/>
                  </a:lnTo>
                  <a:lnTo>
                    <a:pt x="22668" y="4316"/>
                  </a:lnTo>
                  <a:lnTo>
                    <a:pt x="12302" y="183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10" name="Forme libre : forme 3072">
              <a:extLst>
                <a:ext uri="{FF2B5EF4-FFF2-40B4-BE49-F238E27FC236}">
                  <a16:creationId xmlns:a16="http://schemas.microsoft.com/office/drawing/2014/main" id="{9824FC60-E48C-4BBA-AB8B-40072A438CB0}"/>
                </a:ext>
              </a:extLst>
            </p:cNvPr>
            <p:cNvSpPr/>
            <p:nvPr/>
          </p:nvSpPr>
          <p:spPr>
            <a:xfrm>
              <a:off x="7403022" y="3032021"/>
              <a:ext cx="16134" cy="16134"/>
            </a:xfrm>
            <a:custGeom>
              <a:avLst/>
              <a:gdLst>
                <a:gd name="connsiteX0" fmla="*/ 3025 w 16134"/>
                <a:gd name="connsiteY0" fmla="*/ 4760 h 16134"/>
                <a:gd name="connsiteX1" fmla="*/ 12302 w 16134"/>
                <a:gd name="connsiteY1" fmla="*/ 3025 h 16134"/>
                <a:gd name="connsiteX2" fmla="*/ 16174 w 16134"/>
                <a:gd name="connsiteY2" fmla="*/ 11011 h 16134"/>
                <a:gd name="connsiteX3" fmla="*/ 12746 w 16134"/>
                <a:gd name="connsiteY3" fmla="*/ 15126 h 16134"/>
                <a:gd name="connsiteX4" fmla="*/ 6696 w 16134"/>
                <a:gd name="connsiteY4" fmla="*/ 13189 h 16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4" h="16134">
                  <a:moveTo>
                    <a:pt x="3025" y="4760"/>
                  </a:moveTo>
                  <a:lnTo>
                    <a:pt x="12302" y="3025"/>
                  </a:lnTo>
                  <a:lnTo>
                    <a:pt x="16174" y="11011"/>
                  </a:lnTo>
                  <a:lnTo>
                    <a:pt x="12746" y="15126"/>
                  </a:lnTo>
                  <a:lnTo>
                    <a:pt x="6696" y="131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11" name="Forme libre : forme 3073">
              <a:extLst>
                <a:ext uri="{FF2B5EF4-FFF2-40B4-BE49-F238E27FC236}">
                  <a16:creationId xmlns:a16="http://schemas.microsoft.com/office/drawing/2014/main" id="{A9715850-7729-4B19-A2D6-F1F683B3B08F}"/>
                </a:ext>
              </a:extLst>
            </p:cNvPr>
            <p:cNvSpPr/>
            <p:nvPr/>
          </p:nvSpPr>
          <p:spPr>
            <a:xfrm>
              <a:off x="7409919" y="2997534"/>
              <a:ext cx="32268" cy="36302"/>
            </a:xfrm>
            <a:custGeom>
              <a:avLst/>
              <a:gdLst>
                <a:gd name="connsiteX0" fmla="*/ 12101 w 32268"/>
                <a:gd name="connsiteY0" fmla="*/ 35575 h 36301"/>
                <a:gd name="connsiteX1" fmla="*/ 3025 w 32268"/>
                <a:gd name="connsiteY1" fmla="*/ 25653 h 36301"/>
                <a:gd name="connsiteX2" fmla="*/ 10810 w 32268"/>
                <a:gd name="connsiteY2" fmla="*/ 19845 h 36301"/>
                <a:gd name="connsiteX3" fmla="*/ 13835 w 32268"/>
                <a:gd name="connsiteY3" fmla="*/ 7543 h 36301"/>
                <a:gd name="connsiteX4" fmla="*/ 22870 w 32268"/>
                <a:gd name="connsiteY4" fmla="*/ 5405 h 36301"/>
                <a:gd name="connsiteX5" fmla="*/ 28033 w 32268"/>
                <a:gd name="connsiteY5" fmla="*/ 3025 h 36301"/>
                <a:gd name="connsiteX6" fmla="*/ 30856 w 32268"/>
                <a:gd name="connsiteY6" fmla="*/ 5405 h 36301"/>
                <a:gd name="connsiteX7" fmla="*/ 25250 w 32268"/>
                <a:gd name="connsiteY7" fmla="*/ 9721 h 36301"/>
                <a:gd name="connsiteX8" fmla="*/ 23314 w 32268"/>
                <a:gd name="connsiteY8" fmla="*/ 28880 h 36301"/>
                <a:gd name="connsiteX9" fmla="*/ 18352 w 32268"/>
                <a:gd name="connsiteY9" fmla="*/ 35374 h 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68" h="36301">
                  <a:moveTo>
                    <a:pt x="12101" y="35575"/>
                  </a:moveTo>
                  <a:lnTo>
                    <a:pt x="3025" y="25653"/>
                  </a:lnTo>
                  <a:lnTo>
                    <a:pt x="10810" y="19845"/>
                  </a:lnTo>
                  <a:lnTo>
                    <a:pt x="13835" y="7543"/>
                  </a:lnTo>
                  <a:lnTo>
                    <a:pt x="22870" y="5405"/>
                  </a:lnTo>
                  <a:lnTo>
                    <a:pt x="28033" y="3025"/>
                  </a:lnTo>
                  <a:lnTo>
                    <a:pt x="30856" y="5405"/>
                  </a:lnTo>
                  <a:lnTo>
                    <a:pt x="25250" y="9721"/>
                  </a:lnTo>
                  <a:lnTo>
                    <a:pt x="23314" y="28880"/>
                  </a:lnTo>
                  <a:lnTo>
                    <a:pt x="18352" y="3537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12" name="Forme libre : forme 3074">
              <a:extLst>
                <a:ext uri="{FF2B5EF4-FFF2-40B4-BE49-F238E27FC236}">
                  <a16:creationId xmlns:a16="http://schemas.microsoft.com/office/drawing/2014/main" id="{F4C2B9EC-427C-4780-8789-6A5FFF37F919}"/>
                </a:ext>
              </a:extLst>
            </p:cNvPr>
            <p:cNvSpPr/>
            <p:nvPr/>
          </p:nvSpPr>
          <p:spPr>
            <a:xfrm>
              <a:off x="7606755" y="3336148"/>
              <a:ext cx="28235" cy="24201"/>
            </a:xfrm>
            <a:custGeom>
              <a:avLst/>
              <a:gdLst>
                <a:gd name="connsiteX0" fmla="*/ 10043 w 28234"/>
                <a:gd name="connsiteY0" fmla="*/ 22426 h 24201"/>
                <a:gd name="connsiteX1" fmla="*/ 3025 w 28234"/>
                <a:gd name="connsiteY1" fmla="*/ 13069 h 24201"/>
                <a:gd name="connsiteX2" fmla="*/ 10729 w 28234"/>
                <a:gd name="connsiteY2" fmla="*/ 3025 h 24201"/>
                <a:gd name="connsiteX3" fmla="*/ 27751 w 28234"/>
                <a:gd name="connsiteY3" fmla="*/ 17062 h 24201"/>
              </a:gdLst>
              <a:ahLst/>
              <a:cxnLst>
                <a:cxn ang="0">
                  <a:pos x="connsiteX0" y="connsiteY0"/>
                </a:cxn>
                <a:cxn ang="0">
                  <a:pos x="connsiteX1" y="connsiteY1"/>
                </a:cxn>
                <a:cxn ang="0">
                  <a:pos x="connsiteX2" y="connsiteY2"/>
                </a:cxn>
                <a:cxn ang="0">
                  <a:pos x="connsiteX3" y="connsiteY3"/>
                </a:cxn>
              </a:cxnLst>
              <a:rect l="l" t="t" r="r" b="b"/>
              <a:pathLst>
                <a:path w="28234" h="24201">
                  <a:moveTo>
                    <a:pt x="10043" y="22426"/>
                  </a:moveTo>
                  <a:lnTo>
                    <a:pt x="3025" y="13069"/>
                  </a:lnTo>
                  <a:lnTo>
                    <a:pt x="10729" y="3025"/>
                  </a:lnTo>
                  <a:lnTo>
                    <a:pt x="27751" y="1706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13" name="Forme libre : forme 3075">
              <a:extLst>
                <a:ext uri="{FF2B5EF4-FFF2-40B4-BE49-F238E27FC236}">
                  <a16:creationId xmlns:a16="http://schemas.microsoft.com/office/drawing/2014/main" id="{058D2AD3-5003-463B-87CE-F742E96FACD9}"/>
                </a:ext>
              </a:extLst>
            </p:cNvPr>
            <p:cNvSpPr/>
            <p:nvPr/>
          </p:nvSpPr>
          <p:spPr>
            <a:xfrm>
              <a:off x="7574325" y="3256607"/>
              <a:ext cx="28235" cy="52436"/>
            </a:xfrm>
            <a:custGeom>
              <a:avLst/>
              <a:gdLst>
                <a:gd name="connsiteX0" fmla="*/ 9398 w 28234"/>
                <a:gd name="connsiteY0" fmla="*/ 50500 h 52435"/>
                <a:gd name="connsiteX1" fmla="*/ 3025 w 28234"/>
                <a:gd name="connsiteY1" fmla="*/ 39448 h 52435"/>
                <a:gd name="connsiteX2" fmla="*/ 25452 w 28234"/>
                <a:gd name="connsiteY2" fmla="*/ 3025 h 52435"/>
                <a:gd name="connsiteX3" fmla="*/ 26097 w 28234"/>
                <a:gd name="connsiteY3" fmla="*/ 15408 h 52435"/>
              </a:gdLst>
              <a:ahLst/>
              <a:cxnLst>
                <a:cxn ang="0">
                  <a:pos x="connsiteX0" y="connsiteY0"/>
                </a:cxn>
                <a:cxn ang="0">
                  <a:pos x="connsiteX1" y="connsiteY1"/>
                </a:cxn>
                <a:cxn ang="0">
                  <a:pos x="connsiteX2" y="connsiteY2"/>
                </a:cxn>
                <a:cxn ang="0">
                  <a:pos x="connsiteX3" y="connsiteY3"/>
                </a:cxn>
              </a:cxnLst>
              <a:rect l="l" t="t" r="r" b="b"/>
              <a:pathLst>
                <a:path w="28234" h="52435">
                  <a:moveTo>
                    <a:pt x="9398" y="50500"/>
                  </a:moveTo>
                  <a:lnTo>
                    <a:pt x="3025" y="39448"/>
                  </a:lnTo>
                  <a:lnTo>
                    <a:pt x="25452" y="3025"/>
                  </a:lnTo>
                  <a:lnTo>
                    <a:pt x="26097" y="15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14" name="Forme libre : forme 3076">
              <a:extLst>
                <a:ext uri="{FF2B5EF4-FFF2-40B4-BE49-F238E27FC236}">
                  <a16:creationId xmlns:a16="http://schemas.microsoft.com/office/drawing/2014/main" id="{062D71F1-889B-4154-BBF2-92D4B4CC42EF}"/>
                </a:ext>
              </a:extLst>
            </p:cNvPr>
            <p:cNvSpPr/>
            <p:nvPr/>
          </p:nvSpPr>
          <p:spPr>
            <a:xfrm>
              <a:off x="7541573" y="3276008"/>
              <a:ext cx="28235" cy="20168"/>
            </a:xfrm>
            <a:custGeom>
              <a:avLst/>
              <a:gdLst>
                <a:gd name="connsiteX0" fmla="*/ 16739 w 28234"/>
                <a:gd name="connsiteY0" fmla="*/ 19724 h 20167"/>
                <a:gd name="connsiteX1" fmla="*/ 3025 w 28234"/>
                <a:gd name="connsiteY1" fmla="*/ 7704 h 20167"/>
                <a:gd name="connsiteX2" fmla="*/ 3388 w 28234"/>
                <a:gd name="connsiteY2" fmla="*/ 3025 h 20167"/>
                <a:gd name="connsiteX3" fmla="*/ 26097 w 28234"/>
                <a:gd name="connsiteY3" fmla="*/ 13351 h 20167"/>
                <a:gd name="connsiteX4" fmla="*/ 26097 w 28234"/>
                <a:gd name="connsiteY4" fmla="*/ 19724 h 20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4" h="20167">
                  <a:moveTo>
                    <a:pt x="16739" y="19724"/>
                  </a:moveTo>
                  <a:lnTo>
                    <a:pt x="3025" y="7704"/>
                  </a:lnTo>
                  <a:lnTo>
                    <a:pt x="3388" y="3025"/>
                  </a:lnTo>
                  <a:lnTo>
                    <a:pt x="26097" y="13351"/>
                  </a:lnTo>
                  <a:lnTo>
                    <a:pt x="26097" y="1972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15" name="Forme libre : forme 3077">
              <a:extLst>
                <a:ext uri="{FF2B5EF4-FFF2-40B4-BE49-F238E27FC236}">
                  <a16:creationId xmlns:a16="http://schemas.microsoft.com/office/drawing/2014/main" id="{E789EC32-1EB7-4475-9979-7FA174E78876}"/>
                </a:ext>
              </a:extLst>
            </p:cNvPr>
            <p:cNvSpPr/>
            <p:nvPr/>
          </p:nvSpPr>
          <p:spPr>
            <a:xfrm>
              <a:off x="7383499" y="3265965"/>
              <a:ext cx="20168" cy="36302"/>
            </a:xfrm>
            <a:custGeom>
              <a:avLst/>
              <a:gdLst>
                <a:gd name="connsiteX0" fmla="*/ 13391 w 20167"/>
                <a:gd name="connsiteY0" fmla="*/ 21055 h 36301"/>
                <a:gd name="connsiteX1" fmla="*/ 21055 w 20167"/>
                <a:gd name="connsiteY1" fmla="*/ 23072 h 36301"/>
                <a:gd name="connsiteX2" fmla="*/ 6696 w 20167"/>
                <a:gd name="connsiteY2" fmla="*/ 25088 h 36301"/>
                <a:gd name="connsiteX3" fmla="*/ 3025 w 20167"/>
                <a:gd name="connsiteY3" fmla="*/ 33761 h 36301"/>
                <a:gd name="connsiteX4" fmla="*/ 4679 w 20167"/>
                <a:gd name="connsiteY4" fmla="*/ 13391 h 36301"/>
                <a:gd name="connsiteX5" fmla="*/ 11697 w 20167"/>
                <a:gd name="connsiteY5" fmla="*/ 3025 h 36301"/>
                <a:gd name="connsiteX6" fmla="*/ 9680 w 20167"/>
                <a:gd name="connsiteY6" fmla="*/ 13714 h 36301"/>
                <a:gd name="connsiteX7" fmla="*/ 9035 w 20167"/>
                <a:gd name="connsiteY7" fmla="*/ 18715 h 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67" h="36301">
                  <a:moveTo>
                    <a:pt x="13391" y="21055"/>
                  </a:moveTo>
                  <a:lnTo>
                    <a:pt x="21055" y="23072"/>
                  </a:lnTo>
                  <a:lnTo>
                    <a:pt x="6696" y="25088"/>
                  </a:lnTo>
                  <a:lnTo>
                    <a:pt x="3025" y="33761"/>
                  </a:lnTo>
                  <a:lnTo>
                    <a:pt x="4679" y="13391"/>
                  </a:lnTo>
                  <a:lnTo>
                    <a:pt x="11697" y="3025"/>
                  </a:lnTo>
                  <a:lnTo>
                    <a:pt x="9680" y="13714"/>
                  </a:lnTo>
                  <a:lnTo>
                    <a:pt x="9035" y="18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16" name="Forme libre : forme 3078">
              <a:extLst>
                <a:ext uri="{FF2B5EF4-FFF2-40B4-BE49-F238E27FC236}">
                  <a16:creationId xmlns:a16="http://schemas.microsoft.com/office/drawing/2014/main" id="{E78FF41E-DCF8-4A7E-B41B-13801E396E13}"/>
                </a:ext>
              </a:extLst>
            </p:cNvPr>
            <p:cNvSpPr/>
            <p:nvPr/>
          </p:nvSpPr>
          <p:spPr>
            <a:xfrm>
              <a:off x="7394834" y="3304727"/>
              <a:ext cx="16134" cy="12101"/>
            </a:xfrm>
            <a:custGeom>
              <a:avLst/>
              <a:gdLst>
                <a:gd name="connsiteX0" fmla="*/ 3711 w 16134"/>
                <a:gd name="connsiteY0" fmla="*/ 11737 h 12100"/>
                <a:gd name="connsiteX1" fmla="*/ 3025 w 16134"/>
                <a:gd name="connsiteY1" fmla="*/ 3025 h 12100"/>
                <a:gd name="connsiteX2" fmla="*/ 15085 w 16134"/>
                <a:gd name="connsiteY2" fmla="*/ 3388 h 12100"/>
                <a:gd name="connsiteX3" fmla="*/ 16094 w 16134"/>
                <a:gd name="connsiteY3" fmla="*/ 10407 h 12100"/>
              </a:gdLst>
              <a:ahLst/>
              <a:cxnLst>
                <a:cxn ang="0">
                  <a:pos x="connsiteX0" y="connsiteY0"/>
                </a:cxn>
                <a:cxn ang="0">
                  <a:pos x="connsiteX1" y="connsiteY1"/>
                </a:cxn>
                <a:cxn ang="0">
                  <a:pos x="connsiteX2" y="connsiteY2"/>
                </a:cxn>
                <a:cxn ang="0">
                  <a:pos x="connsiteX3" y="connsiteY3"/>
                </a:cxn>
              </a:cxnLst>
              <a:rect l="l" t="t" r="r" b="b"/>
              <a:pathLst>
                <a:path w="16134" h="12100">
                  <a:moveTo>
                    <a:pt x="3711" y="11737"/>
                  </a:moveTo>
                  <a:lnTo>
                    <a:pt x="3025" y="3025"/>
                  </a:lnTo>
                  <a:lnTo>
                    <a:pt x="15085" y="3388"/>
                  </a:lnTo>
                  <a:lnTo>
                    <a:pt x="16094" y="1040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17" name="Forme libre : forme 3079">
              <a:extLst>
                <a:ext uri="{FF2B5EF4-FFF2-40B4-BE49-F238E27FC236}">
                  <a16:creationId xmlns:a16="http://schemas.microsoft.com/office/drawing/2014/main" id="{6BB2C275-ED89-4AA1-A7BD-6B3A7D4A03FC}"/>
                </a:ext>
              </a:extLst>
            </p:cNvPr>
            <p:cNvSpPr/>
            <p:nvPr/>
          </p:nvSpPr>
          <p:spPr>
            <a:xfrm>
              <a:off x="7073926" y="3516406"/>
              <a:ext cx="20168" cy="24201"/>
            </a:xfrm>
            <a:custGeom>
              <a:avLst/>
              <a:gdLst>
                <a:gd name="connsiteX0" fmla="*/ 4074 w 20167"/>
                <a:gd name="connsiteY0" fmla="*/ 21741 h 24201"/>
                <a:gd name="connsiteX1" fmla="*/ 3025 w 20167"/>
                <a:gd name="connsiteY1" fmla="*/ 13391 h 24201"/>
                <a:gd name="connsiteX2" fmla="*/ 14843 w 20167"/>
                <a:gd name="connsiteY2" fmla="*/ 3025 h 24201"/>
                <a:gd name="connsiteX3" fmla="*/ 19321 w 20167"/>
                <a:gd name="connsiteY3" fmla="*/ 3227 h 24201"/>
                <a:gd name="connsiteX4" fmla="*/ 18312 w 20167"/>
                <a:gd name="connsiteY4" fmla="*/ 15045 h 24201"/>
                <a:gd name="connsiteX5" fmla="*/ 8349 w 20167"/>
                <a:gd name="connsiteY5" fmla="*/ 22346 h 2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7" h="24201">
                  <a:moveTo>
                    <a:pt x="4074" y="21741"/>
                  </a:moveTo>
                  <a:lnTo>
                    <a:pt x="3025" y="13391"/>
                  </a:lnTo>
                  <a:lnTo>
                    <a:pt x="14843" y="3025"/>
                  </a:lnTo>
                  <a:lnTo>
                    <a:pt x="19321" y="3227"/>
                  </a:lnTo>
                  <a:lnTo>
                    <a:pt x="18312" y="15045"/>
                  </a:lnTo>
                  <a:lnTo>
                    <a:pt x="8349" y="223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18" name="Forme libre : forme 3080">
              <a:extLst>
                <a:ext uri="{FF2B5EF4-FFF2-40B4-BE49-F238E27FC236}">
                  <a16:creationId xmlns:a16="http://schemas.microsoft.com/office/drawing/2014/main" id="{59CEAB3E-A412-4CD5-B1CC-EA487C69B95D}"/>
                </a:ext>
              </a:extLst>
            </p:cNvPr>
            <p:cNvSpPr/>
            <p:nvPr/>
          </p:nvSpPr>
          <p:spPr>
            <a:xfrm>
              <a:off x="7091230" y="3496440"/>
              <a:ext cx="16134" cy="16134"/>
            </a:xfrm>
            <a:custGeom>
              <a:avLst/>
              <a:gdLst>
                <a:gd name="connsiteX0" fmla="*/ 3025 w 16134"/>
                <a:gd name="connsiteY0" fmla="*/ 11576 h 16134"/>
                <a:gd name="connsiteX1" fmla="*/ 14037 w 16134"/>
                <a:gd name="connsiteY1" fmla="*/ 3025 h 16134"/>
                <a:gd name="connsiteX2" fmla="*/ 16658 w 16134"/>
                <a:gd name="connsiteY2" fmla="*/ 3671 h 16134"/>
                <a:gd name="connsiteX3" fmla="*/ 3630 w 16134"/>
                <a:gd name="connsiteY3" fmla="*/ 14440 h 16134"/>
              </a:gdLst>
              <a:ahLst/>
              <a:cxnLst>
                <a:cxn ang="0">
                  <a:pos x="connsiteX0" y="connsiteY0"/>
                </a:cxn>
                <a:cxn ang="0">
                  <a:pos x="connsiteX1" y="connsiteY1"/>
                </a:cxn>
                <a:cxn ang="0">
                  <a:pos x="connsiteX2" y="connsiteY2"/>
                </a:cxn>
                <a:cxn ang="0">
                  <a:pos x="connsiteX3" y="connsiteY3"/>
                </a:cxn>
              </a:cxnLst>
              <a:rect l="l" t="t" r="r" b="b"/>
              <a:pathLst>
                <a:path w="16134" h="16134">
                  <a:moveTo>
                    <a:pt x="3025" y="11576"/>
                  </a:moveTo>
                  <a:lnTo>
                    <a:pt x="14037" y="3025"/>
                  </a:lnTo>
                  <a:lnTo>
                    <a:pt x="16658" y="3671"/>
                  </a:lnTo>
                  <a:lnTo>
                    <a:pt x="3630" y="144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19" name="Forme libre : forme 3081">
              <a:extLst>
                <a:ext uri="{FF2B5EF4-FFF2-40B4-BE49-F238E27FC236}">
                  <a16:creationId xmlns:a16="http://schemas.microsoft.com/office/drawing/2014/main" id="{2E3233F2-32E5-4245-88D1-CAD0C42AAB0D}"/>
                </a:ext>
              </a:extLst>
            </p:cNvPr>
            <p:cNvSpPr/>
            <p:nvPr/>
          </p:nvSpPr>
          <p:spPr>
            <a:xfrm>
              <a:off x="7116077" y="3478330"/>
              <a:ext cx="36302" cy="16134"/>
            </a:xfrm>
            <a:custGeom>
              <a:avLst/>
              <a:gdLst>
                <a:gd name="connsiteX0" fmla="*/ 3025 w 36301"/>
                <a:gd name="connsiteY0" fmla="*/ 13835 h 16134"/>
                <a:gd name="connsiteX1" fmla="*/ 3429 w 36301"/>
                <a:gd name="connsiteY1" fmla="*/ 9156 h 16134"/>
                <a:gd name="connsiteX2" fmla="*/ 35374 w 36301"/>
                <a:gd name="connsiteY2" fmla="*/ 3025 h 16134"/>
                <a:gd name="connsiteX3" fmla="*/ 33115 w 36301"/>
                <a:gd name="connsiteY3" fmla="*/ 6897 h 16134"/>
              </a:gdLst>
              <a:ahLst/>
              <a:cxnLst>
                <a:cxn ang="0">
                  <a:pos x="connsiteX0" y="connsiteY0"/>
                </a:cxn>
                <a:cxn ang="0">
                  <a:pos x="connsiteX1" y="connsiteY1"/>
                </a:cxn>
                <a:cxn ang="0">
                  <a:pos x="connsiteX2" y="connsiteY2"/>
                </a:cxn>
                <a:cxn ang="0">
                  <a:pos x="connsiteX3" y="connsiteY3"/>
                </a:cxn>
              </a:cxnLst>
              <a:rect l="l" t="t" r="r" b="b"/>
              <a:pathLst>
                <a:path w="36301" h="16134">
                  <a:moveTo>
                    <a:pt x="3025" y="13835"/>
                  </a:moveTo>
                  <a:lnTo>
                    <a:pt x="3429" y="9156"/>
                  </a:lnTo>
                  <a:lnTo>
                    <a:pt x="35374" y="3025"/>
                  </a:lnTo>
                  <a:lnTo>
                    <a:pt x="33115" y="68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20" name="Forme libre : forme 3082">
              <a:extLst>
                <a:ext uri="{FF2B5EF4-FFF2-40B4-BE49-F238E27FC236}">
                  <a16:creationId xmlns:a16="http://schemas.microsoft.com/office/drawing/2014/main" id="{682608FF-5A15-49A6-91B4-C47BA0DEDF81}"/>
                </a:ext>
              </a:extLst>
            </p:cNvPr>
            <p:cNvSpPr/>
            <p:nvPr/>
          </p:nvSpPr>
          <p:spPr>
            <a:xfrm>
              <a:off x="7155363" y="3475910"/>
              <a:ext cx="28235" cy="8067"/>
            </a:xfrm>
            <a:custGeom>
              <a:avLst/>
              <a:gdLst>
                <a:gd name="connsiteX0" fmla="*/ 3630 w 28234"/>
                <a:gd name="connsiteY0" fmla="*/ 8511 h 8067"/>
                <a:gd name="connsiteX1" fmla="*/ 3025 w 28234"/>
                <a:gd name="connsiteY1" fmla="*/ 4235 h 8067"/>
                <a:gd name="connsiteX2" fmla="*/ 28235 w 28234"/>
                <a:gd name="connsiteY2" fmla="*/ 3025 h 8067"/>
                <a:gd name="connsiteX3" fmla="*/ 27025 w 28234"/>
                <a:gd name="connsiteY3" fmla="*/ 7502 h 8067"/>
              </a:gdLst>
              <a:ahLst/>
              <a:cxnLst>
                <a:cxn ang="0">
                  <a:pos x="connsiteX0" y="connsiteY0"/>
                </a:cxn>
                <a:cxn ang="0">
                  <a:pos x="connsiteX1" y="connsiteY1"/>
                </a:cxn>
                <a:cxn ang="0">
                  <a:pos x="connsiteX2" y="connsiteY2"/>
                </a:cxn>
                <a:cxn ang="0">
                  <a:pos x="connsiteX3" y="connsiteY3"/>
                </a:cxn>
              </a:cxnLst>
              <a:rect l="l" t="t" r="r" b="b"/>
              <a:pathLst>
                <a:path w="28234" h="8067">
                  <a:moveTo>
                    <a:pt x="3630" y="8511"/>
                  </a:moveTo>
                  <a:lnTo>
                    <a:pt x="3025" y="4235"/>
                  </a:lnTo>
                  <a:lnTo>
                    <a:pt x="28235" y="3025"/>
                  </a:lnTo>
                  <a:lnTo>
                    <a:pt x="27025" y="750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21" name="Forme libre : forme 3083">
              <a:extLst>
                <a:ext uri="{FF2B5EF4-FFF2-40B4-BE49-F238E27FC236}">
                  <a16:creationId xmlns:a16="http://schemas.microsoft.com/office/drawing/2014/main" id="{3AE8B8F1-DDA5-49FD-926B-6CE3B2DDB5D6}"/>
                </a:ext>
              </a:extLst>
            </p:cNvPr>
            <p:cNvSpPr/>
            <p:nvPr/>
          </p:nvSpPr>
          <p:spPr>
            <a:xfrm>
              <a:off x="7197070" y="3473248"/>
              <a:ext cx="20168" cy="8067"/>
            </a:xfrm>
            <a:custGeom>
              <a:avLst/>
              <a:gdLst>
                <a:gd name="connsiteX0" fmla="*/ 3025 w 20167"/>
                <a:gd name="connsiteY0" fmla="*/ 7906 h 8067"/>
                <a:gd name="connsiteX1" fmla="*/ 6292 w 20167"/>
                <a:gd name="connsiteY1" fmla="*/ 3429 h 8067"/>
                <a:gd name="connsiteX2" fmla="*/ 19482 w 20167"/>
                <a:gd name="connsiteY2" fmla="*/ 3025 h 8067"/>
                <a:gd name="connsiteX3" fmla="*/ 8712 w 20167"/>
                <a:gd name="connsiteY3" fmla="*/ 8349 h 8067"/>
              </a:gdLst>
              <a:ahLst/>
              <a:cxnLst>
                <a:cxn ang="0">
                  <a:pos x="connsiteX0" y="connsiteY0"/>
                </a:cxn>
                <a:cxn ang="0">
                  <a:pos x="connsiteX1" y="connsiteY1"/>
                </a:cxn>
                <a:cxn ang="0">
                  <a:pos x="connsiteX2" y="connsiteY2"/>
                </a:cxn>
                <a:cxn ang="0">
                  <a:pos x="connsiteX3" y="connsiteY3"/>
                </a:cxn>
              </a:cxnLst>
              <a:rect l="l" t="t" r="r" b="b"/>
              <a:pathLst>
                <a:path w="20167" h="8067">
                  <a:moveTo>
                    <a:pt x="3025" y="7906"/>
                  </a:moveTo>
                  <a:lnTo>
                    <a:pt x="6292" y="3429"/>
                  </a:lnTo>
                  <a:lnTo>
                    <a:pt x="19482" y="3025"/>
                  </a:lnTo>
                  <a:lnTo>
                    <a:pt x="8712" y="834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22" name="Forme libre : forme 3084">
              <a:extLst>
                <a:ext uri="{FF2B5EF4-FFF2-40B4-BE49-F238E27FC236}">
                  <a16:creationId xmlns:a16="http://schemas.microsoft.com/office/drawing/2014/main" id="{6B603AAD-0E66-47F3-989C-A15A2964CB73}"/>
                </a:ext>
              </a:extLst>
            </p:cNvPr>
            <p:cNvSpPr/>
            <p:nvPr/>
          </p:nvSpPr>
          <p:spPr>
            <a:xfrm>
              <a:off x="7240834" y="3460018"/>
              <a:ext cx="16134" cy="12101"/>
            </a:xfrm>
            <a:custGeom>
              <a:avLst/>
              <a:gdLst>
                <a:gd name="connsiteX0" fmla="*/ 3025 w 16134"/>
                <a:gd name="connsiteY0" fmla="*/ 6494 h 12100"/>
                <a:gd name="connsiteX1" fmla="*/ 12383 w 16134"/>
                <a:gd name="connsiteY1" fmla="*/ 3025 h 12100"/>
                <a:gd name="connsiteX2" fmla="*/ 14803 w 16134"/>
                <a:gd name="connsiteY2" fmla="*/ 7099 h 12100"/>
                <a:gd name="connsiteX3" fmla="*/ 6454 w 16134"/>
                <a:gd name="connsiteY3" fmla="*/ 10165 h 12100"/>
              </a:gdLst>
              <a:ahLst/>
              <a:cxnLst>
                <a:cxn ang="0">
                  <a:pos x="connsiteX0" y="connsiteY0"/>
                </a:cxn>
                <a:cxn ang="0">
                  <a:pos x="connsiteX1" y="connsiteY1"/>
                </a:cxn>
                <a:cxn ang="0">
                  <a:pos x="connsiteX2" y="connsiteY2"/>
                </a:cxn>
                <a:cxn ang="0">
                  <a:pos x="connsiteX3" y="connsiteY3"/>
                </a:cxn>
              </a:cxnLst>
              <a:rect l="l" t="t" r="r" b="b"/>
              <a:pathLst>
                <a:path w="16134" h="12100">
                  <a:moveTo>
                    <a:pt x="3025" y="6494"/>
                  </a:moveTo>
                  <a:lnTo>
                    <a:pt x="12383" y="3025"/>
                  </a:lnTo>
                  <a:lnTo>
                    <a:pt x="14803" y="7099"/>
                  </a:lnTo>
                  <a:lnTo>
                    <a:pt x="6454" y="1016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23" name="Forme libre : forme 3085">
              <a:extLst>
                <a:ext uri="{FF2B5EF4-FFF2-40B4-BE49-F238E27FC236}">
                  <a16:creationId xmlns:a16="http://schemas.microsoft.com/office/drawing/2014/main" id="{B57C7EF3-7DAC-4B6F-B10D-3D791E666D96}"/>
                </a:ext>
              </a:extLst>
            </p:cNvPr>
            <p:cNvSpPr/>
            <p:nvPr/>
          </p:nvSpPr>
          <p:spPr>
            <a:xfrm>
              <a:off x="7262978" y="3450055"/>
              <a:ext cx="16134" cy="8067"/>
            </a:xfrm>
            <a:custGeom>
              <a:avLst/>
              <a:gdLst>
                <a:gd name="connsiteX0" fmla="*/ 3025 w 16134"/>
                <a:gd name="connsiteY0" fmla="*/ 3227 h 8067"/>
                <a:gd name="connsiteX1" fmla="*/ 15448 w 16134"/>
                <a:gd name="connsiteY1" fmla="*/ 3025 h 8067"/>
                <a:gd name="connsiteX2" fmla="*/ 15247 w 16134"/>
                <a:gd name="connsiteY2" fmla="*/ 5486 h 8067"/>
                <a:gd name="connsiteX3" fmla="*/ 4074 w 16134"/>
                <a:gd name="connsiteY3" fmla="*/ 5687 h 8067"/>
              </a:gdLst>
              <a:ahLst/>
              <a:cxnLst>
                <a:cxn ang="0">
                  <a:pos x="connsiteX0" y="connsiteY0"/>
                </a:cxn>
                <a:cxn ang="0">
                  <a:pos x="connsiteX1" y="connsiteY1"/>
                </a:cxn>
                <a:cxn ang="0">
                  <a:pos x="connsiteX2" y="connsiteY2"/>
                </a:cxn>
                <a:cxn ang="0">
                  <a:pos x="connsiteX3" y="connsiteY3"/>
                </a:cxn>
              </a:cxnLst>
              <a:rect l="l" t="t" r="r" b="b"/>
              <a:pathLst>
                <a:path w="16134" h="8067">
                  <a:moveTo>
                    <a:pt x="3025" y="3227"/>
                  </a:moveTo>
                  <a:lnTo>
                    <a:pt x="15448" y="3025"/>
                  </a:lnTo>
                  <a:lnTo>
                    <a:pt x="15247" y="5486"/>
                  </a:lnTo>
                  <a:lnTo>
                    <a:pt x="4074" y="56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24" name="Forme libre : forme 3086">
              <a:extLst>
                <a:ext uri="{FF2B5EF4-FFF2-40B4-BE49-F238E27FC236}">
                  <a16:creationId xmlns:a16="http://schemas.microsoft.com/office/drawing/2014/main" id="{73C0D186-FE5C-463C-8DCA-76CC239AEB5A}"/>
                </a:ext>
              </a:extLst>
            </p:cNvPr>
            <p:cNvSpPr/>
            <p:nvPr/>
          </p:nvSpPr>
          <p:spPr>
            <a:xfrm>
              <a:off x="7285606" y="3446828"/>
              <a:ext cx="16134" cy="8067"/>
            </a:xfrm>
            <a:custGeom>
              <a:avLst/>
              <a:gdLst>
                <a:gd name="connsiteX0" fmla="*/ 3025 w 16134"/>
                <a:gd name="connsiteY0" fmla="*/ 3832 h 8067"/>
                <a:gd name="connsiteX1" fmla="*/ 15247 w 16134"/>
                <a:gd name="connsiteY1" fmla="*/ 3025 h 8067"/>
                <a:gd name="connsiteX2" fmla="*/ 4074 w 16134"/>
                <a:gd name="connsiteY2" fmla="*/ 7099 h 8067"/>
                <a:gd name="connsiteX3" fmla="*/ 3025 w 16134"/>
                <a:gd name="connsiteY3" fmla="*/ 3832 h 8067"/>
              </a:gdLst>
              <a:ahLst/>
              <a:cxnLst>
                <a:cxn ang="0">
                  <a:pos x="connsiteX0" y="connsiteY0"/>
                </a:cxn>
                <a:cxn ang="0">
                  <a:pos x="connsiteX1" y="connsiteY1"/>
                </a:cxn>
                <a:cxn ang="0">
                  <a:pos x="connsiteX2" y="connsiteY2"/>
                </a:cxn>
                <a:cxn ang="0">
                  <a:pos x="connsiteX3" y="connsiteY3"/>
                </a:cxn>
              </a:cxnLst>
              <a:rect l="l" t="t" r="r" b="b"/>
              <a:pathLst>
                <a:path w="16134" h="8067">
                  <a:moveTo>
                    <a:pt x="3025" y="3832"/>
                  </a:moveTo>
                  <a:cubicBezTo>
                    <a:pt x="3832" y="3832"/>
                    <a:pt x="15247" y="3025"/>
                    <a:pt x="15247" y="3025"/>
                  </a:cubicBezTo>
                  <a:lnTo>
                    <a:pt x="4074" y="7099"/>
                  </a:lnTo>
                  <a:lnTo>
                    <a:pt x="3025" y="383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25" name="Forme libre : forme 3087">
              <a:extLst>
                <a:ext uri="{FF2B5EF4-FFF2-40B4-BE49-F238E27FC236}">
                  <a16:creationId xmlns:a16="http://schemas.microsoft.com/office/drawing/2014/main" id="{36369A95-7AD0-4435-8DE7-095F2AACE79D}"/>
                </a:ext>
              </a:extLst>
            </p:cNvPr>
            <p:cNvSpPr/>
            <p:nvPr/>
          </p:nvSpPr>
          <p:spPr>
            <a:xfrm>
              <a:off x="7309000" y="3441907"/>
              <a:ext cx="16134" cy="8067"/>
            </a:xfrm>
            <a:custGeom>
              <a:avLst/>
              <a:gdLst>
                <a:gd name="connsiteX0" fmla="*/ 3025 w 16134"/>
                <a:gd name="connsiteY0" fmla="*/ 3630 h 8067"/>
                <a:gd name="connsiteX1" fmla="*/ 16255 w 16134"/>
                <a:gd name="connsiteY1" fmla="*/ 3025 h 8067"/>
                <a:gd name="connsiteX2" fmla="*/ 17062 w 16134"/>
                <a:gd name="connsiteY2" fmla="*/ 5687 h 8067"/>
                <a:gd name="connsiteX3" fmla="*/ 4034 w 16134"/>
                <a:gd name="connsiteY3" fmla="*/ 6091 h 8067"/>
              </a:gdLst>
              <a:ahLst/>
              <a:cxnLst>
                <a:cxn ang="0">
                  <a:pos x="connsiteX0" y="connsiteY0"/>
                </a:cxn>
                <a:cxn ang="0">
                  <a:pos x="connsiteX1" y="connsiteY1"/>
                </a:cxn>
                <a:cxn ang="0">
                  <a:pos x="connsiteX2" y="connsiteY2"/>
                </a:cxn>
                <a:cxn ang="0">
                  <a:pos x="connsiteX3" y="connsiteY3"/>
                </a:cxn>
              </a:cxnLst>
              <a:rect l="l" t="t" r="r" b="b"/>
              <a:pathLst>
                <a:path w="16134" h="8067">
                  <a:moveTo>
                    <a:pt x="3025" y="3630"/>
                  </a:moveTo>
                  <a:lnTo>
                    <a:pt x="16255" y="3025"/>
                  </a:lnTo>
                  <a:lnTo>
                    <a:pt x="17062" y="5687"/>
                  </a:lnTo>
                  <a:lnTo>
                    <a:pt x="4034" y="609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26" name="Forme libre : forme 3088">
              <a:extLst>
                <a:ext uri="{FF2B5EF4-FFF2-40B4-BE49-F238E27FC236}">
                  <a16:creationId xmlns:a16="http://schemas.microsoft.com/office/drawing/2014/main" id="{8EAF1506-2712-492F-94ED-36B878D82981}"/>
                </a:ext>
              </a:extLst>
            </p:cNvPr>
            <p:cNvSpPr/>
            <p:nvPr/>
          </p:nvSpPr>
          <p:spPr>
            <a:xfrm>
              <a:off x="7326707" y="3439487"/>
              <a:ext cx="16134" cy="8067"/>
            </a:xfrm>
            <a:custGeom>
              <a:avLst/>
              <a:gdLst>
                <a:gd name="connsiteX0" fmla="*/ 3025 w 16134"/>
                <a:gd name="connsiteY0" fmla="*/ 3227 h 8067"/>
                <a:gd name="connsiteX1" fmla="*/ 15610 w 16134"/>
                <a:gd name="connsiteY1" fmla="*/ 3025 h 8067"/>
                <a:gd name="connsiteX2" fmla="*/ 15206 w 16134"/>
                <a:gd name="connsiteY2" fmla="*/ 6292 h 8067"/>
                <a:gd name="connsiteX3" fmla="*/ 3429 w 16134"/>
                <a:gd name="connsiteY3" fmla="*/ 6292 h 8067"/>
              </a:gdLst>
              <a:ahLst/>
              <a:cxnLst>
                <a:cxn ang="0">
                  <a:pos x="connsiteX0" y="connsiteY0"/>
                </a:cxn>
                <a:cxn ang="0">
                  <a:pos x="connsiteX1" y="connsiteY1"/>
                </a:cxn>
                <a:cxn ang="0">
                  <a:pos x="connsiteX2" y="connsiteY2"/>
                </a:cxn>
                <a:cxn ang="0">
                  <a:pos x="connsiteX3" y="connsiteY3"/>
                </a:cxn>
              </a:cxnLst>
              <a:rect l="l" t="t" r="r" b="b"/>
              <a:pathLst>
                <a:path w="16134" h="8067">
                  <a:moveTo>
                    <a:pt x="3025" y="3227"/>
                  </a:moveTo>
                  <a:lnTo>
                    <a:pt x="15610" y="3025"/>
                  </a:lnTo>
                  <a:lnTo>
                    <a:pt x="15206" y="6292"/>
                  </a:lnTo>
                  <a:lnTo>
                    <a:pt x="3429" y="629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27" name="Forme libre : forme 3089">
              <a:extLst>
                <a:ext uri="{FF2B5EF4-FFF2-40B4-BE49-F238E27FC236}">
                  <a16:creationId xmlns:a16="http://schemas.microsoft.com/office/drawing/2014/main" id="{ADE7FBF9-85AD-4A79-B3D8-EBDDDA65B470}"/>
                </a:ext>
              </a:extLst>
            </p:cNvPr>
            <p:cNvSpPr/>
            <p:nvPr/>
          </p:nvSpPr>
          <p:spPr>
            <a:xfrm>
              <a:off x="7343366" y="3438681"/>
              <a:ext cx="12101" cy="8067"/>
            </a:xfrm>
            <a:custGeom>
              <a:avLst/>
              <a:gdLst>
                <a:gd name="connsiteX0" fmla="*/ 3428 w 12100"/>
                <a:gd name="connsiteY0" fmla="*/ 3227 h 8067"/>
                <a:gd name="connsiteX1" fmla="*/ 11980 w 12100"/>
                <a:gd name="connsiteY1" fmla="*/ 3025 h 8067"/>
                <a:gd name="connsiteX2" fmla="*/ 11778 w 12100"/>
                <a:gd name="connsiteY2" fmla="*/ 6454 h 8067"/>
                <a:gd name="connsiteX3" fmla="*/ 3025 w 12100"/>
                <a:gd name="connsiteY3" fmla="*/ 6252 h 8067"/>
              </a:gdLst>
              <a:ahLst/>
              <a:cxnLst>
                <a:cxn ang="0">
                  <a:pos x="connsiteX0" y="connsiteY0"/>
                </a:cxn>
                <a:cxn ang="0">
                  <a:pos x="connsiteX1" y="connsiteY1"/>
                </a:cxn>
                <a:cxn ang="0">
                  <a:pos x="connsiteX2" y="connsiteY2"/>
                </a:cxn>
                <a:cxn ang="0">
                  <a:pos x="connsiteX3" y="connsiteY3"/>
                </a:cxn>
              </a:cxnLst>
              <a:rect l="l" t="t" r="r" b="b"/>
              <a:pathLst>
                <a:path w="12100" h="8067">
                  <a:moveTo>
                    <a:pt x="3428" y="3227"/>
                  </a:moveTo>
                  <a:lnTo>
                    <a:pt x="11980" y="3025"/>
                  </a:lnTo>
                  <a:lnTo>
                    <a:pt x="11778" y="6454"/>
                  </a:lnTo>
                  <a:lnTo>
                    <a:pt x="3025" y="62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28" name="Forme libre : forme 3090">
              <a:extLst>
                <a:ext uri="{FF2B5EF4-FFF2-40B4-BE49-F238E27FC236}">
                  <a16:creationId xmlns:a16="http://schemas.microsoft.com/office/drawing/2014/main" id="{B9B0AE1F-0085-41D7-9179-FB379CBCBA91}"/>
                </a:ext>
              </a:extLst>
            </p:cNvPr>
            <p:cNvSpPr/>
            <p:nvPr/>
          </p:nvSpPr>
          <p:spPr>
            <a:xfrm>
              <a:off x="7367406" y="3446183"/>
              <a:ext cx="8067" cy="8067"/>
            </a:xfrm>
            <a:custGeom>
              <a:avLst/>
              <a:gdLst>
                <a:gd name="connsiteX0" fmla="*/ 3025 w 8067"/>
                <a:gd name="connsiteY0" fmla="*/ 3025 h 8067"/>
                <a:gd name="connsiteX1" fmla="*/ 5849 w 8067"/>
                <a:gd name="connsiteY1" fmla="*/ 3227 h 8067"/>
                <a:gd name="connsiteX2" fmla="*/ 6454 w 8067"/>
                <a:gd name="connsiteY2" fmla="*/ 7906 h 8067"/>
                <a:gd name="connsiteX3" fmla="*/ 3429 w 8067"/>
                <a:gd name="connsiteY3" fmla="*/ 7906 h 8067"/>
              </a:gdLst>
              <a:ahLst/>
              <a:cxnLst>
                <a:cxn ang="0">
                  <a:pos x="connsiteX0" y="connsiteY0"/>
                </a:cxn>
                <a:cxn ang="0">
                  <a:pos x="connsiteX1" y="connsiteY1"/>
                </a:cxn>
                <a:cxn ang="0">
                  <a:pos x="connsiteX2" y="connsiteY2"/>
                </a:cxn>
                <a:cxn ang="0">
                  <a:pos x="connsiteX3" y="connsiteY3"/>
                </a:cxn>
              </a:cxnLst>
              <a:rect l="l" t="t" r="r" b="b"/>
              <a:pathLst>
                <a:path w="8067" h="8067">
                  <a:moveTo>
                    <a:pt x="3025" y="3025"/>
                  </a:moveTo>
                  <a:lnTo>
                    <a:pt x="5849" y="3227"/>
                  </a:lnTo>
                  <a:lnTo>
                    <a:pt x="6454" y="7906"/>
                  </a:lnTo>
                  <a:lnTo>
                    <a:pt x="3429" y="79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29" name="Forme libre : forme 3091">
              <a:extLst>
                <a:ext uri="{FF2B5EF4-FFF2-40B4-BE49-F238E27FC236}">
                  <a16:creationId xmlns:a16="http://schemas.microsoft.com/office/drawing/2014/main" id="{36E93B1F-EDF7-4909-A175-2111DCF26B24}"/>
                </a:ext>
              </a:extLst>
            </p:cNvPr>
            <p:cNvSpPr/>
            <p:nvPr/>
          </p:nvSpPr>
          <p:spPr>
            <a:xfrm>
              <a:off x="7408830" y="3330743"/>
              <a:ext cx="16134" cy="16134"/>
            </a:xfrm>
            <a:custGeom>
              <a:avLst/>
              <a:gdLst>
                <a:gd name="connsiteX0" fmla="*/ 3025 w 16134"/>
                <a:gd name="connsiteY0" fmla="*/ 11011 h 16134"/>
                <a:gd name="connsiteX1" fmla="*/ 8591 w 16134"/>
                <a:gd name="connsiteY1" fmla="*/ 3025 h 16134"/>
                <a:gd name="connsiteX2" fmla="*/ 13109 w 16134"/>
                <a:gd name="connsiteY2" fmla="*/ 5808 h 16134"/>
                <a:gd name="connsiteX3" fmla="*/ 5808 w 16134"/>
                <a:gd name="connsiteY3" fmla="*/ 13633 h 16134"/>
              </a:gdLst>
              <a:ahLst/>
              <a:cxnLst>
                <a:cxn ang="0">
                  <a:pos x="connsiteX0" y="connsiteY0"/>
                </a:cxn>
                <a:cxn ang="0">
                  <a:pos x="connsiteX1" y="connsiteY1"/>
                </a:cxn>
                <a:cxn ang="0">
                  <a:pos x="connsiteX2" y="connsiteY2"/>
                </a:cxn>
                <a:cxn ang="0">
                  <a:pos x="connsiteX3" y="connsiteY3"/>
                </a:cxn>
              </a:cxnLst>
              <a:rect l="l" t="t" r="r" b="b"/>
              <a:pathLst>
                <a:path w="16134" h="16134">
                  <a:moveTo>
                    <a:pt x="3025" y="11011"/>
                  </a:moveTo>
                  <a:lnTo>
                    <a:pt x="8591" y="3025"/>
                  </a:lnTo>
                  <a:lnTo>
                    <a:pt x="13109" y="5808"/>
                  </a:lnTo>
                  <a:lnTo>
                    <a:pt x="5808" y="1363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30" name="Forme libre : forme 3092">
              <a:extLst>
                <a:ext uri="{FF2B5EF4-FFF2-40B4-BE49-F238E27FC236}">
                  <a16:creationId xmlns:a16="http://schemas.microsoft.com/office/drawing/2014/main" id="{8ACCD9B8-406E-4B70-951F-D5E59A878183}"/>
                </a:ext>
              </a:extLst>
            </p:cNvPr>
            <p:cNvSpPr/>
            <p:nvPr/>
          </p:nvSpPr>
          <p:spPr>
            <a:xfrm>
              <a:off x="7427667" y="3339093"/>
              <a:ext cx="8067" cy="8067"/>
            </a:xfrm>
            <a:custGeom>
              <a:avLst/>
              <a:gdLst>
                <a:gd name="connsiteX0" fmla="*/ 3025 w 8067"/>
                <a:gd name="connsiteY0" fmla="*/ 3025 h 8067"/>
                <a:gd name="connsiteX1" fmla="*/ 7381 w 8067"/>
                <a:gd name="connsiteY1" fmla="*/ 3388 h 8067"/>
                <a:gd name="connsiteX2" fmla="*/ 7543 w 8067"/>
                <a:gd name="connsiteY2" fmla="*/ 7381 h 8067"/>
                <a:gd name="connsiteX3" fmla="*/ 4397 w 8067"/>
                <a:gd name="connsiteY3" fmla="*/ 6333 h 8067"/>
              </a:gdLst>
              <a:ahLst/>
              <a:cxnLst>
                <a:cxn ang="0">
                  <a:pos x="connsiteX0" y="connsiteY0"/>
                </a:cxn>
                <a:cxn ang="0">
                  <a:pos x="connsiteX1" y="connsiteY1"/>
                </a:cxn>
                <a:cxn ang="0">
                  <a:pos x="connsiteX2" y="connsiteY2"/>
                </a:cxn>
                <a:cxn ang="0">
                  <a:pos x="connsiteX3" y="connsiteY3"/>
                </a:cxn>
              </a:cxnLst>
              <a:rect l="l" t="t" r="r" b="b"/>
              <a:pathLst>
                <a:path w="8067" h="8067">
                  <a:moveTo>
                    <a:pt x="3025" y="3025"/>
                  </a:moveTo>
                  <a:lnTo>
                    <a:pt x="7381" y="3388"/>
                  </a:lnTo>
                  <a:lnTo>
                    <a:pt x="7543" y="7381"/>
                  </a:lnTo>
                  <a:lnTo>
                    <a:pt x="4397" y="633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31" name="Forme libre : forme 3093">
              <a:extLst>
                <a:ext uri="{FF2B5EF4-FFF2-40B4-BE49-F238E27FC236}">
                  <a16:creationId xmlns:a16="http://schemas.microsoft.com/office/drawing/2014/main" id="{F24C966E-80FA-4E8D-8B31-74962C738060}"/>
                </a:ext>
              </a:extLst>
            </p:cNvPr>
            <p:cNvSpPr/>
            <p:nvPr/>
          </p:nvSpPr>
          <p:spPr>
            <a:xfrm>
              <a:off x="7399553" y="3242288"/>
              <a:ext cx="12101" cy="20168"/>
            </a:xfrm>
            <a:custGeom>
              <a:avLst/>
              <a:gdLst>
                <a:gd name="connsiteX0" fmla="*/ 3025 w 12100"/>
                <a:gd name="connsiteY0" fmla="*/ 18554 h 20167"/>
                <a:gd name="connsiteX1" fmla="*/ 3550 w 12100"/>
                <a:gd name="connsiteY1" fmla="*/ 3388 h 20167"/>
                <a:gd name="connsiteX2" fmla="*/ 10003 w 12100"/>
                <a:gd name="connsiteY2" fmla="*/ 3025 h 20167"/>
                <a:gd name="connsiteX3" fmla="*/ 10205 w 12100"/>
                <a:gd name="connsiteY3" fmla="*/ 14037 h 20167"/>
                <a:gd name="connsiteX4" fmla="*/ 8107 w 12100"/>
                <a:gd name="connsiteY4" fmla="*/ 18554 h 20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0" h="20167">
                  <a:moveTo>
                    <a:pt x="3025" y="18554"/>
                  </a:moveTo>
                  <a:lnTo>
                    <a:pt x="3550" y="3388"/>
                  </a:lnTo>
                  <a:lnTo>
                    <a:pt x="10003" y="3025"/>
                  </a:lnTo>
                  <a:lnTo>
                    <a:pt x="10205" y="14037"/>
                  </a:lnTo>
                  <a:lnTo>
                    <a:pt x="8107" y="185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32" name="Forme libre : forme 3094">
              <a:extLst>
                <a:ext uri="{FF2B5EF4-FFF2-40B4-BE49-F238E27FC236}">
                  <a16:creationId xmlns:a16="http://schemas.microsoft.com/office/drawing/2014/main" id="{615C06B7-7110-4582-BDCC-0D69BED6EA85}"/>
                </a:ext>
              </a:extLst>
            </p:cNvPr>
            <p:cNvSpPr/>
            <p:nvPr/>
          </p:nvSpPr>
          <p:spPr>
            <a:xfrm>
              <a:off x="7497447" y="3258866"/>
              <a:ext cx="32268" cy="36302"/>
            </a:xfrm>
            <a:custGeom>
              <a:avLst/>
              <a:gdLst>
                <a:gd name="connsiteX0" fmla="*/ 13593 w 32268"/>
                <a:gd name="connsiteY0" fmla="*/ 26984 h 36301"/>
                <a:gd name="connsiteX1" fmla="*/ 10447 w 32268"/>
                <a:gd name="connsiteY1" fmla="*/ 22426 h 36301"/>
                <a:gd name="connsiteX2" fmla="*/ 15892 w 32268"/>
                <a:gd name="connsiteY2" fmla="*/ 21015 h 36301"/>
                <a:gd name="connsiteX3" fmla="*/ 15287 w 32268"/>
                <a:gd name="connsiteY3" fmla="*/ 15852 h 36301"/>
                <a:gd name="connsiteX4" fmla="*/ 10447 w 32268"/>
                <a:gd name="connsiteY4" fmla="*/ 11011 h 36301"/>
                <a:gd name="connsiteX5" fmla="*/ 5042 w 32268"/>
                <a:gd name="connsiteY5" fmla="*/ 8995 h 36301"/>
                <a:gd name="connsiteX6" fmla="*/ 3025 w 32268"/>
                <a:gd name="connsiteY6" fmla="*/ 5002 h 36301"/>
                <a:gd name="connsiteX7" fmla="*/ 14722 w 32268"/>
                <a:gd name="connsiteY7" fmla="*/ 3025 h 36301"/>
                <a:gd name="connsiteX8" fmla="*/ 24161 w 32268"/>
                <a:gd name="connsiteY8" fmla="*/ 12423 h 36301"/>
                <a:gd name="connsiteX9" fmla="*/ 30171 w 32268"/>
                <a:gd name="connsiteY9" fmla="*/ 16134 h 36301"/>
                <a:gd name="connsiteX10" fmla="*/ 32147 w 32268"/>
                <a:gd name="connsiteY10" fmla="*/ 23878 h 36301"/>
                <a:gd name="connsiteX11" fmla="*/ 32147 w 32268"/>
                <a:gd name="connsiteY11" fmla="*/ 33277 h 36301"/>
                <a:gd name="connsiteX12" fmla="*/ 27589 w 32268"/>
                <a:gd name="connsiteY12" fmla="*/ 33277 h 36301"/>
                <a:gd name="connsiteX13" fmla="*/ 22144 w 32268"/>
                <a:gd name="connsiteY13" fmla="*/ 29566 h 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68" h="36301">
                  <a:moveTo>
                    <a:pt x="13593" y="26984"/>
                  </a:moveTo>
                  <a:lnTo>
                    <a:pt x="10447" y="22426"/>
                  </a:lnTo>
                  <a:lnTo>
                    <a:pt x="15892" y="21015"/>
                  </a:lnTo>
                  <a:lnTo>
                    <a:pt x="15287" y="15852"/>
                  </a:lnTo>
                  <a:lnTo>
                    <a:pt x="10447" y="11011"/>
                  </a:lnTo>
                  <a:lnTo>
                    <a:pt x="5042" y="8995"/>
                  </a:lnTo>
                  <a:lnTo>
                    <a:pt x="3025" y="5002"/>
                  </a:lnTo>
                  <a:lnTo>
                    <a:pt x="14722" y="3025"/>
                  </a:lnTo>
                  <a:lnTo>
                    <a:pt x="24161" y="12423"/>
                  </a:lnTo>
                  <a:lnTo>
                    <a:pt x="30171" y="16134"/>
                  </a:lnTo>
                  <a:lnTo>
                    <a:pt x="32147" y="23878"/>
                  </a:lnTo>
                  <a:lnTo>
                    <a:pt x="32147" y="33277"/>
                  </a:lnTo>
                  <a:lnTo>
                    <a:pt x="27589" y="33277"/>
                  </a:lnTo>
                  <a:lnTo>
                    <a:pt x="22144" y="2956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33" name="Forme libre : forme 3095">
              <a:extLst>
                <a:ext uri="{FF2B5EF4-FFF2-40B4-BE49-F238E27FC236}">
                  <a16:creationId xmlns:a16="http://schemas.microsoft.com/office/drawing/2014/main" id="{A00D9F66-8FDF-4AF8-835B-4491F6DC2ACD}"/>
                </a:ext>
              </a:extLst>
            </p:cNvPr>
            <p:cNvSpPr/>
            <p:nvPr/>
          </p:nvSpPr>
          <p:spPr>
            <a:xfrm>
              <a:off x="7564282" y="3145766"/>
              <a:ext cx="16134" cy="20168"/>
            </a:xfrm>
            <a:custGeom>
              <a:avLst/>
              <a:gdLst>
                <a:gd name="connsiteX0" fmla="*/ 4719 w 16134"/>
                <a:gd name="connsiteY0" fmla="*/ 15287 h 20167"/>
                <a:gd name="connsiteX1" fmla="*/ 3025 w 16134"/>
                <a:gd name="connsiteY1" fmla="*/ 7583 h 20167"/>
                <a:gd name="connsiteX2" fmla="*/ 10164 w 16134"/>
                <a:gd name="connsiteY2" fmla="*/ 3025 h 20167"/>
                <a:gd name="connsiteX3" fmla="*/ 13593 w 16134"/>
                <a:gd name="connsiteY3" fmla="*/ 5566 h 20167"/>
                <a:gd name="connsiteX4" fmla="*/ 8712 w 16134"/>
                <a:gd name="connsiteY4" fmla="*/ 18433 h 20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4" h="20167">
                  <a:moveTo>
                    <a:pt x="4719" y="15287"/>
                  </a:moveTo>
                  <a:lnTo>
                    <a:pt x="3025" y="7583"/>
                  </a:lnTo>
                  <a:lnTo>
                    <a:pt x="10164" y="3025"/>
                  </a:lnTo>
                  <a:lnTo>
                    <a:pt x="13593" y="5566"/>
                  </a:lnTo>
                  <a:lnTo>
                    <a:pt x="8712" y="1843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34" name="Forme libre : forme 3096">
              <a:extLst>
                <a:ext uri="{FF2B5EF4-FFF2-40B4-BE49-F238E27FC236}">
                  <a16:creationId xmlns:a16="http://schemas.microsoft.com/office/drawing/2014/main" id="{AA29F34C-80F8-438D-A7A6-912DAD82D65C}"/>
                </a:ext>
              </a:extLst>
            </p:cNvPr>
            <p:cNvSpPr/>
            <p:nvPr/>
          </p:nvSpPr>
          <p:spPr>
            <a:xfrm>
              <a:off x="7500310" y="3185173"/>
              <a:ext cx="96805" cy="84704"/>
            </a:xfrm>
            <a:custGeom>
              <a:avLst/>
              <a:gdLst>
                <a:gd name="connsiteX0" fmla="*/ 3025 w 96804"/>
                <a:gd name="connsiteY0" fmla="*/ 17304 h 84703"/>
                <a:gd name="connsiteX1" fmla="*/ 6171 w 96804"/>
                <a:gd name="connsiteY1" fmla="*/ 13311 h 84703"/>
                <a:gd name="connsiteX2" fmla="*/ 17022 w 96804"/>
                <a:gd name="connsiteY2" fmla="*/ 17022 h 84703"/>
                <a:gd name="connsiteX3" fmla="*/ 49855 w 96804"/>
                <a:gd name="connsiteY3" fmla="*/ 3025 h 84703"/>
                <a:gd name="connsiteX4" fmla="*/ 64698 w 96804"/>
                <a:gd name="connsiteY4" fmla="*/ 9600 h 84703"/>
                <a:gd name="connsiteX5" fmla="*/ 63851 w 96804"/>
                <a:gd name="connsiteY5" fmla="*/ 25008 h 84703"/>
                <a:gd name="connsiteX6" fmla="*/ 73854 w 96804"/>
                <a:gd name="connsiteY6" fmla="*/ 19603 h 84703"/>
                <a:gd name="connsiteX7" fmla="*/ 73854 w 96804"/>
                <a:gd name="connsiteY7" fmla="*/ 5324 h 84703"/>
                <a:gd name="connsiteX8" fmla="*/ 85834 w 96804"/>
                <a:gd name="connsiteY8" fmla="*/ 10729 h 84703"/>
                <a:gd name="connsiteX9" fmla="*/ 84704 w 96804"/>
                <a:gd name="connsiteY9" fmla="*/ 19885 h 84703"/>
                <a:gd name="connsiteX10" fmla="*/ 78694 w 96804"/>
                <a:gd name="connsiteY10" fmla="*/ 25008 h 84703"/>
                <a:gd name="connsiteX11" fmla="*/ 92408 w 96804"/>
                <a:gd name="connsiteY11" fmla="*/ 35293 h 84703"/>
                <a:gd name="connsiteX12" fmla="*/ 93820 w 96804"/>
                <a:gd name="connsiteY12" fmla="*/ 42998 h 84703"/>
                <a:gd name="connsiteX13" fmla="*/ 90714 w 96804"/>
                <a:gd name="connsiteY13" fmla="*/ 48443 h 84703"/>
                <a:gd name="connsiteX14" fmla="*/ 92973 w 96804"/>
                <a:gd name="connsiteY14" fmla="*/ 56147 h 84703"/>
                <a:gd name="connsiteX15" fmla="*/ 89262 w 96804"/>
                <a:gd name="connsiteY15" fmla="*/ 73571 h 84703"/>
                <a:gd name="connsiteX16" fmla="*/ 82687 w 96804"/>
                <a:gd name="connsiteY16" fmla="*/ 78412 h 84703"/>
                <a:gd name="connsiteX17" fmla="*/ 68126 w 96804"/>
                <a:gd name="connsiteY17" fmla="*/ 82687 h 84703"/>
                <a:gd name="connsiteX18" fmla="*/ 38722 w 96804"/>
                <a:gd name="connsiteY18" fmla="*/ 76435 h 84703"/>
                <a:gd name="connsiteX19" fmla="*/ 36705 w 96804"/>
                <a:gd name="connsiteY19" fmla="*/ 74701 h 84703"/>
                <a:gd name="connsiteX20" fmla="*/ 37875 w 96804"/>
                <a:gd name="connsiteY20" fmla="*/ 67279 h 84703"/>
                <a:gd name="connsiteX21" fmla="*/ 36988 w 96804"/>
                <a:gd name="connsiteY21" fmla="*/ 63286 h 84703"/>
                <a:gd name="connsiteX22" fmla="*/ 27589 w 96804"/>
                <a:gd name="connsiteY22" fmla="*/ 64133 h 84703"/>
                <a:gd name="connsiteX23" fmla="*/ 17304 w 96804"/>
                <a:gd name="connsiteY23" fmla="*/ 53848 h 84703"/>
                <a:gd name="connsiteX24" fmla="*/ 16457 w 96804"/>
                <a:gd name="connsiteY24" fmla="*/ 41868 h 84703"/>
                <a:gd name="connsiteX25" fmla="*/ 11576 w 96804"/>
                <a:gd name="connsiteY25" fmla="*/ 39286 h 84703"/>
                <a:gd name="connsiteX26" fmla="*/ 9600 w 96804"/>
                <a:gd name="connsiteY26" fmla="*/ 26742 h 84703"/>
                <a:gd name="connsiteX27" fmla="*/ 7865 w 96804"/>
                <a:gd name="connsiteY27" fmla="*/ 22709 h 8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804" h="84703">
                  <a:moveTo>
                    <a:pt x="3025" y="17304"/>
                  </a:moveTo>
                  <a:lnTo>
                    <a:pt x="6171" y="13311"/>
                  </a:lnTo>
                  <a:lnTo>
                    <a:pt x="17022" y="17022"/>
                  </a:lnTo>
                  <a:lnTo>
                    <a:pt x="49855" y="3025"/>
                  </a:lnTo>
                  <a:lnTo>
                    <a:pt x="64698" y="9600"/>
                  </a:lnTo>
                  <a:lnTo>
                    <a:pt x="63851" y="25008"/>
                  </a:lnTo>
                  <a:lnTo>
                    <a:pt x="73854" y="19603"/>
                  </a:lnTo>
                  <a:lnTo>
                    <a:pt x="73854" y="5324"/>
                  </a:lnTo>
                  <a:lnTo>
                    <a:pt x="85834" y="10729"/>
                  </a:lnTo>
                  <a:lnTo>
                    <a:pt x="84704" y="19885"/>
                  </a:lnTo>
                  <a:lnTo>
                    <a:pt x="78694" y="25008"/>
                  </a:lnTo>
                  <a:lnTo>
                    <a:pt x="92408" y="35293"/>
                  </a:lnTo>
                  <a:lnTo>
                    <a:pt x="93820" y="42998"/>
                  </a:lnTo>
                  <a:lnTo>
                    <a:pt x="90714" y="48443"/>
                  </a:lnTo>
                  <a:lnTo>
                    <a:pt x="92973" y="56147"/>
                  </a:lnTo>
                  <a:lnTo>
                    <a:pt x="89262" y="73571"/>
                  </a:lnTo>
                  <a:lnTo>
                    <a:pt x="82687" y="78412"/>
                  </a:lnTo>
                  <a:lnTo>
                    <a:pt x="68126" y="82687"/>
                  </a:lnTo>
                  <a:lnTo>
                    <a:pt x="38722" y="76435"/>
                  </a:lnTo>
                  <a:lnTo>
                    <a:pt x="36705" y="74701"/>
                  </a:lnTo>
                  <a:lnTo>
                    <a:pt x="37875" y="67279"/>
                  </a:lnTo>
                  <a:lnTo>
                    <a:pt x="36988" y="63286"/>
                  </a:lnTo>
                  <a:lnTo>
                    <a:pt x="27589" y="64133"/>
                  </a:lnTo>
                  <a:lnTo>
                    <a:pt x="17304" y="53848"/>
                  </a:lnTo>
                  <a:lnTo>
                    <a:pt x="16457" y="41868"/>
                  </a:lnTo>
                  <a:lnTo>
                    <a:pt x="11576" y="39286"/>
                  </a:lnTo>
                  <a:lnTo>
                    <a:pt x="9600" y="26742"/>
                  </a:lnTo>
                  <a:lnTo>
                    <a:pt x="7865" y="227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35" name="Forme libre : forme 3097">
              <a:extLst>
                <a:ext uri="{FF2B5EF4-FFF2-40B4-BE49-F238E27FC236}">
                  <a16:creationId xmlns:a16="http://schemas.microsoft.com/office/drawing/2014/main" id="{11541C6E-DC79-4F5B-8DD0-1857DD27CD77}"/>
                </a:ext>
              </a:extLst>
            </p:cNvPr>
            <p:cNvSpPr/>
            <p:nvPr/>
          </p:nvSpPr>
          <p:spPr>
            <a:xfrm>
              <a:off x="7606271" y="3276613"/>
              <a:ext cx="72603" cy="48402"/>
            </a:xfrm>
            <a:custGeom>
              <a:avLst/>
              <a:gdLst>
                <a:gd name="connsiteX0" fmla="*/ 55582 w 72603"/>
                <a:gd name="connsiteY0" fmla="*/ 10407 h 48402"/>
                <a:gd name="connsiteX1" fmla="*/ 60422 w 72603"/>
                <a:gd name="connsiteY1" fmla="*/ 12706 h 48402"/>
                <a:gd name="connsiteX2" fmla="*/ 71272 w 72603"/>
                <a:gd name="connsiteY2" fmla="*/ 29848 h 48402"/>
                <a:gd name="connsiteX3" fmla="*/ 70143 w 72603"/>
                <a:gd name="connsiteY3" fmla="*/ 42715 h 48402"/>
                <a:gd name="connsiteX4" fmla="*/ 48160 w 72603"/>
                <a:gd name="connsiteY4" fmla="*/ 44409 h 48402"/>
                <a:gd name="connsiteX5" fmla="*/ 43320 w 72603"/>
                <a:gd name="connsiteY5" fmla="*/ 47555 h 48402"/>
                <a:gd name="connsiteX6" fmla="*/ 37028 w 72603"/>
                <a:gd name="connsiteY6" fmla="*/ 46991 h 48402"/>
                <a:gd name="connsiteX7" fmla="*/ 13593 w 72603"/>
                <a:gd name="connsiteY7" fmla="*/ 33277 h 48402"/>
                <a:gd name="connsiteX8" fmla="*/ 6171 w 72603"/>
                <a:gd name="connsiteY8" fmla="*/ 29848 h 48402"/>
                <a:gd name="connsiteX9" fmla="*/ 4760 w 72603"/>
                <a:gd name="connsiteY9" fmla="*/ 25290 h 48402"/>
                <a:gd name="connsiteX10" fmla="*/ 9317 w 72603"/>
                <a:gd name="connsiteY10" fmla="*/ 21579 h 48402"/>
                <a:gd name="connsiteX11" fmla="*/ 8753 w 72603"/>
                <a:gd name="connsiteY11" fmla="*/ 17304 h 48402"/>
                <a:gd name="connsiteX12" fmla="*/ 3025 w 72603"/>
                <a:gd name="connsiteY12" fmla="*/ 12746 h 48402"/>
                <a:gd name="connsiteX13" fmla="*/ 3872 w 72603"/>
                <a:gd name="connsiteY13" fmla="*/ 5889 h 48402"/>
                <a:gd name="connsiteX14" fmla="*/ 9882 w 72603"/>
                <a:gd name="connsiteY14" fmla="*/ 3308 h 48402"/>
                <a:gd name="connsiteX15" fmla="*/ 29283 w 72603"/>
                <a:gd name="connsiteY15" fmla="*/ 3025 h 48402"/>
                <a:gd name="connsiteX16" fmla="*/ 35011 w 72603"/>
                <a:gd name="connsiteY16" fmla="*/ 13028 h 48402"/>
                <a:gd name="connsiteX17" fmla="*/ 46991 w 72603"/>
                <a:gd name="connsiteY17" fmla="*/ 17304 h 48402"/>
                <a:gd name="connsiteX18" fmla="*/ 51548 w 72603"/>
                <a:gd name="connsiteY18" fmla="*/ 16739 h 48402"/>
                <a:gd name="connsiteX19" fmla="*/ 55582 w 72603"/>
                <a:gd name="connsiteY19" fmla="*/ 10407 h 4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603" h="48402">
                  <a:moveTo>
                    <a:pt x="55582" y="10407"/>
                  </a:moveTo>
                  <a:lnTo>
                    <a:pt x="60422" y="12706"/>
                  </a:lnTo>
                  <a:lnTo>
                    <a:pt x="71272" y="29848"/>
                  </a:lnTo>
                  <a:lnTo>
                    <a:pt x="70143" y="42715"/>
                  </a:lnTo>
                  <a:lnTo>
                    <a:pt x="48160" y="44409"/>
                  </a:lnTo>
                  <a:lnTo>
                    <a:pt x="43320" y="47555"/>
                  </a:lnTo>
                  <a:lnTo>
                    <a:pt x="37028" y="46991"/>
                  </a:lnTo>
                  <a:lnTo>
                    <a:pt x="13593" y="33277"/>
                  </a:lnTo>
                  <a:lnTo>
                    <a:pt x="6171" y="29848"/>
                  </a:lnTo>
                  <a:lnTo>
                    <a:pt x="4760" y="25290"/>
                  </a:lnTo>
                  <a:lnTo>
                    <a:pt x="9317" y="21579"/>
                  </a:lnTo>
                  <a:lnTo>
                    <a:pt x="8753" y="17304"/>
                  </a:lnTo>
                  <a:lnTo>
                    <a:pt x="3025" y="12746"/>
                  </a:lnTo>
                  <a:lnTo>
                    <a:pt x="3872" y="5889"/>
                  </a:lnTo>
                  <a:lnTo>
                    <a:pt x="9882" y="3308"/>
                  </a:lnTo>
                  <a:lnTo>
                    <a:pt x="29283" y="3025"/>
                  </a:lnTo>
                  <a:cubicBezTo>
                    <a:pt x="29283" y="3025"/>
                    <a:pt x="34124" y="13028"/>
                    <a:pt x="35011" y="13028"/>
                  </a:cubicBezTo>
                  <a:cubicBezTo>
                    <a:pt x="35898" y="13028"/>
                    <a:pt x="46991" y="17304"/>
                    <a:pt x="46991" y="17304"/>
                  </a:cubicBezTo>
                  <a:lnTo>
                    <a:pt x="51548" y="16739"/>
                  </a:lnTo>
                  <a:lnTo>
                    <a:pt x="55582" y="1040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36" name="Forme libre : forme 3098">
              <a:extLst>
                <a:ext uri="{FF2B5EF4-FFF2-40B4-BE49-F238E27FC236}">
                  <a16:creationId xmlns:a16="http://schemas.microsoft.com/office/drawing/2014/main" id="{E2A460C3-F783-47B2-A64C-41E5D99C4461}"/>
                </a:ext>
              </a:extLst>
            </p:cNvPr>
            <p:cNvSpPr/>
            <p:nvPr/>
          </p:nvSpPr>
          <p:spPr>
            <a:xfrm>
              <a:off x="7665362" y="3273709"/>
              <a:ext cx="36302" cy="60503"/>
            </a:xfrm>
            <a:custGeom>
              <a:avLst/>
              <a:gdLst>
                <a:gd name="connsiteX0" fmla="*/ 22749 w 36301"/>
                <a:gd name="connsiteY0" fmla="*/ 57558 h 60502"/>
                <a:gd name="connsiteX1" fmla="*/ 19320 w 36301"/>
                <a:gd name="connsiteY1" fmla="*/ 57841 h 60502"/>
                <a:gd name="connsiteX2" fmla="*/ 15045 w 36301"/>
                <a:gd name="connsiteY2" fmla="*/ 47273 h 60502"/>
                <a:gd name="connsiteX3" fmla="*/ 15892 w 36301"/>
                <a:gd name="connsiteY3" fmla="*/ 29848 h 60502"/>
                <a:gd name="connsiteX4" fmla="*/ 5889 w 36301"/>
                <a:gd name="connsiteY4" fmla="*/ 15852 h 60502"/>
                <a:gd name="connsiteX5" fmla="*/ 3025 w 36301"/>
                <a:gd name="connsiteY5" fmla="*/ 9882 h 60502"/>
                <a:gd name="connsiteX6" fmla="*/ 3630 w 36301"/>
                <a:gd name="connsiteY6" fmla="*/ 3025 h 60502"/>
                <a:gd name="connsiteX7" fmla="*/ 11052 w 36301"/>
                <a:gd name="connsiteY7" fmla="*/ 4155 h 60502"/>
                <a:gd name="connsiteX8" fmla="*/ 25613 w 36301"/>
                <a:gd name="connsiteY8" fmla="*/ 9600 h 60502"/>
                <a:gd name="connsiteX9" fmla="*/ 29888 w 36301"/>
                <a:gd name="connsiteY9" fmla="*/ 13311 h 60502"/>
                <a:gd name="connsiteX10" fmla="*/ 35616 w 36301"/>
                <a:gd name="connsiteY10" fmla="*/ 16457 h 60502"/>
                <a:gd name="connsiteX11" fmla="*/ 36745 w 36301"/>
                <a:gd name="connsiteY11" fmla="*/ 21297 h 60502"/>
                <a:gd name="connsiteX12" fmla="*/ 26742 w 36301"/>
                <a:gd name="connsiteY12" fmla="*/ 32429 h 60502"/>
                <a:gd name="connsiteX13" fmla="*/ 23878 w 36301"/>
                <a:gd name="connsiteY13" fmla="*/ 44732 h 6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301" h="60502">
                  <a:moveTo>
                    <a:pt x="22749" y="57558"/>
                  </a:moveTo>
                  <a:lnTo>
                    <a:pt x="19320" y="57841"/>
                  </a:lnTo>
                  <a:lnTo>
                    <a:pt x="15045" y="47273"/>
                  </a:lnTo>
                  <a:lnTo>
                    <a:pt x="15892" y="29848"/>
                  </a:lnTo>
                  <a:lnTo>
                    <a:pt x="5889" y="15852"/>
                  </a:lnTo>
                  <a:lnTo>
                    <a:pt x="3025" y="9882"/>
                  </a:lnTo>
                  <a:lnTo>
                    <a:pt x="3630" y="3025"/>
                  </a:lnTo>
                  <a:lnTo>
                    <a:pt x="11052" y="4155"/>
                  </a:lnTo>
                  <a:lnTo>
                    <a:pt x="25613" y="9600"/>
                  </a:lnTo>
                  <a:lnTo>
                    <a:pt x="29888" y="13311"/>
                  </a:lnTo>
                  <a:lnTo>
                    <a:pt x="35616" y="16457"/>
                  </a:lnTo>
                  <a:lnTo>
                    <a:pt x="36745" y="21297"/>
                  </a:lnTo>
                  <a:lnTo>
                    <a:pt x="26742" y="32429"/>
                  </a:lnTo>
                  <a:lnTo>
                    <a:pt x="23878" y="4473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37" name="Forme libre : forme 3099">
              <a:extLst>
                <a:ext uri="{FF2B5EF4-FFF2-40B4-BE49-F238E27FC236}">
                  <a16:creationId xmlns:a16="http://schemas.microsoft.com/office/drawing/2014/main" id="{D0472156-1CA6-4C7E-BE9A-8FF4080B2C65}"/>
                </a:ext>
              </a:extLst>
            </p:cNvPr>
            <p:cNvSpPr/>
            <p:nvPr/>
          </p:nvSpPr>
          <p:spPr>
            <a:xfrm>
              <a:off x="7700212" y="3262294"/>
              <a:ext cx="36302" cy="24201"/>
            </a:xfrm>
            <a:custGeom>
              <a:avLst/>
              <a:gdLst>
                <a:gd name="connsiteX0" fmla="*/ 4477 w 36301"/>
                <a:gd name="connsiteY0" fmla="*/ 22144 h 24201"/>
                <a:gd name="connsiteX1" fmla="*/ 3025 w 36301"/>
                <a:gd name="connsiteY1" fmla="*/ 12988 h 24201"/>
                <a:gd name="connsiteX2" fmla="*/ 11052 w 36301"/>
                <a:gd name="connsiteY2" fmla="*/ 12423 h 24201"/>
                <a:gd name="connsiteX3" fmla="*/ 17022 w 36301"/>
                <a:gd name="connsiteY3" fmla="*/ 3025 h 24201"/>
                <a:gd name="connsiteX4" fmla="*/ 33599 w 36301"/>
                <a:gd name="connsiteY4" fmla="*/ 7865 h 24201"/>
                <a:gd name="connsiteX5" fmla="*/ 31583 w 36301"/>
                <a:gd name="connsiteY5" fmla="*/ 13593 h 24201"/>
                <a:gd name="connsiteX6" fmla="*/ 16739 w 36301"/>
                <a:gd name="connsiteY6" fmla="*/ 15005 h 24201"/>
                <a:gd name="connsiteX7" fmla="*/ 8188 w 36301"/>
                <a:gd name="connsiteY7" fmla="*/ 21015 h 2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01" h="24201">
                  <a:moveTo>
                    <a:pt x="4477" y="22144"/>
                  </a:moveTo>
                  <a:lnTo>
                    <a:pt x="3025" y="12988"/>
                  </a:lnTo>
                  <a:lnTo>
                    <a:pt x="11052" y="12423"/>
                  </a:lnTo>
                  <a:lnTo>
                    <a:pt x="17022" y="3025"/>
                  </a:lnTo>
                  <a:lnTo>
                    <a:pt x="33599" y="7865"/>
                  </a:lnTo>
                  <a:lnTo>
                    <a:pt x="31583" y="13593"/>
                  </a:lnTo>
                  <a:lnTo>
                    <a:pt x="16739" y="15005"/>
                  </a:lnTo>
                  <a:lnTo>
                    <a:pt x="8188" y="210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38" name="Forme libre : forme 3100">
              <a:extLst>
                <a:ext uri="{FF2B5EF4-FFF2-40B4-BE49-F238E27FC236}">
                  <a16:creationId xmlns:a16="http://schemas.microsoft.com/office/drawing/2014/main" id="{4DE950CD-11B5-4A6D-AE49-B194B498DB91}"/>
                </a:ext>
              </a:extLst>
            </p:cNvPr>
            <p:cNvSpPr/>
            <p:nvPr/>
          </p:nvSpPr>
          <p:spPr>
            <a:xfrm>
              <a:off x="7726793" y="3173154"/>
              <a:ext cx="16134" cy="16134"/>
            </a:xfrm>
            <a:custGeom>
              <a:avLst/>
              <a:gdLst>
                <a:gd name="connsiteX0" fmla="*/ 3872 w 16134"/>
                <a:gd name="connsiteY0" fmla="*/ 16174 h 16134"/>
                <a:gd name="connsiteX1" fmla="*/ 3025 w 16134"/>
                <a:gd name="connsiteY1" fmla="*/ 7341 h 16134"/>
                <a:gd name="connsiteX2" fmla="*/ 5889 w 16134"/>
                <a:gd name="connsiteY2" fmla="*/ 3025 h 16134"/>
                <a:gd name="connsiteX3" fmla="*/ 11294 w 16134"/>
                <a:gd name="connsiteY3" fmla="*/ 4195 h 16134"/>
                <a:gd name="connsiteX4" fmla="*/ 14440 w 16134"/>
                <a:gd name="connsiteY4" fmla="*/ 13593 h 16134"/>
                <a:gd name="connsiteX5" fmla="*/ 7865 w 16134"/>
                <a:gd name="connsiteY5" fmla="*/ 17021 h 1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34" h="16134">
                  <a:moveTo>
                    <a:pt x="3872" y="16174"/>
                  </a:moveTo>
                  <a:lnTo>
                    <a:pt x="3025" y="7341"/>
                  </a:lnTo>
                  <a:lnTo>
                    <a:pt x="5889" y="3025"/>
                  </a:lnTo>
                  <a:lnTo>
                    <a:pt x="11294" y="4195"/>
                  </a:lnTo>
                  <a:lnTo>
                    <a:pt x="14440" y="13593"/>
                  </a:lnTo>
                  <a:lnTo>
                    <a:pt x="7865" y="170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39" name="Forme libre : forme 3101">
              <a:extLst>
                <a:ext uri="{FF2B5EF4-FFF2-40B4-BE49-F238E27FC236}">
                  <a16:creationId xmlns:a16="http://schemas.microsoft.com/office/drawing/2014/main" id="{76085264-85DA-4D47-948B-66F3FB4C66C0}"/>
                </a:ext>
              </a:extLst>
            </p:cNvPr>
            <p:cNvSpPr/>
            <p:nvPr/>
          </p:nvSpPr>
          <p:spPr>
            <a:xfrm>
              <a:off x="7596550" y="3108335"/>
              <a:ext cx="137140" cy="165374"/>
            </a:xfrm>
            <a:custGeom>
              <a:avLst/>
              <a:gdLst>
                <a:gd name="connsiteX0" fmla="*/ 4719 w 137139"/>
                <a:gd name="connsiteY0" fmla="*/ 59858 h 165374"/>
                <a:gd name="connsiteX1" fmla="*/ 20450 w 137139"/>
                <a:gd name="connsiteY1" fmla="*/ 61310 h 165374"/>
                <a:gd name="connsiteX2" fmla="*/ 22749 w 137139"/>
                <a:gd name="connsiteY2" fmla="*/ 63004 h 165374"/>
                <a:gd name="connsiteX3" fmla="*/ 37592 w 137139"/>
                <a:gd name="connsiteY3" fmla="*/ 56429 h 165374"/>
                <a:gd name="connsiteX4" fmla="*/ 40133 w 137139"/>
                <a:gd name="connsiteY4" fmla="*/ 46749 h 165374"/>
                <a:gd name="connsiteX5" fmla="*/ 48160 w 137139"/>
                <a:gd name="connsiteY5" fmla="*/ 41021 h 165374"/>
                <a:gd name="connsiteX6" fmla="*/ 48442 w 137139"/>
                <a:gd name="connsiteY6" fmla="*/ 29888 h 165374"/>
                <a:gd name="connsiteX7" fmla="*/ 37592 w 137139"/>
                <a:gd name="connsiteY7" fmla="*/ 28719 h 165374"/>
                <a:gd name="connsiteX8" fmla="*/ 31018 w 137139"/>
                <a:gd name="connsiteY8" fmla="*/ 26460 h 165374"/>
                <a:gd name="connsiteX9" fmla="*/ 32147 w 137139"/>
                <a:gd name="connsiteY9" fmla="*/ 23878 h 165374"/>
                <a:gd name="connsiteX10" fmla="*/ 36423 w 137139"/>
                <a:gd name="connsiteY10" fmla="*/ 24726 h 165374"/>
                <a:gd name="connsiteX11" fmla="*/ 45014 w 137139"/>
                <a:gd name="connsiteY11" fmla="*/ 27025 h 165374"/>
                <a:gd name="connsiteX12" fmla="*/ 66714 w 137139"/>
                <a:gd name="connsiteY12" fmla="*/ 28154 h 165374"/>
                <a:gd name="connsiteX13" fmla="*/ 63286 w 137139"/>
                <a:gd name="connsiteY13" fmla="*/ 35858 h 165374"/>
                <a:gd name="connsiteX14" fmla="*/ 64698 w 137139"/>
                <a:gd name="connsiteY14" fmla="*/ 47031 h 165374"/>
                <a:gd name="connsiteX15" fmla="*/ 63568 w 137139"/>
                <a:gd name="connsiteY15" fmla="*/ 51589 h 165374"/>
                <a:gd name="connsiteX16" fmla="*/ 66714 w 137139"/>
                <a:gd name="connsiteY16" fmla="*/ 51589 h 165374"/>
                <a:gd name="connsiteX17" fmla="*/ 69014 w 137139"/>
                <a:gd name="connsiteY17" fmla="*/ 53888 h 165374"/>
                <a:gd name="connsiteX18" fmla="*/ 69578 w 137139"/>
                <a:gd name="connsiteY18" fmla="*/ 59010 h 165374"/>
                <a:gd name="connsiteX19" fmla="*/ 69578 w 137139"/>
                <a:gd name="connsiteY19" fmla="*/ 61027 h 165374"/>
                <a:gd name="connsiteX20" fmla="*/ 73571 w 137139"/>
                <a:gd name="connsiteY20" fmla="*/ 64738 h 165374"/>
                <a:gd name="connsiteX21" fmla="*/ 77000 w 137139"/>
                <a:gd name="connsiteY21" fmla="*/ 58446 h 165374"/>
                <a:gd name="connsiteX22" fmla="*/ 78976 w 137139"/>
                <a:gd name="connsiteY22" fmla="*/ 48725 h 165374"/>
                <a:gd name="connsiteX23" fmla="*/ 84422 w 137139"/>
                <a:gd name="connsiteY23" fmla="*/ 43885 h 165374"/>
                <a:gd name="connsiteX24" fmla="*/ 87003 w 137139"/>
                <a:gd name="connsiteY24" fmla="*/ 37875 h 165374"/>
                <a:gd name="connsiteX25" fmla="*/ 92126 w 137139"/>
                <a:gd name="connsiteY25" fmla="*/ 40456 h 165374"/>
                <a:gd name="connsiteX26" fmla="*/ 94142 w 137139"/>
                <a:gd name="connsiteY26" fmla="*/ 55017 h 165374"/>
                <a:gd name="connsiteX27" fmla="*/ 86438 w 137139"/>
                <a:gd name="connsiteY27" fmla="*/ 69296 h 165374"/>
                <a:gd name="connsiteX28" fmla="*/ 94989 w 137139"/>
                <a:gd name="connsiteY28" fmla="*/ 68731 h 165374"/>
                <a:gd name="connsiteX29" fmla="*/ 100394 w 137139"/>
                <a:gd name="connsiteY29" fmla="*/ 57881 h 165374"/>
                <a:gd name="connsiteX30" fmla="*/ 97289 w 137139"/>
                <a:gd name="connsiteY30" fmla="*/ 48725 h 165374"/>
                <a:gd name="connsiteX31" fmla="*/ 95272 w 137139"/>
                <a:gd name="connsiteY31" fmla="*/ 35576 h 165374"/>
                <a:gd name="connsiteX32" fmla="*/ 80146 w 137139"/>
                <a:gd name="connsiteY32" fmla="*/ 25008 h 165374"/>
                <a:gd name="connsiteX33" fmla="*/ 87003 w 137139"/>
                <a:gd name="connsiteY33" fmla="*/ 16739 h 165374"/>
                <a:gd name="connsiteX34" fmla="*/ 108986 w 137139"/>
                <a:gd name="connsiteY34" fmla="*/ 3025 h 165374"/>
                <a:gd name="connsiteX35" fmla="*/ 131533 w 137139"/>
                <a:gd name="connsiteY35" fmla="*/ 7583 h 165374"/>
                <a:gd name="connsiteX36" fmla="*/ 136696 w 137139"/>
                <a:gd name="connsiteY36" fmla="*/ 12464 h 165374"/>
                <a:gd name="connsiteX37" fmla="*/ 135809 w 137139"/>
                <a:gd name="connsiteY37" fmla="*/ 18756 h 165374"/>
                <a:gd name="connsiteX38" fmla="*/ 130404 w 137139"/>
                <a:gd name="connsiteY38" fmla="*/ 31300 h 165374"/>
                <a:gd name="connsiteX39" fmla="*/ 137261 w 137139"/>
                <a:gd name="connsiteY39" fmla="*/ 50742 h 165374"/>
                <a:gd name="connsiteX40" fmla="*/ 135244 w 137139"/>
                <a:gd name="connsiteY40" fmla="*/ 64738 h 165374"/>
                <a:gd name="connsiteX41" fmla="*/ 128669 w 137139"/>
                <a:gd name="connsiteY41" fmla="*/ 73007 h 165374"/>
                <a:gd name="connsiteX42" fmla="*/ 120965 w 137139"/>
                <a:gd name="connsiteY42" fmla="*/ 75871 h 165374"/>
                <a:gd name="connsiteX43" fmla="*/ 107856 w 137139"/>
                <a:gd name="connsiteY43" fmla="*/ 92408 h 165374"/>
                <a:gd name="connsiteX44" fmla="*/ 109550 w 137139"/>
                <a:gd name="connsiteY44" fmla="*/ 100717 h 165374"/>
                <a:gd name="connsiteX45" fmla="*/ 128992 w 137139"/>
                <a:gd name="connsiteY45" fmla="*/ 110115 h 165374"/>
                <a:gd name="connsiteX46" fmla="*/ 125281 w 137139"/>
                <a:gd name="connsiteY46" fmla="*/ 124394 h 165374"/>
                <a:gd name="connsiteX47" fmla="*/ 104710 w 137139"/>
                <a:gd name="connsiteY47" fmla="*/ 132138 h 165374"/>
                <a:gd name="connsiteX48" fmla="*/ 101282 w 137139"/>
                <a:gd name="connsiteY48" fmla="*/ 138390 h 165374"/>
                <a:gd name="connsiteX49" fmla="*/ 97571 w 137139"/>
                <a:gd name="connsiteY49" fmla="*/ 141254 h 165374"/>
                <a:gd name="connsiteX50" fmla="*/ 99547 w 137139"/>
                <a:gd name="connsiteY50" fmla="*/ 142988 h 165374"/>
                <a:gd name="connsiteX51" fmla="*/ 104992 w 137139"/>
                <a:gd name="connsiteY51" fmla="*/ 143553 h 165374"/>
                <a:gd name="connsiteX52" fmla="*/ 104992 w 137139"/>
                <a:gd name="connsiteY52" fmla="*/ 164971 h 165374"/>
                <a:gd name="connsiteX53" fmla="*/ 88980 w 137139"/>
                <a:gd name="connsiteY53" fmla="*/ 165818 h 165374"/>
                <a:gd name="connsiteX54" fmla="*/ 77000 w 137139"/>
                <a:gd name="connsiteY54" fmla="*/ 159808 h 165374"/>
                <a:gd name="connsiteX55" fmla="*/ 71272 w 137139"/>
                <a:gd name="connsiteY55" fmla="*/ 153556 h 165374"/>
                <a:gd name="connsiteX56" fmla="*/ 74136 w 137139"/>
                <a:gd name="connsiteY56" fmla="*/ 141254 h 165374"/>
                <a:gd name="connsiteX57" fmla="*/ 67844 w 137139"/>
                <a:gd name="connsiteY57" fmla="*/ 135284 h 165374"/>
                <a:gd name="connsiteX58" fmla="*/ 44167 w 137139"/>
                <a:gd name="connsiteY58" fmla="*/ 134115 h 165374"/>
                <a:gd name="connsiteX59" fmla="*/ 31582 w 137139"/>
                <a:gd name="connsiteY59" fmla="*/ 135284 h 165374"/>
                <a:gd name="connsiteX60" fmla="*/ 31300 w 137139"/>
                <a:gd name="connsiteY60" fmla="*/ 124394 h 165374"/>
                <a:gd name="connsiteX61" fmla="*/ 22144 w 137139"/>
                <a:gd name="connsiteY61" fmla="*/ 116690 h 165374"/>
                <a:gd name="connsiteX62" fmla="*/ 21862 w 137139"/>
                <a:gd name="connsiteY62" fmla="*/ 110720 h 165374"/>
                <a:gd name="connsiteX63" fmla="*/ 28719 w 137139"/>
                <a:gd name="connsiteY63" fmla="*/ 108704 h 165374"/>
                <a:gd name="connsiteX64" fmla="*/ 27024 w 137139"/>
                <a:gd name="connsiteY64" fmla="*/ 99870 h 165374"/>
                <a:gd name="connsiteX65" fmla="*/ 19603 w 137139"/>
                <a:gd name="connsiteY65" fmla="*/ 89867 h 165374"/>
                <a:gd name="connsiteX66" fmla="*/ 20732 w 137139"/>
                <a:gd name="connsiteY66" fmla="*/ 79864 h 165374"/>
                <a:gd name="connsiteX67" fmla="*/ 12746 w 137139"/>
                <a:gd name="connsiteY67" fmla="*/ 73289 h 165374"/>
                <a:gd name="connsiteX68" fmla="*/ 9317 w 137139"/>
                <a:gd name="connsiteY68" fmla="*/ 68167 h 165374"/>
                <a:gd name="connsiteX69" fmla="*/ 6454 w 137139"/>
                <a:gd name="connsiteY69" fmla="*/ 61874 h 165374"/>
                <a:gd name="connsiteX70" fmla="*/ 3025 w 137139"/>
                <a:gd name="connsiteY70" fmla="*/ 61592 h 16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7139" h="165374">
                  <a:moveTo>
                    <a:pt x="4719" y="59858"/>
                  </a:moveTo>
                  <a:lnTo>
                    <a:pt x="20450" y="61310"/>
                  </a:lnTo>
                  <a:lnTo>
                    <a:pt x="22749" y="63004"/>
                  </a:lnTo>
                  <a:lnTo>
                    <a:pt x="37592" y="56429"/>
                  </a:lnTo>
                  <a:lnTo>
                    <a:pt x="40133" y="46749"/>
                  </a:lnTo>
                  <a:lnTo>
                    <a:pt x="48160" y="41021"/>
                  </a:lnTo>
                  <a:lnTo>
                    <a:pt x="48442" y="29888"/>
                  </a:lnTo>
                  <a:lnTo>
                    <a:pt x="37592" y="28719"/>
                  </a:lnTo>
                  <a:lnTo>
                    <a:pt x="31018" y="26460"/>
                  </a:lnTo>
                  <a:lnTo>
                    <a:pt x="32147" y="23878"/>
                  </a:lnTo>
                  <a:lnTo>
                    <a:pt x="36423" y="24726"/>
                  </a:lnTo>
                  <a:lnTo>
                    <a:pt x="45014" y="27025"/>
                  </a:lnTo>
                  <a:lnTo>
                    <a:pt x="66714" y="28154"/>
                  </a:lnTo>
                  <a:lnTo>
                    <a:pt x="63286" y="35858"/>
                  </a:lnTo>
                  <a:lnTo>
                    <a:pt x="64698" y="47031"/>
                  </a:lnTo>
                  <a:lnTo>
                    <a:pt x="63568" y="51589"/>
                  </a:lnTo>
                  <a:lnTo>
                    <a:pt x="66714" y="51589"/>
                  </a:lnTo>
                  <a:lnTo>
                    <a:pt x="69014" y="53888"/>
                  </a:lnTo>
                  <a:lnTo>
                    <a:pt x="69578" y="59010"/>
                  </a:lnTo>
                  <a:lnTo>
                    <a:pt x="69578" y="61027"/>
                  </a:lnTo>
                  <a:lnTo>
                    <a:pt x="73571" y="64738"/>
                  </a:lnTo>
                  <a:lnTo>
                    <a:pt x="77000" y="58446"/>
                  </a:lnTo>
                  <a:lnTo>
                    <a:pt x="78976" y="48725"/>
                  </a:lnTo>
                  <a:lnTo>
                    <a:pt x="84422" y="43885"/>
                  </a:lnTo>
                  <a:lnTo>
                    <a:pt x="87003" y="37875"/>
                  </a:lnTo>
                  <a:lnTo>
                    <a:pt x="92126" y="40456"/>
                  </a:lnTo>
                  <a:lnTo>
                    <a:pt x="94142" y="55017"/>
                  </a:lnTo>
                  <a:lnTo>
                    <a:pt x="86438" y="69296"/>
                  </a:lnTo>
                  <a:lnTo>
                    <a:pt x="94989" y="68731"/>
                  </a:lnTo>
                  <a:lnTo>
                    <a:pt x="100394" y="57881"/>
                  </a:lnTo>
                  <a:lnTo>
                    <a:pt x="97289" y="48725"/>
                  </a:lnTo>
                  <a:lnTo>
                    <a:pt x="95272" y="35576"/>
                  </a:lnTo>
                  <a:lnTo>
                    <a:pt x="80146" y="25008"/>
                  </a:lnTo>
                  <a:lnTo>
                    <a:pt x="87003" y="16739"/>
                  </a:lnTo>
                  <a:lnTo>
                    <a:pt x="108986" y="3025"/>
                  </a:lnTo>
                  <a:lnTo>
                    <a:pt x="131533" y="7583"/>
                  </a:lnTo>
                  <a:lnTo>
                    <a:pt x="136696" y="12464"/>
                  </a:lnTo>
                  <a:lnTo>
                    <a:pt x="135809" y="18756"/>
                  </a:lnTo>
                  <a:lnTo>
                    <a:pt x="130404" y="31300"/>
                  </a:lnTo>
                  <a:lnTo>
                    <a:pt x="137261" y="50742"/>
                  </a:lnTo>
                  <a:lnTo>
                    <a:pt x="135244" y="64738"/>
                  </a:lnTo>
                  <a:lnTo>
                    <a:pt x="128669" y="73007"/>
                  </a:lnTo>
                  <a:lnTo>
                    <a:pt x="120965" y="75871"/>
                  </a:lnTo>
                  <a:lnTo>
                    <a:pt x="107856" y="92408"/>
                  </a:lnTo>
                  <a:lnTo>
                    <a:pt x="109550" y="100717"/>
                  </a:lnTo>
                  <a:lnTo>
                    <a:pt x="128992" y="110115"/>
                  </a:lnTo>
                  <a:lnTo>
                    <a:pt x="125281" y="124394"/>
                  </a:lnTo>
                  <a:lnTo>
                    <a:pt x="104710" y="132138"/>
                  </a:lnTo>
                  <a:lnTo>
                    <a:pt x="101282" y="138390"/>
                  </a:lnTo>
                  <a:lnTo>
                    <a:pt x="97571" y="141254"/>
                  </a:lnTo>
                  <a:lnTo>
                    <a:pt x="99547" y="142988"/>
                  </a:lnTo>
                  <a:lnTo>
                    <a:pt x="104992" y="143553"/>
                  </a:lnTo>
                  <a:lnTo>
                    <a:pt x="104992" y="164971"/>
                  </a:lnTo>
                  <a:lnTo>
                    <a:pt x="88980" y="165818"/>
                  </a:lnTo>
                  <a:lnTo>
                    <a:pt x="77000" y="159808"/>
                  </a:lnTo>
                  <a:lnTo>
                    <a:pt x="71272" y="153556"/>
                  </a:lnTo>
                  <a:lnTo>
                    <a:pt x="74136" y="141254"/>
                  </a:lnTo>
                  <a:lnTo>
                    <a:pt x="67844" y="135284"/>
                  </a:lnTo>
                  <a:lnTo>
                    <a:pt x="44167" y="134115"/>
                  </a:lnTo>
                  <a:lnTo>
                    <a:pt x="31582" y="135284"/>
                  </a:lnTo>
                  <a:lnTo>
                    <a:pt x="31300" y="124394"/>
                  </a:lnTo>
                  <a:lnTo>
                    <a:pt x="22144" y="116690"/>
                  </a:lnTo>
                  <a:lnTo>
                    <a:pt x="21862" y="110720"/>
                  </a:lnTo>
                  <a:lnTo>
                    <a:pt x="28719" y="108704"/>
                  </a:lnTo>
                  <a:lnTo>
                    <a:pt x="27024" y="99870"/>
                  </a:lnTo>
                  <a:lnTo>
                    <a:pt x="19603" y="89867"/>
                  </a:lnTo>
                  <a:lnTo>
                    <a:pt x="20732" y="79864"/>
                  </a:lnTo>
                  <a:lnTo>
                    <a:pt x="12746" y="73289"/>
                  </a:lnTo>
                  <a:lnTo>
                    <a:pt x="9317" y="68167"/>
                  </a:lnTo>
                  <a:lnTo>
                    <a:pt x="6454" y="61874"/>
                  </a:lnTo>
                  <a:lnTo>
                    <a:pt x="3025" y="6159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40" name="Forme libre : forme 3102">
              <a:extLst>
                <a:ext uri="{FF2B5EF4-FFF2-40B4-BE49-F238E27FC236}">
                  <a16:creationId xmlns:a16="http://schemas.microsoft.com/office/drawing/2014/main" id="{97DBA588-8F13-4B5B-A34C-231A4755EE2F}"/>
                </a:ext>
              </a:extLst>
            </p:cNvPr>
            <p:cNvSpPr/>
            <p:nvPr/>
          </p:nvSpPr>
          <p:spPr>
            <a:xfrm>
              <a:off x="7785601" y="3321991"/>
              <a:ext cx="48402" cy="52436"/>
            </a:xfrm>
            <a:custGeom>
              <a:avLst/>
              <a:gdLst>
                <a:gd name="connsiteX0" fmla="*/ 13875 w 48402"/>
                <a:gd name="connsiteY0" fmla="*/ 49290 h 52435"/>
                <a:gd name="connsiteX1" fmla="*/ 3025 w 48402"/>
                <a:gd name="connsiteY1" fmla="*/ 40416 h 52435"/>
                <a:gd name="connsiteX2" fmla="*/ 7341 w 48402"/>
                <a:gd name="connsiteY2" fmla="*/ 32430 h 52435"/>
                <a:gd name="connsiteX3" fmla="*/ 6736 w 48402"/>
                <a:gd name="connsiteY3" fmla="*/ 22144 h 52435"/>
                <a:gd name="connsiteX4" fmla="*/ 6736 w 48402"/>
                <a:gd name="connsiteY4" fmla="*/ 13553 h 52435"/>
                <a:gd name="connsiteX5" fmla="*/ 15892 w 48402"/>
                <a:gd name="connsiteY5" fmla="*/ 10729 h 52435"/>
                <a:gd name="connsiteX6" fmla="*/ 23878 w 48402"/>
                <a:gd name="connsiteY6" fmla="*/ 15570 h 52435"/>
                <a:gd name="connsiteX7" fmla="*/ 27307 w 48402"/>
                <a:gd name="connsiteY7" fmla="*/ 15570 h 52435"/>
                <a:gd name="connsiteX8" fmla="*/ 34164 w 48402"/>
                <a:gd name="connsiteY8" fmla="*/ 3025 h 52435"/>
                <a:gd name="connsiteX9" fmla="*/ 42755 w 48402"/>
                <a:gd name="connsiteY9" fmla="*/ 4155 h 52435"/>
                <a:gd name="connsiteX10" fmla="*/ 38439 w 48402"/>
                <a:gd name="connsiteY10" fmla="*/ 24726 h 52435"/>
                <a:gd name="connsiteX11" fmla="*/ 46748 w 48402"/>
                <a:gd name="connsiteY11" fmla="*/ 32147 h 52435"/>
                <a:gd name="connsiteX12" fmla="*/ 46466 w 48402"/>
                <a:gd name="connsiteY12" fmla="*/ 36988 h 52435"/>
                <a:gd name="connsiteX13" fmla="*/ 34446 w 48402"/>
                <a:gd name="connsiteY13" fmla="*/ 35293 h 52435"/>
                <a:gd name="connsiteX14" fmla="*/ 28154 w 48402"/>
                <a:gd name="connsiteY14" fmla="*/ 38117 h 52435"/>
                <a:gd name="connsiteX15" fmla="*/ 21620 w 48402"/>
                <a:gd name="connsiteY15" fmla="*/ 51266 h 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402" h="52435">
                  <a:moveTo>
                    <a:pt x="13875" y="49290"/>
                  </a:moveTo>
                  <a:lnTo>
                    <a:pt x="3025" y="40416"/>
                  </a:lnTo>
                  <a:lnTo>
                    <a:pt x="7341" y="32430"/>
                  </a:lnTo>
                  <a:lnTo>
                    <a:pt x="6736" y="22144"/>
                  </a:lnTo>
                  <a:lnTo>
                    <a:pt x="6736" y="13553"/>
                  </a:lnTo>
                  <a:lnTo>
                    <a:pt x="15892" y="10729"/>
                  </a:lnTo>
                  <a:lnTo>
                    <a:pt x="23878" y="15570"/>
                  </a:lnTo>
                  <a:lnTo>
                    <a:pt x="27307" y="15570"/>
                  </a:lnTo>
                  <a:lnTo>
                    <a:pt x="34164" y="3025"/>
                  </a:lnTo>
                  <a:lnTo>
                    <a:pt x="42755" y="4155"/>
                  </a:lnTo>
                  <a:lnTo>
                    <a:pt x="38439" y="24726"/>
                  </a:lnTo>
                  <a:lnTo>
                    <a:pt x="46748" y="32147"/>
                  </a:lnTo>
                  <a:lnTo>
                    <a:pt x="46466" y="36988"/>
                  </a:lnTo>
                  <a:lnTo>
                    <a:pt x="34446" y="35293"/>
                  </a:lnTo>
                  <a:lnTo>
                    <a:pt x="28154" y="38117"/>
                  </a:lnTo>
                  <a:lnTo>
                    <a:pt x="21620" y="5126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41" name="Forme libre : forme 3103">
              <a:extLst>
                <a:ext uri="{FF2B5EF4-FFF2-40B4-BE49-F238E27FC236}">
                  <a16:creationId xmlns:a16="http://schemas.microsoft.com/office/drawing/2014/main" id="{38110938-6BA4-4A22-88B9-1467E5C6EAAF}"/>
                </a:ext>
              </a:extLst>
            </p:cNvPr>
            <p:cNvSpPr/>
            <p:nvPr/>
          </p:nvSpPr>
          <p:spPr>
            <a:xfrm>
              <a:off x="7903582" y="3216030"/>
              <a:ext cx="40335" cy="44369"/>
            </a:xfrm>
            <a:custGeom>
              <a:avLst/>
              <a:gdLst>
                <a:gd name="connsiteX0" fmla="*/ 3025 w 40335"/>
                <a:gd name="connsiteY0" fmla="*/ 35011 h 44368"/>
                <a:gd name="connsiteX1" fmla="*/ 3025 w 40335"/>
                <a:gd name="connsiteY1" fmla="*/ 10164 h 44368"/>
                <a:gd name="connsiteX2" fmla="*/ 8995 w 40335"/>
                <a:gd name="connsiteY2" fmla="*/ 3025 h 44368"/>
                <a:gd name="connsiteX3" fmla="*/ 40416 w 40335"/>
                <a:gd name="connsiteY3" fmla="*/ 22709 h 44368"/>
                <a:gd name="connsiteX4" fmla="*/ 39286 w 40335"/>
                <a:gd name="connsiteY4" fmla="*/ 40980 h 44368"/>
                <a:gd name="connsiteX5" fmla="*/ 23273 w 40335"/>
                <a:gd name="connsiteY5" fmla="*/ 41545 h 4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5" h="44368">
                  <a:moveTo>
                    <a:pt x="3025" y="35011"/>
                  </a:moveTo>
                  <a:lnTo>
                    <a:pt x="3025" y="10164"/>
                  </a:lnTo>
                  <a:lnTo>
                    <a:pt x="8995" y="3025"/>
                  </a:lnTo>
                  <a:lnTo>
                    <a:pt x="40416" y="22709"/>
                  </a:lnTo>
                  <a:lnTo>
                    <a:pt x="39286" y="40980"/>
                  </a:lnTo>
                  <a:lnTo>
                    <a:pt x="23273" y="4154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42" name="Forme libre : forme 3104">
              <a:extLst>
                <a:ext uri="{FF2B5EF4-FFF2-40B4-BE49-F238E27FC236}">
                  <a16:creationId xmlns:a16="http://schemas.microsoft.com/office/drawing/2014/main" id="{457FEFE7-04B4-4139-BF8D-F83A1CEFD351}"/>
                </a:ext>
              </a:extLst>
            </p:cNvPr>
            <p:cNvSpPr/>
            <p:nvPr/>
          </p:nvSpPr>
          <p:spPr>
            <a:xfrm>
              <a:off x="7629383" y="2809330"/>
              <a:ext cx="28235" cy="24201"/>
            </a:xfrm>
            <a:custGeom>
              <a:avLst/>
              <a:gdLst>
                <a:gd name="connsiteX0" fmla="*/ 3025 w 28234"/>
                <a:gd name="connsiteY0" fmla="*/ 20329 h 24201"/>
                <a:gd name="connsiteX1" fmla="*/ 24645 w 28234"/>
                <a:gd name="connsiteY1" fmla="*/ 3025 h 24201"/>
                <a:gd name="connsiteX2" fmla="*/ 28517 w 28234"/>
                <a:gd name="connsiteY2" fmla="*/ 22265 h 24201"/>
              </a:gdLst>
              <a:ahLst/>
              <a:cxnLst>
                <a:cxn ang="0">
                  <a:pos x="connsiteX0" y="connsiteY0"/>
                </a:cxn>
                <a:cxn ang="0">
                  <a:pos x="connsiteX1" y="connsiteY1"/>
                </a:cxn>
                <a:cxn ang="0">
                  <a:pos x="connsiteX2" y="connsiteY2"/>
                </a:cxn>
              </a:cxnLst>
              <a:rect l="l" t="t" r="r" b="b"/>
              <a:pathLst>
                <a:path w="28234" h="24201">
                  <a:moveTo>
                    <a:pt x="3025" y="20329"/>
                  </a:moveTo>
                  <a:lnTo>
                    <a:pt x="24645" y="3025"/>
                  </a:lnTo>
                  <a:lnTo>
                    <a:pt x="28517" y="2226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43" name="Forme libre : forme 3105">
              <a:extLst>
                <a:ext uri="{FF2B5EF4-FFF2-40B4-BE49-F238E27FC236}">
                  <a16:creationId xmlns:a16="http://schemas.microsoft.com/office/drawing/2014/main" id="{F96064D1-8BEE-4342-AAD3-21CECECC6736}"/>
                </a:ext>
              </a:extLst>
            </p:cNvPr>
            <p:cNvSpPr/>
            <p:nvPr/>
          </p:nvSpPr>
          <p:spPr>
            <a:xfrm>
              <a:off x="8024668" y="2913193"/>
              <a:ext cx="44369" cy="161341"/>
            </a:xfrm>
            <a:custGeom>
              <a:avLst/>
              <a:gdLst>
                <a:gd name="connsiteX0" fmla="*/ 8309 w 44368"/>
                <a:gd name="connsiteY0" fmla="*/ 159808 h 161340"/>
                <a:gd name="connsiteX1" fmla="*/ 3025 w 44368"/>
                <a:gd name="connsiteY1" fmla="*/ 116529 h 161340"/>
                <a:gd name="connsiteX2" fmla="*/ 19845 w 44368"/>
                <a:gd name="connsiteY2" fmla="*/ 69861 h 161340"/>
                <a:gd name="connsiteX3" fmla="*/ 26581 w 44368"/>
                <a:gd name="connsiteY3" fmla="*/ 66997 h 161340"/>
                <a:gd name="connsiteX4" fmla="*/ 29445 w 44368"/>
                <a:gd name="connsiteY4" fmla="*/ 44369 h 161340"/>
                <a:gd name="connsiteX5" fmla="*/ 38601 w 44368"/>
                <a:gd name="connsiteY5" fmla="*/ 4477 h 161340"/>
                <a:gd name="connsiteX6" fmla="*/ 43885 w 44368"/>
                <a:gd name="connsiteY6" fmla="*/ 3025 h 161340"/>
                <a:gd name="connsiteX7" fmla="*/ 44369 w 44368"/>
                <a:gd name="connsiteY7" fmla="*/ 13593 h 161340"/>
                <a:gd name="connsiteX8" fmla="*/ 44853 w 44368"/>
                <a:gd name="connsiteY8" fmla="*/ 24685 h 161340"/>
                <a:gd name="connsiteX9" fmla="*/ 37149 w 44368"/>
                <a:gd name="connsiteY9" fmla="*/ 57357 h 161340"/>
                <a:gd name="connsiteX10" fmla="*/ 29929 w 44368"/>
                <a:gd name="connsiteY10" fmla="*/ 82364 h 161340"/>
                <a:gd name="connsiteX11" fmla="*/ 13593 w 44368"/>
                <a:gd name="connsiteY11" fmla="*/ 160776 h 16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68" h="161340">
                  <a:moveTo>
                    <a:pt x="8309" y="159808"/>
                  </a:moveTo>
                  <a:lnTo>
                    <a:pt x="3025" y="116529"/>
                  </a:lnTo>
                  <a:lnTo>
                    <a:pt x="19845" y="69861"/>
                  </a:lnTo>
                  <a:lnTo>
                    <a:pt x="26581" y="66997"/>
                  </a:lnTo>
                  <a:lnTo>
                    <a:pt x="29445" y="44369"/>
                  </a:lnTo>
                  <a:lnTo>
                    <a:pt x="38601" y="4477"/>
                  </a:lnTo>
                  <a:lnTo>
                    <a:pt x="43885" y="3025"/>
                  </a:lnTo>
                  <a:lnTo>
                    <a:pt x="44369" y="13593"/>
                  </a:lnTo>
                  <a:lnTo>
                    <a:pt x="44853" y="24685"/>
                  </a:lnTo>
                  <a:lnTo>
                    <a:pt x="37149" y="57357"/>
                  </a:lnTo>
                  <a:lnTo>
                    <a:pt x="29929" y="82364"/>
                  </a:lnTo>
                  <a:lnTo>
                    <a:pt x="13593" y="1607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44" name="Forme libre : forme 3106">
              <a:extLst>
                <a:ext uri="{FF2B5EF4-FFF2-40B4-BE49-F238E27FC236}">
                  <a16:creationId xmlns:a16="http://schemas.microsoft.com/office/drawing/2014/main" id="{C93632D5-567C-45A3-9B83-AAABA108F777}"/>
                </a:ext>
              </a:extLst>
            </p:cNvPr>
            <p:cNvSpPr/>
            <p:nvPr/>
          </p:nvSpPr>
          <p:spPr>
            <a:xfrm>
              <a:off x="8207871" y="2804530"/>
              <a:ext cx="20168" cy="20168"/>
            </a:xfrm>
            <a:custGeom>
              <a:avLst/>
              <a:gdLst>
                <a:gd name="connsiteX0" fmla="*/ 7341 w 20167"/>
                <a:gd name="connsiteY0" fmla="*/ 18393 h 20167"/>
                <a:gd name="connsiteX1" fmla="*/ 3025 w 20167"/>
                <a:gd name="connsiteY1" fmla="*/ 16497 h 20167"/>
                <a:gd name="connsiteX2" fmla="*/ 4477 w 20167"/>
                <a:gd name="connsiteY2" fmla="*/ 3025 h 20167"/>
                <a:gd name="connsiteX3" fmla="*/ 18393 w 20167"/>
                <a:gd name="connsiteY3" fmla="*/ 3025 h 20167"/>
                <a:gd name="connsiteX4" fmla="*/ 16981 w 20167"/>
                <a:gd name="connsiteY4" fmla="*/ 7341 h 20167"/>
                <a:gd name="connsiteX5" fmla="*/ 12625 w 20167"/>
                <a:gd name="connsiteY5" fmla="*/ 7825 h 2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7" h="20167">
                  <a:moveTo>
                    <a:pt x="7341" y="18393"/>
                  </a:moveTo>
                  <a:lnTo>
                    <a:pt x="3025" y="16497"/>
                  </a:lnTo>
                  <a:lnTo>
                    <a:pt x="4477" y="3025"/>
                  </a:lnTo>
                  <a:lnTo>
                    <a:pt x="18393" y="3025"/>
                  </a:lnTo>
                  <a:lnTo>
                    <a:pt x="16981" y="7341"/>
                  </a:lnTo>
                  <a:lnTo>
                    <a:pt x="12625" y="78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45" name="Forme libre : forme 3107">
              <a:extLst>
                <a:ext uri="{FF2B5EF4-FFF2-40B4-BE49-F238E27FC236}">
                  <a16:creationId xmlns:a16="http://schemas.microsoft.com/office/drawing/2014/main" id="{89CB74DD-98FF-44AD-9D75-0226F0C7B2C2}"/>
                </a:ext>
              </a:extLst>
            </p:cNvPr>
            <p:cNvSpPr/>
            <p:nvPr/>
          </p:nvSpPr>
          <p:spPr>
            <a:xfrm>
              <a:off x="8140552" y="2816550"/>
              <a:ext cx="72603" cy="153274"/>
            </a:xfrm>
            <a:custGeom>
              <a:avLst/>
              <a:gdLst>
                <a:gd name="connsiteX0" fmla="*/ 61188 w 72603"/>
                <a:gd name="connsiteY0" fmla="*/ 3509 h 153273"/>
                <a:gd name="connsiteX1" fmla="*/ 69860 w 72603"/>
                <a:gd name="connsiteY1" fmla="*/ 15529 h 153273"/>
                <a:gd name="connsiteX2" fmla="*/ 59293 w 72603"/>
                <a:gd name="connsiteY2" fmla="*/ 28033 h 153273"/>
                <a:gd name="connsiteX3" fmla="*/ 50621 w 72603"/>
                <a:gd name="connsiteY3" fmla="*/ 32349 h 153273"/>
                <a:gd name="connsiteX4" fmla="*/ 54493 w 72603"/>
                <a:gd name="connsiteY4" fmla="*/ 50137 h 153273"/>
                <a:gd name="connsiteX5" fmla="*/ 54009 w 72603"/>
                <a:gd name="connsiteY5" fmla="*/ 66997 h 153273"/>
                <a:gd name="connsiteX6" fmla="*/ 66997 w 72603"/>
                <a:gd name="connsiteY6" fmla="*/ 69377 h 153273"/>
                <a:gd name="connsiteX7" fmla="*/ 69376 w 72603"/>
                <a:gd name="connsiteY7" fmla="*/ 78049 h 153273"/>
                <a:gd name="connsiteX8" fmla="*/ 61672 w 72603"/>
                <a:gd name="connsiteY8" fmla="*/ 79944 h 153273"/>
                <a:gd name="connsiteX9" fmla="*/ 51589 w 72603"/>
                <a:gd name="connsiteY9" fmla="*/ 87164 h 153273"/>
                <a:gd name="connsiteX10" fmla="*/ 51589 w 72603"/>
                <a:gd name="connsiteY10" fmla="*/ 100636 h 153273"/>
                <a:gd name="connsiteX11" fmla="*/ 40537 w 72603"/>
                <a:gd name="connsiteY11" fmla="*/ 106888 h 153273"/>
                <a:gd name="connsiteX12" fmla="*/ 33317 w 72603"/>
                <a:gd name="connsiteY12" fmla="*/ 118424 h 153273"/>
                <a:gd name="connsiteX13" fmla="*/ 31865 w 72603"/>
                <a:gd name="connsiteY13" fmla="*/ 130928 h 153273"/>
                <a:gd name="connsiteX14" fmla="*/ 32349 w 72603"/>
                <a:gd name="connsiteY14" fmla="*/ 139116 h 153273"/>
                <a:gd name="connsiteX15" fmla="*/ 24645 w 72603"/>
                <a:gd name="connsiteY15" fmla="*/ 151136 h 153273"/>
                <a:gd name="connsiteX16" fmla="*/ 17909 w 72603"/>
                <a:gd name="connsiteY16" fmla="*/ 148232 h 153273"/>
                <a:gd name="connsiteX17" fmla="*/ 24161 w 72603"/>
                <a:gd name="connsiteY17" fmla="*/ 127580 h 153273"/>
                <a:gd name="connsiteX18" fmla="*/ 16981 w 72603"/>
                <a:gd name="connsiteY18" fmla="*/ 122740 h 153273"/>
                <a:gd name="connsiteX19" fmla="*/ 10245 w 72603"/>
                <a:gd name="connsiteY19" fmla="*/ 103540 h 153273"/>
                <a:gd name="connsiteX20" fmla="*/ 7825 w 72603"/>
                <a:gd name="connsiteY20" fmla="*/ 98700 h 153273"/>
                <a:gd name="connsiteX21" fmla="*/ 11213 w 72603"/>
                <a:gd name="connsiteY21" fmla="*/ 91964 h 153273"/>
                <a:gd name="connsiteX22" fmla="*/ 3025 w 72603"/>
                <a:gd name="connsiteY22" fmla="*/ 61673 h 153273"/>
                <a:gd name="connsiteX23" fmla="*/ 13593 w 72603"/>
                <a:gd name="connsiteY23" fmla="*/ 48685 h 153273"/>
                <a:gd name="connsiteX24" fmla="*/ 27549 w 72603"/>
                <a:gd name="connsiteY24" fmla="*/ 17465 h 153273"/>
                <a:gd name="connsiteX25" fmla="*/ 34285 w 72603"/>
                <a:gd name="connsiteY25" fmla="*/ 14561 h 153273"/>
                <a:gd name="connsiteX26" fmla="*/ 37633 w 72603"/>
                <a:gd name="connsiteY26" fmla="*/ 6373 h 153273"/>
                <a:gd name="connsiteX27" fmla="*/ 46789 w 72603"/>
                <a:gd name="connsiteY27" fmla="*/ 3509 h 153273"/>
                <a:gd name="connsiteX28" fmla="*/ 49653 w 72603"/>
                <a:gd name="connsiteY28" fmla="*/ 14077 h 153273"/>
                <a:gd name="connsiteX29" fmla="*/ 54493 w 72603"/>
                <a:gd name="connsiteY29" fmla="*/ 3025 h 15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603" h="153273">
                  <a:moveTo>
                    <a:pt x="61188" y="3509"/>
                  </a:moveTo>
                  <a:lnTo>
                    <a:pt x="69860" y="15529"/>
                  </a:lnTo>
                  <a:lnTo>
                    <a:pt x="59293" y="28033"/>
                  </a:lnTo>
                  <a:lnTo>
                    <a:pt x="50621" y="32349"/>
                  </a:lnTo>
                  <a:lnTo>
                    <a:pt x="54493" y="50137"/>
                  </a:lnTo>
                  <a:lnTo>
                    <a:pt x="54009" y="66997"/>
                  </a:lnTo>
                  <a:lnTo>
                    <a:pt x="66997" y="69377"/>
                  </a:lnTo>
                  <a:lnTo>
                    <a:pt x="69376" y="78049"/>
                  </a:lnTo>
                  <a:lnTo>
                    <a:pt x="61672" y="79944"/>
                  </a:lnTo>
                  <a:lnTo>
                    <a:pt x="51589" y="87164"/>
                  </a:lnTo>
                  <a:lnTo>
                    <a:pt x="51589" y="100636"/>
                  </a:lnTo>
                  <a:lnTo>
                    <a:pt x="40537" y="106888"/>
                  </a:lnTo>
                  <a:lnTo>
                    <a:pt x="33317" y="118424"/>
                  </a:lnTo>
                  <a:lnTo>
                    <a:pt x="31865" y="130928"/>
                  </a:lnTo>
                  <a:lnTo>
                    <a:pt x="32349" y="139116"/>
                  </a:lnTo>
                  <a:lnTo>
                    <a:pt x="24645" y="151136"/>
                  </a:lnTo>
                  <a:lnTo>
                    <a:pt x="17909" y="148232"/>
                  </a:lnTo>
                  <a:lnTo>
                    <a:pt x="24161" y="127580"/>
                  </a:lnTo>
                  <a:lnTo>
                    <a:pt x="16981" y="122740"/>
                  </a:lnTo>
                  <a:lnTo>
                    <a:pt x="10245" y="103540"/>
                  </a:lnTo>
                  <a:lnTo>
                    <a:pt x="7825" y="98700"/>
                  </a:lnTo>
                  <a:lnTo>
                    <a:pt x="11213" y="91964"/>
                  </a:lnTo>
                  <a:lnTo>
                    <a:pt x="3025" y="61673"/>
                  </a:lnTo>
                  <a:lnTo>
                    <a:pt x="13593" y="48685"/>
                  </a:lnTo>
                  <a:lnTo>
                    <a:pt x="27549" y="17465"/>
                  </a:lnTo>
                  <a:lnTo>
                    <a:pt x="34285" y="14561"/>
                  </a:lnTo>
                  <a:lnTo>
                    <a:pt x="37633" y="6373"/>
                  </a:lnTo>
                  <a:lnTo>
                    <a:pt x="46789" y="3509"/>
                  </a:lnTo>
                  <a:lnTo>
                    <a:pt x="49653" y="14077"/>
                  </a:lnTo>
                  <a:lnTo>
                    <a:pt x="54493" y="30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46" name="Forme libre : forme 3108">
              <a:extLst>
                <a:ext uri="{FF2B5EF4-FFF2-40B4-BE49-F238E27FC236}">
                  <a16:creationId xmlns:a16="http://schemas.microsoft.com/office/drawing/2014/main" id="{99DC47E3-5F5D-4DBB-B38D-33F1904A52FD}"/>
                </a:ext>
              </a:extLst>
            </p:cNvPr>
            <p:cNvSpPr/>
            <p:nvPr/>
          </p:nvSpPr>
          <p:spPr>
            <a:xfrm>
              <a:off x="8065044" y="2585227"/>
              <a:ext cx="20168" cy="28235"/>
            </a:xfrm>
            <a:custGeom>
              <a:avLst/>
              <a:gdLst>
                <a:gd name="connsiteX0" fmla="*/ 3993 w 20167"/>
                <a:gd name="connsiteY0" fmla="*/ 3025 h 28234"/>
                <a:gd name="connsiteX1" fmla="*/ 3025 w 20167"/>
                <a:gd name="connsiteY1" fmla="*/ 17465 h 28234"/>
                <a:gd name="connsiteX2" fmla="*/ 13593 w 20167"/>
                <a:gd name="connsiteY2" fmla="*/ 27549 h 28234"/>
                <a:gd name="connsiteX3" fmla="*/ 18433 w 20167"/>
                <a:gd name="connsiteY3" fmla="*/ 16013 h 28234"/>
              </a:gdLst>
              <a:ahLst/>
              <a:cxnLst>
                <a:cxn ang="0">
                  <a:pos x="connsiteX0" y="connsiteY0"/>
                </a:cxn>
                <a:cxn ang="0">
                  <a:pos x="connsiteX1" y="connsiteY1"/>
                </a:cxn>
                <a:cxn ang="0">
                  <a:pos x="connsiteX2" y="connsiteY2"/>
                </a:cxn>
                <a:cxn ang="0">
                  <a:pos x="connsiteX3" y="connsiteY3"/>
                </a:cxn>
              </a:cxnLst>
              <a:rect l="l" t="t" r="r" b="b"/>
              <a:pathLst>
                <a:path w="20167" h="28234">
                  <a:moveTo>
                    <a:pt x="3993" y="3025"/>
                  </a:moveTo>
                  <a:lnTo>
                    <a:pt x="3025" y="17465"/>
                  </a:lnTo>
                  <a:lnTo>
                    <a:pt x="13593" y="27549"/>
                  </a:lnTo>
                  <a:lnTo>
                    <a:pt x="18433" y="1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47" name="Forme libre : forme 3109">
              <a:extLst>
                <a:ext uri="{FF2B5EF4-FFF2-40B4-BE49-F238E27FC236}">
                  <a16:creationId xmlns:a16="http://schemas.microsoft.com/office/drawing/2014/main" id="{1DC0A6C2-D0EA-4CD5-95B8-7907DC875A58}"/>
                </a:ext>
              </a:extLst>
            </p:cNvPr>
            <p:cNvSpPr/>
            <p:nvPr/>
          </p:nvSpPr>
          <p:spPr>
            <a:xfrm>
              <a:off x="8478117" y="2607371"/>
              <a:ext cx="20168" cy="16134"/>
            </a:xfrm>
            <a:custGeom>
              <a:avLst/>
              <a:gdLst>
                <a:gd name="connsiteX0" fmla="*/ 3993 w 20167"/>
                <a:gd name="connsiteY0" fmla="*/ 14561 h 16134"/>
                <a:gd name="connsiteX1" fmla="*/ 3025 w 20167"/>
                <a:gd name="connsiteY1" fmla="*/ 3025 h 16134"/>
                <a:gd name="connsiteX2" fmla="*/ 17949 w 20167"/>
                <a:gd name="connsiteY2" fmla="*/ 4477 h 16134"/>
                <a:gd name="connsiteX3" fmla="*/ 19845 w 20167"/>
                <a:gd name="connsiteY3" fmla="*/ 12625 h 16134"/>
                <a:gd name="connsiteX4" fmla="*/ 11213 w 20167"/>
                <a:gd name="connsiteY4" fmla="*/ 15529 h 16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7" h="16134">
                  <a:moveTo>
                    <a:pt x="3993" y="14561"/>
                  </a:moveTo>
                  <a:lnTo>
                    <a:pt x="3025" y="3025"/>
                  </a:lnTo>
                  <a:lnTo>
                    <a:pt x="17949" y="4477"/>
                  </a:lnTo>
                  <a:lnTo>
                    <a:pt x="19845" y="12625"/>
                  </a:lnTo>
                  <a:lnTo>
                    <a:pt x="11213" y="1552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48" name="Forme libre : forme 3110">
              <a:extLst>
                <a:ext uri="{FF2B5EF4-FFF2-40B4-BE49-F238E27FC236}">
                  <a16:creationId xmlns:a16="http://schemas.microsoft.com/office/drawing/2014/main" id="{E7B9836E-A28D-4467-8A2B-86B05EB62AB3}"/>
                </a:ext>
              </a:extLst>
            </p:cNvPr>
            <p:cNvSpPr/>
            <p:nvPr/>
          </p:nvSpPr>
          <p:spPr>
            <a:xfrm>
              <a:off x="8487273" y="2660251"/>
              <a:ext cx="32268" cy="20168"/>
            </a:xfrm>
            <a:custGeom>
              <a:avLst/>
              <a:gdLst>
                <a:gd name="connsiteX0" fmla="*/ 13109 w 32268"/>
                <a:gd name="connsiteY0" fmla="*/ 20329 h 20167"/>
                <a:gd name="connsiteX1" fmla="*/ 3025 w 32268"/>
                <a:gd name="connsiteY1" fmla="*/ 13633 h 20167"/>
                <a:gd name="connsiteX2" fmla="*/ 9277 w 32268"/>
                <a:gd name="connsiteY2" fmla="*/ 3025 h 20167"/>
                <a:gd name="connsiteX3" fmla="*/ 19361 w 32268"/>
                <a:gd name="connsiteY3" fmla="*/ 4961 h 20167"/>
                <a:gd name="connsiteX4" fmla="*/ 29445 w 32268"/>
                <a:gd name="connsiteY4" fmla="*/ 18917 h 20167"/>
                <a:gd name="connsiteX5" fmla="*/ 25129 w 32268"/>
                <a:gd name="connsiteY5" fmla="*/ 20329 h 2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68" h="20167">
                  <a:moveTo>
                    <a:pt x="13109" y="20329"/>
                  </a:moveTo>
                  <a:lnTo>
                    <a:pt x="3025" y="13633"/>
                  </a:lnTo>
                  <a:lnTo>
                    <a:pt x="9277" y="3025"/>
                  </a:lnTo>
                  <a:lnTo>
                    <a:pt x="19361" y="4961"/>
                  </a:lnTo>
                  <a:lnTo>
                    <a:pt x="29445" y="18917"/>
                  </a:lnTo>
                  <a:lnTo>
                    <a:pt x="25129" y="2032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49" name="Forme libre : forme 3111">
              <a:extLst>
                <a:ext uri="{FF2B5EF4-FFF2-40B4-BE49-F238E27FC236}">
                  <a16:creationId xmlns:a16="http://schemas.microsoft.com/office/drawing/2014/main" id="{994CDC8B-1088-4C89-9B4A-B33635A8C858}"/>
                </a:ext>
              </a:extLst>
            </p:cNvPr>
            <p:cNvSpPr/>
            <p:nvPr/>
          </p:nvSpPr>
          <p:spPr>
            <a:xfrm>
              <a:off x="8410314" y="2610235"/>
              <a:ext cx="72603" cy="60503"/>
            </a:xfrm>
            <a:custGeom>
              <a:avLst/>
              <a:gdLst>
                <a:gd name="connsiteX0" fmla="*/ 35253 w 72603"/>
                <a:gd name="connsiteY0" fmla="*/ 58325 h 60502"/>
                <a:gd name="connsiteX1" fmla="*/ 19845 w 72603"/>
                <a:gd name="connsiteY1" fmla="*/ 34769 h 60502"/>
                <a:gd name="connsiteX2" fmla="*/ 3025 w 72603"/>
                <a:gd name="connsiteY2" fmla="*/ 36221 h 60502"/>
                <a:gd name="connsiteX3" fmla="*/ 3025 w 72603"/>
                <a:gd name="connsiteY3" fmla="*/ 29001 h 60502"/>
                <a:gd name="connsiteX4" fmla="*/ 26581 w 72603"/>
                <a:gd name="connsiteY4" fmla="*/ 19885 h 60502"/>
                <a:gd name="connsiteX5" fmla="*/ 29969 w 72603"/>
                <a:gd name="connsiteY5" fmla="*/ 3025 h 60502"/>
                <a:gd name="connsiteX6" fmla="*/ 39085 w 72603"/>
                <a:gd name="connsiteY6" fmla="*/ 3025 h 60502"/>
                <a:gd name="connsiteX7" fmla="*/ 42473 w 72603"/>
                <a:gd name="connsiteY7" fmla="*/ 12665 h 60502"/>
                <a:gd name="connsiteX8" fmla="*/ 57357 w 72603"/>
                <a:gd name="connsiteY8" fmla="*/ 12665 h 60502"/>
                <a:gd name="connsiteX9" fmla="*/ 70344 w 72603"/>
                <a:gd name="connsiteY9" fmla="*/ 30453 h 60502"/>
                <a:gd name="connsiteX10" fmla="*/ 70344 w 72603"/>
                <a:gd name="connsiteY10" fmla="*/ 35253 h 60502"/>
                <a:gd name="connsiteX11" fmla="*/ 61229 w 72603"/>
                <a:gd name="connsiteY11" fmla="*/ 33317 h 60502"/>
                <a:gd name="connsiteX12" fmla="*/ 57357 w 72603"/>
                <a:gd name="connsiteY12" fmla="*/ 47273 h 60502"/>
                <a:gd name="connsiteX13" fmla="*/ 50137 w 72603"/>
                <a:gd name="connsiteY13" fmla="*/ 44409 h 60502"/>
                <a:gd name="connsiteX14" fmla="*/ 43441 w 72603"/>
                <a:gd name="connsiteY14" fmla="*/ 58809 h 6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603" h="60502">
                  <a:moveTo>
                    <a:pt x="35253" y="58325"/>
                  </a:moveTo>
                  <a:lnTo>
                    <a:pt x="19845" y="34769"/>
                  </a:lnTo>
                  <a:lnTo>
                    <a:pt x="3025" y="36221"/>
                  </a:lnTo>
                  <a:lnTo>
                    <a:pt x="3025" y="29001"/>
                  </a:lnTo>
                  <a:lnTo>
                    <a:pt x="26581" y="19885"/>
                  </a:lnTo>
                  <a:lnTo>
                    <a:pt x="29969" y="3025"/>
                  </a:lnTo>
                  <a:lnTo>
                    <a:pt x="39085" y="3025"/>
                  </a:lnTo>
                  <a:lnTo>
                    <a:pt x="42473" y="12665"/>
                  </a:lnTo>
                  <a:lnTo>
                    <a:pt x="57357" y="12665"/>
                  </a:lnTo>
                  <a:lnTo>
                    <a:pt x="70344" y="30453"/>
                  </a:lnTo>
                  <a:lnTo>
                    <a:pt x="70344" y="35253"/>
                  </a:lnTo>
                  <a:lnTo>
                    <a:pt x="61229" y="33317"/>
                  </a:lnTo>
                  <a:lnTo>
                    <a:pt x="57357" y="47273"/>
                  </a:lnTo>
                  <a:lnTo>
                    <a:pt x="50137" y="44409"/>
                  </a:lnTo>
                  <a:lnTo>
                    <a:pt x="43441" y="588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50" name="Forme libre : forme 3112">
              <a:extLst>
                <a:ext uri="{FF2B5EF4-FFF2-40B4-BE49-F238E27FC236}">
                  <a16:creationId xmlns:a16="http://schemas.microsoft.com/office/drawing/2014/main" id="{67D55784-0528-4CBE-AADE-4D1216669AC0}"/>
                </a:ext>
              </a:extLst>
            </p:cNvPr>
            <p:cNvSpPr/>
            <p:nvPr/>
          </p:nvSpPr>
          <p:spPr>
            <a:xfrm>
              <a:off x="8400714" y="2670859"/>
              <a:ext cx="108905" cy="116972"/>
            </a:xfrm>
            <a:custGeom>
              <a:avLst/>
              <a:gdLst>
                <a:gd name="connsiteX0" fmla="*/ 3025 w 108905"/>
                <a:gd name="connsiteY0" fmla="*/ 34245 h 116972"/>
                <a:gd name="connsiteX1" fmla="*/ 8309 w 108905"/>
                <a:gd name="connsiteY1" fmla="*/ 30897 h 116972"/>
                <a:gd name="connsiteX2" fmla="*/ 19361 w 108905"/>
                <a:gd name="connsiteY2" fmla="*/ 39085 h 116972"/>
                <a:gd name="connsiteX3" fmla="*/ 22265 w 108905"/>
                <a:gd name="connsiteY3" fmla="*/ 29001 h 116972"/>
                <a:gd name="connsiteX4" fmla="*/ 33317 w 108905"/>
                <a:gd name="connsiteY4" fmla="*/ 27549 h 116972"/>
                <a:gd name="connsiteX5" fmla="*/ 34769 w 108905"/>
                <a:gd name="connsiteY5" fmla="*/ 14561 h 116972"/>
                <a:gd name="connsiteX6" fmla="*/ 44853 w 108905"/>
                <a:gd name="connsiteY6" fmla="*/ 12625 h 116972"/>
                <a:gd name="connsiteX7" fmla="*/ 51589 w 108905"/>
                <a:gd name="connsiteY7" fmla="*/ 8309 h 116972"/>
                <a:gd name="connsiteX8" fmla="*/ 63124 w 108905"/>
                <a:gd name="connsiteY8" fmla="*/ 10245 h 116972"/>
                <a:gd name="connsiteX9" fmla="*/ 74176 w 108905"/>
                <a:gd name="connsiteY9" fmla="*/ 3025 h 116972"/>
                <a:gd name="connsiteX10" fmla="*/ 84744 w 108905"/>
                <a:gd name="connsiteY10" fmla="*/ 6373 h 116972"/>
                <a:gd name="connsiteX11" fmla="*/ 109268 w 108905"/>
                <a:gd name="connsiteY11" fmla="*/ 18393 h 116972"/>
                <a:gd name="connsiteX12" fmla="*/ 108784 w 108905"/>
                <a:gd name="connsiteY12" fmla="*/ 24161 h 116972"/>
                <a:gd name="connsiteX13" fmla="*/ 95312 w 108905"/>
                <a:gd name="connsiteY13" fmla="*/ 25129 h 116972"/>
                <a:gd name="connsiteX14" fmla="*/ 91480 w 108905"/>
                <a:gd name="connsiteY14" fmla="*/ 37149 h 116972"/>
                <a:gd name="connsiteX15" fmla="*/ 72724 w 108905"/>
                <a:gd name="connsiteY15" fmla="*/ 59736 h 116972"/>
                <a:gd name="connsiteX16" fmla="*/ 50137 w 108905"/>
                <a:gd name="connsiteY16" fmla="*/ 63084 h 116972"/>
                <a:gd name="connsiteX17" fmla="*/ 42433 w 108905"/>
                <a:gd name="connsiteY17" fmla="*/ 72240 h 116972"/>
                <a:gd name="connsiteX18" fmla="*/ 40012 w 108905"/>
                <a:gd name="connsiteY18" fmla="*/ 104952 h 116972"/>
                <a:gd name="connsiteX19" fmla="*/ 26540 w 108905"/>
                <a:gd name="connsiteY19" fmla="*/ 116004 h 116972"/>
                <a:gd name="connsiteX20" fmla="*/ 27993 w 108905"/>
                <a:gd name="connsiteY20" fmla="*/ 99668 h 116972"/>
                <a:gd name="connsiteX21" fmla="*/ 33761 w 108905"/>
                <a:gd name="connsiteY21" fmla="*/ 89101 h 116972"/>
                <a:gd name="connsiteX22" fmla="*/ 30413 w 108905"/>
                <a:gd name="connsiteY22" fmla="*/ 77081 h 116972"/>
                <a:gd name="connsiteX23" fmla="*/ 20813 w 108905"/>
                <a:gd name="connsiteY23" fmla="*/ 74660 h 116972"/>
                <a:gd name="connsiteX24" fmla="*/ 17465 w 108905"/>
                <a:gd name="connsiteY24" fmla="*/ 67925 h 116972"/>
                <a:gd name="connsiteX25" fmla="*/ 6897 w 108905"/>
                <a:gd name="connsiteY25" fmla="*/ 66957 h 116972"/>
                <a:gd name="connsiteX26" fmla="*/ 7381 w 108905"/>
                <a:gd name="connsiteY26" fmla="*/ 58284 h 116972"/>
                <a:gd name="connsiteX27" fmla="*/ 18433 w 108905"/>
                <a:gd name="connsiteY27" fmla="*/ 54937 h 116972"/>
                <a:gd name="connsiteX28" fmla="*/ 18433 w 108905"/>
                <a:gd name="connsiteY28" fmla="*/ 50621 h 116972"/>
                <a:gd name="connsiteX29" fmla="*/ 3025 w 108905"/>
                <a:gd name="connsiteY29" fmla="*/ 34245 h 11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905" h="116972">
                  <a:moveTo>
                    <a:pt x="3025" y="34245"/>
                  </a:moveTo>
                  <a:lnTo>
                    <a:pt x="8309" y="30897"/>
                  </a:lnTo>
                  <a:lnTo>
                    <a:pt x="19361" y="39085"/>
                  </a:lnTo>
                  <a:lnTo>
                    <a:pt x="22265" y="29001"/>
                  </a:lnTo>
                  <a:lnTo>
                    <a:pt x="33317" y="27549"/>
                  </a:lnTo>
                  <a:lnTo>
                    <a:pt x="34769" y="14561"/>
                  </a:lnTo>
                  <a:lnTo>
                    <a:pt x="44853" y="12625"/>
                  </a:lnTo>
                  <a:lnTo>
                    <a:pt x="51589" y="8309"/>
                  </a:lnTo>
                  <a:lnTo>
                    <a:pt x="63124" y="10245"/>
                  </a:lnTo>
                  <a:lnTo>
                    <a:pt x="74176" y="3025"/>
                  </a:lnTo>
                  <a:lnTo>
                    <a:pt x="84744" y="6373"/>
                  </a:lnTo>
                  <a:lnTo>
                    <a:pt x="109268" y="18393"/>
                  </a:lnTo>
                  <a:lnTo>
                    <a:pt x="108784" y="24161"/>
                  </a:lnTo>
                  <a:lnTo>
                    <a:pt x="95312" y="25129"/>
                  </a:lnTo>
                  <a:lnTo>
                    <a:pt x="91480" y="37149"/>
                  </a:lnTo>
                  <a:lnTo>
                    <a:pt x="72724" y="59736"/>
                  </a:lnTo>
                  <a:lnTo>
                    <a:pt x="50137" y="63084"/>
                  </a:lnTo>
                  <a:lnTo>
                    <a:pt x="42433" y="72240"/>
                  </a:lnTo>
                  <a:lnTo>
                    <a:pt x="40012" y="104952"/>
                  </a:lnTo>
                  <a:lnTo>
                    <a:pt x="26540" y="116004"/>
                  </a:lnTo>
                  <a:lnTo>
                    <a:pt x="27993" y="99668"/>
                  </a:lnTo>
                  <a:lnTo>
                    <a:pt x="33761" y="89101"/>
                  </a:lnTo>
                  <a:lnTo>
                    <a:pt x="30413" y="77081"/>
                  </a:lnTo>
                  <a:lnTo>
                    <a:pt x="20813" y="74660"/>
                  </a:lnTo>
                  <a:lnTo>
                    <a:pt x="17465" y="67925"/>
                  </a:lnTo>
                  <a:lnTo>
                    <a:pt x="6897" y="66957"/>
                  </a:lnTo>
                  <a:cubicBezTo>
                    <a:pt x="6897" y="66957"/>
                    <a:pt x="5929" y="58284"/>
                    <a:pt x="7381" y="58284"/>
                  </a:cubicBezTo>
                  <a:cubicBezTo>
                    <a:pt x="8833" y="58284"/>
                    <a:pt x="18433" y="54937"/>
                    <a:pt x="18433" y="54937"/>
                  </a:cubicBezTo>
                  <a:lnTo>
                    <a:pt x="18433" y="50621"/>
                  </a:lnTo>
                  <a:lnTo>
                    <a:pt x="3025" y="3424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51" name="Forme libre : forme 3113">
              <a:extLst>
                <a:ext uri="{FF2B5EF4-FFF2-40B4-BE49-F238E27FC236}">
                  <a16:creationId xmlns:a16="http://schemas.microsoft.com/office/drawing/2014/main" id="{638B6635-D303-4802-8353-2439E5FCB9CB}"/>
                </a:ext>
              </a:extLst>
            </p:cNvPr>
            <p:cNvSpPr/>
            <p:nvPr/>
          </p:nvSpPr>
          <p:spPr>
            <a:xfrm>
              <a:off x="8203232" y="2483502"/>
              <a:ext cx="36302" cy="24201"/>
            </a:xfrm>
            <a:custGeom>
              <a:avLst/>
              <a:gdLst>
                <a:gd name="connsiteX0" fmla="*/ 3025 w 36301"/>
                <a:gd name="connsiteY0" fmla="*/ 7180 h 24201"/>
                <a:gd name="connsiteX1" fmla="*/ 16900 w 36301"/>
                <a:gd name="connsiteY1" fmla="*/ 20611 h 24201"/>
                <a:gd name="connsiteX2" fmla="*/ 30332 w 36301"/>
                <a:gd name="connsiteY2" fmla="*/ 21983 h 24201"/>
                <a:gd name="connsiteX3" fmla="*/ 34971 w 36301"/>
                <a:gd name="connsiteY3" fmla="*/ 12746 h 24201"/>
                <a:gd name="connsiteX4" fmla="*/ 23878 w 36301"/>
                <a:gd name="connsiteY4" fmla="*/ 8107 h 24201"/>
                <a:gd name="connsiteX5" fmla="*/ 24322 w 36301"/>
                <a:gd name="connsiteY5" fmla="*/ 3025 h 24201"/>
                <a:gd name="connsiteX6" fmla="*/ 16941 w 36301"/>
                <a:gd name="connsiteY6" fmla="*/ 6252 h 24201"/>
                <a:gd name="connsiteX7" fmla="*/ 3025 w 36301"/>
                <a:gd name="connsiteY7" fmla="*/ 7180 h 2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01" h="24201">
                  <a:moveTo>
                    <a:pt x="3025" y="7180"/>
                  </a:moveTo>
                  <a:lnTo>
                    <a:pt x="16900" y="20611"/>
                  </a:lnTo>
                  <a:lnTo>
                    <a:pt x="30332" y="21983"/>
                  </a:lnTo>
                  <a:cubicBezTo>
                    <a:pt x="30332" y="21983"/>
                    <a:pt x="37713" y="12746"/>
                    <a:pt x="34971" y="12746"/>
                  </a:cubicBezTo>
                  <a:cubicBezTo>
                    <a:pt x="32187" y="12746"/>
                    <a:pt x="23878" y="8107"/>
                    <a:pt x="23878" y="8107"/>
                  </a:cubicBezTo>
                  <a:lnTo>
                    <a:pt x="24322" y="3025"/>
                  </a:lnTo>
                  <a:lnTo>
                    <a:pt x="16941" y="6252"/>
                  </a:lnTo>
                  <a:lnTo>
                    <a:pt x="3025" y="718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52" name="Forme libre : forme 3114">
              <a:extLst>
                <a:ext uri="{FF2B5EF4-FFF2-40B4-BE49-F238E27FC236}">
                  <a16:creationId xmlns:a16="http://schemas.microsoft.com/office/drawing/2014/main" id="{0C45B1CB-7A28-4619-89B2-07D39B32A1A8}"/>
                </a:ext>
              </a:extLst>
            </p:cNvPr>
            <p:cNvSpPr/>
            <p:nvPr/>
          </p:nvSpPr>
          <p:spPr>
            <a:xfrm>
              <a:off x="8220335" y="2464988"/>
              <a:ext cx="24201" cy="20168"/>
            </a:xfrm>
            <a:custGeom>
              <a:avLst/>
              <a:gdLst>
                <a:gd name="connsiteX0" fmla="*/ 3025 w 24201"/>
                <a:gd name="connsiteY0" fmla="*/ 7623 h 20167"/>
                <a:gd name="connsiteX1" fmla="*/ 20127 w 24201"/>
                <a:gd name="connsiteY1" fmla="*/ 19684 h 20167"/>
                <a:gd name="connsiteX2" fmla="*/ 24766 w 24201"/>
                <a:gd name="connsiteY2" fmla="*/ 9479 h 20167"/>
                <a:gd name="connsiteX3" fmla="*/ 7180 w 24201"/>
                <a:gd name="connsiteY3" fmla="*/ 3025 h 20167"/>
              </a:gdLst>
              <a:ahLst/>
              <a:cxnLst>
                <a:cxn ang="0">
                  <a:pos x="connsiteX0" y="connsiteY0"/>
                </a:cxn>
                <a:cxn ang="0">
                  <a:pos x="connsiteX1" y="connsiteY1"/>
                </a:cxn>
                <a:cxn ang="0">
                  <a:pos x="connsiteX2" y="connsiteY2"/>
                </a:cxn>
                <a:cxn ang="0">
                  <a:pos x="connsiteX3" y="connsiteY3"/>
                </a:cxn>
              </a:cxnLst>
              <a:rect l="l" t="t" r="r" b="b"/>
              <a:pathLst>
                <a:path w="24201" h="20167">
                  <a:moveTo>
                    <a:pt x="3025" y="7623"/>
                  </a:moveTo>
                  <a:lnTo>
                    <a:pt x="20127" y="19684"/>
                  </a:lnTo>
                  <a:lnTo>
                    <a:pt x="24766" y="9479"/>
                  </a:lnTo>
                  <a:lnTo>
                    <a:pt x="7180" y="30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53" name="Forme libre : forme 3115">
              <a:extLst>
                <a:ext uri="{FF2B5EF4-FFF2-40B4-BE49-F238E27FC236}">
                  <a16:creationId xmlns:a16="http://schemas.microsoft.com/office/drawing/2014/main" id="{CA3C44DE-CD79-479D-9681-6EC35970E680}"/>
                </a:ext>
              </a:extLst>
            </p:cNvPr>
            <p:cNvSpPr/>
            <p:nvPr/>
          </p:nvSpPr>
          <p:spPr>
            <a:xfrm>
              <a:off x="8405796" y="2452484"/>
              <a:ext cx="24201" cy="32268"/>
            </a:xfrm>
            <a:custGeom>
              <a:avLst/>
              <a:gdLst>
                <a:gd name="connsiteX0" fmla="*/ 3025 w 24201"/>
                <a:gd name="connsiteY0" fmla="*/ 8591 h 32268"/>
                <a:gd name="connsiteX1" fmla="*/ 3025 w 24201"/>
                <a:gd name="connsiteY1" fmla="*/ 30332 h 32268"/>
                <a:gd name="connsiteX2" fmla="*/ 20127 w 24201"/>
                <a:gd name="connsiteY2" fmla="*/ 27065 h 32268"/>
                <a:gd name="connsiteX3" fmla="*/ 23354 w 24201"/>
                <a:gd name="connsiteY3" fmla="*/ 3025 h 32268"/>
              </a:gdLst>
              <a:ahLst/>
              <a:cxnLst>
                <a:cxn ang="0">
                  <a:pos x="connsiteX0" y="connsiteY0"/>
                </a:cxn>
                <a:cxn ang="0">
                  <a:pos x="connsiteX1" y="connsiteY1"/>
                </a:cxn>
                <a:cxn ang="0">
                  <a:pos x="connsiteX2" y="connsiteY2"/>
                </a:cxn>
                <a:cxn ang="0">
                  <a:pos x="connsiteX3" y="connsiteY3"/>
                </a:cxn>
              </a:cxnLst>
              <a:rect l="l" t="t" r="r" b="b"/>
              <a:pathLst>
                <a:path w="24201" h="32268">
                  <a:moveTo>
                    <a:pt x="3025" y="8591"/>
                  </a:moveTo>
                  <a:lnTo>
                    <a:pt x="3025" y="30332"/>
                  </a:lnTo>
                  <a:lnTo>
                    <a:pt x="20127" y="27065"/>
                  </a:lnTo>
                  <a:lnTo>
                    <a:pt x="23354" y="30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54" name="Forme libre : forme 3116">
              <a:extLst>
                <a:ext uri="{FF2B5EF4-FFF2-40B4-BE49-F238E27FC236}">
                  <a16:creationId xmlns:a16="http://schemas.microsoft.com/office/drawing/2014/main" id="{866D66D7-6670-4207-8C1C-12DAA7234034}"/>
                </a:ext>
              </a:extLst>
            </p:cNvPr>
            <p:cNvSpPr/>
            <p:nvPr/>
          </p:nvSpPr>
          <p:spPr>
            <a:xfrm>
              <a:off x="8372963" y="2445103"/>
              <a:ext cx="16134" cy="12101"/>
            </a:xfrm>
            <a:custGeom>
              <a:avLst/>
              <a:gdLst>
                <a:gd name="connsiteX0" fmla="*/ 3025 w 16134"/>
                <a:gd name="connsiteY0" fmla="*/ 9035 h 12100"/>
                <a:gd name="connsiteX1" fmla="*/ 9963 w 16134"/>
                <a:gd name="connsiteY1" fmla="*/ 10406 h 12100"/>
                <a:gd name="connsiteX2" fmla="*/ 14601 w 16134"/>
                <a:gd name="connsiteY2" fmla="*/ 3469 h 12100"/>
                <a:gd name="connsiteX3" fmla="*/ 5364 w 16134"/>
                <a:gd name="connsiteY3" fmla="*/ 3025 h 12100"/>
                <a:gd name="connsiteX4" fmla="*/ 3025 w 16134"/>
                <a:gd name="connsiteY4" fmla="*/ 9035 h 1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4" h="12100">
                  <a:moveTo>
                    <a:pt x="3025" y="9035"/>
                  </a:moveTo>
                  <a:cubicBezTo>
                    <a:pt x="3025" y="9035"/>
                    <a:pt x="8591" y="10406"/>
                    <a:pt x="9963" y="10406"/>
                  </a:cubicBezTo>
                  <a:cubicBezTo>
                    <a:pt x="11334" y="10406"/>
                    <a:pt x="14601" y="3469"/>
                    <a:pt x="14601" y="3469"/>
                  </a:cubicBezTo>
                  <a:lnTo>
                    <a:pt x="5364" y="3025"/>
                  </a:lnTo>
                  <a:lnTo>
                    <a:pt x="3025" y="903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55" name="Forme libre : forme 3117">
              <a:extLst>
                <a:ext uri="{FF2B5EF4-FFF2-40B4-BE49-F238E27FC236}">
                  <a16:creationId xmlns:a16="http://schemas.microsoft.com/office/drawing/2014/main" id="{C45736B9-6D1F-4D40-9E74-056EEA83EC93}"/>
                </a:ext>
              </a:extLst>
            </p:cNvPr>
            <p:cNvSpPr/>
            <p:nvPr/>
          </p:nvSpPr>
          <p:spPr>
            <a:xfrm>
              <a:off x="8351666" y="2431671"/>
              <a:ext cx="16134" cy="20168"/>
            </a:xfrm>
            <a:custGeom>
              <a:avLst/>
              <a:gdLst>
                <a:gd name="connsiteX0" fmla="*/ 3025 w 16134"/>
                <a:gd name="connsiteY0" fmla="*/ 9963 h 20167"/>
                <a:gd name="connsiteX1" fmla="*/ 9963 w 16134"/>
                <a:gd name="connsiteY1" fmla="*/ 17828 h 20167"/>
                <a:gd name="connsiteX2" fmla="*/ 13230 w 16134"/>
                <a:gd name="connsiteY2" fmla="*/ 14601 h 20167"/>
                <a:gd name="connsiteX3" fmla="*/ 6292 w 16134"/>
                <a:gd name="connsiteY3" fmla="*/ 3025 h 20167"/>
              </a:gdLst>
              <a:ahLst/>
              <a:cxnLst>
                <a:cxn ang="0">
                  <a:pos x="connsiteX0" y="connsiteY0"/>
                </a:cxn>
                <a:cxn ang="0">
                  <a:pos x="connsiteX1" y="connsiteY1"/>
                </a:cxn>
                <a:cxn ang="0">
                  <a:pos x="connsiteX2" y="connsiteY2"/>
                </a:cxn>
                <a:cxn ang="0">
                  <a:pos x="connsiteX3" y="connsiteY3"/>
                </a:cxn>
              </a:cxnLst>
              <a:rect l="l" t="t" r="r" b="b"/>
              <a:pathLst>
                <a:path w="16134" h="20167">
                  <a:moveTo>
                    <a:pt x="3025" y="9963"/>
                  </a:moveTo>
                  <a:lnTo>
                    <a:pt x="9963" y="17828"/>
                  </a:lnTo>
                  <a:lnTo>
                    <a:pt x="13230" y="14601"/>
                  </a:lnTo>
                  <a:lnTo>
                    <a:pt x="6292" y="30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56" name="Forme libre : forme 3118">
              <a:extLst>
                <a:ext uri="{FF2B5EF4-FFF2-40B4-BE49-F238E27FC236}">
                  <a16:creationId xmlns:a16="http://schemas.microsoft.com/office/drawing/2014/main" id="{C31B6284-FC94-4A05-BC68-40A4F5299EB9}"/>
                </a:ext>
              </a:extLst>
            </p:cNvPr>
            <p:cNvSpPr/>
            <p:nvPr/>
          </p:nvSpPr>
          <p:spPr>
            <a:xfrm>
              <a:off x="8235621" y="2052923"/>
              <a:ext cx="20168" cy="8067"/>
            </a:xfrm>
            <a:custGeom>
              <a:avLst/>
              <a:gdLst>
                <a:gd name="connsiteX0" fmla="*/ 3025 w 20167"/>
                <a:gd name="connsiteY0" fmla="*/ 3025 h 8067"/>
                <a:gd name="connsiteX1" fmla="*/ 19643 w 20167"/>
                <a:gd name="connsiteY1" fmla="*/ 4881 h 8067"/>
                <a:gd name="connsiteX2" fmla="*/ 12706 w 20167"/>
                <a:gd name="connsiteY2" fmla="*/ 9035 h 8067"/>
                <a:gd name="connsiteX3" fmla="*/ 3953 w 20167"/>
                <a:gd name="connsiteY3" fmla="*/ 8551 h 8067"/>
              </a:gdLst>
              <a:ahLst/>
              <a:cxnLst>
                <a:cxn ang="0">
                  <a:pos x="connsiteX0" y="connsiteY0"/>
                </a:cxn>
                <a:cxn ang="0">
                  <a:pos x="connsiteX1" y="connsiteY1"/>
                </a:cxn>
                <a:cxn ang="0">
                  <a:pos x="connsiteX2" y="connsiteY2"/>
                </a:cxn>
                <a:cxn ang="0">
                  <a:pos x="connsiteX3" y="connsiteY3"/>
                </a:cxn>
              </a:cxnLst>
              <a:rect l="l" t="t" r="r" b="b"/>
              <a:pathLst>
                <a:path w="20167" h="8067">
                  <a:moveTo>
                    <a:pt x="3025" y="3025"/>
                  </a:moveTo>
                  <a:lnTo>
                    <a:pt x="19643" y="4881"/>
                  </a:lnTo>
                  <a:lnTo>
                    <a:pt x="12706" y="9035"/>
                  </a:lnTo>
                  <a:lnTo>
                    <a:pt x="3953" y="85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57" name="Forme libre : forme 3119">
              <a:extLst>
                <a:ext uri="{FF2B5EF4-FFF2-40B4-BE49-F238E27FC236}">
                  <a16:creationId xmlns:a16="http://schemas.microsoft.com/office/drawing/2014/main" id="{F2008DDA-787C-4B64-A260-B73EF270612E}"/>
                </a:ext>
              </a:extLst>
            </p:cNvPr>
            <p:cNvSpPr/>
            <p:nvPr/>
          </p:nvSpPr>
          <p:spPr>
            <a:xfrm>
              <a:off x="8397164" y="1754926"/>
              <a:ext cx="16134" cy="16134"/>
            </a:xfrm>
            <a:custGeom>
              <a:avLst/>
              <a:gdLst>
                <a:gd name="connsiteX0" fmla="*/ 3025 w 16134"/>
                <a:gd name="connsiteY0" fmla="*/ 9438 h 16134"/>
                <a:gd name="connsiteX1" fmla="*/ 11213 w 16134"/>
                <a:gd name="connsiteY1" fmla="*/ 3025 h 16134"/>
                <a:gd name="connsiteX2" fmla="*/ 16457 w 16134"/>
                <a:gd name="connsiteY2" fmla="*/ 6252 h 16134"/>
                <a:gd name="connsiteX3" fmla="*/ 4800 w 16134"/>
                <a:gd name="connsiteY3" fmla="*/ 15005 h 16134"/>
              </a:gdLst>
              <a:ahLst/>
              <a:cxnLst>
                <a:cxn ang="0">
                  <a:pos x="connsiteX0" y="connsiteY0"/>
                </a:cxn>
                <a:cxn ang="0">
                  <a:pos x="connsiteX1" y="connsiteY1"/>
                </a:cxn>
                <a:cxn ang="0">
                  <a:pos x="connsiteX2" y="connsiteY2"/>
                </a:cxn>
                <a:cxn ang="0">
                  <a:pos x="connsiteX3" y="connsiteY3"/>
                </a:cxn>
              </a:cxnLst>
              <a:rect l="l" t="t" r="r" b="b"/>
              <a:pathLst>
                <a:path w="16134" h="16134">
                  <a:moveTo>
                    <a:pt x="3025" y="9438"/>
                  </a:moveTo>
                  <a:lnTo>
                    <a:pt x="11213" y="3025"/>
                  </a:lnTo>
                  <a:lnTo>
                    <a:pt x="16457" y="6252"/>
                  </a:lnTo>
                  <a:lnTo>
                    <a:pt x="4800" y="150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58" name="Forme libre : forme 3120">
              <a:extLst>
                <a:ext uri="{FF2B5EF4-FFF2-40B4-BE49-F238E27FC236}">
                  <a16:creationId xmlns:a16="http://schemas.microsoft.com/office/drawing/2014/main" id="{E96BF63D-E88D-4C95-8CA5-3799FFF5B500}"/>
                </a:ext>
              </a:extLst>
            </p:cNvPr>
            <p:cNvSpPr/>
            <p:nvPr/>
          </p:nvSpPr>
          <p:spPr>
            <a:xfrm>
              <a:off x="8239857" y="922165"/>
              <a:ext cx="28235" cy="24201"/>
            </a:xfrm>
            <a:custGeom>
              <a:avLst/>
              <a:gdLst>
                <a:gd name="connsiteX0" fmla="*/ 3025 w 28234"/>
                <a:gd name="connsiteY0" fmla="*/ 7502 h 24201"/>
                <a:gd name="connsiteX1" fmla="*/ 20934 w 28234"/>
                <a:gd name="connsiteY1" fmla="*/ 3025 h 24201"/>
                <a:gd name="connsiteX2" fmla="*/ 27670 w 28234"/>
                <a:gd name="connsiteY2" fmla="*/ 14198 h 24201"/>
                <a:gd name="connsiteX3" fmla="*/ 8632 w 28234"/>
                <a:gd name="connsiteY3" fmla="*/ 22588 h 24201"/>
              </a:gdLst>
              <a:ahLst/>
              <a:cxnLst>
                <a:cxn ang="0">
                  <a:pos x="connsiteX0" y="connsiteY0"/>
                </a:cxn>
                <a:cxn ang="0">
                  <a:pos x="connsiteX1" y="connsiteY1"/>
                </a:cxn>
                <a:cxn ang="0">
                  <a:pos x="connsiteX2" y="connsiteY2"/>
                </a:cxn>
                <a:cxn ang="0">
                  <a:pos x="connsiteX3" y="connsiteY3"/>
                </a:cxn>
              </a:cxnLst>
              <a:rect l="l" t="t" r="r" b="b"/>
              <a:pathLst>
                <a:path w="28234" h="24201">
                  <a:moveTo>
                    <a:pt x="3025" y="7502"/>
                  </a:moveTo>
                  <a:lnTo>
                    <a:pt x="20934" y="3025"/>
                  </a:lnTo>
                  <a:lnTo>
                    <a:pt x="27670" y="14198"/>
                  </a:lnTo>
                  <a:lnTo>
                    <a:pt x="8632" y="2258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59" name="Forme libre : forme 3121">
              <a:extLst>
                <a:ext uri="{FF2B5EF4-FFF2-40B4-BE49-F238E27FC236}">
                  <a16:creationId xmlns:a16="http://schemas.microsoft.com/office/drawing/2014/main" id="{8F78A7FE-97F3-4634-9EAE-815152629BE4}"/>
                </a:ext>
              </a:extLst>
            </p:cNvPr>
            <p:cNvSpPr/>
            <p:nvPr/>
          </p:nvSpPr>
          <p:spPr>
            <a:xfrm>
              <a:off x="8096626" y="975892"/>
              <a:ext cx="60503" cy="60503"/>
            </a:xfrm>
            <a:custGeom>
              <a:avLst/>
              <a:gdLst>
                <a:gd name="connsiteX0" fmla="*/ 3025 w 60502"/>
                <a:gd name="connsiteY0" fmla="*/ 42755 h 60502"/>
                <a:gd name="connsiteX1" fmla="*/ 23717 w 60502"/>
                <a:gd name="connsiteY1" fmla="*/ 33236 h 60502"/>
                <a:gd name="connsiteX2" fmla="*/ 33236 w 60502"/>
                <a:gd name="connsiteY2" fmla="*/ 38843 h 60502"/>
                <a:gd name="connsiteX3" fmla="*/ 38843 w 60502"/>
                <a:gd name="connsiteY3" fmla="*/ 33236 h 60502"/>
                <a:gd name="connsiteX4" fmla="*/ 34930 w 60502"/>
                <a:gd name="connsiteY4" fmla="*/ 25411 h 60502"/>
                <a:gd name="connsiteX5" fmla="*/ 42755 w 60502"/>
                <a:gd name="connsiteY5" fmla="*/ 24847 h 60502"/>
                <a:gd name="connsiteX6" fmla="*/ 50016 w 60502"/>
                <a:gd name="connsiteY6" fmla="*/ 20369 h 60502"/>
                <a:gd name="connsiteX7" fmla="*/ 46668 w 60502"/>
                <a:gd name="connsiteY7" fmla="*/ 14198 h 60502"/>
                <a:gd name="connsiteX8" fmla="*/ 52274 w 60502"/>
                <a:gd name="connsiteY8" fmla="*/ 10850 h 60502"/>
                <a:gd name="connsiteX9" fmla="*/ 56752 w 60502"/>
                <a:gd name="connsiteY9" fmla="*/ 3025 h 60502"/>
                <a:gd name="connsiteX10" fmla="*/ 61229 w 60502"/>
                <a:gd name="connsiteY10" fmla="*/ 8067 h 60502"/>
                <a:gd name="connsiteX11" fmla="*/ 47232 w 60502"/>
                <a:gd name="connsiteY11" fmla="*/ 44409 h 60502"/>
                <a:gd name="connsiteX12" fmla="*/ 12544 w 60502"/>
                <a:gd name="connsiteY12" fmla="*/ 61189 h 60502"/>
                <a:gd name="connsiteX13" fmla="*/ 14238 w 60502"/>
                <a:gd name="connsiteY13" fmla="*/ 46103 h 6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502" h="60502">
                  <a:moveTo>
                    <a:pt x="3025" y="42755"/>
                  </a:moveTo>
                  <a:lnTo>
                    <a:pt x="23717" y="33236"/>
                  </a:lnTo>
                  <a:lnTo>
                    <a:pt x="33236" y="38843"/>
                  </a:lnTo>
                  <a:lnTo>
                    <a:pt x="38843" y="33236"/>
                  </a:lnTo>
                  <a:lnTo>
                    <a:pt x="34930" y="25411"/>
                  </a:lnTo>
                  <a:lnTo>
                    <a:pt x="42755" y="24847"/>
                  </a:lnTo>
                  <a:lnTo>
                    <a:pt x="50016" y="20369"/>
                  </a:lnTo>
                  <a:lnTo>
                    <a:pt x="46668" y="14198"/>
                  </a:lnTo>
                  <a:lnTo>
                    <a:pt x="52274" y="10850"/>
                  </a:lnTo>
                  <a:lnTo>
                    <a:pt x="56752" y="3025"/>
                  </a:lnTo>
                  <a:lnTo>
                    <a:pt x="61229" y="8067"/>
                  </a:lnTo>
                  <a:lnTo>
                    <a:pt x="47232" y="44409"/>
                  </a:lnTo>
                  <a:lnTo>
                    <a:pt x="12544" y="61189"/>
                  </a:lnTo>
                  <a:lnTo>
                    <a:pt x="14238" y="4610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60" name="Forme libre : forme 3122">
              <a:extLst>
                <a:ext uri="{FF2B5EF4-FFF2-40B4-BE49-F238E27FC236}">
                  <a16:creationId xmlns:a16="http://schemas.microsoft.com/office/drawing/2014/main" id="{635437C4-3668-447B-B660-1A117B9942D7}"/>
                </a:ext>
              </a:extLst>
            </p:cNvPr>
            <p:cNvSpPr/>
            <p:nvPr/>
          </p:nvSpPr>
          <p:spPr>
            <a:xfrm>
              <a:off x="8120142" y="1045268"/>
              <a:ext cx="36302" cy="20168"/>
            </a:xfrm>
            <a:custGeom>
              <a:avLst/>
              <a:gdLst>
                <a:gd name="connsiteX0" fmla="*/ 3025 w 36301"/>
                <a:gd name="connsiteY0" fmla="*/ 11980 h 20167"/>
                <a:gd name="connsiteX1" fmla="*/ 14198 w 36301"/>
                <a:gd name="connsiteY1" fmla="*/ 3025 h 20167"/>
                <a:gd name="connsiteX2" fmla="*/ 34930 w 36301"/>
                <a:gd name="connsiteY2" fmla="*/ 15327 h 20167"/>
                <a:gd name="connsiteX3" fmla="*/ 30453 w 36301"/>
                <a:gd name="connsiteY3" fmla="*/ 19240 h 20167"/>
                <a:gd name="connsiteX4" fmla="*/ 10850 w 36301"/>
                <a:gd name="connsiteY4" fmla="*/ 19240 h 20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 h="20167">
                  <a:moveTo>
                    <a:pt x="3025" y="11980"/>
                  </a:moveTo>
                  <a:lnTo>
                    <a:pt x="14198" y="3025"/>
                  </a:lnTo>
                  <a:lnTo>
                    <a:pt x="34930" y="15327"/>
                  </a:lnTo>
                  <a:lnTo>
                    <a:pt x="30453" y="19240"/>
                  </a:lnTo>
                  <a:lnTo>
                    <a:pt x="10850" y="192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61" name="Forme libre : forme 3123">
              <a:extLst>
                <a:ext uri="{FF2B5EF4-FFF2-40B4-BE49-F238E27FC236}">
                  <a16:creationId xmlns:a16="http://schemas.microsoft.com/office/drawing/2014/main" id="{52F9133A-CBE3-4FB8-9F5E-B759BC96EEC1}"/>
                </a:ext>
              </a:extLst>
            </p:cNvPr>
            <p:cNvSpPr/>
            <p:nvPr/>
          </p:nvSpPr>
          <p:spPr>
            <a:xfrm>
              <a:off x="8169391" y="983717"/>
              <a:ext cx="24201" cy="32268"/>
            </a:xfrm>
            <a:custGeom>
              <a:avLst/>
              <a:gdLst>
                <a:gd name="connsiteX0" fmla="*/ 3025 w 24201"/>
                <a:gd name="connsiteY0" fmla="*/ 12544 h 32268"/>
                <a:gd name="connsiteX1" fmla="*/ 5244 w 24201"/>
                <a:gd name="connsiteY1" fmla="*/ 3025 h 32268"/>
                <a:gd name="connsiteX2" fmla="*/ 23717 w 24201"/>
                <a:gd name="connsiteY2" fmla="*/ 13674 h 32268"/>
                <a:gd name="connsiteX3" fmla="*/ 24847 w 24201"/>
                <a:gd name="connsiteY3" fmla="*/ 20369 h 32268"/>
                <a:gd name="connsiteX4" fmla="*/ 19240 w 24201"/>
                <a:gd name="connsiteY4" fmla="*/ 31542 h 32268"/>
                <a:gd name="connsiteX5" fmla="*/ 7502 w 24201"/>
                <a:gd name="connsiteY5" fmla="*/ 26500 h 32268"/>
                <a:gd name="connsiteX6" fmla="*/ 5808 w 24201"/>
                <a:gd name="connsiteY6" fmla="*/ 15852 h 32268"/>
                <a:gd name="connsiteX7" fmla="*/ 3025 w 24201"/>
                <a:gd name="connsiteY7" fmla="*/ 12544 h 3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01" h="32268">
                  <a:moveTo>
                    <a:pt x="3025" y="12544"/>
                  </a:moveTo>
                  <a:cubicBezTo>
                    <a:pt x="3025" y="12544"/>
                    <a:pt x="3590" y="3025"/>
                    <a:pt x="5244" y="3025"/>
                  </a:cubicBezTo>
                  <a:cubicBezTo>
                    <a:pt x="6897" y="3025"/>
                    <a:pt x="23717" y="13674"/>
                    <a:pt x="23717" y="13674"/>
                  </a:cubicBezTo>
                  <a:lnTo>
                    <a:pt x="24847" y="20369"/>
                  </a:lnTo>
                  <a:lnTo>
                    <a:pt x="19240" y="31542"/>
                  </a:lnTo>
                  <a:lnTo>
                    <a:pt x="7502" y="26500"/>
                  </a:lnTo>
                  <a:lnTo>
                    <a:pt x="5808" y="15852"/>
                  </a:lnTo>
                  <a:lnTo>
                    <a:pt x="3025" y="1254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62" name="Forme libre : forme 3124">
              <a:extLst>
                <a:ext uri="{FF2B5EF4-FFF2-40B4-BE49-F238E27FC236}">
                  <a16:creationId xmlns:a16="http://schemas.microsoft.com/office/drawing/2014/main" id="{5C364317-30FC-4C23-BDB3-F19747A07383}"/>
                </a:ext>
              </a:extLst>
            </p:cNvPr>
            <p:cNvSpPr/>
            <p:nvPr/>
          </p:nvSpPr>
          <p:spPr>
            <a:xfrm>
              <a:off x="8143093" y="1013928"/>
              <a:ext cx="36302" cy="44369"/>
            </a:xfrm>
            <a:custGeom>
              <a:avLst/>
              <a:gdLst>
                <a:gd name="connsiteX0" fmla="*/ 3025 w 36301"/>
                <a:gd name="connsiteY0" fmla="*/ 34366 h 44368"/>
                <a:gd name="connsiteX1" fmla="*/ 4679 w 36301"/>
                <a:gd name="connsiteY1" fmla="*/ 18151 h 44368"/>
                <a:gd name="connsiteX2" fmla="*/ 19240 w 36301"/>
                <a:gd name="connsiteY2" fmla="*/ 15327 h 44368"/>
                <a:gd name="connsiteX3" fmla="*/ 22023 w 36301"/>
                <a:gd name="connsiteY3" fmla="*/ 3025 h 44368"/>
                <a:gd name="connsiteX4" fmla="*/ 28194 w 36301"/>
                <a:gd name="connsiteY4" fmla="*/ 4719 h 44368"/>
                <a:gd name="connsiteX5" fmla="*/ 34890 w 36301"/>
                <a:gd name="connsiteY5" fmla="*/ 14198 h 44368"/>
                <a:gd name="connsiteX6" fmla="*/ 29848 w 36301"/>
                <a:gd name="connsiteY6" fmla="*/ 26541 h 44368"/>
                <a:gd name="connsiteX7" fmla="*/ 23152 w 36301"/>
                <a:gd name="connsiteY7" fmla="*/ 41626 h 44368"/>
                <a:gd name="connsiteX8" fmla="*/ 14198 w 36301"/>
                <a:gd name="connsiteY8" fmla="*/ 41626 h 44368"/>
                <a:gd name="connsiteX9" fmla="*/ 11979 w 36301"/>
                <a:gd name="connsiteY9" fmla="*/ 34366 h 4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01" h="44368">
                  <a:moveTo>
                    <a:pt x="3025" y="34366"/>
                  </a:moveTo>
                  <a:lnTo>
                    <a:pt x="4679" y="18151"/>
                  </a:lnTo>
                  <a:lnTo>
                    <a:pt x="19240" y="15327"/>
                  </a:lnTo>
                  <a:lnTo>
                    <a:pt x="22023" y="3025"/>
                  </a:lnTo>
                  <a:lnTo>
                    <a:pt x="28194" y="4719"/>
                  </a:lnTo>
                  <a:lnTo>
                    <a:pt x="34890" y="14198"/>
                  </a:lnTo>
                  <a:lnTo>
                    <a:pt x="29848" y="26541"/>
                  </a:lnTo>
                  <a:lnTo>
                    <a:pt x="23152" y="41626"/>
                  </a:lnTo>
                  <a:lnTo>
                    <a:pt x="14198" y="41626"/>
                  </a:lnTo>
                  <a:lnTo>
                    <a:pt x="11979" y="3436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63" name="Forme libre : forme 1471">
              <a:extLst>
                <a:ext uri="{FF2B5EF4-FFF2-40B4-BE49-F238E27FC236}">
                  <a16:creationId xmlns:a16="http://schemas.microsoft.com/office/drawing/2014/main" id="{D37FAB03-C07E-4CA1-B06A-5A214B6469A9}"/>
                </a:ext>
              </a:extLst>
            </p:cNvPr>
            <p:cNvSpPr/>
            <p:nvPr/>
          </p:nvSpPr>
          <p:spPr>
            <a:xfrm>
              <a:off x="8028742" y="1083103"/>
              <a:ext cx="24201" cy="28235"/>
            </a:xfrm>
            <a:custGeom>
              <a:avLst/>
              <a:gdLst>
                <a:gd name="connsiteX0" fmla="*/ 3025 w 24201"/>
                <a:gd name="connsiteY0" fmla="*/ 23636 h 28234"/>
                <a:gd name="connsiteX1" fmla="*/ 3025 w 24201"/>
                <a:gd name="connsiteY1" fmla="*/ 12020 h 28234"/>
                <a:gd name="connsiteX2" fmla="*/ 11052 w 24201"/>
                <a:gd name="connsiteY2" fmla="*/ 3025 h 28234"/>
                <a:gd name="connsiteX3" fmla="*/ 20087 w 24201"/>
                <a:gd name="connsiteY3" fmla="*/ 3993 h 28234"/>
                <a:gd name="connsiteX4" fmla="*/ 22991 w 24201"/>
                <a:gd name="connsiteY4" fmla="*/ 25532 h 28234"/>
                <a:gd name="connsiteX5" fmla="*/ 11697 w 24201"/>
                <a:gd name="connsiteY5" fmla="*/ 25855 h 2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01" h="28234">
                  <a:moveTo>
                    <a:pt x="3025" y="23636"/>
                  </a:moveTo>
                  <a:lnTo>
                    <a:pt x="3025" y="12020"/>
                  </a:lnTo>
                  <a:lnTo>
                    <a:pt x="11052" y="3025"/>
                  </a:lnTo>
                  <a:lnTo>
                    <a:pt x="20087" y="3993"/>
                  </a:lnTo>
                  <a:lnTo>
                    <a:pt x="22991" y="25532"/>
                  </a:lnTo>
                  <a:lnTo>
                    <a:pt x="11697" y="2585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64" name="Forme libre : forme 1472">
              <a:extLst>
                <a:ext uri="{FF2B5EF4-FFF2-40B4-BE49-F238E27FC236}">
                  <a16:creationId xmlns:a16="http://schemas.microsoft.com/office/drawing/2014/main" id="{454B1350-3798-4732-8220-1DBA9936989D}"/>
                </a:ext>
              </a:extLst>
            </p:cNvPr>
            <p:cNvSpPr/>
            <p:nvPr/>
          </p:nvSpPr>
          <p:spPr>
            <a:xfrm>
              <a:off x="8049999" y="1112386"/>
              <a:ext cx="16134" cy="12101"/>
            </a:xfrm>
            <a:custGeom>
              <a:avLst/>
              <a:gdLst>
                <a:gd name="connsiteX0" fmla="*/ 3025 w 16134"/>
                <a:gd name="connsiteY0" fmla="*/ 8833 h 12100"/>
                <a:gd name="connsiteX1" fmla="*/ 3348 w 16134"/>
                <a:gd name="connsiteY1" fmla="*/ 3025 h 12100"/>
                <a:gd name="connsiteX2" fmla="*/ 12988 w 16134"/>
                <a:gd name="connsiteY2" fmla="*/ 3025 h 12100"/>
                <a:gd name="connsiteX3" fmla="*/ 14279 w 16134"/>
                <a:gd name="connsiteY3" fmla="*/ 11092 h 12100"/>
                <a:gd name="connsiteX4" fmla="*/ 8148 w 16134"/>
                <a:gd name="connsiteY4" fmla="*/ 12383 h 1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4" h="12100">
                  <a:moveTo>
                    <a:pt x="3025" y="8833"/>
                  </a:moveTo>
                  <a:lnTo>
                    <a:pt x="3348" y="3025"/>
                  </a:lnTo>
                  <a:lnTo>
                    <a:pt x="12988" y="3025"/>
                  </a:lnTo>
                  <a:lnTo>
                    <a:pt x="14279" y="11092"/>
                  </a:lnTo>
                  <a:lnTo>
                    <a:pt x="8148" y="1238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65" name="Forme libre : forme 1473">
              <a:extLst>
                <a:ext uri="{FF2B5EF4-FFF2-40B4-BE49-F238E27FC236}">
                  <a16:creationId xmlns:a16="http://schemas.microsoft.com/office/drawing/2014/main" id="{0453A828-3A8C-4616-84FC-F97B0607022D}"/>
                </a:ext>
              </a:extLst>
            </p:cNvPr>
            <p:cNvSpPr/>
            <p:nvPr/>
          </p:nvSpPr>
          <p:spPr>
            <a:xfrm>
              <a:off x="8044191" y="1129771"/>
              <a:ext cx="12101" cy="16134"/>
            </a:xfrm>
            <a:custGeom>
              <a:avLst/>
              <a:gdLst>
                <a:gd name="connsiteX0" fmla="*/ 3993 w 12100"/>
                <a:gd name="connsiteY0" fmla="*/ 15569 h 16134"/>
                <a:gd name="connsiteX1" fmla="*/ 3025 w 12100"/>
                <a:gd name="connsiteY1" fmla="*/ 3025 h 16134"/>
                <a:gd name="connsiteX2" fmla="*/ 9156 w 12100"/>
                <a:gd name="connsiteY2" fmla="*/ 3993 h 16134"/>
                <a:gd name="connsiteX3" fmla="*/ 9801 w 12100"/>
                <a:gd name="connsiteY3" fmla="*/ 15569 h 16134"/>
              </a:gdLst>
              <a:ahLst/>
              <a:cxnLst>
                <a:cxn ang="0">
                  <a:pos x="connsiteX0" y="connsiteY0"/>
                </a:cxn>
                <a:cxn ang="0">
                  <a:pos x="connsiteX1" y="connsiteY1"/>
                </a:cxn>
                <a:cxn ang="0">
                  <a:pos x="connsiteX2" y="connsiteY2"/>
                </a:cxn>
                <a:cxn ang="0">
                  <a:pos x="connsiteX3" y="connsiteY3"/>
                </a:cxn>
              </a:cxnLst>
              <a:rect l="l" t="t" r="r" b="b"/>
              <a:pathLst>
                <a:path w="12100" h="16134">
                  <a:moveTo>
                    <a:pt x="3993" y="15569"/>
                  </a:moveTo>
                  <a:lnTo>
                    <a:pt x="3025" y="3025"/>
                  </a:lnTo>
                  <a:lnTo>
                    <a:pt x="9156" y="3993"/>
                  </a:lnTo>
                  <a:lnTo>
                    <a:pt x="9801" y="155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66" name="Forme libre : forme 1474">
              <a:extLst>
                <a:ext uri="{FF2B5EF4-FFF2-40B4-BE49-F238E27FC236}">
                  <a16:creationId xmlns:a16="http://schemas.microsoft.com/office/drawing/2014/main" id="{34E6FB97-8505-461E-949F-0993460D037A}"/>
                </a:ext>
              </a:extLst>
            </p:cNvPr>
            <p:cNvSpPr/>
            <p:nvPr/>
          </p:nvSpPr>
          <p:spPr>
            <a:xfrm>
              <a:off x="7989456" y="1086007"/>
              <a:ext cx="28235" cy="32268"/>
            </a:xfrm>
            <a:custGeom>
              <a:avLst/>
              <a:gdLst>
                <a:gd name="connsiteX0" fmla="*/ 3025 w 28234"/>
                <a:gd name="connsiteY0" fmla="*/ 4316 h 32268"/>
                <a:gd name="connsiteX1" fmla="*/ 4639 w 28234"/>
                <a:gd name="connsiteY1" fmla="*/ 11052 h 32268"/>
                <a:gd name="connsiteX2" fmla="*/ 16215 w 28234"/>
                <a:gd name="connsiteY2" fmla="*/ 30050 h 32268"/>
                <a:gd name="connsiteX3" fmla="*/ 23959 w 28234"/>
                <a:gd name="connsiteY3" fmla="*/ 29082 h 32268"/>
                <a:gd name="connsiteX4" fmla="*/ 28154 w 28234"/>
                <a:gd name="connsiteY4" fmla="*/ 21055 h 32268"/>
                <a:gd name="connsiteX5" fmla="*/ 7220 w 28234"/>
                <a:gd name="connsiteY5" fmla="*/ 3025 h 3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4" h="32268">
                  <a:moveTo>
                    <a:pt x="3025" y="4316"/>
                  </a:moveTo>
                  <a:lnTo>
                    <a:pt x="4639" y="11052"/>
                  </a:lnTo>
                  <a:lnTo>
                    <a:pt x="16215" y="30050"/>
                  </a:lnTo>
                  <a:lnTo>
                    <a:pt x="23959" y="29082"/>
                  </a:lnTo>
                  <a:lnTo>
                    <a:pt x="28154" y="21055"/>
                  </a:lnTo>
                  <a:lnTo>
                    <a:pt x="7220" y="30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67" name="Forme libre : forme 1475">
              <a:extLst>
                <a:ext uri="{FF2B5EF4-FFF2-40B4-BE49-F238E27FC236}">
                  <a16:creationId xmlns:a16="http://schemas.microsoft.com/office/drawing/2014/main" id="{408AB888-C184-4ACB-9691-3848A4C9C069}"/>
                </a:ext>
              </a:extLst>
            </p:cNvPr>
            <p:cNvSpPr/>
            <p:nvPr/>
          </p:nvSpPr>
          <p:spPr>
            <a:xfrm>
              <a:off x="7802744" y="1242145"/>
              <a:ext cx="36302" cy="64536"/>
            </a:xfrm>
            <a:custGeom>
              <a:avLst/>
              <a:gdLst>
                <a:gd name="connsiteX0" fmla="*/ 3025 w 36301"/>
                <a:gd name="connsiteY0" fmla="*/ 62237 h 64536"/>
                <a:gd name="connsiteX1" fmla="*/ 3348 w 36301"/>
                <a:gd name="connsiteY1" fmla="*/ 42594 h 64536"/>
                <a:gd name="connsiteX2" fmla="*/ 6575 w 36301"/>
                <a:gd name="connsiteY2" fmla="*/ 41303 h 64536"/>
                <a:gd name="connsiteX3" fmla="*/ 7865 w 36301"/>
                <a:gd name="connsiteY3" fmla="*/ 31663 h 64536"/>
                <a:gd name="connsiteX4" fmla="*/ 17828 w 36301"/>
                <a:gd name="connsiteY4" fmla="*/ 22628 h 64536"/>
                <a:gd name="connsiteX5" fmla="*/ 22023 w 36301"/>
                <a:gd name="connsiteY5" fmla="*/ 12020 h 64536"/>
                <a:gd name="connsiteX6" fmla="*/ 27468 w 36301"/>
                <a:gd name="connsiteY6" fmla="*/ 3025 h 64536"/>
                <a:gd name="connsiteX7" fmla="*/ 35858 w 36301"/>
                <a:gd name="connsiteY7" fmla="*/ 3670 h 64536"/>
                <a:gd name="connsiteX8" fmla="*/ 32631 w 36301"/>
                <a:gd name="connsiteY8" fmla="*/ 23273 h 64536"/>
                <a:gd name="connsiteX9" fmla="*/ 22023 w 36301"/>
                <a:gd name="connsiteY9" fmla="*/ 42594 h 64536"/>
                <a:gd name="connsiteX10" fmla="*/ 10729 w 36301"/>
                <a:gd name="connsiteY10" fmla="*/ 47757 h 64536"/>
                <a:gd name="connsiteX11" fmla="*/ 8833 w 36301"/>
                <a:gd name="connsiteY11" fmla="*/ 61269 h 64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01" h="64536">
                  <a:moveTo>
                    <a:pt x="3025" y="62237"/>
                  </a:moveTo>
                  <a:lnTo>
                    <a:pt x="3348" y="42594"/>
                  </a:lnTo>
                  <a:lnTo>
                    <a:pt x="6575" y="41303"/>
                  </a:lnTo>
                  <a:lnTo>
                    <a:pt x="7865" y="31663"/>
                  </a:lnTo>
                  <a:lnTo>
                    <a:pt x="17828" y="22628"/>
                  </a:lnTo>
                  <a:lnTo>
                    <a:pt x="22023" y="12020"/>
                  </a:lnTo>
                  <a:lnTo>
                    <a:pt x="27468" y="3025"/>
                  </a:lnTo>
                  <a:lnTo>
                    <a:pt x="35858" y="3670"/>
                  </a:lnTo>
                  <a:lnTo>
                    <a:pt x="32631" y="23273"/>
                  </a:lnTo>
                  <a:lnTo>
                    <a:pt x="22023" y="42594"/>
                  </a:lnTo>
                  <a:lnTo>
                    <a:pt x="10729" y="47757"/>
                  </a:lnTo>
                  <a:lnTo>
                    <a:pt x="8833" y="612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68" name="Forme libre : forme 1476">
              <a:extLst>
                <a:ext uri="{FF2B5EF4-FFF2-40B4-BE49-F238E27FC236}">
                  <a16:creationId xmlns:a16="http://schemas.microsoft.com/office/drawing/2014/main" id="{0283ADB0-4C86-47B2-B03C-47D009BC9240}"/>
                </a:ext>
              </a:extLst>
            </p:cNvPr>
            <p:cNvSpPr/>
            <p:nvPr/>
          </p:nvSpPr>
          <p:spPr>
            <a:xfrm>
              <a:off x="7848121" y="1283327"/>
              <a:ext cx="20168" cy="16134"/>
            </a:xfrm>
            <a:custGeom>
              <a:avLst/>
              <a:gdLst>
                <a:gd name="connsiteX0" fmla="*/ 4316 w 20167"/>
                <a:gd name="connsiteY0" fmla="*/ 3025 h 16134"/>
                <a:gd name="connsiteX1" fmla="*/ 19119 w 20167"/>
                <a:gd name="connsiteY1" fmla="*/ 6575 h 16134"/>
                <a:gd name="connsiteX2" fmla="*/ 17505 w 20167"/>
                <a:gd name="connsiteY2" fmla="*/ 15287 h 16134"/>
                <a:gd name="connsiteX3" fmla="*/ 10124 w 20167"/>
                <a:gd name="connsiteY3" fmla="*/ 12706 h 16134"/>
                <a:gd name="connsiteX4" fmla="*/ 3025 w 20167"/>
                <a:gd name="connsiteY4" fmla="*/ 7543 h 16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7" h="16134">
                  <a:moveTo>
                    <a:pt x="4316" y="3025"/>
                  </a:moveTo>
                  <a:lnTo>
                    <a:pt x="19119" y="6575"/>
                  </a:lnTo>
                  <a:lnTo>
                    <a:pt x="17505" y="15287"/>
                  </a:lnTo>
                  <a:lnTo>
                    <a:pt x="10124" y="12706"/>
                  </a:lnTo>
                  <a:lnTo>
                    <a:pt x="3025" y="75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69" name="Forme libre : forme 1477">
              <a:extLst>
                <a:ext uri="{FF2B5EF4-FFF2-40B4-BE49-F238E27FC236}">
                  <a16:creationId xmlns:a16="http://schemas.microsoft.com/office/drawing/2014/main" id="{9185C0DF-8BC3-4811-B561-2CABE299ACC6}"/>
                </a:ext>
              </a:extLst>
            </p:cNvPr>
            <p:cNvSpPr/>
            <p:nvPr/>
          </p:nvSpPr>
          <p:spPr>
            <a:xfrm>
              <a:off x="7872927" y="1195759"/>
              <a:ext cx="60503" cy="72603"/>
            </a:xfrm>
            <a:custGeom>
              <a:avLst/>
              <a:gdLst>
                <a:gd name="connsiteX0" fmla="*/ 21055 w 60502"/>
                <a:gd name="connsiteY0" fmla="*/ 72886 h 72603"/>
                <a:gd name="connsiteX1" fmla="*/ 3025 w 60502"/>
                <a:gd name="connsiteY1" fmla="*/ 72886 h 72603"/>
                <a:gd name="connsiteX2" fmla="*/ 3993 w 60502"/>
                <a:gd name="connsiteY2" fmla="*/ 69659 h 72603"/>
                <a:gd name="connsiteX3" fmla="*/ 12706 w 60502"/>
                <a:gd name="connsiteY3" fmla="*/ 67077 h 72603"/>
                <a:gd name="connsiteX4" fmla="*/ 16578 w 60502"/>
                <a:gd name="connsiteY4" fmla="*/ 59010 h 72603"/>
                <a:gd name="connsiteX5" fmla="*/ 8833 w 60502"/>
                <a:gd name="connsiteY5" fmla="*/ 56752 h 72603"/>
                <a:gd name="connsiteX6" fmla="*/ 13028 w 60502"/>
                <a:gd name="connsiteY6" fmla="*/ 49653 h 72603"/>
                <a:gd name="connsiteX7" fmla="*/ 6252 w 60502"/>
                <a:gd name="connsiteY7" fmla="*/ 41021 h 72603"/>
                <a:gd name="connsiteX8" fmla="*/ 6252 w 60502"/>
                <a:gd name="connsiteY8" fmla="*/ 31381 h 72603"/>
                <a:gd name="connsiteX9" fmla="*/ 24605 w 60502"/>
                <a:gd name="connsiteY9" fmla="*/ 26218 h 72603"/>
                <a:gd name="connsiteX10" fmla="*/ 17506 w 60502"/>
                <a:gd name="connsiteY10" fmla="*/ 20087 h 72603"/>
                <a:gd name="connsiteX11" fmla="*/ 26500 w 60502"/>
                <a:gd name="connsiteY11" fmla="*/ 11697 h 72603"/>
                <a:gd name="connsiteX12" fmla="*/ 31018 w 60502"/>
                <a:gd name="connsiteY12" fmla="*/ 14601 h 72603"/>
                <a:gd name="connsiteX13" fmla="*/ 34245 w 60502"/>
                <a:gd name="connsiteY13" fmla="*/ 14279 h 72603"/>
                <a:gd name="connsiteX14" fmla="*/ 38117 w 60502"/>
                <a:gd name="connsiteY14" fmla="*/ 4961 h 72603"/>
                <a:gd name="connsiteX15" fmla="*/ 44570 w 60502"/>
                <a:gd name="connsiteY15" fmla="*/ 3025 h 72603"/>
                <a:gd name="connsiteX16" fmla="*/ 48765 w 60502"/>
                <a:gd name="connsiteY16" fmla="*/ 12665 h 72603"/>
                <a:gd name="connsiteX17" fmla="*/ 59374 w 60502"/>
                <a:gd name="connsiteY17" fmla="*/ 23919 h 72603"/>
                <a:gd name="connsiteX18" fmla="*/ 55179 w 60502"/>
                <a:gd name="connsiteY18" fmla="*/ 33559 h 72603"/>
                <a:gd name="connsiteX19" fmla="*/ 55824 w 60502"/>
                <a:gd name="connsiteY19" fmla="*/ 53525 h 72603"/>
                <a:gd name="connsiteX20" fmla="*/ 29727 w 60502"/>
                <a:gd name="connsiteY20" fmla="*/ 56429 h 72603"/>
                <a:gd name="connsiteX21" fmla="*/ 21055 w 60502"/>
                <a:gd name="connsiteY21" fmla="*/ 72886 h 7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502" h="72603">
                  <a:moveTo>
                    <a:pt x="21055" y="72886"/>
                  </a:moveTo>
                  <a:cubicBezTo>
                    <a:pt x="19442" y="72886"/>
                    <a:pt x="3025" y="72886"/>
                    <a:pt x="3025" y="72886"/>
                  </a:cubicBezTo>
                  <a:lnTo>
                    <a:pt x="3993" y="69659"/>
                  </a:lnTo>
                  <a:lnTo>
                    <a:pt x="12706" y="67077"/>
                  </a:lnTo>
                  <a:lnTo>
                    <a:pt x="16578" y="59010"/>
                  </a:lnTo>
                  <a:lnTo>
                    <a:pt x="8833" y="56752"/>
                  </a:lnTo>
                  <a:lnTo>
                    <a:pt x="13028" y="49653"/>
                  </a:lnTo>
                  <a:lnTo>
                    <a:pt x="6252" y="41021"/>
                  </a:lnTo>
                  <a:lnTo>
                    <a:pt x="6252" y="31381"/>
                  </a:lnTo>
                  <a:lnTo>
                    <a:pt x="24605" y="26218"/>
                  </a:lnTo>
                  <a:lnTo>
                    <a:pt x="17506" y="20087"/>
                  </a:lnTo>
                  <a:lnTo>
                    <a:pt x="26500" y="11697"/>
                  </a:lnTo>
                  <a:lnTo>
                    <a:pt x="31018" y="14601"/>
                  </a:lnTo>
                  <a:lnTo>
                    <a:pt x="34245" y="14279"/>
                  </a:lnTo>
                  <a:lnTo>
                    <a:pt x="38117" y="4961"/>
                  </a:lnTo>
                  <a:lnTo>
                    <a:pt x="44570" y="3025"/>
                  </a:lnTo>
                  <a:lnTo>
                    <a:pt x="48765" y="12665"/>
                  </a:lnTo>
                  <a:lnTo>
                    <a:pt x="59374" y="23919"/>
                  </a:lnTo>
                  <a:lnTo>
                    <a:pt x="55179" y="33559"/>
                  </a:lnTo>
                  <a:lnTo>
                    <a:pt x="55824" y="53525"/>
                  </a:lnTo>
                  <a:lnTo>
                    <a:pt x="29727" y="56429"/>
                  </a:lnTo>
                  <a:lnTo>
                    <a:pt x="21055" y="728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70" name="Forme libre : forme 1478">
              <a:extLst>
                <a:ext uri="{FF2B5EF4-FFF2-40B4-BE49-F238E27FC236}">
                  <a16:creationId xmlns:a16="http://schemas.microsoft.com/office/drawing/2014/main" id="{DB8CB638-3B94-48C9-844C-74B306558225}"/>
                </a:ext>
              </a:extLst>
            </p:cNvPr>
            <p:cNvSpPr/>
            <p:nvPr/>
          </p:nvSpPr>
          <p:spPr>
            <a:xfrm>
              <a:off x="7922499" y="1166435"/>
              <a:ext cx="44369" cy="36302"/>
            </a:xfrm>
            <a:custGeom>
              <a:avLst/>
              <a:gdLst>
                <a:gd name="connsiteX0" fmla="*/ 3025 w 44368"/>
                <a:gd name="connsiteY0" fmla="*/ 27549 h 36301"/>
                <a:gd name="connsiteX1" fmla="*/ 4638 w 44368"/>
                <a:gd name="connsiteY1" fmla="*/ 20773 h 36301"/>
                <a:gd name="connsiteX2" fmla="*/ 20410 w 44368"/>
                <a:gd name="connsiteY2" fmla="*/ 20773 h 36301"/>
                <a:gd name="connsiteX3" fmla="*/ 15892 w 44368"/>
                <a:gd name="connsiteY3" fmla="*/ 14964 h 36301"/>
                <a:gd name="connsiteX4" fmla="*/ 15247 w 44368"/>
                <a:gd name="connsiteY4" fmla="*/ 8188 h 36301"/>
                <a:gd name="connsiteX5" fmla="*/ 29727 w 44368"/>
                <a:gd name="connsiteY5" fmla="*/ 7543 h 36301"/>
                <a:gd name="connsiteX6" fmla="*/ 30050 w 44368"/>
                <a:gd name="connsiteY6" fmla="*/ 3025 h 36301"/>
                <a:gd name="connsiteX7" fmla="*/ 39690 w 44368"/>
                <a:gd name="connsiteY7" fmla="*/ 11738 h 36301"/>
                <a:gd name="connsiteX8" fmla="*/ 43885 w 44368"/>
                <a:gd name="connsiteY8" fmla="*/ 18514 h 36301"/>
                <a:gd name="connsiteX9" fmla="*/ 39690 w 44368"/>
                <a:gd name="connsiteY9" fmla="*/ 24322 h 36301"/>
                <a:gd name="connsiteX10" fmla="*/ 17142 w 44368"/>
                <a:gd name="connsiteY10" fmla="*/ 33640 h 36301"/>
                <a:gd name="connsiteX11" fmla="*/ 8753 w 44368"/>
                <a:gd name="connsiteY11" fmla="*/ 31703 h 36301"/>
                <a:gd name="connsiteX12" fmla="*/ 3025 w 44368"/>
                <a:gd name="connsiteY12" fmla="*/ 27549 h 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68" h="36301">
                  <a:moveTo>
                    <a:pt x="3025" y="27549"/>
                  </a:moveTo>
                  <a:cubicBezTo>
                    <a:pt x="3025" y="27549"/>
                    <a:pt x="3670" y="21095"/>
                    <a:pt x="4638" y="20773"/>
                  </a:cubicBezTo>
                  <a:cubicBezTo>
                    <a:pt x="5606" y="20450"/>
                    <a:pt x="20410" y="20773"/>
                    <a:pt x="20410" y="20773"/>
                  </a:cubicBezTo>
                  <a:lnTo>
                    <a:pt x="15892" y="14964"/>
                  </a:lnTo>
                  <a:lnTo>
                    <a:pt x="15247" y="8188"/>
                  </a:lnTo>
                  <a:lnTo>
                    <a:pt x="29727" y="7543"/>
                  </a:lnTo>
                  <a:lnTo>
                    <a:pt x="30050" y="3025"/>
                  </a:lnTo>
                  <a:lnTo>
                    <a:pt x="39690" y="11738"/>
                  </a:lnTo>
                  <a:lnTo>
                    <a:pt x="43885" y="18514"/>
                  </a:lnTo>
                  <a:lnTo>
                    <a:pt x="39690" y="24322"/>
                  </a:lnTo>
                  <a:lnTo>
                    <a:pt x="17142" y="33640"/>
                  </a:lnTo>
                  <a:lnTo>
                    <a:pt x="8753" y="31703"/>
                  </a:lnTo>
                  <a:lnTo>
                    <a:pt x="3025" y="2754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71" name="Forme libre : forme 1479">
              <a:extLst>
                <a:ext uri="{FF2B5EF4-FFF2-40B4-BE49-F238E27FC236}">
                  <a16:creationId xmlns:a16="http://schemas.microsoft.com/office/drawing/2014/main" id="{F5D6A4B3-2D27-4B66-86F1-7F2B868D19DF}"/>
                </a:ext>
              </a:extLst>
            </p:cNvPr>
            <p:cNvSpPr/>
            <p:nvPr/>
          </p:nvSpPr>
          <p:spPr>
            <a:xfrm>
              <a:off x="7953396" y="1147478"/>
              <a:ext cx="20168" cy="28235"/>
            </a:xfrm>
            <a:custGeom>
              <a:avLst/>
              <a:gdLst>
                <a:gd name="connsiteX0" fmla="*/ 7865 w 20167"/>
                <a:gd name="connsiteY0" fmla="*/ 25573 h 28234"/>
                <a:gd name="connsiteX1" fmla="*/ 7543 w 20167"/>
                <a:gd name="connsiteY1" fmla="*/ 12383 h 28234"/>
                <a:gd name="connsiteX2" fmla="*/ 3025 w 20167"/>
                <a:gd name="connsiteY2" fmla="*/ 5929 h 28234"/>
                <a:gd name="connsiteX3" fmla="*/ 3993 w 20167"/>
                <a:gd name="connsiteY3" fmla="*/ 3025 h 28234"/>
                <a:gd name="connsiteX4" fmla="*/ 14601 w 20167"/>
                <a:gd name="connsiteY4" fmla="*/ 4961 h 28234"/>
                <a:gd name="connsiteX5" fmla="*/ 21055 w 20167"/>
                <a:gd name="connsiteY5" fmla="*/ 13028 h 28234"/>
                <a:gd name="connsiteX6" fmla="*/ 15247 w 20167"/>
                <a:gd name="connsiteY6" fmla="*/ 25573 h 28234"/>
                <a:gd name="connsiteX7" fmla="*/ 7865 w 20167"/>
                <a:gd name="connsiteY7" fmla="*/ 25573 h 2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67" h="28234">
                  <a:moveTo>
                    <a:pt x="7865" y="25573"/>
                  </a:moveTo>
                  <a:lnTo>
                    <a:pt x="7543" y="12383"/>
                  </a:lnTo>
                  <a:lnTo>
                    <a:pt x="3025" y="5929"/>
                  </a:lnTo>
                  <a:cubicBezTo>
                    <a:pt x="3025" y="5929"/>
                    <a:pt x="3025" y="3025"/>
                    <a:pt x="3993" y="3025"/>
                  </a:cubicBezTo>
                  <a:cubicBezTo>
                    <a:pt x="4961" y="3025"/>
                    <a:pt x="14601" y="4961"/>
                    <a:pt x="14601" y="4961"/>
                  </a:cubicBezTo>
                  <a:lnTo>
                    <a:pt x="21055" y="13028"/>
                  </a:lnTo>
                  <a:lnTo>
                    <a:pt x="15247" y="25573"/>
                  </a:lnTo>
                  <a:lnTo>
                    <a:pt x="7865" y="2557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72" name="Forme libre : forme 1480">
              <a:extLst>
                <a:ext uri="{FF2B5EF4-FFF2-40B4-BE49-F238E27FC236}">
                  <a16:creationId xmlns:a16="http://schemas.microsoft.com/office/drawing/2014/main" id="{31FE77F5-A6CE-4361-8E63-CBF3635AD43C}"/>
                </a:ext>
              </a:extLst>
            </p:cNvPr>
            <p:cNvSpPr/>
            <p:nvPr/>
          </p:nvSpPr>
          <p:spPr>
            <a:xfrm>
              <a:off x="7956905" y="1114000"/>
              <a:ext cx="44369" cy="44369"/>
            </a:xfrm>
            <a:custGeom>
              <a:avLst/>
              <a:gdLst>
                <a:gd name="connsiteX0" fmla="*/ 18514 w 44368"/>
                <a:gd name="connsiteY0" fmla="*/ 41989 h 44368"/>
                <a:gd name="connsiteX1" fmla="*/ 11738 w 44368"/>
                <a:gd name="connsiteY1" fmla="*/ 32026 h 44368"/>
                <a:gd name="connsiteX2" fmla="*/ 3348 w 44368"/>
                <a:gd name="connsiteY2" fmla="*/ 28799 h 44368"/>
                <a:gd name="connsiteX3" fmla="*/ 3025 w 44368"/>
                <a:gd name="connsiteY3" fmla="*/ 23314 h 44368"/>
                <a:gd name="connsiteX4" fmla="*/ 7220 w 44368"/>
                <a:gd name="connsiteY4" fmla="*/ 21700 h 44368"/>
                <a:gd name="connsiteX5" fmla="*/ 3993 w 44368"/>
                <a:gd name="connsiteY5" fmla="*/ 15569 h 44368"/>
                <a:gd name="connsiteX6" fmla="*/ 12665 w 44368"/>
                <a:gd name="connsiteY6" fmla="*/ 13633 h 44368"/>
                <a:gd name="connsiteX7" fmla="*/ 16215 w 44368"/>
                <a:gd name="connsiteY7" fmla="*/ 3671 h 44368"/>
                <a:gd name="connsiteX8" fmla="*/ 22346 w 44368"/>
                <a:gd name="connsiteY8" fmla="*/ 3025 h 44368"/>
                <a:gd name="connsiteX9" fmla="*/ 26218 w 44368"/>
                <a:gd name="connsiteY9" fmla="*/ 9156 h 44368"/>
                <a:gd name="connsiteX10" fmla="*/ 32994 w 44368"/>
                <a:gd name="connsiteY10" fmla="*/ 8833 h 44368"/>
                <a:gd name="connsiteX11" fmla="*/ 33317 w 44368"/>
                <a:gd name="connsiteY11" fmla="*/ 5929 h 44368"/>
                <a:gd name="connsiteX12" fmla="*/ 37834 w 44368"/>
                <a:gd name="connsiteY12" fmla="*/ 6897 h 44368"/>
                <a:gd name="connsiteX13" fmla="*/ 42352 w 44368"/>
                <a:gd name="connsiteY13" fmla="*/ 13996 h 44368"/>
                <a:gd name="connsiteX14" fmla="*/ 29162 w 44368"/>
                <a:gd name="connsiteY14" fmla="*/ 41989 h 44368"/>
                <a:gd name="connsiteX15" fmla="*/ 18514 w 44368"/>
                <a:gd name="connsiteY15" fmla="*/ 41989 h 4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368" h="44368">
                  <a:moveTo>
                    <a:pt x="18514" y="41989"/>
                  </a:moveTo>
                  <a:lnTo>
                    <a:pt x="11738" y="32026"/>
                  </a:lnTo>
                  <a:lnTo>
                    <a:pt x="3348" y="28799"/>
                  </a:lnTo>
                  <a:lnTo>
                    <a:pt x="3025" y="23314"/>
                  </a:lnTo>
                  <a:lnTo>
                    <a:pt x="7220" y="21700"/>
                  </a:lnTo>
                  <a:lnTo>
                    <a:pt x="3993" y="15569"/>
                  </a:lnTo>
                  <a:lnTo>
                    <a:pt x="12665" y="13633"/>
                  </a:lnTo>
                  <a:lnTo>
                    <a:pt x="16215" y="3671"/>
                  </a:lnTo>
                  <a:lnTo>
                    <a:pt x="22346" y="3025"/>
                  </a:lnTo>
                  <a:lnTo>
                    <a:pt x="26218" y="9156"/>
                  </a:lnTo>
                  <a:lnTo>
                    <a:pt x="32994" y="8833"/>
                  </a:lnTo>
                  <a:lnTo>
                    <a:pt x="33317" y="5929"/>
                  </a:lnTo>
                  <a:lnTo>
                    <a:pt x="37834" y="6897"/>
                  </a:lnTo>
                  <a:lnTo>
                    <a:pt x="42352" y="13996"/>
                  </a:lnTo>
                  <a:cubicBezTo>
                    <a:pt x="42352" y="13996"/>
                    <a:pt x="30776" y="41989"/>
                    <a:pt x="29162" y="41989"/>
                  </a:cubicBezTo>
                  <a:cubicBezTo>
                    <a:pt x="27549" y="41989"/>
                    <a:pt x="18514" y="41989"/>
                    <a:pt x="18514" y="4198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73" name="Forme libre : forme 1481">
              <a:extLst>
                <a:ext uri="{FF2B5EF4-FFF2-40B4-BE49-F238E27FC236}">
                  <a16:creationId xmlns:a16="http://schemas.microsoft.com/office/drawing/2014/main" id="{8FCD8D13-1412-4EC9-AB46-0D9759A2C4CF}"/>
                </a:ext>
              </a:extLst>
            </p:cNvPr>
            <p:cNvSpPr/>
            <p:nvPr/>
          </p:nvSpPr>
          <p:spPr>
            <a:xfrm>
              <a:off x="7992037" y="1124285"/>
              <a:ext cx="20168" cy="24201"/>
            </a:xfrm>
            <a:custGeom>
              <a:avLst/>
              <a:gdLst>
                <a:gd name="connsiteX0" fmla="*/ 4316 w 20167"/>
                <a:gd name="connsiteY0" fmla="*/ 18474 h 24201"/>
                <a:gd name="connsiteX1" fmla="*/ 12988 w 20167"/>
                <a:gd name="connsiteY1" fmla="*/ 3025 h 24201"/>
                <a:gd name="connsiteX2" fmla="*/ 19119 w 20167"/>
                <a:gd name="connsiteY2" fmla="*/ 5607 h 24201"/>
                <a:gd name="connsiteX3" fmla="*/ 11092 w 20167"/>
                <a:gd name="connsiteY3" fmla="*/ 22346 h 24201"/>
                <a:gd name="connsiteX4" fmla="*/ 3025 w 20167"/>
                <a:gd name="connsiteY4" fmla="*/ 21378 h 24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7" h="24201">
                  <a:moveTo>
                    <a:pt x="4316" y="18474"/>
                  </a:moveTo>
                  <a:lnTo>
                    <a:pt x="12988" y="3025"/>
                  </a:lnTo>
                  <a:lnTo>
                    <a:pt x="19119" y="5607"/>
                  </a:lnTo>
                  <a:lnTo>
                    <a:pt x="11092" y="22346"/>
                  </a:lnTo>
                  <a:lnTo>
                    <a:pt x="3025" y="2137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74" name="Forme libre : forme 1482">
              <a:extLst>
                <a:ext uri="{FF2B5EF4-FFF2-40B4-BE49-F238E27FC236}">
                  <a16:creationId xmlns:a16="http://schemas.microsoft.com/office/drawing/2014/main" id="{E7E55786-E33C-422C-B0C4-8198941F6ADF}"/>
                </a:ext>
              </a:extLst>
            </p:cNvPr>
            <p:cNvSpPr/>
            <p:nvPr/>
          </p:nvSpPr>
          <p:spPr>
            <a:xfrm>
              <a:off x="7894507" y="1290426"/>
              <a:ext cx="16134" cy="20168"/>
            </a:xfrm>
            <a:custGeom>
              <a:avLst/>
              <a:gdLst>
                <a:gd name="connsiteX0" fmla="*/ 3025 w 16134"/>
                <a:gd name="connsiteY0" fmla="*/ 11697 h 20167"/>
                <a:gd name="connsiteX1" fmla="*/ 4316 w 16134"/>
                <a:gd name="connsiteY1" fmla="*/ 3025 h 20167"/>
                <a:gd name="connsiteX2" fmla="*/ 13633 w 16134"/>
                <a:gd name="connsiteY2" fmla="*/ 3025 h 20167"/>
                <a:gd name="connsiteX3" fmla="*/ 9116 w 16134"/>
                <a:gd name="connsiteY3" fmla="*/ 17505 h 20167"/>
              </a:gdLst>
              <a:ahLst/>
              <a:cxnLst>
                <a:cxn ang="0">
                  <a:pos x="connsiteX0" y="connsiteY0"/>
                </a:cxn>
                <a:cxn ang="0">
                  <a:pos x="connsiteX1" y="connsiteY1"/>
                </a:cxn>
                <a:cxn ang="0">
                  <a:pos x="connsiteX2" y="connsiteY2"/>
                </a:cxn>
                <a:cxn ang="0">
                  <a:pos x="connsiteX3" y="connsiteY3"/>
                </a:cxn>
              </a:cxnLst>
              <a:rect l="l" t="t" r="r" b="b"/>
              <a:pathLst>
                <a:path w="16134" h="20167">
                  <a:moveTo>
                    <a:pt x="3025" y="11697"/>
                  </a:moveTo>
                  <a:lnTo>
                    <a:pt x="4316" y="3025"/>
                  </a:lnTo>
                  <a:lnTo>
                    <a:pt x="13633" y="3025"/>
                  </a:lnTo>
                  <a:lnTo>
                    <a:pt x="9116" y="175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75" name="Forme libre : forme 1483">
              <a:extLst>
                <a:ext uri="{FF2B5EF4-FFF2-40B4-BE49-F238E27FC236}">
                  <a16:creationId xmlns:a16="http://schemas.microsoft.com/office/drawing/2014/main" id="{D07D0C85-EB0D-4E0C-90E0-DDABA0C8CC29}"/>
                </a:ext>
              </a:extLst>
            </p:cNvPr>
            <p:cNvSpPr/>
            <p:nvPr/>
          </p:nvSpPr>
          <p:spPr>
            <a:xfrm>
              <a:off x="7875831" y="1302325"/>
              <a:ext cx="20168" cy="16134"/>
            </a:xfrm>
            <a:custGeom>
              <a:avLst/>
              <a:gdLst>
                <a:gd name="connsiteX0" fmla="*/ 3025 w 20167"/>
                <a:gd name="connsiteY0" fmla="*/ 13351 h 16134"/>
                <a:gd name="connsiteX1" fmla="*/ 13956 w 20167"/>
                <a:gd name="connsiteY1" fmla="*/ 3025 h 16134"/>
                <a:gd name="connsiteX2" fmla="*/ 19442 w 20167"/>
                <a:gd name="connsiteY2" fmla="*/ 5607 h 16134"/>
                <a:gd name="connsiteX3" fmla="*/ 17505 w 20167"/>
                <a:gd name="connsiteY3" fmla="*/ 13351 h 16134"/>
              </a:gdLst>
              <a:ahLst/>
              <a:cxnLst>
                <a:cxn ang="0">
                  <a:pos x="connsiteX0" y="connsiteY0"/>
                </a:cxn>
                <a:cxn ang="0">
                  <a:pos x="connsiteX1" y="connsiteY1"/>
                </a:cxn>
                <a:cxn ang="0">
                  <a:pos x="connsiteX2" y="connsiteY2"/>
                </a:cxn>
                <a:cxn ang="0">
                  <a:pos x="connsiteX3" y="connsiteY3"/>
                </a:cxn>
              </a:cxnLst>
              <a:rect l="l" t="t" r="r" b="b"/>
              <a:pathLst>
                <a:path w="20167" h="16134">
                  <a:moveTo>
                    <a:pt x="3025" y="13351"/>
                  </a:moveTo>
                  <a:lnTo>
                    <a:pt x="13956" y="3025"/>
                  </a:lnTo>
                  <a:lnTo>
                    <a:pt x="19442" y="5607"/>
                  </a:lnTo>
                  <a:lnTo>
                    <a:pt x="17505" y="133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76" name="Forme libre : forme 1484">
              <a:extLst>
                <a:ext uri="{FF2B5EF4-FFF2-40B4-BE49-F238E27FC236}">
                  <a16:creationId xmlns:a16="http://schemas.microsoft.com/office/drawing/2014/main" id="{D77DD631-153F-474E-9C03-B30F9BBA6E9E}"/>
                </a:ext>
              </a:extLst>
            </p:cNvPr>
            <p:cNvSpPr/>
            <p:nvPr/>
          </p:nvSpPr>
          <p:spPr>
            <a:xfrm>
              <a:off x="7847798" y="1346774"/>
              <a:ext cx="16134" cy="28235"/>
            </a:xfrm>
            <a:custGeom>
              <a:avLst/>
              <a:gdLst>
                <a:gd name="connsiteX0" fmla="*/ 3025 w 16134"/>
                <a:gd name="connsiteY0" fmla="*/ 25210 h 28234"/>
                <a:gd name="connsiteX1" fmla="*/ 3025 w 16134"/>
                <a:gd name="connsiteY1" fmla="*/ 7825 h 28234"/>
                <a:gd name="connsiteX2" fmla="*/ 12060 w 16134"/>
                <a:gd name="connsiteY2" fmla="*/ 3025 h 28234"/>
                <a:gd name="connsiteX3" fmla="*/ 15610 w 16134"/>
                <a:gd name="connsiteY3" fmla="*/ 6534 h 28234"/>
                <a:gd name="connsiteX4" fmla="*/ 13674 w 16134"/>
                <a:gd name="connsiteY4" fmla="*/ 16860 h 28234"/>
                <a:gd name="connsiteX5" fmla="*/ 7865 w 16134"/>
                <a:gd name="connsiteY5" fmla="*/ 18474 h 28234"/>
                <a:gd name="connsiteX6" fmla="*/ 5607 w 16134"/>
                <a:gd name="connsiteY6" fmla="*/ 24241 h 2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34" h="28234">
                  <a:moveTo>
                    <a:pt x="3025" y="25210"/>
                  </a:moveTo>
                  <a:lnTo>
                    <a:pt x="3025" y="7825"/>
                  </a:lnTo>
                  <a:lnTo>
                    <a:pt x="12060" y="3025"/>
                  </a:lnTo>
                  <a:lnTo>
                    <a:pt x="15610" y="6534"/>
                  </a:lnTo>
                  <a:lnTo>
                    <a:pt x="13674" y="16860"/>
                  </a:lnTo>
                  <a:lnTo>
                    <a:pt x="7865" y="18474"/>
                  </a:lnTo>
                  <a:lnTo>
                    <a:pt x="5607" y="2424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77" name="Forme libre : forme 1485">
              <a:extLst>
                <a:ext uri="{FF2B5EF4-FFF2-40B4-BE49-F238E27FC236}">
                  <a16:creationId xmlns:a16="http://schemas.microsoft.com/office/drawing/2014/main" id="{FA46B4E5-6E72-4220-8688-A57305ECB318}"/>
                </a:ext>
              </a:extLst>
            </p:cNvPr>
            <p:cNvSpPr/>
            <p:nvPr/>
          </p:nvSpPr>
          <p:spPr>
            <a:xfrm>
              <a:off x="7782741" y="1442651"/>
              <a:ext cx="36302" cy="28235"/>
            </a:xfrm>
            <a:custGeom>
              <a:avLst/>
              <a:gdLst>
                <a:gd name="connsiteX0" fmla="*/ 15284 w 36301"/>
                <a:gd name="connsiteY0" fmla="*/ 18191 h 28234"/>
                <a:gd name="connsiteX1" fmla="*/ 3708 w 36301"/>
                <a:gd name="connsiteY1" fmla="*/ 18837 h 28234"/>
                <a:gd name="connsiteX2" fmla="*/ 3385 w 36301"/>
                <a:gd name="connsiteY2" fmla="*/ 15610 h 28234"/>
                <a:gd name="connsiteX3" fmla="*/ 13993 w 36301"/>
                <a:gd name="connsiteY3" fmla="*/ 10770 h 28234"/>
                <a:gd name="connsiteX4" fmla="*/ 10444 w 36301"/>
                <a:gd name="connsiteY4" fmla="*/ 8511 h 28234"/>
                <a:gd name="connsiteX5" fmla="*/ 11734 w 36301"/>
                <a:gd name="connsiteY5" fmla="*/ 4639 h 28234"/>
                <a:gd name="connsiteX6" fmla="*/ 23956 w 36301"/>
                <a:gd name="connsiteY6" fmla="*/ 6575 h 28234"/>
                <a:gd name="connsiteX7" fmla="*/ 32668 w 36301"/>
                <a:gd name="connsiteY7" fmla="*/ 3025 h 28234"/>
                <a:gd name="connsiteX8" fmla="*/ 35250 w 36301"/>
                <a:gd name="connsiteY8" fmla="*/ 3025 h 28234"/>
                <a:gd name="connsiteX9" fmla="*/ 32668 w 36301"/>
                <a:gd name="connsiteY9" fmla="*/ 15892 h 28234"/>
                <a:gd name="connsiteX10" fmla="*/ 21738 w 36301"/>
                <a:gd name="connsiteY10" fmla="*/ 25532 h 28234"/>
                <a:gd name="connsiteX11" fmla="*/ 14639 w 36301"/>
                <a:gd name="connsiteY11" fmla="*/ 24242 h 28234"/>
                <a:gd name="connsiteX12" fmla="*/ 15284 w 36301"/>
                <a:gd name="connsiteY12" fmla="*/ 18191 h 2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01" h="28234">
                  <a:moveTo>
                    <a:pt x="15284" y="18191"/>
                  </a:moveTo>
                  <a:lnTo>
                    <a:pt x="3708" y="18837"/>
                  </a:lnTo>
                  <a:cubicBezTo>
                    <a:pt x="3708" y="18837"/>
                    <a:pt x="2417" y="15932"/>
                    <a:pt x="3385" y="15610"/>
                  </a:cubicBezTo>
                  <a:cubicBezTo>
                    <a:pt x="4353" y="15287"/>
                    <a:pt x="13993" y="10770"/>
                    <a:pt x="13993" y="10770"/>
                  </a:cubicBezTo>
                  <a:lnTo>
                    <a:pt x="10444" y="8511"/>
                  </a:lnTo>
                  <a:lnTo>
                    <a:pt x="11734" y="4639"/>
                  </a:lnTo>
                  <a:lnTo>
                    <a:pt x="23956" y="6575"/>
                  </a:lnTo>
                  <a:lnTo>
                    <a:pt x="32668" y="3025"/>
                  </a:lnTo>
                  <a:lnTo>
                    <a:pt x="35250" y="3025"/>
                  </a:lnTo>
                  <a:lnTo>
                    <a:pt x="32668" y="15892"/>
                  </a:lnTo>
                  <a:lnTo>
                    <a:pt x="21738" y="25532"/>
                  </a:lnTo>
                  <a:lnTo>
                    <a:pt x="14639" y="24242"/>
                  </a:lnTo>
                  <a:lnTo>
                    <a:pt x="15284" y="1819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78" name="Forme libre : forme 1486">
              <a:extLst>
                <a:ext uri="{FF2B5EF4-FFF2-40B4-BE49-F238E27FC236}">
                  <a16:creationId xmlns:a16="http://schemas.microsoft.com/office/drawing/2014/main" id="{CDB1CEDA-316F-4797-80CE-19021611029A}"/>
                </a:ext>
              </a:extLst>
            </p:cNvPr>
            <p:cNvSpPr/>
            <p:nvPr/>
          </p:nvSpPr>
          <p:spPr>
            <a:xfrm>
              <a:off x="7786005" y="1466530"/>
              <a:ext cx="16134" cy="16134"/>
            </a:xfrm>
            <a:custGeom>
              <a:avLst/>
              <a:gdLst>
                <a:gd name="connsiteX0" fmla="*/ 3025 w 16134"/>
                <a:gd name="connsiteY0" fmla="*/ 13311 h 16134"/>
                <a:gd name="connsiteX1" fmla="*/ 14279 w 16134"/>
                <a:gd name="connsiteY1" fmla="*/ 7502 h 16134"/>
                <a:gd name="connsiteX2" fmla="*/ 11052 w 16134"/>
                <a:gd name="connsiteY2" fmla="*/ 3025 h 16134"/>
                <a:gd name="connsiteX3" fmla="*/ 5607 w 16134"/>
                <a:gd name="connsiteY3" fmla="*/ 4639 h 16134"/>
              </a:gdLst>
              <a:ahLst/>
              <a:cxnLst>
                <a:cxn ang="0">
                  <a:pos x="connsiteX0" y="connsiteY0"/>
                </a:cxn>
                <a:cxn ang="0">
                  <a:pos x="connsiteX1" y="connsiteY1"/>
                </a:cxn>
                <a:cxn ang="0">
                  <a:pos x="connsiteX2" y="connsiteY2"/>
                </a:cxn>
                <a:cxn ang="0">
                  <a:pos x="connsiteX3" y="connsiteY3"/>
                </a:cxn>
              </a:cxnLst>
              <a:rect l="l" t="t" r="r" b="b"/>
              <a:pathLst>
                <a:path w="16134" h="16134">
                  <a:moveTo>
                    <a:pt x="3025" y="13311"/>
                  </a:moveTo>
                  <a:lnTo>
                    <a:pt x="14279" y="7502"/>
                  </a:lnTo>
                  <a:lnTo>
                    <a:pt x="11052" y="3025"/>
                  </a:lnTo>
                  <a:lnTo>
                    <a:pt x="5607" y="463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79" name="Forme libre : forme 1487">
              <a:extLst>
                <a:ext uri="{FF2B5EF4-FFF2-40B4-BE49-F238E27FC236}">
                  <a16:creationId xmlns:a16="http://schemas.microsoft.com/office/drawing/2014/main" id="{4F8C92A6-7F11-40AF-9C5B-7D6FCFA33081}"/>
                </a:ext>
              </a:extLst>
            </p:cNvPr>
            <p:cNvSpPr/>
            <p:nvPr/>
          </p:nvSpPr>
          <p:spPr>
            <a:xfrm>
              <a:off x="7786327" y="1490327"/>
              <a:ext cx="16134" cy="16134"/>
            </a:xfrm>
            <a:custGeom>
              <a:avLst/>
              <a:gdLst>
                <a:gd name="connsiteX0" fmla="*/ 3025 w 16134"/>
                <a:gd name="connsiteY0" fmla="*/ 13996 h 16134"/>
                <a:gd name="connsiteX1" fmla="*/ 3025 w 16134"/>
                <a:gd name="connsiteY1" fmla="*/ 8833 h 16134"/>
                <a:gd name="connsiteX2" fmla="*/ 12988 w 16134"/>
                <a:gd name="connsiteY2" fmla="*/ 3025 h 16134"/>
                <a:gd name="connsiteX3" fmla="*/ 13956 w 16134"/>
                <a:gd name="connsiteY3" fmla="*/ 7543 h 16134"/>
              </a:gdLst>
              <a:ahLst/>
              <a:cxnLst>
                <a:cxn ang="0">
                  <a:pos x="connsiteX0" y="connsiteY0"/>
                </a:cxn>
                <a:cxn ang="0">
                  <a:pos x="connsiteX1" y="connsiteY1"/>
                </a:cxn>
                <a:cxn ang="0">
                  <a:pos x="connsiteX2" y="connsiteY2"/>
                </a:cxn>
                <a:cxn ang="0">
                  <a:pos x="connsiteX3" y="connsiteY3"/>
                </a:cxn>
              </a:cxnLst>
              <a:rect l="l" t="t" r="r" b="b"/>
              <a:pathLst>
                <a:path w="16134" h="16134">
                  <a:moveTo>
                    <a:pt x="3025" y="13996"/>
                  </a:moveTo>
                  <a:lnTo>
                    <a:pt x="3025" y="8833"/>
                  </a:lnTo>
                  <a:lnTo>
                    <a:pt x="12988" y="3025"/>
                  </a:lnTo>
                  <a:lnTo>
                    <a:pt x="13956" y="75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80" name="Forme libre : forme 1488">
              <a:extLst>
                <a:ext uri="{FF2B5EF4-FFF2-40B4-BE49-F238E27FC236}">
                  <a16:creationId xmlns:a16="http://schemas.microsoft.com/office/drawing/2014/main" id="{009897C4-C15C-4288-9BC9-6D61F899ACF2}"/>
                </a:ext>
              </a:extLst>
            </p:cNvPr>
            <p:cNvSpPr/>
            <p:nvPr/>
          </p:nvSpPr>
          <p:spPr>
            <a:xfrm>
              <a:off x="7836867" y="1394410"/>
              <a:ext cx="12101" cy="28235"/>
            </a:xfrm>
            <a:custGeom>
              <a:avLst/>
              <a:gdLst>
                <a:gd name="connsiteX0" fmla="*/ 10729 w 12100"/>
                <a:gd name="connsiteY0" fmla="*/ 29082 h 28234"/>
                <a:gd name="connsiteX1" fmla="*/ 3025 w 12100"/>
                <a:gd name="connsiteY1" fmla="*/ 22991 h 28234"/>
                <a:gd name="connsiteX2" fmla="*/ 6897 w 12100"/>
                <a:gd name="connsiteY2" fmla="*/ 3025 h 28234"/>
                <a:gd name="connsiteX3" fmla="*/ 12343 w 12100"/>
                <a:gd name="connsiteY3" fmla="*/ 4639 h 28234"/>
              </a:gdLst>
              <a:ahLst/>
              <a:cxnLst>
                <a:cxn ang="0">
                  <a:pos x="connsiteX0" y="connsiteY0"/>
                </a:cxn>
                <a:cxn ang="0">
                  <a:pos x="connsiteX1" y="connsiteY1"/>
                </a:cxn>
                <a:cxn ang="0">
                  <a:pos x="connsiteX2" y="connsiteY2"/>
                </a:cxn>
                <a:cxn ang="0">
                  <a:pos x="connsiteX3" y="connsiteY3"/>
                </a:cxn>
              </a:cxnLst>
              <a:rect l="l" t="t" r="r" b="b"/>
              <a:pathLst>
                <a:path w="12100" h="28234">
                  <a:moveTo>
                    <a:pt x="10729" y="29082"/>
                  </a:moveTo>
                  <a:lnTo>
                    <a:pt x="3025" y="22991"/>
                  </a:lnTo>
                  <a:lnTo>
                    <a:pt x="6897" y="3025"/>
                  </a:lnTo>
                  <a:lnTo>
                    <a:pt x="12343" y="463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81" name="Forme libre : forme 1489">
              <a:extLst>
                <a:ext uri="{FF2B5EF4-FFF2-40B4-BE49-F238E27FC236}">
                  <a16:creationId xmlns:a16="http://schemas.microsoft.com/office/drawing/2014/main" id="{6A154F38-745B-4FF3-A108-680186DF52ED}"/>
                </a:ext>
              </a:extLst>
            </p:cNvPr>
            <p:cNvSpPr/>
            <p:nvPr/>
          </p:nvSpPr>
          <p:spPr>
            <a:xfrm>
              <a:off x="7805325" y="1410504"/>
              <a:ext cx="20168" cy="20168"/>
            </a:xfrm>
            <a:custGeom>
              <a:avLst/>
              <a:gdLst>
                <a:gd name="connsiteX0" fmla="*/ 3025 w 20167"/>
                <a:gd name="connsiteY0" fmla="*/ 17506 h 20167"/>
                <a:gd name="connsiteX1" fmla="*/ 13311 w 20167"/>
                <a:gd name="connsiteY1" fmla="*/ 3025 h 20167"/>
                <a:gd name="connsiteX2" fmla="*/ 17506 w 20167"/>
                <a:gd name="connsiteY2" fmla="*/ 8511 h 20167"/>
                <a:gd name="connsiteX3" fmla="*/ 8793 w 20167"/>
                <a:gd name="connsiteY3" fmla="*/ 18474 h 20167"/>
              </a:gdLst>
              <a:ahLst/>
              <a:cxnLst>
                <a:cxn ang="0">
                  <a:pos x="connsiteX0" y="connsiteY0"/>
                </a:cxn>
                <a:cxn ang="0">
                  <a:pos x="connsiteX1" y="connsiteY1"/>
                </a:cxn>
                <a:cxn ang="0">
                  <a:pos x="connsiteX2" y="connsiteY2"/>
                </a:cxn>
                <a:cxn ang="0">
                  <a:pos x="connsiteX3" y="connsiteY3"/>
                </a:cxn>
              </a:cxnLst>
              <a:rect l="l" t="t" r="r" b="b"/>
              <a:pathLst>
                <a:path w="20167" h="20167">
                  <a:moveTo>
                    <a:pt x="3025" y="17506"/>
                  </a:moveTo>
                  <a:lnTo>
                    <a:pt x="13311" y="3025"/>
                  </a:lnTo>
                  <a:lnTo>
                    <a:pt x="17506" y="8511"/>
                  </a:lnTo>
                  <a:lnTo>
                    <a:pt x="8793" y="1847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82" name="Forme libre : forme 1490">
              <a:extLst>
                <a:ext uri="{FF2B5EF4-FFF2-40B4-BE49-F238E27FC236}">
                  <a16:creationId xmlns:a16="http://schemas.microsoft.com/office/drawing/2014/main" id="{1CA92652-4755-4EAD-9D3D-FB8F9950E291}"/>
                </a:ext>
              </a:extLst>
            </p:cNvPr>
            <p:cNvSpPr/>
            <p:nvPr/>
          </p:nvSpPr>
          <p:spPr>
            <a:xfrm>
              <a:off x="7791773" y="1429179"/>
              <a:ext cx="12101" cy="12101"/>
            </a:xfrm>
            <a:custGeom>
              <a:avLst/>
              <a:gdLst>
                <a:gd name="connsiteX0" fmla="*/ 5284 w 12100"/>
                <a:gd name="connsiteY0" fmla="*/ 3025 h 12100"/>
                <a:gd name="connsiteX1" fmla="*/ 3025 w 12100"/>
                <a:gd name="connsiteY1" fmla="*/ 8793 h 12100"/>
                <a:gd name="connsiteX2" fmla="*/ 10769 w 12100"/>
                <a:gd name="connsiteY2" fmla="*/ 11375 h 12100"/>
                <a:gd name="connsiteX3" fmla="*/ 12060 w 12100"/>
                <a:gd name="connsiteY3" fmla="*/ 5284 h 12100"/>
              </a:gdLst>
              <a:ahLst/>
              <a:cxnLst>
                <a:cxn ang="0">
                  <a:pos x="connsiteX0" y="connsiteY0"/>
                </a:cxn>
                <a:cxn ang="0">
                  <a:pos x="connsiteX1" y="connsiteY1"/>
                </a:cxn>
                <a:cxn ang="0">
                  <a:pos x="connsiteX2" y="connsiteY2"/>
                </a:cxn>
                <a:cxn ang="0">
                  <a:pos x="connsiteX3" y="connsiteY3"/>
                </a:cxn>
              </a:cxnLst>
              <a:rect l="l" t="t" r="r" b="b"/>
              <a:pathLst>
                <a:path w="12100" h="12100">
                  <a:moveTo>
                    <a:pt x="5284" y="3025"/>
                  </a:moveTo>
                  <a:lnTo>
                    <a:pt x="3025" y="8793"/>
                  </a:lnTo>
                  <a:lnTo>
                    <a:pt x="10769" y="11375"/>
                  </a:lnTo>
                  <a:lnTo>
                    <a:pt x="12060" y="52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83" name="Forme libre : forme 1491">
              <a:extLst>
                <a:ext uri="{FF2B5EF4-FFF2-40B4-BE49-F238E27FC236}">
                  <a16:creationId xmlns:a16="http://schemas.microsoft.com/office/drawing/2014/main" id="{A348AA49-90D9-4641-866A-61E27A28D399}"/>
                </a:ext>
              </a:extLst>
            </p:cNvPr>
            <p:cNvSpPr/>
            <p:nvPr/>
          </p:nvSpPr>
          <p:spPr>
            <a:xfrm>
              <a:off x="7748654" y="1367345"/>
              <a:ext cx="44369" cy="40335"/>
            </a:xfrm>
            <a:custGeom>
              <a:avLst/>
              <a:gdLst>
                <a:gd name="connsiteX0" fmla="*/ 3025 w 44368"/>
                <a:gd name="connsiteY0" fmla="*/ 40053 h 40335"/>
                <a:gd name="connsiteX1" fmla="*/ 3025 w 44368"/>
                <a:gd name="connsiteY1" fmla="*/ 32349 h 40335"/>
                <a:gd name="connsiteX2" fmla="*/ 10124 w 44368"/>
                <a:gd name="connsiteY2" fmla="*/ 30090 h 40335"/>
                <a:gd name="connsiteX3" fmla="*/ 8511 w 44368"/>
                <a:gd name="connsiteY3" fmla="*/ 27186 h 40335"/>
                <a:gd name="connsiteX4" fmla="*/ 14279 w 44368"/>
                <a:gd name="connsiteY4" fmla="*/ 22346 h 40335"/>
                <a:gd name="connsiteX5" fmla="*/ 12988 w 44368"/>
                <a:gd name="connsiteY5" fmla="*/ 12060 h 40335"/>
                <a:gd name="connsiteX6" fmla="*/ 26863 w 44368"/>
                <a:gd name="connsiteY6" fmla="*/ 6897 h 40335"/>
                <a:gd name="connsiteX7" fmla="*/ 31341 w 44368"/>
                <a:gd name="connsiteY7" fmla="*/ 7543 h 40335"/>
                <a:gd name="connsiteX8" fmla="*/ 31663 w 44368"/>
                <a:gd name="connsiteY8" fmla="*/ 13028 h 40335"/>
                <a:gd name="connsiteX9" fmla="*/ 39730 w 44368"/>
                <a:gd name="connsiteY9" fmla="*/ 3025 h 40335"/>
                <a:gd name="connsiteX10" fmla="*/ 43602 w 44368"/>
                <a:gd name="connsiteY10" fmla="*/ 3670 h 40335"/>
                <a:gd name="connsiteX11" fmla="*/ 30695 w 44368"/>
                <a:gd name="connsiteY11" fmla="*/ 23959 h 40335"/>
                <a:gd name="connsiteX12" fmla="*/ 26218 w 44368"/>
                <a:gd name="connsiteY12" fmla="*/ 22991 h 40335"/>
                <a:gd name="connsiteX13" fmla="*/ 21700 w 44368"/>
                <a:gd name="connsiteY13" fmla="*/ 35576 h 40335"/>
                <a:gd name="connsiteX14" fmla="*/ 8511 w 44368"/>
                <a:gd name="connsiteY14" fmla="*/ 40053 h 4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68" h="40335">
                  <a:moveTo>
                    <a:pt x="3025" y="40053"/>
                  </a:moveTo>
                  <a:lnTo>
                    <a:pt x="3025" y="32349"/>
                  </a:lnTo>
                  <a:lnTo>
                    <a:pt x="10124" y="30090"/>
                  </a:lnTo>
                  <a:lnTo>
                    <a:pt x="8511" y="27186"/>
                  </a:lnTo>
                  <a:lnTo>
                    <a:pt x="14279" y="22346"/>
                  </a:lnTo>
                  <a:lnTo>
                    <a:pt x="12988" y="12060"/>
                  </a:lnTo>
                  <a:lnTo>
                    <a:pt x="26863" y="6897"/>
                  </a:lnTo>
                  <a:lnTo>
                    <a:pt x="31341" y="7543"/>
                  </a:lnTo>
                  <a:lnTo>
                    <a:pt x="31663" y="13028"/>
                  </a:lnTo>
                  <a:lnTo>
                    <a:pt x="39730" y="3025"/>
                  </a:lnTo>
                  <a:lnTo>
                    <a:pt x="43602" y="3670"/>
                  </a:lnTo>
                  <a:lnTo>
                    <a:pt x="30695" y="23959"/>
                  </a:lnTo>
                  <a:lnTo>
                    <a:pt x="26218" y="22991"/>
                  </a:lnTo>
                  <a:lnTo>
                    <a:pt x="21700" y="35576"/>
                  </a:lnTo>
                  <a:lnTo>
                    <a:pt x="8511" y="4005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84" name="Forme libre : forme 1492">
              <a:extLst>
                <a:ext uri="{FF2B5EF4-FFF2-40B4-BE49-F238E27FC236}">
                  <a16:creationId xmlns:a16="http://schemas.microsoft.com/office/drawing/2014/main" id="{C43F068F-0F9A-4FBF-A7F5-E2808C48193E}"/>
                </a:ext>
              </a:extLst>
            </p:cNvPr>
            <p:cNvSpPr/>
            <p:nvPr/>
          </p:nvSpPr>
          <p:spPr>
            <a:xfrm>
              <a:off x="7711667" y="1394087"/>
              <a:ext cx="32268" cy="28235"/>
            </a:xfrm>
            <a:custGeom>
              <a:avLst/>
              <a:gdLst>
                <a:gd name="connsiteX0" fmla="*/ 29082 w 32268"/>
                <a:gd name="connsiteY0" fmla="*/ 14924 h 28234"/>
                <a:gd name="connsiteX1" fmla="*/ 23274 w 32268"/>
                <a:gd name="connsiteY1" fmla="*/ 15247 h 28234"/>
                <a:gd name="connsiteX2" fmla="*/ 14601 w 32268"/>
                <a:gd name="connsiteY2" fmla="*/ 26823 h 28234"/>
                <a:gd name="connsiteX3" fmla="*/ 3025 w 32268"/>
                <a:gd name="connsiteY3" fmla="*/ 28759 h 28234"/>
                <a:gd name="connsiteX4" fmla="*/ 5284 w 32268"/>
                <a:gd name="connsiteY4" fmla="*/ 14279 h 28234"/>
                <a:gd name="connsiteX5" fmla="*/ 6252 w 32268"/>
                <a:gd name="connsiteY5" fmla="*/ 3671 h 28234"/>
                <a:gd name="connsiteX6" fmla="*/ 22991 w 32268"/>
                <a:gd name="connsiteY6" fmla="*/ 3025 h 28234"/>
                <a:gd name="connsiteX7" fmla="*/ 26541 w 32268"/>
                <a:gd name="connsiteY7" fmla="*/ 7220 h 28234"/>
                <a:gd name="connsiteX8" fmla="*/ 32349 w 32268"/>
                <a:gd name="connsiteY8" fmla="*/ 6575 h 28234"/>
                <a:gd name="connsiteX9" fmla="*/ 29082 w 32268"/>
                <a:gd name="connsiteY9" fmla="*/ 14924 h 2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68" h="28234">
                  <a:moveTo>
                    <a:pt x="29082" y="14924"/>
                  </a:moveTo>
                  <a:cubicBezTo>
                    <a:pt x="27468" y="14924"/>
                    <a:pt x="23274" y="15247"/>
                    <a:pt x="23274" y="15247"/>
                  </a:cubicBezTo>
                  <a:lnTo>
                    <a:pt x="14601" y="26823"/>
                  </a:lnTo>
                  <a:lnTo>
                    <a:pt x="3025" y="28759"/>
                  </a:lnTo>
                  <a:lnTo>
                    <a:pt x="5284" y="14279"/>
                  </a:lnTo>
                  <a:lnTo>
                    <a:pt x="6252" y="3671"/>
                  </a:lnTo>
                  <a:lnTo>
                    <a:pt x="22991" y="3025"/>
                  </a:lnTo>
                  <a:lnTo>
                    <a:pt x="26541" y="7220"/>
                  </a:lnTo>
                  <a:lnTo>
                    <a:pt x="32349" y="6575"/>
                  </a:lnTo>
                  <a:lnTo>
                    <a:pt x="29082" y="1492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85" name="Forme libre : forme 1493">
              <a:extLst>
                <a:ext uri="{FF2B5EF4-FFF2-40B4-BE49-F238E27FC236}">
                  <a16:creationId xmlns:a16="http://schemas.microsoft.com/office/drawing/2014/main" id="{48786A7A-7990-4EB2-A197-8BE022DCDA6B}"/>
                </a:ext>
              </a:extLst>
            </p:cNvPr>
            <p:cNvSpPr/>
            <p:nvPr/>
          </p:nvSpPr>
          <p:spPr>
            <a:xfrm>
              <a:off x="7753172" y="1311320"/>
              <a:ext cx="52436" cy="36302"/>
            </a:xfrm>
            <a:custGeom>
              <a:avLst/>
              <a:gdLst>
                <a:gd name="connsiteX0" fmla="*/ 39730 w 52435"/>
                <a:gd name="connsiteY0" fmla="*/ 11092 h 36301"/>
                <a:gd name="connsiteX1" fmla="*/ 35535 w 52435"/>
                <a:gd name="connsiteY1" fmla="*/ 12060 h 36301"/>
                <a:gd name="connsiteX2" fmla="*/ 30695 w 52435"/>
                <a:gd name="connsiteY2" fmla="*/ 21378 h 36301"/>
                <a:gd name="connsiteX3" fmla="*/ 17506 w 52435"/>
                <a:gd name="connsiteY3" fmla="*/ 24604 h 36301"/>
                <a:gd name="connsiteX4" fmla="*/ 12020 w 52435"/>
                <a:gd name="connsiteY4" fmla="*/ 32672 h 36301"/>
                <a:gd name="connsiteX5" fmla="*/ 3025 w 52435"/>
                <a:gd name="connsiteY5" fmla="*/ 32672 h 36301"/>
                <a:gd name="connsiteX6" fmla="*/ 5284 w 52435"/>
                <a:gd name="connsiteY6" fmla="*/ 18837 h 36301"/>
                <a:gd name="connsiteX7" fmla="*/ 14279 w 52435"/>
                <a:gd name="connsiteY7" fmla="*/ 15610 h 36301"/>
                <a:gd name="connsiteX8" fmla="*/ 17828 w 52435"/>
                <a:gd name="connsiteY8" fmla="*/ 9479 h 36301"/>
                <a:gd name="connsiteX9" fmla="*/ 28759 w 52435"/>
                <a:gd name="connsiteY9" fmla="*/ 9479 h 36301"/>
                <a:gd name="connsiteX10" fmla="*/ 31018 w 52435"/>
                <a:gd name="connsiteY10" fmla="*/ 3025 h 36301"/>
                <a:gd name="connsiteX11" fmla="*/ 47434 w 52435"/>
                <a:gd name="connsiteY11" fmla="*/ 3670 h 36301"/>
                <a:gd name="connsiteX12" fmla="*/ 49048 w 52435"/>
                <a:gd name="connsiteY12" fmla="*/ 10770 h 36301"/>
                <a:gd name="connsiteX13" fmla="*/ 52597 w 52435"/>
                <a:gd name="connsiteY13" fmla="*/ 16900 h 36301"/>
                <a:gd name="connsiteX14" fmla="*/ 50661 w 52435"/>
                <a:gd name="connsiteY14" fmla="*/ 26218 h 36301"/>
                <a:gd name="connsiteX15" fmla="*/ 37149 w 52435"/>
                <a:gd name="connsiteY15" fmla="*/ 34930 h 36301"/>
                <a:gd name="connsiteX16" fmla="*/ 25895 w 52435"/>
                <a:gd name="connsiteY16" fmla="*/ 33317 h 36301"/>
                <a:gd name="connsiteX17" fmla="*/ 26863 w 52435"/>
                <a:gd name="connsiteY17" fmla="*/ 25573 h 36301"/>
                <a:gd name="connsiteX18" fmla="*/ 36503 w 52435"/>
                <a:gd name="connsiteY18" fmla="*/ 23314 h 36301"/>
                <a:gd name="connsiteX19" fmla="*/ 42634 w 52435"/>
                <a:gd name="connsiteY19" fmla="*/ 18474 h 36301"/>
                <a:gd name="connsiteX20" fmla="*/ 39730 w 52435"/>
                <a:gd name="connsiteY20" fmla="*/ 11092 h 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435" h="36301">
                  <a:moveTo>
                    <a:pt x="39730" y="11092"/>
                  </a:moveTo>
                  <a:lnTo>
                    <a:pt x="35535" y="12060"/>
                  </a:lnTo>
                  <a:lnTo>
                    <a:pt x="30695" y="21378"/>
                  </a:lnTo>
                  <a:lnTo>
                    <a:pt x="17506" y="24604"/>
                  </a:lnTo>
                  <a:lnTo>
                    <a:pt x="12020" y="32672"/>
                  </a:lnTo>
                  <a:lnTo>
                    <a:pt x="3025" y="32672"/>
                  </a:lnTo>
                  <a:lnTo>
                    <a:pt x="5284" y="18837"/>
                  </a:lnTo>
                  <a:lnTo>
                    <a:pt x="14279" y="15610"/>
                  </a:lnTo>
                  <a:lnTo>
                    <a:pt x="17828" y="9479"/>
                  </a:lnTo>
                  <a:lnTo>
                    <a:pt x="28759" y="9479"/>
                  </a:lnTo>
                  <a:lnTo>
                    <a:pt x="31018" y="3025"/>
                  </a:lnTo>
                  <a:lnTo>
                    <a:pt x="47434" y="3670"/>
                  </a:lnTo>
                  <a:lnTo>
                    <a:pt x="49048" y="10770"/>
                  </a:lnTo>
                  <a:lnTo>
                    <a:pt x="52597" y="16900"/>
                  </a:lnTo>
                  <a:lnTo>
                    <a:pt x="50661" y="26218"/>
                  </a:lnTo>
                  <a:lnTo>
                    <a:pt x="37149" y="34930"/>
                  </a:lnTo>
                  <a:lnTo>
                    <a:pt x="25895" y="33317"/>
                  </a:lnTo>
                  <a:cubicBezTo>
                    <a:pt x="25895" y="33317"/>
                    <a:pt x="25573" y="25573"/>
                    <a:pt x="26863" y="25573"/>
                  </a:cubicBezTo>
                  <a:cubicBezTo>
                    <a:pt x="28154" y="25573"/>
                    <a:pt x="36503" y="23314"/>
                    <a:pt x="36503" y="23314"/>
                  </a:cubicBezTo>
                  <a:lnTo>
                    <a:pt x="42634" y="18474"/>
                  </a:lnTo>
                  <a:lnTo>
                    <a:pt x="39730" y="1109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86" name="Forme libre : forme 1494">
              <a:extLst>
                <a:ext uri="{FF2B5EF4-FFF2-40B4-BE49-F238E27FC236}">
                  <a16:creationId xmlns:a16="http://schemas.microsoft.com/office/drawing/2014/main" id="{D7935DF6-AAD8-4930-988C-278A20E604A9}"/>
                </a:ext>
              </a:extLst>
            </p:cNvPr>
            <p:cNvSpPr/>
            <p:nvPr/>
          </p:nvSpPr>
          <p:spPr>
            <a:xfrm>
              <a:off x="7785359" y="1290749"/>
              <a:ext cx="12101" cy="20168"/>
            </a:xfrm>
            <a:custGeom>
              <a:avLst/>
              <a:gdLst>
                <a:gd name="connsiteX0" fmla="*/ 7220 w 12100"/>
                <a:gd name="connsiteY0" fmla="*/ 18474 h 20167"/>
                <a:gd name="connsiteX1" fmla="*/ 3025 w 12100"/>
                <a:gd name="connsiteY1" fmla="*/ 5607 h 20167"/>
                <a:gd name="connsiteX2" fmla="*/ 3670 w 12100"/>
                <a:gd name="connsiteY2" fmla="*/ 3025 h 20167"/>
                <a:gd name="connsiteX3" fmla="*/ 12988 w 12100"/>
                <a:gd name="connsiteY3" fmla="*/ 20410 h 20167"/>
              </a:gdLst>
              <a:ahLst/>
              <a:cxnLst>
                <a:cxn ang="0">
                  <a:pos x="connsiteX0" y="connsiteY0"/>
                </a:cxn>
                <a:cxn ang="0">
                  <a:pos x="connsiteX1" y="connsiteY1"/>
                </a:cxn>
                <a:cxn ang="0">
                  <a:pos x="connsiteX2" y="connsiteY2"/>
                </a:cxn>
                <a:cxn ang="0">
                  <a:pos x="connsiteX3" y="connsiteY3"/>
                </a:cxn>
              </a:cxnLst>
              <a:rect l="l" t="t" r="r" b="b"/>
              <a:pathLst>
                <a:path w="12100" h="20167">
                  <a:moveTo>
                    <a:pt x="7220" y="18474"/>
                  </a:moveTo>
                  <a:lnTo>
                    <a:pt x="3025" y="5607"/>
                  </a:lnTo>
                  <a:lnTo>
                    <a:pt x="3670" y="3025"/>
                  </a:lnTo>
                  <a:lnTo>
                    <a:pt x="12988" y="204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87" name="Forme libre : forme 1495">
              <a:extLst>
                <a:ext uri="{FF2B5EF4-FFF2-40B4-BE49-F238E27FC236}">
                  <a16:creationId xmlns:a16="http://schemas.microsoft.com/office/drawing/2014/main" id="{76BB21BD-06DB-4E3A-8208-722AAF1D81AE}"/>
                </a:ext>
              </a:extLst>
            </p:cNvPr>
            <p:cNvSpPr/>
            <p:nvPr/>
          </p:nvSpPr>
          <p:spPr>
            <a:xfrm>
              <a:off x="7796613" y="1288933"/>
              <a:ext cx="72603" cy="92771"/>
            </a:xfrm>
            <a:custGeom>
              <a:avLst/>
              <a:gdLst>
                <a:gd name="connsiteX0" fmla="*/ 17183 w 72603"/>
                <a:gd name="connsiteY0" fmla="*/ 32188 h 92771"/>
                <a:gd name="connsiteX1" fmla="*/ 25250 w 72603"/>
                <a:gd name="connsiteY1" fmla="*/ 34124 h 92771"/>
                <a:gd name="connsiteX2" fmla="*/ 25572 w 72603"/>
                <a:gd name="connsiteY2" fmla="*/ 38641 h 92771"/>
                <a:gd name="connsiteX3" fmla="*/ 17505 w 72603"/>
                <a:gd name="connsiteY3" fmla="*/ 38641 h 92771"/>
                <a:gd name="connsiteX4" fmla="*/ 16537 w 72603"/>
                <a:gd name="connsiteY4" fmla="*/ 46063 h 92771"/>
                <a:gd name="connsiteX5" fmla="*/ 18796 w 72603"/>
                <a:gd name="connsiteY5" fmla="*/ 48967 h 92771"/>
                <a:gd name="connsiteX6" fmla="*/ 16860 w 72603"/>
                <a:gd name="connsiteY6" fmla="*/ 55098 h 92771"/>
                <a:gd name="connsiteX7" fmla="*/ 5929 w 72603"/>
                <a:gd name="connsiteY7" fmla="*/ 60584 h 92771"/>
                <a:gd name="connsiteX8" fmla="*/ 4639 w 72603"/>
                <a:gd name="connsiteY8" fmla="*/ 65101 h 92771"/>
                <a:gd name="connsiteX9" fmla="*/ 9801 w 72603"/>
                <a:gd name="connsiteY9" fmla="*/ 68328 h 92771"/>
                <a:gd name="connsiteX10" fmla="*/ 8188 w 72603"/>
                <a:gd name="connsiteY10" fmla="*/ 79259 h 92771"/>
                <a:gd name="connsiteX11" fmla="*/ 3025 w 72603"/>
                <a:gd name="connsiteY11" fmla="*/ 88253 h 92771"/>
                <a:gd name="connsiteX12" fmla="*/ 3348 w 72603"/>
                <a:gd name="connsiteY12" fmla="*/ 92771 h 92771"/>
                <a:gd name="connsiteX13" fmla="*/ 21378 w 72603"/>
                <a:gd name="connsiteY13" fmla="*/ 70869 h 92771"/>
                <a:gd name="connsiteX14" fmla="*/ 15247 w 72603"/>
                <a:gd name="connsiteY14" fmla="*/ 88253 h 92771"/>
                <a:gd name="connsiteX15" fmla="*/ 25855 w 72603"/>
                <a:gd name="connsiteY15" fmla="*/ 92771 h 92771"/>
                <a:gd name="connsiteX16" fmla="*/ 38399 w 72603"/>
                <a:gd name="connsiteY16" fmla="*/ 72160 h 92771"/>
                <a:gd name="connsiteX17" fmla="*/ 43562 w 72603"/>
                <a:gd name="connsiteY17" fmla="*/ 77323 h 92771"/>
                <a:gd name="connsiteX18" fmla="*/ 46789 w 72603"/>
                <a:gd name="connsiteY18" fmla="*/ 75709 h 92771"/>
                <a:gd name="connsiteX19" fmla="*/ 47434 w 72603"/>
                <a:gd name="connsiteY19" fmla="*/ 60584 h 92771"/>
                <a:gd name="connsiteX20" fmla="*/ 69659 w 72603"/>
                <a:gd name="connsiteY20" fmla="*/ 48685 h 92771"/>
                <a:gd name="connsiteX21" fmla="*/ 70950 w 72603"/>
                <a:gd name="connsiteY21" fmla="*/ 34527 h 92771"/>
                <a:gd name="connsiteX22" fmla="*/ 66432 w 72603"/>
                <a:gd name="connsiteY22" fmla="*/ 20047 h 92771"/>
                <a:gd name="connsiteX23" fmla="*/ 56469 w 72603"/>
                <a:gd name="connsiteY23" fmla="*/ 14238 h 92771"/>
                <a:gd name="connsiteX24" fmla="*/ 48402 w 72603"/>
                <a:gd name="connsiteY24" fmla="*/ 20047 h 92771"/>
                <a:gd name="connsiteX25" fmla="*/ 50338 w 72603"/>
                <a:gd name="connsiteY25" fmla="*/ 32268 h 92771"/>
                <a:gd name="connsiteX26" fmla="*/ 47434 w 72603"/>
                <a:gd name="connsiteY26" fmla="*/ 38722 h 92771"/>
                <a:gd name="connsiteX27" fmla="*/ 46466 w 72603"/>
                <a:gd name="connsiteY27" fmla="*/ 42917 h 92771"/>
                <a:gd name="connsiteX28" fmla="*/ 39367 w 72603"/>
                <a:gd name="connsiteY28" fmla="*/ 50661 h 92771"/>
                <a:gd name="connsiteX29" fmla="*/ 33236 w 72603"/>
                <a:gd name="connsiteY29" fmla="*/ 62883 h 92771"/>
                <a:gd name="connsiteX30" fmla="*/ 34850 w 72603"/>
                <a:gd name="connsiteY30" fmla="*/ 50016 h 92771"/>
                <a:gd name="connsiteX31" fmla="*/ 38399 w 72603"/>
                <a:gd name="connsiteY31" fmla="*/ 40376 h 92771"/>
                <a:gd name="connsiteX32" fmla="*/ 39044 w 72603"/>
                <a:gd name="connsiteY32" fmla="*/ 32954 h 92771"/>
                <a:gd name="connsiteX33" fmla="*/ 35172 w 72603"/>
                <a:gd name="connsiteY33" fmla="*/ 33277 h 92771"/>
                <a:gd name="connsiteX34" fmla="*/ 34527 w 72603"/>
                <a:gd name="connsiteY34" fmla="*/ 3025 h 92771"/>
                <a:gd name="connsiteX35" fmla="*/ 24564 w 72603"/>
                <a:gd name="connsiteY35" fmla="*/ 6575 h 92771"/>
                <a:gd name="connsiteX36" fmla="*/ 19078 w 72603"/>
                <a:gd name="connsiteY36" fmla="*/ 21055 h 92771"/>
                <a:gd name="connsiteX37" fmla="*/ 16820 w 72603"/>
                <a:gd name="connsiteY37" fmla="*/ 26541 h 92771"/>
                <a:gd name="connsiteX38" fmla="*/ 17183 w 72603"/>
                <a:gd name="connsiteY38" fmla="*/ 32188 h 9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2603" h="92771">
                  <a:moveTo>
                    <a:pt x="17183" y="32188"/>
                  </a:moveTo>
                  <a:lnTo>
                    <a:pt x="25250" y="34124"/>
                  </a:lnTo>
                  <a:lnTo>
                    <a:pt x="25572" y="38641"/>
                  </a:lnTo>
                  <a:lnTo>
                    <a:pt x="17505" y="38641"/>
                  </a:lnTo>
                  <a:lnTo>
                    <a:pt x="16537" y="46063"/>
                  </a:lnTo>
                  <a:lnTo>
                    <a:pt x="18796" y="48967"/>
                  </a:lnTo>
                  <a:lnTo>
                    <a:pt x="16860" y="55098"/>
                  </a:lnTo>
                  <a:lnTo>
                    <a:pt x="5929" y="60584"/>
                  </a:lnTo>
                  <a:lnTo>
                    <a:pt x="4639" y="65101"/>
                  </a:lnTo>
                  <a:lnTo>
                    <a:pt x="9801" y="68328"/>
                  </a:lnTo>
                  <a:lnTo>
                    <a:pt x="8188" y="79259"/>
                  </a:lnTo>
                  <a:lnTo>
                    <a:pt x="3025" y="88253"/>
                  </a:lnTo>
                  <a:lnTo>
                    <a:pt x="3348" y="92771"/>
                  </a:lnTo>
                  <a:lnTo>
                    <a:pt x="21378" y="70869"/>
                  </a:lnTo>
                  <a:lnTo>
                    <a:pt x="15247" y="88253"/>
                  </a:lnTo>
                  <a:lnTo>
                    <a:pt x="25855" y="92771"/>
                  </a:lnTo>
                  <a:lnTo>
                    <a:pt x="38399" y="72160"/>
                  </a:lnTo>
                  <a:lnTo>
                    <a:pt x="43562" y="77323"/>
                  </a:lnTo>
                  <a:lnTo>
                    <a:pt x="46789" y="75709"/>
                  </a:lnTo>
                  <a:lnTo>
                    <a:pt x="47434" y="60584"/>
                  </a:lnTo>
                  <a:lnTo>
                    <a:pt x="69659" y="48685"/>
                  </a:lnTo>
                  <a:lnTo>
                    <a:pt x="70950" y="34527"/>
                  </a:lnTo>
                  <a:lnTo>
                    <a:pt x="66432" y="20047"/>
                  </a:lnTo>
                  <a:lnTo>
                    <a:pt x="56469" y="14238"/>
                  </a:lnTo>
                  <a:lnTo>
                    <a:pt x="48402" y="20047"/>
                  </a:lnTo>
                  <a:lnTo>
                    <a:pt x="50338" y="32268"/>
                  </a:lnTo>
                  <a:lnTo>
                    <a:pt x="47434" y="38722"/>
                  </a:lnTo>
                  <a:lnTo>
                    <a:pt x="46466" y="42917"/>
                  </a:lnTo>
                  <a:lnTo>
                    <a:pt x="39367" y="50661"/>
                  </a:lnTo>
                  <a:lnTo>
                    <a:pt x="33236" y="62883"/>
                  </a:lnTo>
                  <a:lnTo>
                    <a:pt x="34850" y="50016"/>
                  </a:lnTo>
                  <a:lnTo>
                    <a:pt x="38399" y="40376"/>
                  </a:lnTo>
                  <a:lnTo>
                    <a:pt x="39044" y="32954"/>
                  </a:lnTo>
                  <a:lnTo>
                    <a:pt x="35172" y="33277"/>
                  </a:lnTo>
                  <a:lnTo>
                    <a:pt x="34527" y="3025"/>
                  </a:lnTo>
                  <a:cubicBezTo>
                    <a:pt x="34527" y="3025"/>
                    <a:pt x="24887" y="5607"/>
                    <a:pt x="24564" y="6575"/>
                  </a:cubicBezTo>
                  <a:cubicBezTo>
                    <a:pt x="24242" y="7543"/>
                    <a:pt x="19078" y="21055"/>
                    <a:pt x="19078" y="21055"/>
                  </a:cubicBezTo>
                  <a:lnTo>
                    <a:pt x="16820" y="26541"/>
                  </a:lnTo>
                  <a:lnTo>
                    <a:pt x="17183" y="3218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88" name="Forme libre : forme 1496">
              <a:extLst>
                <a:ext uri="{FF2B5EF4-FFF2-40B4-BE49-F238E27FC236}">
                  <a16:creationId xmlns:a16="http://schemas.microsoft.com/office/drawing/2014/main" id="{9CA0401D-9515-4A4F-9DFB-F5931CC5CCAB}"/>
                </a:ext>
              </a:extLst>
            </p:cNvPr>
            <p:cNvSpPr/>
            <p:nvPr/>
          </p:nvSpPr>
          <p:spPr>
            <a:xfrm>
              <a:off x="6196272" y="3397256"/>
              <a:ext cx="229911" cy="282347"/>
            </a:xfrm>
            <a:custGeom>
              <a:avLst/>
              <a:gdLst>
                <a:gd name="connsiteX0" fmla="*/ 15448 w 229910"/>
                <a:gd name="connsiteY0" fmla="*/ 181912 h 282346"/>
                <a:gd name="connsiteX1" fmla="*/ 14561 w 229910"/>
                <a:gd name="connsiteY1" fmla="*/ 194577 h 282346"/>
                <a:gd name="connsiteX2" fmla="*/ 4719 w 229910"/>
                <a:gd name="connsiteY2" fmla="*/ 199901 h 282346"/>
                <a:gd name="connsiteX3" fmla="*/ 4719 w 229910"/>
                <a:gd name="connsiteY3" fmla="*/ 203975 h 282346"/>
                <a:gd name="connsiteX4" fmla="*/ 16739 w 229910"/>
                <a:gd name="connsiteY4" fmla="*/ 203774 h 282346"/>
                <a:gd name="connsiteX5" fmla="*/ 18877 w 229910"/>
                <a:gd name="connsiteY5" fmla="*/ 206557 h 282346"/>
                <a:gd name="connsiteX6" fmla="*/ 24201 w 229910"/>
                <a:gd name="connsiteY6" fmla="*/ 207202 h 282346"/>
                <a:gd name="connsiteX7" fmla="*/ 27428 w 229910"/>
                <a:gd name="connsiteY7" fmla="*/ 209542 h 282346"/>
                <a:gd name="connsiteX8" fmla="*/ 17344 w 229910"/>
                <a:gd name="connsiteY8" fmla="*/ 209542 h 282346"/>
                <a:gd name="connsiteX9" fmla="*/ 14803 w 229910"/>
                <a:gd name="connsiteY9" fmla="*/ 212970 h 282346"/>
                <a:gd name="connsiteX10" fmla="*/ 19724 w 229910"/>
                <a:gd name="connsiteY10" fmla="*/ 218778 h 282346"/>
                <a:gd name="connsiteX11" fmla="*/ 44369 w 229910"/>
                <a:gd name="connsiteY11" fmla="*/ 219182 h 282346"/>
                <a:gd name="connsiteX12" fmla="*/ 50580 w 229910"/>
                <a:gd name="connsiteY12" fmla="*/ 210832 h 282346"/>
                <a:gd name="connsiteX13" fmla="*/ 57195 w 229910"/>
                <a:gd name="connsiteY13" fmla="*/ 209340 h 282346"/>
                <a:gd name="connsiteX14" fmla="*/ 69619 w 229910"/>
                <a:gd name="connsiteY14" fmla="*/ 211921 h 282346"/>
                <a:gd name="connsiteX15" fmla="*/ 77766 w 229910"/>
                <a:gd name="connsiteY15" fmla="*/ 207646 h 282346"/>
                <a:gd name="connsiteX16" fmla="*/ 79259 w 229910"/>
                <a:gd name="connsiteY16" fmla="*/ 221319 h 282346"/>
                <a:gd name="connsiteX17" fmla="*/ 93174 w 229910"/>
                <a:gd name="connsiteY17" fmla="*/ 225635 h 282346"/>
                <a:gd name="connsiteX18" fmla="*/ 97692 w 229910"/>
                <a:gd name="connsiteY18" fmla="*/ 230556 h 282346"/>
                <a:gd name="connsiteX19" fmla="*/ 78210 w 229910"/>
                <a:gd name="connsiteY19" fmla="*/ 233339 h 282346"/>
                <a:gd name="connsiteX20" fmla="*/ 78210 w 229910"/>
                <a:gd name="connsiteY20" fmla="*/ 239753 h 282346"/>
                <a:gd name="connsiteX21" fmla="*/ 88254 w 229910"/>
                <a:gd name="connsiteY21" fmla="*/ 242334 h 282346"/>
                <a:gd name="connsiteX22" fmla="*/ 95312 w 229910"/>
                <a:gd name="connsiteY22" fmla="*/ 242132 h 282346"/>
                <a:gd name="connsiteX23" fmla="*/ 103702 w 229910"/>
                <a:gd name="connsiteY23" fmla="*/ 243383 h 282346"/>
                <a:gd name="connsiteX24" fmla="*/ 107735 w 229910"/>
                <a:gd name="connsiteY24" fmla="*/ 239309 h 282346"/>
                <a:gd name="connsiteX25" fmla="*/ 115036 w 229910"/>
                <a:gd name="connsiteY25" fmla="*/ 237615 h 282346"/>
                <a:gd name="connsiteX26" fmla="*/ 118908 w 229910"/>
                <a:gd name="connsiteY26" fmla="*/ 240398 h 282346"/>
                <a:gd name="connsiteX27" fmla="*/ 122337 w 229910"/>
                <a:gd name="connsiteY27" fmla="*/ 245117 h 282346"/>
                <a:gd name="connsiteX28" fmla="*/ 126169 w 229910"/>
                <a:gd name="connsiteY28" fmla="*/ 260324 h 282346"/>
                <a:gd name="connsiteX29" fmla="*/ 140084 w 229910"/>
                <a:gd name="connsiteY29" fmla="*/ 276175 h 282346"/>
                <a:gd name="connsiteX30" fmla="*/ 152508 w 229910"/>
                <a:gd name="connsiteY30" fmla="*/ 281298 h 282346"/>
                <a:gd name="connsiteX31" fmla="*/ 170941 w 229910"/>
                <a:gd name="connsiteY31" fmla="*/ 280451 h 282346"/>
                <a:gd name="connsiteX32" fmla="*/ 173522 w 229910"/>
                <a:gd name="connsiteY32" fmla="*/ 272747 h 282346"/>
                <a:gd name="connsiteX33" fmla="*/ 187236 w 229910"/>
                <a:gd name="connsiteY33" fmla="*/ 265446 h 282346"/>
                <a:gd name="connsiteX34" fmla="*/ 200869 w 229910"/>
                <a:gd name="connsiteY34" fmla="*/ 260888 h 282346"/>
                <a:gd name="connsiteX35" fmla="*/ 213817 w 229910"/>
                <a:gd name="connsiteY35" fmla="*/ 251732 h 282346"/>
                <a:gd name="connsiteX36" fmla="*/ 216197 w 229910"/>
                <a:gd name="connsiteY36" fmla="*/ 248909 h 282346"/>
                <a:gd name="connsiteX37" fmla="*/ 224506 w 229910"/>
                <a:gd name="connsiteY37" fmla="*/ 228943 h 282346"/>
                <a:gd name="connsiteX38" fmla="*/ 226361 w 229910"/>
                <a:gd name="connsiteY38" fmla="*/ 216963 h 282346"/>
                <a:gd name="connsiteX39" fmla="*/ 204984 w 229910"/>
                <a:gd name="connsiteY39" fmla="*/ 203814 h 282346"/>
                <a:gd name="connsiteX40" fmla="*/ 196554 w 229910"/>
                <a:gd name="connsiteY40" fmla="*/ 169327 h 282346"/>
                <a:gd name="connsiteX41" fmla="*/ 215229 w 229910"/>
                <a:gd name="connsiteY41" fmla="*/ 147586 h 282346"/>
                <a:gd name="connsiteX42" fmla="*/ 215229 w 229910"/>
                <a:gd name="connsiteY42" fmla="*/ 145691 h 282346"/>
                <a:gd name="connsiteX43" fmla="*/ 200869 w 229910"/>
                <a:gd name="connsiteY43" fmla="*/ 124797 h 282346"/>
                <a:gd name="connsiteX44" fmla="*/ 213172 w 229910"/>
                <a:gd name="connsiteY44" fmla="*/ 98257 h 282346"/>
                <a:gd name="connsiteX45" fmla="*/ 209300 w 229910"/>
                <a:gd name="connsiteY45" fmla="*/ 69740 h 282346"/>
                <a:gd name="connsiteX46" fmla="*/ 224708 w 229910"/>
                <a:gd name="connsiteY46" fmla="*/ 57437 h 282346"/>
                <a:gd name="connsiteX47" fmla="*/ 228015 w 229910"/>
                <a:gd name="connsiteY47" fmla="*/ 55219 h 282346"/>
                <a:gd name="connsiteX48" fmla="*/ 227007 w 229910"/>
                <a:gd name="connsiteY48" fmla="*/ 51911 h 282346"/>
                <a:gd name="connsiteX49" fmla="*/ 204782 w 229910"/>
                <a:gd name="connsiteY49" fmla="*/ 6494 h 282346"/>
                <a:gd name="connsiteX50" fmla="*/ 204943 w 229910"/>
                <a:gd name="connsiteY50" fmla="*/ 6454 h 282346"/>
                <a:gd name="connsiteX51" fmla="*/ 201959 w 229910"/>
                <a:gd name="connsiteY51" fmla="*/ 6252 h 282346"/>
                <a:gd name="connsiteX52" fmla="*/ 194981 w 229910"/>
                <a:gd name="connsiteY52" fmla="*/ 9196 h 282346"/>
                <a:gd name="connsiteX53" fmla="*/ 179855 w 229910"/>
                <a:gd name="connsiteY53" fmla="*/ 10003 h 282346"/>
                <a:gd name="connsiteX54" fmla="*/ 170134 w 229910"/>
                <a:gd name="connsiteY54" fmla="*/ 3509 h 282346"/>
                <a:gd name="connsiteX55" fmla="*/ 165576 w 229910"/>
                <a:gd name="connsiteY55" fmla="*/ 3025 h 282346"/>
                <a:gd name="connsiteX56" fmla="*/ 161502 w 229910"/>
                <a:gd name="connsiteY56" fmla="*/ 5607 h 282346"/>
                <a:gd name="connsiteX57" fmla="*/ 151136 w 229910"/>
                <a:gd name="connsiteY57" fmla="*/ 9358 h 282346"/>
                <a:gd name="connsiteX58" fmla="*/ 136978 w 229910"/>
                <a:gd name="connsiteY58" fmla="*/ 9681 h 282346"/>
                <a:gd name="connsiteX59" fmla="*/ 117819 w 229910"/>
                <a:gd name="connsiteY59" fmla="*/ 22830 h 282346"/>
                <a:gd name="connsiteX60" fmla="*/ 115560 w 229910"/>
                <a:gd name="connsiteY60" fmla="*/ 32591 h 282346"/>
                <a:gd name="connsiteX61" fmla="*/ 99467 w 229910"/>
                <a:gd name="connsiteY61" fmla="*/ 42997 h 282346"/>
                <a:gd name="connsiteX62" fmla="*/ 89585 w 229910"/>
                <a:gd name="connsiteY62" fmla="*/ 43643 h 282346"/>
                <a:gd name="connsiteX63" fmla="*/ 84422 w 229910"/>
                <a:gd name="connsiteY63" fmla="*/ 51266 h 282346"/>
                <a:gd name="connsiteX64" fmla="*/ 80751 w 229910"/>
                <a:gd name="connsiteY64" fmla="*/ 54251 h 282346"/>
                <a:gd name="connsiteX65" fmla="*/ 80549 w 229910"/>
                <a:gd name="connsiteY65" fmla="*/ 57034 h 282346"/>
                <a:gd name="connsiteX66" fmla="*/ 82486 w 229910"/>
                <a:gd name="connsiteY66" fmla="*/ 60704 h 282346"/>
                <a:gd name="connsiteX67" fmla="*/ 95110 w 229910"/>
                <a:gd name="connsiteY67" fmla="*/ 61310 h 282346"/>
                <a:gd name="connsiteX68" fmla="*/ 103702 w 229910"/>
                <a:gd name="connsiteY68" fmla="*/ 54493 h 282346"/>
                <a:gd name="connsiteX69" fmla="*/ 108381 w 229910"/>
                <a:gd name="connsiteY69" fmla="*/ 53202 h 282346"/>
                <a:gd name="connsiteX70" fmla="*/ 133227 w 229910"/>
                <a:gd name="connsiteY70" fmla="*/ 53202 h 282346"/>
                <a:gd name="connsiteX71" fmla="*/ 131533 w 229910"/>
                <a:gd name="connsiteY71" fmla="*/ 56832 h 282346"/>
                <a:gd name="connsiteX72" fmla="*/ 128306 w 229910"/>
                <a:gd name="connsiteY72" fmla="*/ 65182 h 282346"/>
                <a:gd name="connsiteX73" fmla="*/ 127661 w 229910"/>
                <a:gd name="connsiteY73" fmla="*/ 72482 h 282346"/>
                <a:gd name="connsiteX74" fmla="*/ 131533 w 229910"/>
                <a:gd name="connsiteY74" fmla="*/ 81679 h 282346"/>
                <a:gd name="connsiteX75" fmla="*/ 123829 w 229910"/>
                <a:gd name="connsiteY75" fmla="*/ 95191 h 282346"/>
                <a:gd name="connsiteX76" fmla="*/ 123386 w 229910"/>
                <a:gd name="connsiteY76" fmla="*/ 100757 h 282346"/>
                <a:gd name="connsiteX77" fmla="*/ 124878 w 229910"/>
                <a:gd name="connsiteY77" fmla="*/ 105033 h 282346"/>
                <a:gd name="connsiteX78" fmla="*/ 128548 w 229910"/>
                <a:gd name="connsiteY78" fmla="*/ 109510 h 282346"/>
                <a:gd name="connsiteX79" fmla="*/ 124676 w 229910"/>
                <a:gd name="connsiteY79" fmla="*/ 112092 h 282346"/>
                <a:gd name="connsiteX80" fmla="*/ 122538 w 229910"/>
                <a:gd name="connsiteY80" fmla="*/ 121933 h 282346"/>
                <a:gd name="connsiteX81" fmla="*/ 108381 w 229910"/>
                <a:gd name="connsiteY81" fmla="*/ 140367 h 282346"/>
                <a:gd name="connsiteX82" fmla="*/ 79057 w 229910"/>
                <a:gd name="connsiteY82" fmla="*/ 154282 h 282346"/>
                <a:gd name="connsiteX83" fmla="*/ 62116 w 229910"/>
                <a:gd name="connsiteY83" fmla="*/ 154524 h 282346"/>
                <a:gd name="connsiteX84" fmla="*/ 40497 w 229910"/>
                <a:gd name="connsiteY84" fmla="*/ 164568 h 282346"/>
                <a:gd name="connsiteX85" fmla="*/ 34285 w 229910"/>
                <a:gd name="connsiteY85" fmla="*/ 164568 h 282346"/>
                <a:gd name="connsiteX86" fmla="*/ 31058 w 229910"/>
                <a:gd name="connsiteY86" fmla="*/ 163922 h 282346"/>
                <a:gd name="connsiteX87" fmla="*/ 25089 w 229910"/>
                <a:gd name="connsiteY87" fmla="*/ 163922 h 282346"/>
                <a:gd name="connsiteX88" fmla="*/ 21015 w 229910"/>
                <a:gd name="connsiteY88" fmla="*/ 169085 h 282346"/>
                <a:gd name="connsiteX89" fmla="*/ 3025 w 229910"/>
                <a:gd name="connsiteY89" fmla="*/ 174853 h 282346"/>
                <a:gd name="connsiteX90" fmla="*/ 3025 w 229910"/>
                <a:gd name="connsiteY90" fmla="*/ 177193 h 282346"/>
                <a:gd name="connsiteX91" fmla="*/ 7301 w 229910"/>
                <a:gd name="connsiteY91" fmla="*/ 179129 h 28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29910" h="282346">
                  <a:moveTo>
                    <a:pt x="15448" y="181912"/>
                  </a:moveTo>
                  <a:lnTo>
                    <a:pt x="14561" y="194577"/>
                  </a:lnTo>
                  <a:lnTo>
                    <a:pt x="4719" y="199901"/>
                  </a:lnTo>
                  <a:lnTo>
                    <a:pt x="4719" y="203975"/>
                  </a:lnTo>
                  <a:lnTo>
                    <a:pt x="16739" y="203774"/>
                  </a:lnTo>
                  <a:lnTo>
                    <a:pt x="18877" y="206557"/>
                  </a:lnTo>
                  <a:lnTo>
                    <a:pt x="24201" y="207202"/>
                  </a:lnTo>
                  <a:lnTo>
                    <a:pt x="27428" y="209542"/>
                  </a:lnTo>
                  <a:lnTo>
                    <a:pt x="17344" y="209542"/>
                  </a:lnTo>
                  <a:lnTo>
                    <a:pt x="14803" y="212970"/>
                  </a:lnTo>
                  <a:lnTo>
                    <a:pt x="19724" y="218778"/>
                  </a:lnTo>
                  <a:lnTo>
                    <a:pt x="44369" y="219182"/>
                  </a:lnTo>
                  <a:lnTo>
                    <a:pt x="50580" y="210832"/>
                  </a:lnTo>
                  <a:lnTo>
                    <a:pt x="57195" y="209340"/>
                  </a:lnTo>
                  <a:lnTo>
                    <a:pt x="69619" y="211921"/>
                  </a:lnTo>
                  <a:lnTo>
                    <a:pt x="77766" y="207646"/>
                  </a:lnTo>
                  <a:lnTo>
                    <a:pt x="79259" y="221319"/>
                  </a:lnTo>
                  <a:lnTo>
                    <a:pt x="93174" y="225635"/>
                  </a:lnTo>
                  <a:lnTo>
                    <a:pt x="97692" y="230556"/>
                  </a:lnTo>
                  <a:lnTo>
                    <a:pt x="78210" y="233339"/>
                  </a:lnTo>
                  <a:lnTo>
                    <a:pt x="78210" y="239753"/>
                  </a:lnTo>
                  <a:lnTo>
                    <a:pt x="88254" y="242334"/>
                  </a:lnTo>
                  <a:lnTo>
                    <a:pt x="95312" y="242132"/>
                  </a:lnTo>
                  <a:lnTo>
                    <a:pt x="103702" y="243383"/>
                  </a:lnTo>
                  <a:lnTo>
                    <a:pt x="107735" y="239309"/>
                  </a:lnTo>
                  <a:lnTo>
                    <a:pt x="115036" y="237615"/>
                  </a:lnTo>
                  <a:lnTo>
                    <a:pt x="118908" y="240398"/>
                  </a:lnTo>
                  <a:lnTo>
                    <a:pt x="122337" y="245117"/>
                  </a:lnTo>
                  <a:lnTo>
                    <a:pt x="126169" y="260324"/>
                  </a:lnTo>
                  <a:lnTo>
                    <a:pt x="140084" y="276175"/>
                  </a:lnTo>
                  <a:lnTo>
                    <a:pt x="152508" y="281298"/>
                  </a:lnTo>
                  <a:lnTo>
                    <a:pt x="170941" y="280451"/>
                  </a:lnTo>
                  <a:lnTo>
                    <a:pt x="173522" y="272747"/>
                  </a:lnTo>
                  <a:lnTo>
                    <a:pt x="187236" y="265446"/>
                  </a:lnTo>
                  <a:lnTo>
                    <a:pt x="200869" y="260888"/>
                  </a:lnTo>
                  <a:lnTo>
                    <a:pt x="213817" y="251732"/>
                  </a:lnTo>
                  <a:lnTo>
                    <a:pt x="216197" y="248909"/>
                  </a:lnTo>
                  <a:lnTo>
                    <a:pt x="224506" y="228943"/>
                  </a:lnTo>
                  <a:lnTo>
                    <a:pt x="226361" y="216963"/>
                  </a:lnTo>
                  <a:lnTo>
                    <a:pt x="204984" y="203814"/>
                  </a:lnTo>
                  <a:lnTo>
                    <a:pt x="196554" y="169327"/>
                  </a:lnTo>
                  <a:lnTo>
                    <a:pt x="215229" y="147586"/>
                  </a:lnTo>
                  <a:lnTo>
                    <a:pt x="215229" y="145691"/>
                  </a:lnTo>
                  <a:lnTo>
                    <a:pt x="200869" y="124797"/>
                  </a:lnTo>
                  <a:lnTo>
                    <a:pt x="213172" y="98257"/>
                  </a:lnTo>
                  <a:lnTo>
                    <a:pt x="209300" y="69740"/>
                  </a:lnTo>
                  <a:lnTo>
                    <a:pt x="224708" y="57437"/>
                  </a:lnTo>
                  <a:lnTo>
                    <a:pt x="228015" y="55219"/>
                  </a:lnTo>
                  <a:lnTo>
                    <a:pt x="227007" y="51911"/>
                  </a:lnTo>
                  <a:lnTo>
                    <a:pt x="204782" y="6494"/>
                  </a:lnTo>
                  <a:lnTo>
                    <a:pt x="204943" y="6454"/>
                  </a:lnTo>
                  <a:lnTo>
                    <a:pt x="201959" y="6252"/>
                  </a:lnTo>
                  <a:lnTo>
                    <a:pt x="194981" y="9196"/>
                  </a:lnTo>
                  <a:lnTo>
                    <a:pt x="179855" y="10003"/>
                  </a:lnTo>
                  <a:lnTo>
                    <a:pt x="170134" y="3509"/>
                  </a:lnTo>
                  <a:lnTo>
                    <a:pt x="165576" y="3025"/>
                  </a:lnTo>
                  <a:lnTo>
                    <a:pt x="161502" y="5607"/>
                  </a:lnTo>
                  <a:lnTo>
                    <a:pt x="151136" y="9358"/>
                  </a:lnTo>
                  <a:lnTo>
                    <a:pt x="136978" y="9681"/>
                  </a:lnTo>
                  <a:lnTo>
                    <a:pt x="117819" y="22830"/>
                  </a:lnTo>
                  <a:lnTo>
                    <a:pt x="115560" y="32591"/>
                  </a:lnTo>
                  <a:lnTo>
                    <a:pt x="99467" y="42997"/>
                  </a:lnTo>
                  <a:lnTo>
                    <a:pt x="89585" y="43643"/>
                  </a:lnTo>
                  <a:lnTo>
                    <a:pt x="84422" y="51266"/>
                  </a:lnTo>
                  <a:lnTo>
                    <a:pt x="80751" y="54251"/>
                  </a:lnTo>
                  <a:lnTo>
                    <a:pt x="80549" y="57034"/>
                  </a:lnTo>
                  <a:lnTo>
                    <a:pt x="82486" y="60704"/>
                  </a:lnTo>
                  <a:lnTo>
                    <a:pt x="95110" y="61310"/>
                  </a:lnTo>
                  <a:lnTo>
                    <a:pt x="103702" y="54493"/>
                  </a:lnTo>
                  <a:lnTo>
                    <a:pt x="108381" y="53202"/>
                  </a:lnTo>
                  <a:lnTo>
                    <a:pt x="133227" y="53202"/>
                  </a:lnTo>
                  <a:lnTo>
                    <a:pt x="131533" y="56832"/>
                  </a:lnTo>
                  <a:lnTo>
                    <a:pt x="128306" y="65182"/>
                  </a:lnTo>
                  <a:lnTo>
                    <a:pt x="127661" y="72482"/>
                  </a:lnTo>
                  <a:lnTo>
                    <a:pt x="131533" y="81679"/>
                  </a:lnTo>
                  <a:lnTo>
                    <a:pt x="123829" y="95191"/>
                  </a:lnTo>
                  <a:lnTo>
                    <a:pt x="123386" y="100757"/>
                  </a:lnTo>
                  <a:lnTo>
                    <a:pt x="124878" y="105033"/>
                  </a:lnTo>
                  <a:lnTo>
                    <a:pt x="128548" y="109510"/>
                  </a:lnTo>
                  <a:lnTo>
                    <a:pt x="124676" y="112092"/>
                  </a:lnTo>
                  <a:lnTo>
                    <a:pt x="122538" y="121933"/>
                  </a:lnTo>
                  <a:lnTo>
                    <a:pt x="108381" y="140367"/>
                  </a:lnTo>
                  <a:lnTo>
                    <a:pt x="79057" y="154282"/>
                  </a:lnTo>
                  <a:lnTo>
                    <a:pt x="62116" y="154524"/>
                  </a:lnTo>
                  <a:lnTo>
                    <a:pt x="40497" y="164568"/>
                  </a:lnTo>
                  <a:lnTo>
                    <a:pt x="34285" y="164568"/>
                  </a:lnTo>
                  <a:lnTo>
                    <a:pt x="31058" y="163922"/>
                  </a:lnTo>
                  <a:lnTo>
                    <a:pt x="25089" y="163922"/>
                  </a:lnTo>
                  <a:lnTo>
                    <a:pt x="21015" y="169085"/>
                  </a:lnTo>
                  <a:lnTo>
                    <a:pt x="3025" y="174853"/>
                  </a:lnTo>
                  <a:lnTo>
                    <a:pt x="3025" y="177193"/>
                  </a:lnTo>
                  <a:lnTo>
                    <a:pt x="7301" y="17912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89" name="Forme libre : forme 1497">
              <a:extLst>
                <a:ext uri="{FF2B5EF4-FFF2-40B4-BE49-F238E27FC236}">
                  <a16:creationId xmlns:a16="http://schemas.microsoft.com/office/drawing/2014/main" id="{C8F25E93-35CD-442D-8D2A-95A2C2ABA56E}"/>
                </a:ext>
              </a:extLst>
            </p:cNvPr>
            <p:cNvSpPr/>
            <p:nvPr/>
          </p:nvSpPr>
          <p:spPr>
            <a:xfrm>
              <a:off x="6105719" y="3078890"/>
              <a:ext cx="713934" cy="762336"/>
            </a:xfrm>
            <a:custGeom>
              <a:avLst/>
              <a:gdLst>
                <a:gd name="connsiteX0" fmla="*/ 708973 w 713933"/>
                <a:gd name="connsiteY0" fmla="*/ 472648 h 762335"/>
                <a:gd name="connsiteX1" fmla="*/ 677269 w 713933"/>
                <a:gd name="connsiteY1" fmla="*/ 441590 h 762335"/>
                <a:gd name="connsiteX2" fmla="*/ 648147 w 713933"/>
                <a:gd name="connsiteY2" fmla="*/ 434733 h 762335"/>
                <a:gd name="connsiteX3" fmla="*/ 639596 w 713933"/>
                <a:gd name="connsiteY3" fmla="*/ 430458 h 762335"/>
                <a:gd name="connsiteX4" fmla="*/ 615838 w 713933"/>
                <a:gd name="connsiteY4" fmla="*/ 430014 h 762335"/>
                <a:gd name="connsiteX5" fmla="*/ 596276 w 713933"/>
                <a:gd name="connsiteY5" fmla="*/ 453368 h 762335"/>
                <a:gd name="connsiteX6" fmla="*/ 586636 w 713933"/>
                <a:gd name="connsiteY6" fmla="*/ 450383 h 762335"/>
                <a:gd name="connsiteX7" fmla="*/ 578488 w 713933"/>
                <a:gd name="connsiteY7" fmla="*/ 435379 h 762335"/>
                <a:gd name="connsiteX8" fmla="*/ 569292 w 713933"/>
                <a:gd name="connsiteY8" fmla="*/ 436225 h 762335"/>
                <a:gd name="connsiteX9" fmla="*/ 569937 w 713933"/>
                <a:gd name="connsiteY9" fmla="*/ 432353 h 762335"/>
                <a:gd name="connsiteX10" fmla="*/ 600995 w 713933"/>
                <a:gd name="connsiteY10" fmla="*/ 410088 h 762335"/>
                <a:gd name="connsiteX11" fmla="*/ 602689 w 713933"/>
                <a:gd name="connsiteY11" fmla="*/ 394438 h 762335"/>
                <a:gd name="connsiteX12" fmla="*/ 597123 w 713933"/>
                <a:gd name="connsiteY12" fmla="*/ 360597 h 762335"/>
                <a:gd name="connsiteX13" fmla="*/ 565419 w 713933"/>
                <a:gd name="connsiteY13" fmla="*/ 326312 h 762335"/>
                <a:gd name="connsiteX14" fmla="*/ 561789 w 713933"/>
                <a:gd name="connsiteY14" fmla="*/ 315825 h 762335"/>
                <a:gd name="connsiteX15" fmla="*/ 563927 w 713933"/>
                <a:gd name="connsiteY15" fmla="*/ 313889 h 762335"/>
                <a:gd name="connsiteX16" fmla="*/ 575907 w 713933"/>
                <a:gd name="connsiteY16" fmla="*/ 329095 h 762335"/>
                <a:gd name="connsiteX17" fmla="*/ 586192 w 713933"/>
                <a:gd name="connsiteY17" fmla="*/ 329741 h 762335"/>
                <a:gd name="connsiteX18" fmla="*/ 592404 w 713933"/>
                <a:gd name="connsiteY18" fmla="*/ 331031 h 762335"/>
                <a:gd name="connsiteX19" fmla="*/ 593896 w 713933"/>
                <a:gd name="connsiteY19" fmla="*/ 327159 h 762335"/>
                <a:gd name="connsiteX20" fmla="*/ 579537 w 713933"/>
                <a:gd name="connsiteY20" fmla="*/ 296302 h 762335"/>
                <a:gd name="connsiteX21" fmla="*/ 574414 w 713933"/>
                <a:gd name="connsiteY21" fmla="*/ 280653 h 762335"/>
                <a:gd name="connsiteX22" fmla="*/ 574616 w 713933"/>
                <a:gd name="connsiteY22" fmla="*/ 272948 h 762335"/>
                <a:gd name="connsiteX23" fmla="*/ 579738 w 713933"/>
                <a:gd name="connsiteY23" fmla="*/ 263107 h 762335"/>
                <a:gd name="connsiteX24" fmla="*/ 583167 w 713933"/>
                <a:gd name="connsiteY24" fmla="*/ 258186 h 762335"/>
                <a:gd name="connsiteX25" fmla="*/ 579738 w 713933"/>
                <a:gd name="connsiteY25" fmla="*/ 254757 h 762335"/>
                <a:gd name="connsiteX26" fmla="*/ 564532 w 713933"/>
                <a:gd name="connsiteY26" fmla="*/ 237212 h 762335"/>
                <a:gd name="connsiteX27" fmla="*/ 560660 w 713933"/>
                <a:gd name="connsiteY27" fmla="*/ 218577 h 762335"/>
                <a:gd name="connsiteX28" fmla="*/ 552754 w 713933"/>
                <a:gd name="connsiteY28" fmla="*/ 203572 h 762335"/>
                <a:gd name="connsiteX29" fmla="*/ 510120 w 713933"/>
                <a:gd name="connsiteY29" fmla="*/ 176386 h 762335"/>
                <a:gd name="connsiteX30" fmla="*/ 506893 w 713933"/>
                <a:gd name="connsiteY30" fmla="*/ 166544 h 762335"/>
                <a:gd name="connsiteX31" fmla="*/ 501125 w 713933"/>
                <a:gd name="connsiteY31" fmla="*/ 156259 h 762335"/>
                <a:gd name="connsiteX32" fmla="*/ 499189 w 713933"/>
                <a:gd name="connsiteY32" fmla="*/ 129073 h 762335"/>
                <a:gd name="connsiteX33" fmla="*/ 492977 w 713933"/>
                <a:gd name="connsiteY33" fmla="*/ 108300 h 762335"/>
                <a:gd name="connsiteX34" fmla="*/ 492130 w 713933"/>
                <a:gd name="connsiteY34" fmla="*/ 66755 h 762335"/>
                <a:gd name="connsiteX35" fmla="*/ 492977 w 713933"/>
                <a:gd name="connsiteY35" fmla="*/ 37189 h 762335"/>
                <a:gd name="connsiteX36" fmla="*/ 480352 w 713933"/>
                <a:gd name="connsiteY36" fmla="*/ 27751 h 762335"/>
                <a:gd name="connsiteX37" fmla="*/ 475270 w 713933"/>
                <a:gd name="connsiteY37" fmla="*/ 15327 h 762335"/>
                <a:gd name="connsiteX38" fmla="*/ 469623 w 713933"/>
                <a:gd name="connsiteY38" fmla="*/ 3025 h 762335"/>
                <a:gd name="connsiteX39" fmla="*/ 455708 w 713933"/>
                <a:gd name="connsiteY39" fmla="*/ 17183 h 762335"/>
                <a:gd name="connsiteX40" fmla="*/ 460628 w 713933"/>
                <a:gd name="connsiteY40" fmla="*/ 42957 h 762335"/>
                <a:gd name="connsiteX41" fmla="*/ 445745 w 713933"/>
                <a:gd name="connsiteY41" fmla="*/ 54331 h 762335"/>
                <a:gd name="connsiteX42" fmla="*/ 335670 w 713933"/>
                <a:gd name="connsiteY42" fmla="*/ 112092 h 762335"/>
                <a:gd name="connsiteX43" fmla="*/ 335509 w 713933"/>
                <a:gd name="connsiteY43" fmla="*/ 111809 h 762335"/>
                <a:gd name="connsiteX44" fmla="*/ 328087 w 713933"/>
                <a:gd name="connsiteY44" fmla="*/ 124797 h 762335"/>
                <a:gd name="connsiteX45" fmla="*/ 318003 w 713933"/>
                <a:gd name="connsiteY45" fmla="*/ 134720 h 762335"/>
                <a:gd name="connsiteX46" fmla="*/ 306144 w 713933"/>
                <a:gd name="connsiteY46" fmla="*/ 157630 h 762335"/>
                <a:gd name="connsiteX47" fmla="*/ 306790 w 713933"/>
                <a:gd name="connsiteY47" fmla="*/ 162027 h 762335"/>
                <a:gd name="connsiteX48" fmla="*/ 318164 w 713933"/>
                <a:gd name="connsiteY48" fmla="*/ 178927 h 762335"/>
                <a:gd name="connsiteX49" fmla="*/ 317680 w 713933"/>
                <a:gd name="connsiteY49" fmla="*/ 197925 h 762335"/>
                <a:gd name="connsiteX50" fmla="*/ 321754 w 713933"/>
                <a:gd name="connsiteY50" fmla="*/ 206839 h 762335"/>
                <a:gd name="connsiteX51" fmla="*/ 330507 w 713933"/>
                <a:gd name="connsiteY51" fmla="*/ 206516 h 762335"/>
                <a:gd name="connsiteX52" fmla="*/ 327926 w 713933"/>
                <a:gd name="connsiteY52" fmla="*/ 211074 h 762335"/>
                <a:gd name="connsiteX53" fmla="*/ 327280 w 713933"/>
                <a:gd name="connsiteY53" fmla="*/ 221642 h 762335"/>
                <a:gd name="connsiteX54" fmla="*/ 335388 w 713933"/>
                <a:gd name="connsiteY54" fmla="*/ 222771 h 762335"/>
                <a:gd name="connsiteX55" fmla="*/ 346117 w 713933"/>
                <a:gd name="connsiteY55" fmla="*/ 210752 h 762335"/>
                <a:gd name="connsiteX56" fmla="*/ 348537 w 713933"/>
                <a:gd name="connsiteY56" fmla="*/ 216762 h 762335"/>
                <a:gd name="connsiteX57" fmla="*/ 355353 w 713933"/>
                <a:gd name="connsiteY57" fmla="*/ 216923 h 762335"/>
                <a:gd name="connsiteX58" fmla="*/ 364792 w 713933"/>
                <a:gd name="connsiteY58" fmla="*/ 210268 h 762335"/>
                <a:gd name="connsiteX59" fmla="*/ 362533 w 713933"/>
                <a:gd name="connsiteY59" fmla="*/ 214826 h 762335"/>
                <a:gd name="connsiteX60" fmla="*/ 363501 w 713933"/>
                <a:gd name="connsiteY60" fmla="*/ 226845 h 762335"/>
                <a:gd name="connsiteX61" fmla="*/ 352611 w 713933"/>
                <a:gd name="connsiteY61" fmla="*/ 233823 h 762335"/>
                <a:gd name="connsiteX62" fmla="*/ 351804 w 713933"/>
                <a:gd name="connsiteY62" fmla="*/ 237090 h 762335"/>
                <a:gd name="connsiteX63" fmla="*/ 356362 w 713933"/>
                <a:gd name="connsiteY63" fmla="*/ 239511 h 762335"/>
                <a:gd name="connsiteX64" fmla="*/ 350675 w 713933"/>
                <a:gd name="connsiteY64" fmla="*/ 246650 h 762335"/>
                <a:gd name="connsiteX65" fmla="*/ 338332 w 713933"/>
                <a:gd name="connsiteY65" fmla="*/ 249393 h 762335"/>
                <a:gd name="connsiteX66" fmla="*/ 333290 w 713933"/>
                <a:gd name="connsiteY66" fmla="*/ 266777 h 762335"/>
                <a:gd name="connsiteX67" fmla="*/ 342043 w 713933"/>
                <a:gd name="connsiteY67" fmla="*/ 277990 h 762335"/>
                <a:gd name="connsiteX68" fmla="*/ 324981 w 713933"/>
                <a:gd name="connsiteY68" fmla="*/ 293439 h 762335"/>
                <a:gd name="connsiteX69" fmla="*/ 325142 w 713933"/>
                <a:gd name="connsiteY69" fmla="*/ 310017 h 762335"/>
                <a:gd name="connsiteX70" fmla="*/ 330991 w 713933"/>
                <a:gd name="connsiteY70" fmla="*/ 329337 h 762335"/>
                <a:gd name="connsiteX71" fmla="*/ 335226 w 713933"/>
                <a:gd name="connsiteY71" fmla="*/ 337444 h 762335"/>
                <a:gd name="connsiteX72" fmla="*/ 327926 w 713933"/>
                <a:gd name="connsiteY72" fmla="*/ 333371 h 762335"/>
                <a:gd name="connsiteX73" fmla="*/ 326957 w 713933"/>
                <a:gd name="connsiteY73" fmla="*/ 322158 h 762335"/>
                <a:gd name="connsiteX74" fmla="*/ 324053 w 713933"/>
                <a:gd name="connsiteY74" fmla="*/ 319576 h 762335"/>
                <a:gd name="connsiteX75" fmla="*/ 314978 w 713933"/>
                <a:gd name="connsiteY75" fmla="*/ 319899 h 762335"/>
                <a:gd name="connsiteX76" fmla="*/ 313970 w 713933"/>
                <a:gd name="connsiteY76" fmla="*/ 323771 h 762335"/>
                <a:gd name="connsiteX77" fmla="*/ 333653 w 713933"/>
                <a:gd name="connsiteY77" fmla="*/ 363985 h 762335"/>
                <a:gd name="connsiteX78" fmla="*/ 338655 w 713933"/>
                <a:gd name="connsiteY78" fmla="*/ 380684 h 762335"/>
                <a:gd name="connsiteX79" fmla="*/ 325223 w 713933"/>
                <a:gd name="connsiteY79" fmla="*/ 389759 h 762335"/>
                <a:gd name="connsiteX80" fmla="*/ 318205 w 713933"/>
                <a:gd name="connsiteY80" fmla="*/ 395366 h 762335"/>
                <a:gd name="connsiteX81" fmla="*/ 321472 w 713933"/>
                <a:gd name="connsiteY81" fmla="*/ 419204 h 762335"/>
                <a:gd name="connsiteX82" fmla="*/ 311146 w 713933"/>
                <a:gd name="connsiteY82" fmla="*/ 441469 h 762335"/>
                <a:gd name="connsiteX83" fmla="*/ 322964 w 713933"/>
                <a:gd name="connsiteY83" fmla="*/ 458692 h 762335"/>
                <a:gd name="connsiteX84" fmla="*/ 322964 w 713933"/>
                <a:gd name="connsiteY84" fmla="*/ 472245 h 762335"/>
                <a:gd name="connsiteX85" fmla="*/ 305902 w 713933"/>
                <a:gd name="connsiteY85" fmla="*/ 492130 h 762335"/>
                <a:gd name="connsiteX86" fmla="*/ 310581 w 713933"/>
                <a:gd name="connsiteY86" fmla="*/ 511209 h 762335"/>
                <a:gd name="connsiteX87" fmla="*/ 335630 w 713933"/>
                <a:gd name="connsiteY87" fmla="*/ 526617 h 762335"/>
                <a:gd name="connsiteX88" fmla="*/ 331717 w 713933"/>
                <a:gd name="connsiteY88" fmla="*/ 551907 h 762335"/>
                <a:gd name="connsiteX89" fmla="*/ 321593 w 713933"/>
                <a:gd name="connsiteY89" fmla="*/ 576270 h 762335"/>
                <a:gd name="connsiteX90" fmla="*/ 316067 w 713933"/>
                <a:gd name="connsiteY90" fmla="*/ 582763 h 762335"/>
                <a:gd name="connsiteX91" fmla="*/ 308000 w 713933"/>
                <a:gd name="connsiteY91" fmla="*/ 588491 h 762335"/>
                <a:gd name="connsiteX92" fmla="*/ 307153 w 713933"/>
                <a:gd name="connsiteY92" fmla="*/ 589338 h 762335"/>
                <a:gd name="connsiteX93" fmla="*/ 306225 w 713933"/>
                <a:gd name="connsiteY93" fmla="*/ 589741 h 762335"/>
                <a:gd name="connsiteX94" fmla="*/ 301385 w 713933"/>
                <a:gd name="connsiteY94" fmla="*/ 593170 h 762335"/>
                <a:gd name="connsiteX95" fmla="*/ 296262 w 713933"/>
                <a:gd name="connsiteY95" fmla="*/ 594057 h 762335"/>
                <a:gd name="connsiteX96" fmla="*/ 280612 w 713933"/>
                <a:gd name="connsiteY96" fmla="*/ 604545 h 762335"/>
                <a:gd name="connsiteX97" fmla="*/ 274199 w 713933"/>
                <a:gd name="connsiteY97" fmla="*/ 611845 h 762335"/>
                <a:gd name="connsiteX98" fmla="*/ 271617 w 713933"/>
                <a:gd name="connsiteY98" fmla="*/ 623421 h 762335"/>
                <a:gd name="connsiteX99" fmla="*/ 267987 w 713933"/>
                <a:gd name="connsiteY99" fmla="*/ 626850 h 762335"/>
                <a:gd name="connsiteX100" fmla="*/ 241406 w 713933"/>
                <a:gd name="connsiteY100" fmla="*/ 625559 h 762335"/>
                <a:gd name="connsiteX101" fmla="*/ 236486 w 713933"/>
                <a:gd name="connsiteY101" fmla="*/ 622332 h 762335"/>
                <a:gd name="connsiteX102" fmla="*/ 205629 w 713933"/>
                <a:gd name="connsiteY102" fmla="*/ 609707 h 762335"/>
                <a:gd name="connsiteX103" fmla="*/ 171586 w 713933"/>
                <a:gd name="connsiteY103" fmla="*/ 610151 h 762335"/>
                <a:gd name="connsiteX104" fmla="*/ 162390 w 713933"/>
                <a:gd name="connsiteY104" fmla="*/ 614225 h 762335"/>
                <a:gd name="connsiteX105" fmla="*/ 163237 w 713933"/>
                <a:gd name="connsiteY105" fmla="*/ 627092 h 762335"/>
                <a:gd name="connsiteX106" fmla="*/ 150612 w 713933"/>
                <a:gd name="connsiteY106" fmla="*/ 634392 h 762335"/>
                <a:gd name="connsiteX107" fmla="*/ 147183 w 713933"/>
                <a:gd name="connsiteY107" fmla="*/ 634594 h 762335"/>
                <a:gd name="connsiteX108" fmla="*/ 141617 w 713933"/>
                <a:gd name="connsiteY108" fmla="*/ 630722 h 762335"/>
                <a:gd name="connsiteX109" fmla="*/ 133268 w 713933"/>
                <a:gd name="connsiteY109" fmla="*/ 630278 h 762335"/>
                <a:gd name="connsiteX110" fmla="*/ 132421 w 713933"/>
                <a:gd name="connsiteY110" fmla="*/ 636490 h 762335"/>
                <a:gd name="connsiteX111" fmla="*/ 127903 w 713933"/>
                <a:gd name="connsiteY111" fmla="*/ 646130 h 762335"/>
                <a:gd name="connsiteX112" fmla="*/ 124031 w 713933"/>
                <a:gd name="connsiteY112" fmla="*/ 658997 h 762335"/>
                <a:gd name="connsiteX113" fmla="*/ 106485 w 713933"/>
                <a:gd name="connsiteY113" fmla="*/ 673558 h 762335"/>
                <a:gd name="connsiteX114" fmla="*/ 100273 w 713933"/>
                <a:gd name="connsiteY114" fmla="*/ 681060 h 762335"/>
                <a:gd name="connsiteX115" fmla="*/ 91077 w 713933"/>
                <a:gd name="connsiteY115" fmla="*/ 683844 h 762335"/>
                <a:gd name="connsiteX116" fmla="*/ 86559 w 713933"/>
                <a:gd name="connsiteY116" fmla="*/ 689208 h 762335"/>
                <a:gd name="connsiteX117" fmla="*/ 81437 w 713933"/>
                <a:gd name="connsiteY117" fmla="*/ 688361 h 762335"/>
                <a:gd name="connsiteX118" fmla="*/ 76919 w 713933"/>
                <a:gd name="connsiteY118" fmla="*/ 689853 h 762335"/>
                <a:gd name="connsiteX119" fmla="*/ 73935 w 713933"/>
                <a:gd name="connsiteY119" fmla="*/ 699695 h 762335"/>
                <a:gd name="connsiteX120" fmla="*/ 43522 w 713933"/>
                <a:gd name="connsiteY120" fmla="*/ 721315 h 762335"/>
                <a:gd name="connsiteX121" fmla="*/ 31542 w 713933"/>
                <a:gd name="connsiteY121" fmla="*/ 724300 h 762335"/>
                <a:gd name="connsiteX122" fmla="*/ 18675 w 713933"/>
                <a:gd name="connsiteY122" fmla="*/ 723211 h 762335"/>
                <a:gd name="connsiteX123" fmla="*/ 7744 w 713933"/>
                <a:gd name="connsiteY123" fmla="*/ 727728 h 762335"/>
                <a:gd name="connsiteX124" fmla="*/ 3025 w 713933"/>
                <a:gd name="connsiteY124" fmla="*/ 736279 h 762335"/>
                <a:gd name="connsiteX125" fmla="*/ 4961 w 713933"/>
                <a:gd name="connsiteY125" fmla="*/ 742491 h 762335"/>
                <a:gd name="connsiteX126" fmla="*/ 16941 w 713933"/>
                <a:gd name="connsiteY126" fmla="*/ 742047 h 762335"/>
                <a:gd name="connsiteX127" fmla="*/ 20369 w 713933"/>
                <a:gd name="connsiteY127" fmla="*/ 736037 h 762335"/>
                <a:gd name="connsiteX128" fmla="*/ 26137 w 713933"/>
                <a:gd name="connsiteY128" fmla="*/ 734948 h 762335"/>
                <a:gd name="connsiteX129" fmla="*/ 41142 w 713933"/>
                <a:gd name="connsiteY129" fmla="*/ 747573 h 762335"/>
                <a:gd name="connsiteX130" fmla="*/ 41787 w 713933"/>
                <a:gd name="connsiteY130" fmla="*/ 759351 h 762335"/>
                <a:gd name="connsiteX131" fmla="*/ 46507 w 713933"/>
                <a:gd name="connsiteY131" fmla="*/ 762134 h 762335"/>
                <a:gd name="connsiteX132" fmla="*/ 58486 w 713933"/>
                <a:gd name="connsiteY132" fmla="*/ 756366 h 762335"/>
                <a:gd name="connsiteX133" fmla="*/ 59978 w 713933"/>
                <a:gd name="connsiteY133" fmla="*/ 753381 h 762335"/>
                <a:gd name="connsiteX134" fmla="*/ 56348 w 713933"/>
                <a:gd name="connsiteY134" fmla="*/ 745032 h 762335"/>
                <a:gd name="connsiteX135" fmla="*/ 64254 w 713933"/>
                <a:gd name="connsiteY135" fmla="*/ 736884 h 762335"/>
                <a:gd name="connsiteX136" fmla="*/ 71313 w 713933"/>
                <a:gd name="connsiteY136" fmla="*/ 737530 h 762335"/>
                <a:gd name="connsiteX137" fmla="*/ 89302 w 713933"/>
                <a:gd name="connsiteY137" fmla="*/ 731318 h 762335"/>
                <a:gd name="connsiteX138" fmla="*/ 96805 w 713933"/>
                <a:gd name="connsiteY138" fmla="*/ 721234 h 762335"/>
                <a:gd name="connsiteX139" fmla="*/ 107292 w 713933"/>
                <a:gd name="connsiteY139" fmla="*/ 724864 h 762335"/>
                <a:gd name="connsiteX140" fmla="*/ 132784 w 713933"/>
                <a:gd name="connsiteY140" fmla="*/ 722727 h 762335"/>
                <a:gd name="connsiteX141" fmla="*/ 140084 w 713933"/>
                <a:gd name="connsiteY141" fmla="*/ 728293 h 762335"/>
                <a:gd name="connsiteX142" fmla="*/ 144804 w 713933"/>
                <a:gd name="connsiteY142" fmla="*/ 729382 h 762335"/>
                <a:gd name="connsiteX143" fmla="*/ 147385 w 713933"/>
                <a:gd name="connsiteY143" fmla="*/ 719298 h 762335"/>
                <a:gd name="connsiteX144" fmla="*/ 153597 w 713933"/>
                <a:gd name="connsiteY144" fmla="*/ 727849 h 762335"/>
                <a:gd name="connsiteX145" fmla="*/ 154887 w 713933"/>
                <a:gd name="connsiteY145" fmla="*/ 735755 h 762335"/>
                <a:gd name="connsiteX146" fmla="*/ 167512 w 713933"/>
                <a:gd name="connsiteY146" fmla="*/ 736199 h 762335"/>
                <a:gd name="connsiteX147" fmla="*/ 174571 w 713933"/>
                <a:gd name="connsiteY147" fmla="*/ 754390 h 762335"/>
                <a:gd name="connsiteX148" fmla="*/ 189334 w 713933"/>
                <a:gd name="connsiteY148" fmla="*/ 755681 h 762335"/>
                <a:gd name="connsiteX149" fmla="*/ 192762 w 713933"/>
                <a:gd name="connsiteY149" fmla="*/ 746484 h 762335"/>
                <a:gd name="connsiteX150" fmla="*/ 206032 w 713933"/>
                <a:gd name="connsiteY150" fmla="*/ 737046 h 762335"/>
                <a:gd name="connsiteX151" fmla="*/ 209259 w 713933"/>
                <a:gd name="connsiteY151" fmla="*/ 734263 h 762335"/>
                <a:gd name="connsiteX152" fmla="*/ 206920 w 713933"/>
                <a:gd name="connsiteY152" fmla="*/ 727204 h 762335"/>
                <a:gd name="connsiteX153" fmla="*/ 209905 w 713933"/>
                <a:gd name="connsiteY153" fmla="*/ 723775 h 762335"/>
                <a:gd name="connsiteX154" fmla="*/ 213777 w 713933"/>
                <a:gd name="connsiteY154" fmla="*/ 709658 h 762335"/>
                <a:gd name="connsiteX155" fmla="*/ 218496 w 713933"/>
                <a:gd name="connsiteY155" fmla="*/ 699816 h 762335"/>
                <a:gd name="connsiteX156" fmla="*/ 223215 w 713933"/>
                <a:gd name="connsiteY156" fmla="*/ 703688 h 762335"/>
                <a:gd name="connsiteX157" fmla="*/ 231766 w 713933"/>
                <a:gd name="connsiteY157" fmla="*/ 703487 h 762335"/>
                <a:gd name="connsiteX158" fmla="*/ 234993 w 713933"/>
                <a:gd name="connsiteY158" fmla="*/ 698364 h 762335"/>
                <a:gd name="connsiteX159" fmla="*/ 278676 w 713933"/>
                <a:gd name="connsiteY159" fmla="*/ 697719 h 762335"/>
                <a:gd name="connsiteX160" fmla="*/ 301829 w 713933"/>
                <a:gd name="connsiteY160" fmla="*/ 721073 h 762335"/>
                <a:gd name="connsiteX161" fmla="*/ 306346 w 713933"/>
                <a:gd name="connsiteY161" fmla="*/ 722565 h 762335"/>
                <a:gd name="connsiteX162" fmla="*/ 306992 w 713933"/>
                <a:gd name="connsiteY162" fmla="*/ 716555 h 762335"/>
                <a:gd name="connsiteX163" fmla="*/ 310218 w 713933"/>
                <a:gd name="connsiteY163" fmla="*/ 715063 h 762335"/>
                <a:gd name="connsiteX164" fmla="*/ 340429 w 713933"/>
                <a:gd name="connsiteY164" fmla="*/ 727688 h 762335"/>
                <a:gd name="connsiteX165" fmla="*/ 351159 w 713933"/>
                <a:gd name="connsiteY165" fmla="*/ 726397 h 762335"/>
                <a:gd name="connsiteX166" fmla="*/ 352853 w 713933"/>
                <a:gd name="connsiteY166" fmla="*/ 719742 h 762335"/>
                <a:gd name="connsiteX167" fmla="*/ 344705 w 713933"/>
                <a:gd name="connsiteY167" fmla="*/ 715870 h 762335"/>
                <a:gd name="connsiteX168" fmla="*/ 343858 w 713933"/>
                <a:gd name="connsiteY168" fmla="*/ 712643 h 762335"/>
                <a:gd name="connsiteX169" fmla="*/ 376650 w 713933"/>
                <a:gd name="connsiteY169" fmla="*/ 714579 h 762335"/>
                <a:gd name="connsiteX170" fmla="*/ 388630 w 713933"/>
                <a:gd name="connsiteY170" fmla="*/ 716071 h 762335"/>
                <a:gd name="connsiteX171" fmla="*/ 407467 w 713933"/>
                <a:gd name="connsiteY171" fmla="*/ 710303 h 762335"/>
                <a:gd name="connsiteX172" fmla="*/ 407668 w 713933"/>
                <a:gd name="connsiteY172" fmla="*/ 698526 h 762335"/>
                <a:gd name="connsiteX173" fmla="*/ 420293 w 713933"/>
                <a:gd name="connsiteY173" fmla="*/ 711594 h 762335"/>
                <a:gd name="connsiteX174" fmla="*/ 426061 w 713933"/>
                <a:gd name="connsiteY174" fmla="*/ 712683 h 762335"/>
                <a:gd name="connsiteX175" fmla="*/ 430337 w 713933"/>
                <a:gd name="connsiteY175" fmla="*/ 709457 h 762335"/>
                <a:gd name="connsiteX176" fmla="*/ 443405 w 713933"/>
                <a:gd name="connsiteY176" fmla="*/ 708609 h 762335"/>
                <a:gd name="connsiteX177" fmla="*/ 449819 w 713933"/>
                <a:gd name="connsiteY177" fmla="*/ 711594 h 762335"/>
                <a:gd name="connsiteX178" fmla="*/ 449173 w 713933"/>
                <a:gd name="connsiteY178" fmla="*/ 721234 h 762335"/>
                <a:gd name="connsiteX179" fmla="*/ 450867 w 713933"/>
                <a:gd name="connsiteY179" fmla="*/ 726599 h 762335"/>
                <a:gd name="connsiteX180" fmla="*/ 455990 w 713933"/>
                <a:gd name="connsiteY180" fmla="*/ 727890 h 762335"/>
                <a:gd name="connsiteX181" fmla="*/ 459862 w 713933"/>
                <a:gd name="connsiteY181" fmla="*/ 723614 h 762335"/>
                <a:gd name="connsiteX182" fmla="*/ 475068 w 713933"/>
                <a:gd name="connsiteY182" fmla="*/ 719742 h 762335"/>
                <a:gd name="connsiteX183" fmla="*/ 511693 w 713933"/>
                <a:gd name="connsiteY183" fmla="*/ 720186 h 762335"/>
                <a:gd name="connsiteX184" fmla="*/ 531175 w 713933"/>
                <a:gd name="connsiteY184" fmla="*/ 732165 h 762335"/>
                <a:gd name="connsiteX185" fmla="*/ 546381 w 713933"/>
                <a:gd name="connsiteY185" fmla="*/ 737086 h 762335"/>
                <a:gd name="connsiteX186" fmla="*/ 552391 w 713933"/>
                <a:gd name="connsiteY186" fmla="*/ 737086 h 762335"/>
                <a:gd name="connsiteX187" fmla="*/ 560942 w 713933"/>
                <a:gd name="connsiteY187" fmla="*/ 727890 h 762335"/>
                <a:gd name="connsiteX188" fmla="*/ 586232 w 713933"/>
                <a:gd name="connsiteY188" fmla="*/ 725954 h 762335"/>
                <a:gd name="connsiteX189" fmla="*/ 598010 w 713933"/>
                <a:gd name="connsiteY189" fmla="*/ 717604 h 762335"/>
                <a:gd name="connsiteX190" fmla="*/ 602084 w 713933"/>
                <a:gd name="connsiteY190" fmla="*/ 717806 h 762335"/>
                <a:gd name="connsiteX191" fmla="*/ 605956 w 713933"/>
                <a:gd name="connsiteY191" fmla="*/ 719742 h 762335"/>
                <a:gd name="connsiteX192" fmla="*/ 610877 w 713933"/>
                <a:gd name="connsiteY192" fmla="*/ 719944 h 762335"/>
                <a:gd name="connsiteX193" fmla="*/ 616645 w 713933"/>
                <a:gd name="connsiteY193" fmla="*/ 719742 h 762335"/>
                <a:gd name="connsiteX194" fmla="*/ 618339 w 713933"/>
                <a:gd name="connsiteY194" fmla="*/ 710102 h 762335"/>
                <a:gd name="connsiteX195" fmla="*/ 627979 w 713933"/>
                <a:gd name="connsiteY195" fmla="*/ 702600 h 762335"/>
                <a:gd name="connsiteX196" fmla="*/ 632053 w 713933"/>
                <a:gd name="connsiteY196" fmla="*/ 701752 h 762335"/>
                <a:gd name="connsiteX197" fmla="*/ 650890 w 713933"/>
                <a:gd name="connsiteY197" fmla="*/ 698122 h 762335"/>
                <a:gd name="connsiteX198" fmla="*/ 658795 w 713933"/>
                <a:gd name="connsiteY198" fmla="*/ 693201 h 762335"/>
                <a:gd name="connsiteX199" fmla="*/ 660933 w 713933"/>
                <a:gd name="connsiteY199" fmla="*/ 668153 h 762335"/>
                <a:gd name="connsiteX200" fmla="*/ 664563 w 713933"/>
                <a:gd name="connsiteY200" fmla="*/ 666661 h 762335"/>
                <a:gd name="connsiteX201" fmla="*/ 663071 w 713933"/>
                <a:gd name="connsiteY201" fmla="*/ 660893 h 762335"/>
                <a:gd name="connsiteX202" fmla="*/ 621929 w 713933"/>
                <a:gd name="connsiteY202" fmla="*/ 661982 h 762335"/>
                <a:gd name="connsiteX203" fmla="*/ 621284 w 713933"/>
                <a:gd name="connsiteY203" fmla="*/ 652342 h 762335"/>
                <a:gd name="connsiteX204" fmla="*/ 614870 w 713933"/>
                <a:gd name="connsiteY204" fmla="*/ 647623 h 762335"/>
                <a:gd name="connsiteX205" fmla="*/ 608457 w 713933"/>
                <a:gd name="connsiteY205" fmla="*/ 646977 h 762335"/>
                <a:gd name="connsiteX206" fmla="*/ 602689 w 713933"/>
                <a:gd name="connsiteY206" fmla="*/ 652342 h 762335"/>
                <a:gd name="connsiteX207" fmla="*/ 591557 w 713933"/>
                <a:gd name="connsiteY207" fmla="*/ 650849 h 762335"/>
                <a:gd name="connsiteX208" fmla="*/ 591758 w 713933"/>
                <a:gd name="connsiteY208" fmla="*/ 646130 h 762335"/>
                <a:gd name="connsiteX209" fmla="*/ 597970 w 713933"/>
                <a:gd name="connsiteY209" fmla="*/ 643992 h 762335"/>
                <a:gd name="connsiteX210" fmla="*/ 600108 w 713933"/>
                <a:gd name="connsiteY210" fmla="*/ 640362 h 762335"/>
                <a:gd name="connsiteX211" fmla="*/ 584901 w 713933"/>
                <a:gd name="connsiteY211" fmla="*/ 637135 h 762335"/>
                <a:gd name="connsiteX212" fmla="*/ 582562 w 713933"/>
                <a:gd name="connsiteY212" fmla="*/ 634352 h 762335"/>
                <a:gd name="connsiteX213" fmla="*/ 599704 w 713933"/>
                <a:gd name="connsiteY213" fmla="*/ 632013 h 762335"/>
                <a:gd name="connsiteX214" fmla="*/ 615112 w 713933"/>
                <a:gd name="connsiteY214" fmla="*/ 631569 h 762335"/>
                <a:gd name="connsiteX215" fmla="*/ 621324 w 713933"/>
                <a:gd name="connsiteY215" fmla="*/ 628584 h 762335"/>
                <a:gd name="connsiteX216" fmla="*/ 624954 w 713933"/>
                <a:gd name="connsiteY216" fmla="*/ 620437 h 762335"/>
                <a:gd name="connsiteX217" fmla="*/ 626043 w 713933"/>
                <a:gd name="connsiteY217" fmla="*/ 608860 h 762335"/>
                <a:gd name="connsiteX218" fmla="*/ 613620 w 713933"/>
                <a:gd name="connsiteY218" fmla="*/ 606521 h 762335"/>
                <a:gd name="connsiteX219" fmla="*/ 620033 w 713933"/>
                <a:gd name="connsiteY219" fmla="*/ 604383 h 762335"/>
                <a:gd name="connsiteX220" fmla="*/ 633304 w 713933"/>
                <a:gd name="connsiteY220" fmla="*/ 594299 h 762335"/>
                <a:gd name="connsiteX221" fmla="*/ 641209 w 713933"/>
                <a:gd name="connsiteY221" fmla="*/ 601802 h 762335"/>
                <a:gd name="connsiteX222" fmla="*/ 650648 w 713933"/>
                <a:gd name="connsiteY222" fmla="*/ 600511 h 762335"/>
                <a:gd name="connsiteX223" fmla="*/ 656012 w 713933"/>
                <a:gd name="connsiteY223" fmla="*/ 595146 h 762335"/>
                <a:gd name="connsiteX224" fmla="*/ 656012 w 713933"/>
                <a:gd name="connsiteY224" fmla="*/ 582279 h 762335"/>
                <a:gd name="connsiteX225" fmla="*/ 658795 w 713933"/>
                <a:gd name="connsiteY225" fmla="*/ 575221 h 762335"/>
                <a:gd name="connsiteX226" fmla="*/ 662668 w 713933"/>
                <a:gd name="connsiteY226" fmla="*/ 574374 h 762335"/>
                <a:gd name="connsiteX227" fmla="*/ 669081 w 713933"/>
                <a:gd name="connsiteY227" fmla="*/ 577601 h 762335"/>
                <a:gd name="connsiteX228" fmla="*/ 677229 w 713933"/>
                <a:gd name="connsiteY228" fmla="*/ 570098 h 762335"/>
                <a:gd name="connsiteX229" fmla="*/ 686223 w 713933"/>
                <a:gd name="connsiteY229" fmla="*/ 563685 h 762335"/>
                <a:gd name="connsiteX230" fmla="*/ 690741 w 713933"/>
                <a:gd name="connsiteY230" fmla="*/ 559409 h 762335"/>
                <a:gd name="connsiteX231" fmla="*/ 694169 w 713933"/>
                <a:gd name="connsiteY231" fmla="*/ 553642 h 762335"/>
                <a:gd name="connsiteX232" fmla="*/ 696751 w 713933"/>
                <a:gd name="connsiteY232" fmla="*/ 542509 h 762335"/>
                <a:gd name="connsiteX233" fmla="*/ 710868 w 713933"/>
                <a:gd name="connsiteY233" fmla="*/ 512298 h 762335"/>
                <a:gd name="connsiteX234" fmla="*/ 712562 w 713933"/>
                <a:gd name="connsiteY234" fmla="*/ 505441 h 762335"/>
                <a:gd name="connsiteX235" fmla="*/ 708973 w 713933"/>
                <a:gd name="connsiteY235" fmla="*/ 472648 h 76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713933" h="762335">
                  <a:moveTo>
                    <a:pt x="708973" y="472648"/>
                  </a:moveTo>
                  <a:lnTo>
                    <a:pt x="677269" y="441590"/>
                  </a:lnTo>
                  <a:lnTo>
                    <a:pt x="648147" y="434733"/>
                  </a:lnTo>
                  <a:lnTo>
                    <a:pt x="639596" y="430458"/>
                  </a:lnTo>
                  <a:lnTo>
                    <a:pt x="615838" y="430014"/>
                  </a:lnTo>
                  <a:lnTo>
                    <a:pt x="596276" y="453368"/>
                  </a:lnTo>
                  <a:lnTo>
                    <a:pt x="586636" y="450383"/>
                  </a:lnTo>
                  <a:lnTo>
                    <a:pt x="578488" y="435379"/>
                  </a:lnTo>
                  <a:lnTo>
                    <a:pt x="569292" y="436225"/>
                  </a:lnTo>
                  <a:lnTo>
                    <a:pt x="569937" y="432353"/>
                  </a:lnTo>
                  <a:lnTo>
                    <a:pt x="600995" y="410088"/>
                  </a:lnTo>
                  <a:lnTo>
                    <a:pt x="602689" y="394438"/>
                  </a:lnTo>
                  <a:lnTo>
                    <a:pt x="597123" y="360597"/>
                  </a:lnTo>
                  <a:lnTo>
                    <a:pt x="565419" y="326312"/>
                  </a:lnTo>
                  <a:lnTo>
                    <a:pt x="561789" y="315825"/>
                  </a:lnTo>
                  <a:lnTo>
                    <a:pt x="563927" y="313889"/>
                  </a:lnTo>
                  <a:lnTo>
                    <a:pt x="575907" y="329095"/>
                  </a:lnTo>
                  <a:lnTo>
                    <a:pt x="586192" y="329741"/>
                  </a:lnTo>
                  <a:lnTo>
                    <a:pt x="592404" y="331031"/>
                  </a:lnTo>
                  <a:lnTo>
                    <a:pt x="593896" y="327159"/>
                  </a:lnTo>
                  <a:lnTo>
                    <a:pt x="579537" y="296302"/>
                  </a:lnTo>
                  <a:lnTo>
                    <a:pt x="574414" y="280653"/>
                  </a:lnTo>
                  <a:lnTo>
                    <a:pt x="574616" y="272948"/>
                  </a:lnTo>
                  <a:lnTo>
                    <a:pt x="579738" y="263107"/>
                  </a:lnTo>
                  <a:lnTo>
                    <a:pt x="583167" y="258186"/>
                  </a:lnTo>
                  <a:lnTo>
                    <a:pt x="579738" y="254757"/>
                  </a:lnTo>
                  <a:lnTo>
                    <a:pt x="564532" y="237212"/>
                  </a:lnTo>
                  <a:lnTo>
                    <a:pt x="560660" y="218577"/>
                  </a:lnTo>
                  <a:lnTo>
                    <a:pt x="552754" y="203572"/>
                  </a:lnTo>
                  <a:lnTo>
                    <a:pt x="510120" y="176386"/>
                  </a:lnTo>
                  <a:lnTo>
                    <a:pt x="506893" y="166544"/>
                  </a:lnTo>
                  <a:lnTo>
                    <a:pt x="501125" y="156259"/>
                  </a:lnTo>
                  <a:lnTo>
                    <a:pt x="499189" y="129073"/>
                  </a:lnTo>
                  <a:lnTo>
                    <a:pt x="492977" y="108300"/>
                  </a:lnTo>
                  <a:lnTo>
                    <a:pt x="492130" y="66755"/>
                  </a:lnTo>
                  <a:lnTo>
                    <a:pt x="492977" y="37189"/>
                  </a:lnTo>
                  <a:lnTo>
                    <a:pt x="480352" y="27751"/>
                  </a:lnTo>
                  <a:lnTo>
                    <a:pt x="475270" y="15327"/>
                  </a:lnTo>
                  <a:lnTo>
                    <a:pt x="469623" y="3025"/>
                  </a:lnTo>
                  <a:lnTo>
                    <a:pt x="455708" y="17183"/>
                  </a:lnTo>
                  <a:lnTo>
                    <a:pt x="460628" y="42957"/>
                  </a:lnTo>
                  <a:lnTo>
                    <a:pt x="445745" y="54331"/>
                  </a:lnTo>
                  <a:lnTo>
                    <a:pt x="335670" y="112092"/>
                  </a:lnTo>
                  <a:lnTo>
                    <a:pt x="335509" y="111809"/>
                  </a:lnTo>
                  <a:lnTo>
                    <a:pt x="328087" y="124797"/>
                  </a:lnTo>
                  <a:lnTo>
                    <a:pt x="318003" y="134720"/>
                  </a:lnTo>
                  <a:lnTo>
                    <a:pt x="306144" y="157630"/>
                  </a:lnTo>
                  <a:lnTo>
                    <a:pt x="306790" y="162027"/>
                  </a:lnTo>
                  <a:cubicBezTo>
                    <a:pt x="306790" y="162027"/>
                    <a:pt x="317680" y="179088"/>
                    <a:pt x="318164" y="178927"/>
                  </a:cubicBezTo>
                  <a:cubicBezTo>
                    <a:pt x="318648" y="178766"/>
                    <a:pt x="317680" y="197925"/>
                    <a:pt x="317680" y="197925"/>
                  </a:cubicBezTo>
                  <a:lnTo>
                    <a:pt x="321754" y="206839"/>
                  </a:lnTo>
                  <a:lnTo>
                    <a:pt x="330507" y="206516"/>
                  </a:lnTo>
                  <a:lnTo>
                    <a:pt x="327926" y="211074"/>
                  </a:lnTo>
                  <a:lnTo>
                    <a:pt x="327280" y="221642"/>
                  </a:lnTo>
                  <a:lnTo>
                    <a:pt x="335388" y="222771"/>
                  </a:lnTo>
                  <a:lnTo>
                    <a:pt x="346117" y="210752"/>
                  </a:lnTo>
                  <a:lnTo>
                    <a:pt x="348537" y="216762"/>
                  </a:lnTo>
                  <a:lnTo>
                    <a:pt x="355353" y="216923"/>
                  </a:lnTo>
                  <a:lnTo>
                    <a:pt x="364792" y="210268"/>
                  </a:lnTo>
                  <a:lnTo>
                    <a:pt x="362533" y="214826"/>
                  </a:lnTo>
                  <a:lnTo>
                    <a:pt x="363501" y="226845"/>
                  </a:lnTo>
                  <a:lnTo>
                    <a:pt x="352611" y="233823"/>
                  </a:lnTo>
                  <a:lnTo>
                    <a:pt x="351804" y="237090"/>
                  </a:lnTo>
                  <a:lnTo>
                    <a:pt x="356362" y="239511"/>
                  </a:lnTo>
                  <a:lnTo>
                    <a:pt x="350675" y="246650"/>
                  </a:lnTo>
                  <a:lnTo>
                    <a:pt x="338332" y="249393"/>
                  </a:lnTo>
                  <a:lnTo>
                    <a:pt x="333290" y="266777"/>
                  </a:lnTo>
                  <a:lnTo>
                    <a:pt x="342043" y="277990"/>
                  </a:lnTo>
                  <a:lnTo>
                    <a:pt x="324981" y="293439"/>
                  </a:lnTo>
                  <a:lnTo>
                    <a:pt x="325142" y="310017"/>
                  </a:lnTo>
                  <a:lnTo>
                    <a:pt x="330991" y="329337"/>
                  </a:lnTo>
                  <a:lnTo>
                    <a:pt x="335226" y="337444"/>
                  </a:lnTo>
                  <a:lnTo>
                    <a:pt x="327926" y="333371"/>
                  </a:lnTo>
                  <a:lnTo>
                    <a:pt x="326957" y="322158"/>
                  </a:lnTo>
                  <a:lnTo>
                    <a:pt x="324053" y="319576"/>
                  </a:lnTo>
                  <a:lnTo>
                    <a:pt x="314978" y="319899"/>
                  </a:lnTo>
                  <a:lnTo>
                    <a:pt x="313970" y="323771"/>
                  </a:lnTo>
                  <a:lnTo>
                    <a:pt x="333653" y="363985"/>
                  </a:lnTo>
                  <a:lnTo>
                    <a:pt x="338655" y="380684"/>
                  </a:lnTo>
                  <a:lnTo>
                    <a:pt x="325223" y="389759"/>
                  </a:lnTo>
                  <a:lnTo>
                    <a:pt x="318205" y="395366"/>
                  </a:lnTo>
                  <a:lnTo>
                    <a:pt x="321472" y="419204"/>
                  </a:lnTo>
                  <a:lnTo>
                    <a:pt x="311146" y="441469"/>
                  </a:lnTo>
                  <a:lnTo>
                    <a:pt x="322964" y="458692"/>
                  </a:lnTo>
                  <a:lnTo>
                    <a:pt x="322964" y="472245"/>
                  </a:lnTo>
                  <a:lnTo>
                    <a:pt x="305902" y="492130"/>
                  </a:lnTo>
                  <a:lnTo>
                    <a:pt x="310581" y="511209"/>
                  </a:lnTo>
                  <a:lnTo>
                    <a:pt x="335630" y="526617"/>
                  </a:lnTo>
                  <a:lnTo>
                    <a:pt x="331717" y="551907"/>
                  </a:lnTo>
                  <a:lnTo>
                    <a:pt x="321593" y="576270"/>
                  </a:lnTo>
                  <a:lnTo>
                    <a:pt x="316067" y="582763"/>
                  </a:lnTo>
                  <a:lnTo>
                    <a:pt x="308000" y="588491"/>
                  </a:lnTo>
                  <a:lnTo>
                    <a:pt x="307153" y="589338"/>
                  </a:lnTo>
                  <a:lnTo>
                    <a:pt x="306225" y="589741"/>
                  </a:lnTo>
                  <a:lnTo>
                    <a:pt x="301385" y="593170"/>
                  </a:lnTo>
                  <a:lnTo>
                    <a:pt x="296262" y="594057"/>
                  </a:lnTo>
                  <a:lnTo>
                    <a:pt x="280612" y="604545"/>
                  </a:lnTo>
                  <a:lnTo>
                    <a:pt x="274199" y="611845"/>
                  </a:lnTo>
                  <a:lnTo>
                    <a:pt x="271617" y="623421"/>
                  </a:lnTo>
                  <a:lnTo>
                    <a:pt x="267987" y="626850"/>
                  </a:lnTo>
                  <a:lnTo>
                    <a:pt x="241406" y="625559"/>
                  </a:lnTo>
                  <a:lnTo>
                    <a:pt x="236486" y="622332"/>
                  </a:lnTo>
                  <a:lnTo>
                    <a:pt x="205629" y="609707"/>
                  </a:lnTo>
                  <a:lnTo>
                    <a:pt x="171586" y="610151"/>
                  </a:lnTo>
                  <a:lnTo>
                    <a:pt x="162390" y="614225"/>
                  </a:lnTo>
                  <a:lnTo>
                    <a:pt x="163237" y="627092"/>
                  </a:lnTo>
                  <a:lnTo>
                    <a:pt x="150612" y="634392"/>
                  </a:lnTo>
                  <a:lnTo>
                    <a:pt x="147183" y="634594"/>
                  </a:lnTo>
                  <a:lnTo>
                    <a:pt x="141617" y="630722"/>
                  </a:lnTo>
                  <a:lnTo>
                    <a:pt x="133268" y="630278"/>
                  </a:lnTo>
                  <a:lnTo>
                    <a:pt x="132421" y="636490"/>
                  </a:lnTo>
                  <a:lnTo>
                    <a:pt x="127903" y="646130"/>
                  </a:lnTo>
                  <a:lnTo>
                    <a:pt x="124031" y="658997"/>
                  </a:lnTo>
                  <a:lnTo>
                    <a:pt x="106485" y="673558"/>
                  </a:lnTo>
                  <a:lnTo>
                    <a:pt x="100273" y="681060"/>
                  </a:lnTo>
                  <a:lnTo>
                    <a:pt x="91077" y="683844"/>
                  </a:lnTo>
                  <a:lnTo>
                    <a:pt x="86559" y="689208"/>
                  </a:lnTo>
                  <a:lnTo>
                    <a:pt x="81437" y="688361"/>
                  </a:lnTo>
                  <a:lnTo>
                    <a:pt x="76919" y="689853"/>
                  </a:lnTo>
                  <a:lnTo>
                    <a:pt x="73935" y="699695"/>
                  </a:lnTo>
                  <a:lnTo>
                    <a:pt x="43522" y="721315"/>
                  </a:lnTo>
                  <a:lnTo>
                    <a:pt x="31542" y="724300"/>
                  </a:lnTo>
                  <a:lnTo>
                    <a:pt x="18675" y="723211"/>
                  </a:lnTo>
                  <a:lnTo>
                    <a:pt x="7744" y="727728"/>
                  </a:lnTo>
                  <a:lnTo>
                    <a:pt x="3025" y="736279"/>
                  </a:lnTo>
                  <a:lnTo>
                    <a:pt x="4961" y="742491"/>
                  </a:lnTo>
                  <a:lnTo>
                    <a:pt x="16941" y="742047"/>
                  </a:lnTo>
                  <a:lnTo>
                    <a:pt x="20369" y="736037"/>
                  </a:lnTo>
                  <a:lnTo>
                    <a:pt x="26137" y="734948"/>
                  </a:lnTo>
                  <a:lnTo>
                    <a:pt x="41142" y="747573"/>
                  </a:lnTo>
                  <a:lnTo>
                    <a:pt x="41787" y="759351"/>
                  </a:lnTo>
                  <a:lnTo>
                    <a:pt x="46507" y="762134"/>
                  </a:lnTo>
                  <a:lnTo>
                    <a:pt x="58486" y="756366"/>
                  </a:lnTo>
                  <a:lnTo>
                    <a:pt x="59978" y="753381"/>
                  </a:lnTo>
                  <a:lnTo>
                    <a:pt x="56348" y="745032"/>
                  </a:lnTo>
                  <a:lnTo>
                    <a:pt x="64254" y="736884"/>
                  </a:lnTo>
                  <a:lnTo>
                    <a:pt x="71313" y="737530"/>
                  </a:lnTo>
                  <a:lnTo>
                    <a:pt x="89302" y="731318"/>
                  </a:lnTo>
                  <a:lnTo>
                    <a:pt x="96805" y="721234"/>
                  </a:lnTo>
                  <a:lnTo>
                    <a:pt x="107292" y="724864"/>
                  </a:lnTo>
                  <a:lnTo>
                    <a:pt x="132784" y="722727"/>
                  </a:lnTo>
                  <a:lnTo>
                    <a:pt x="140084" y="728293"/>
                  </a:lnTo>
                  <a:lnTo>
                    <a:pt x="144804" y="729382"/>
                  </a:lnTo>
                  <a:lnTo>
                    <a:pt x="147385" y="719298"/>
                  </a:lnTo>
                  <a:lnTo>
                    <a:pt x="153597" y="727849"/>
                  </a:lnTo>
                  <a:lnTo>
                    <a:pt x="154887" y="735755"/>
                  </a:lnTo>
                  <a:lnTo>
                    <a:pt x="167512" y="736199"/>
                  </a:lnTo>
                  <a:lnTo>
                    <a:pt x="174571" y="754390"/>
                  </a:lnTo>
                  <a:lnTo>
                    <a:pt x="189334" y="755681"/>
                  </a:lnTo>
                  <a:lnTo>
                    <a:pt x="192762" y="746484"/>
                  </a:lnTo>
                  <a:lnTo>
                    <a:pt x="206032" y="737046"/>
                  </a:lnTo>
                  <a:lnTo>
                    <a:pt x="209259" y="734263"/>
                  </a:lnTo>
                  <a:lnTo>
                    <a:pt x="206920" y="727204"/>
                  </a:lnTo>
                  <a:lnTo>
                    <a:pt x="209905" y="723775"/>
                  </a:lnTo>
                  <a:lnTo>
                    <a:pt x="213777" y="709658"/>
                  </a:lnTo>
                  <a:lnTo>
                    <a:pt x="218496" y="699816"/>
                  </a:lnTo>
                  <a:lnTo>
                    <a:pt x="223215" y="703688"/>
                  </a:lnTo>
                  <a:lnTo>
                    <a:pt x="231766" y="703487"/>
                  </a:lnTo>
                  <a:lnTo>
                    <a:pt x="234993" y="698364"/>
                  </a:lnTo>
                  <a:lnTo>
                    <a:pt x="278676" y="697719"/>
                  </a:lnTo>
                  <a:lnTo>
                    <a:pt x="301829" y="721073"/>
                  </a:lnTo>
                  <a:lnTo>
                    <a:pt x="306346" y="722565"/>
                  </a:lnTo>
                  <a:lnTo>
                    <a:pt x="306992" y="716555"/>
                  </a:lnTo>
                  <a:lnTo>
                    <a:pt x="310218" y="715063"/>
                  </a:lnTo>
                  <a:lnTo>
                    <a:pt x="340429" y="727688"/>
                  </a:lnTo>
                  <a:lnTo>
                    <a:pt x="351159" y="726397"/>
                  </a:lnTo>
                  <a:lnTo>
                    <a:pt x="352853" y="719742"/>
                  </a:lnTo>
                  <a:lnTo>
                    <a:pt x="344705" y="715870"/>
                  </a:lnTo>
                  <a:lnTo>
                    <a:pt x="343858" y="712643"/>
                  </a:lnTo>
                  <a:lnTo>
                    <a:pt x="376650" y="714579"/>
                  </a:lnTo>
                  <a:lnTo>
                    <a:pt x="388630" y="716071"/>
                  </a:lnTo>
                  <a:lnTo>
                    <a:pt x="407467" y="710303"/>
                  </a:lnTo>
                  <a:lnTo>
                    <a:pt x="407668" y="698526"/>
                  </a:lnTo>
                  <a:lnTo>
                    <a:pt x="420293" y="711594"/>
                  </a:lnTo>
                  <a:lnTo>
                    <a:pt x="426061" y="712683"/>
                  </a:lnTo>
                  <a:lnTo>
                    <a:pt x="430337" y="709457"/>
                  </a:lnTo>
                  <a:lnTo>
                    <a:pt x="443405" y="708609"/>
                  </a:lnTo>
                  <a:lnTo>
                    <a:pt x="449819" y="711594"/>
                  </a:lnTo>
                  <a:lnTo>
                    <a:pt x="449173" y="721234"/>
                  </a:lnTo>
                  <a:lnTo>
                    <a:pt x="450867" y="726599"/>
                  </a:lnTo>
                  <a:lnTo>
                    <a:pt x="455990" y="727890"/>
                  </a:lnTo>
                  <a:lnTo>
                    <a:pt x="459862" y="723614"/>
                  </a:lnTo>
                  <a:lnTo>
                    <a:pt x="475068" y="719742"/>
                  </a:lnTo>
                  <a:lnTo>
                    <a:pt x="511693" y="720186"/>
                  </a:lnTo>
                  <a:lnTo>
                    <a:pt x="531175" y="732165"/>
                  </a:lnTo>
                  <a:lnTo>
                    <a:pt x="546381" y="737086"/>
                  </a:lnTo>
                  <a:lnTo>
                    <a:pt x="552391" y="737086"/>
                  </a:lnTo>
                  <a:lnTo>
                    <a:pt x="560942" y="727890"/>
                  </a:lnTo>
                  <a:lnTo>
                    <a:pt x="586232" y="725954"/>
                  </a:lnTo>
                  <a:lnTo>
                    <a:pt x="598010" y="717604"/>
                  </a:lnTo>
                  <a:lnTo>
                    <a:pt x="602084" y="717806"/>
                  </a:lnTo>
                  <a:lnTo>
                    <a:pt x="605956" y="719742"/>
                  </a:lnTo>
                  <a:lnTo>
                    <a:pt x="610877" y="719944"/>
                  </a:lnTo>
                  <a:lnTo>
                    <a:pt x="616645" y="719742"/>
                  </a:lnTo>
                  <a:lnTo>
                    <a:pt x="618339" y="710102"/>
                  </a:lnTo>
                  <a:lnTo>
                    <a:pt x="627979" y="702600"/>
                  </a:lnTo>
                  <a:lnTo>
                    <a:pt x="632053" y="701752"/>
                  </a:lnTo>
                  <a:lnTo>
                    <a:pt x="650890" y="698122"/>
                  </a:lnTo>
                  <a:lnTo>
                    <a:pt x="658795" y="693201"/>
                  </a:lnTo>
                  <a:lnTo>
                    <a:pt x="660933" y="668153"/>
                  </a:lnTo>
                  <a:lnTo>
                    <a:pt x="664563" y="666661"/>
                  </a:lnTo>
                  <a:lnTo>
                    <a:pt x="663071" y="660893"/>
                  </a:lnTo>
                  <a:lnTo>
                    <a:pt x="621929" y="661982"/>
                  </a:lnTo>
                  <a:lnTo>
                    <a:pt x="621284" y="652342"/>
                  </a:lnTo>
                  <a:lnTo>
                    <a:pt x="614870" y="647623"/>
                  </a:lnTo>
                  <a:lnTo>
                    <a:pt x="608457" y="646977"/>
                  </a:lnTo>
                  <a:lnTo>
                    <a:pt x="602689" y="652342"/>
                  </a:lnTo>
                  <a:lnTo>
                    <a:pt x="591557" y="650849"/>
                  </a:lnTo>
                  <a:lnTo>
                    <a:pt x="591758" y="646130"/>
                  </a:lnTo>
                  <a:lnTo>
                    <a:pt x="597970" y="643992"/>
                  </a:lnTo>
                  <a:lnTo>
                    <a:pt x="600108" y="640362"/>
                  </a:lnTo>
                  <a:lnTo>
                    <a:pt x="584901" y="637135"/>
                  </a:lnTo>
                  <a:lnTo>
                    <a:pt x="582562" y="634352"/>
                  </a:lnTo>
                  <a:lnTo>
                    <a:pt x="599704" y="632013"/>
                  </a:lnTo>
                  <a:lnTo>
                    <a:pt x="615112" y="631569"/>
                  </a:lnTo>
                  <a:lnTo>
                    <a:pt x="621324" y="628584"/>
                  </a:lnTo>
                  <a:lnTo>
                    <a:pt x="624954" y="620437"/>
                  </a:lnTo>
                  <a:lnTo>
                    <a:pt x="626043" y="608860"/>
                  </a:lnTo>
                  <a:lnTo>
                    <a:pt x="613620" y="606521"/>
                  </a:lnTo>
                  <a:lnTo>
                    <a:pt x="620033" y="604383"/>
                  </a:lnTo>
                  <a:lnTo>
                    <a:pt x="633304" y="594299"/>
                  </a:lnTo>
                  <a:lnTo>
                    <a:pt x="641209" y="601802"/>
                  </a:lnTo>
                  <a:lnTo>
                    <a:pt x="650648" y="600511"/>
                  </a:lnTo>
                  <a:lnTo>
                    <a:pt x="656012" y="595146"/>
                  </a:lnTo>
                  <a:lnTo>
                    <a:pt x="656012" y="582279"/>
                  </a:lnTo>
                  <a:lnTo>
                    <a:pt x="658795" y="575221"/>
                  </a:lnTo>
                  <a:lnTo>
                    <a:pt x="662668" y="574374"/>
                  </a:lnTo>
                  <a:lnTo>
                    <a:pt x="669081" y="577601"/>
                  </a:lnTo>
                  <a:lnTo>
                    <a:pt x="677229" y="570098"/>
                  </a:lnTo>
                  <a:lnTo>
                    <a:pt x="686223" y="563685"/>
                  </a:lnTo>
                  <a:lnTo>
                    <a:pt x="690741" y="559409"/>
                  </a:lnTo>
                  <a:lnTo>
                    <a:pt x="694169" y="553642"/>
                  </a:lnTo>
                  <a:lnTo>
                    <a:pt x="696751" y="542509"/>
                  </a:lnTo>
                  <a:lnTo>
                    <a:pt x="710868" y="512298"/>
                  </a:lnTo>
                  <a:lnTo>
                    <a:pt x="712562" y="505441"/>
                  </a:lnTo>
                  <a:lnTo>
                    <a:pt x="708973" y="47264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90" name="Forme libre : forme 1498">
              <a:extLst>
                <a:ext uri="{FF2B5EF4-FFF2-40B4-BE49-F238E27FC236}">
                  <a16:creationId xmlns:a16="http://schemas.microsoft.com/office/drawing/2014/main" id="{F6C22AD1-5FBF-41AD-B58E-45A9187C46FD}"/>
                </a:ext>
              </a:extLst>
            </p:cNvPr>
            <p:cNvSpPr/>
            <p:nvPr/>
          </p:nvSpPr>
          <p:spPr>
            <a:xfrm>
              <a:off x="6258792" y="2643068"/>
              <a:ext cx="375118" cy="556626"/>
            </a:xfrm>
            <a:custGeom>
              <a:avLst/>
              <a:gdLst>
                <a:gd name="connsiteX0" fmla="*/ 25331 w 375117"/>
                <a:gd name="connsiteY0" fmla="*/ 446471 h 556626"/>
                <a:gd name="connsiteX1" fmla="*/ 25129 w 375117"/>
                <a:gd name="connsiteY1" fmla="*/ 434048 h 556626"/>
                <a:gd name="connsiteX2" fmla="*/ 36907 w 375117"/>
                <a:gd name="connsiteY2" fmla="*/ 415211 h 556626"/>
                <a:gd name="connsiteX3" fmla="*/ 39246 w 375117"/>
                <a:gd name="connsiteY3" fmla="*/ 404078 h 556626"/>
                <a:gd name="connsiteX4" fmla="*/ 42876 w 375117"/>
                <a:gd name="connsiteY4" fmla="*/ 398512 h 556626"/>
                <a:gd name="connsiteX5" fmla="*/ 55098 w 375117"/>
                <a:gd name="connsiteY5" fmla="*/ 390163 h 556626"/>
                <a:gd name="connsiteX6" fmla="*/ 50580 w 375117"/>
                <a:gd name="connsiteY6" fmla="*/ 364227 h 556626"/>
                <a:gd name="connsiteX7" fmla="*/ 70506 w 375117"/>
                <a:gd name="connsiteY7" fmla="*/ 347085 h 556626"/>
                <a:gd name="connsiteX8" fmla="*/ 84220 w 375117"/>
                <a:gd name="connsiteY8" fmla="*/ 343011 h 556626"/>
                <a:gd name="connsiteX9" fmla="*/ 61511 w 375117"/>
                <a:gd name="connsiteY9" fmla="*/ 360557 h 556626"/>
                <a:gd name="connsiteX10" fmla="*/ 60664 w 375117"/>
                <a:gd name="connsiteY10" fmla="*/ 378103 h 556626"/>
                <a:gd name="connsiteX11" fmla="*/ 64093 w 375117"/>
                <a:gd name="connsiteY11" fmla="*/ 380240 h 556626"/>
                <a:gd name="connsiteX12" fmla="*/ 69014 w 375117"/>
                <a:gd name="connsiteY12" fmla="*/ 374876 h 556626"/>
                <a:gd name="connsiteX13" fmla="*/ 69215 w 375117"/>
                <a:gd name="connsiteY13" fmla="*/ 377659 h 556626"/>
                <a:gd name="connsiteX14" fmla="*/ 71353 w 375117"/>
                <a:gd name="connsiteY14" fmla="*/ 393309 h 556626"/>
                <a:gd name="connsiteX15" fmla="*/ 75629 w 375117"/>
                <a:gd name="connsiteY15" fmla="*/ 399077 h 556626"/>
                <a:gd name="connsiteX16" fmla="*/ 79702 w 375117"/>
                <a:gd name="connsiteY16" fmla="*/ 390284 h 556626"/>
                <a:gd name="connsiteX17" fmla="*/ 75185 w 375117"/>
                <a:gd name="connsiteY17" fmla="*/ 375279 h 556626"/>
                <a:gd name="connsiteX18" fmla="*/ 80106 w 375117"/>
                <a:gd name="connsiteY18" fmla="*/ 372496 h 556626"/>
                <a:gd name="connsiteX19" fmla="*/ 81397 w 375117"/>
                <a:gd name="connsiteY19" fmla="*/ 378707 h 556626"/>
                <a:gd name="connsiteX20" fmla="*/ 84825 w 375117"/>
                <a:gd name="connsiteY20" fmla="*/ 380402 h 556626"/>
                <a:gd name="connsiteX21" fmla="*/ 93174 w 375117"/>
                <a:gd name="connsiteY21" fmla="*/ 370116 h 556626"/>
                <a:gd name="connsiteX22" fmla="*/ 102169 w 375117"/>
                <a:gd name="connsiteY22" fmla="*/ 366889 h 556626"/>
                <a:gd name="connsiteX23" fmla="*/ 109228 w 375117"/>
                <a:gd name="connsiteY23" fmla="*/ 369471 h 556626"/>
                <a:gd name="connsiteX24" fmla="*/ 113100 w 375117"/>
                <a:gd name="connsiteY24" fmla="*/ 379958 h 556626"/>
                <a:gd name="connsiteX25" fmla="*/ 104105 w 375117"/>
                <a:gd name="connsiteY25" fmla="*/ 374392 h 556626"/>
                <a:gd name="connsiteX26" fmla="*/ 97692 w 375117"/>
                <a:gd name="connsiteY26" fmla="*/ 374190 h 556626"/>
                <a:gd name="connsiteX27" fmla="*/ 91682 w 375117"/>
                <a:gd name="connsiteY27" fmla="*/ 383386 h 556626"/>
                <a:gd name="connsiteX28" fmla="*/ 90391 w 375117"/>
                <a:gd name="connsiteY28" fmla="*/ 399238 h 556626"/>
                <a:gd name="connsiteX29" fmla="*/ 86317 w 375117"/>
                <a:gd name="connsiteY29" fmla="*/ 405894 h 556626"/>
                <a:gd name="connsiteX30" fmla="*/ 86317 w 375117"/>
                <a:gd name="connsiteY30" fmla="*/ 410814 h 556626"/>
                <a:gd name="connsiteX31" fmla="*/ 100435 w 375117"/>
                <a:gd name="connsiteY31" fmla="*/ 426465 h 556626"/>
                <a:gd name="connsiteX32" fmla="*/ 99144 w 375117"/>
                <a:gd name="connsiteY32" fmla="*/ 445946 h 556626"/>
                <a:gd name="connsiteX33" fmla="*/ 90351 w 375117"/>
                <a:gd name="connsiteY33" fmla="*/ 448730 h 556626"/>
                <a:gd name="connsiteX34" fmla="*/ 80509 w 375117"/>
                <a:gd name="connsiteY34" fmla="*/ 459015 h 556626"/>
                <a:gd name="connsiteX35" fmla="*/ 76637 w 375117"/>
                <a:gd name="connsiteY35" fmla="*/ 470793 h 556626"/>
                <a:gd name="connsiteX36" fmla="*/ 62076 w 375117"/>
                <a:gd name="connsiteY36" fmla="*/ 482571 h 556626"/>
                <a:gd name="connsiteX37" fmla="*/ 53525 w 375117"/>
                <a:gd name="connsiteY37" fmla="*/ 492009 h 556626"/>
                <a:gd name="connsiteX38" fmla="*/ 53525 w 375117"/>
                <a:gd name="connsiteY38" fmla="*/ 514073 h 556626"/>
                <a:gd name="connsiteX39" fmla="*/ 50742 w 375117"/>
                <a:gd name="connsiteY39" fmla="*/ 514516 h 556626"/>
                <a:gd name="connsiteX40" fmla="*/ 49451 w 375117"/>
                <a:gd name="connsiteY40" fmla="*/ 501246 h 556626"/>
                <a:gd name="connsiteX41" fmla="*/ 42594 w 375117"/>
                <a:gd name="connsiteY41" fmla="*/ 502093 h 556626"/>
                <a:gd name="connsiteX42" fmla="*/ 40658 w 375117"/>
                <a:gd name="connsiteY42" fmla="*/ 516210 h 556626"/>
                <a:gd name="connsiteX43" fmla="*/ 51145 w 375117"/>
                <a:gd name="connsiteY43" fmla="*/ 538274 h 556626"/>
                <a:gd name="connsiteX44" fmla="*/ 52637 w 375117"/>
                <a:gd name="connsiteY44" fmla="*/ 552633 h 556626"/>
                <a:gd name="connsiteX45" fmla="*/ 56913 w 375117"/>
                <a:gd name="connsiteY45" fmla="*/ 551988 h 556626"/>
                <a:gd name="connsiteX46" fmla="*/ 55864 w 375117"/>
                <a:gd name="connsiteY46" fmla="*/ 529118 h 556626"/>
                <a:gd name="connsiteX47" fmla="*/ 60100 w 375117"/>
                <a:gd name="connsiteY47" fmla="*/ 525851 h 556626"/>
                <a:gd name="connsiteX48" fmla="*/ 66594 w 375117"/>
                <a:gd name="connsiteY48" fmla="*/ 525205 h 556626"/>
                <a:gd name="connsiteX49" fmla="*/ 88375 w 375117"/>
                <a:gd name="connsiteY49" fmla="*/ 556384 h 556626"/>
                <a:gd name="connsiteX50" fmla="*/ 100394 w 375117"/>
                <a:gd name="connsiteY50" fmla="*/ 556546 h 556626"/>
                <a:gd name="connsiteX51" fmla="*/ 99749 w 375117"/>
                <a:gd name="connsiteY51" fmla="*/ 532345 h 556626"/>
                <a:gd name="connsiteX52" fmla="*/ 102492 w 375117"/>
                <a:gd name="connsiteY52" fmla="*/ 531538 h 556626"/>
                <a:gd name="connsiteX53" fmla="*/ 105396 w 375117"/>
                <a:gd name="connsiteY53" fmla="*/ 534966 h 556626"/>
                <a:gd name="connsiteX54" fmla="*/ 112213 w 375117"/>
                <a:gd name="connsiteY54" fmla="*/ 536580 h 556626"/>
                <a:gd name="connsiteX55" fmla="*/ 116771 w 375117"/>
                <a:gd name="connsiteY55" fmla="*/ 546986 h 556626"/>
                <a:gd name="connsiteX56" fmla="*/ 126370 w 375117"/>
                <a:gd name="connsiteY56" fmla="*/ 547954 h 556626"/>
                <a:gd name="connsiteX57" fmla="*/ 128145 w 375117"/>
                <a:gd name="connsiteY57" fmla="*/ 550697 h 556626"/>
                <a:gd name="connsiteX58" fmla="*/ 135284 w 375117"/>
                <a:gd name="connsiteY58" fmla="*/ 550697 h 556626"/>
                <a:gd name="connsiteX59" fmla="*/ 142262 w 375117"/>
                <a:gd name="connsiteY59" fmla="*/ 543880 h 556626"/>
                <a:gd name="connsiteX60" fmla="*/ 167754 w 375117"/>
                <a:gd name="connsiteY60" fmla="*/ 541138 h 556626"/>
                <a:gd name="connsiteX61" fmla="*/ 169368 w 375117"/>
                <a:gd name="connsiteY61" fmla="*/ 530086 h 556626"/>
                <a:gd name="connsiteX62" fmla="*/ 175700 w 375117"/>
                <a:gd name="connsiteY62" fmla="*/ 529924 h 556626"/>
                <a:gd name="connsiteX63" fmla="*/ 178120 w 375117"/>
                <a:gd name="connsiteY63" fmla="*/ 530852 h 556626"/>
                <a:gd name="connsiteX64" fmla="*/ 283274 w 375117"/>
                <a:gd name="connsiteY64" fmla="*/ 475674 h 556626"/>
                <a:gd name="connsiteX65" fmla="*/ 288599 w 375117"/>
                <a:gd name="connsiteY65" fmla="*/ 471600 h 556626"/>
                <a:gd name="connsiteX66" fmla="*/ 284000 w 375117"/>
                <a:gd name="connsiteY66" fmla="*/ 447398 h 556626"/>
                <a:gd name="connsiteX67" fmla="*/ 308766 w 375117"/>
                <a:gd name="connsiteY67" fmla="*/ 422189 h 556626"/>
                <a:gd name="connsiteX68" fmla="*/ 307718 w 375117"/>
                <a:gd name="connsiteY68" fmla="*/ 419849 h 556626"/>
                <a:gd name="connsiteX69" fmla="*/ 296141 w 375117"/>
                <a:gd name="connsiteY69" fmla="*/ 414082 h 556626"/>
                <a:gd name="connsiteX70" fmla="*/ 286945 w 375117"/>
                <a:gd name="connsiteY70" fmla="*/ 405732 h 556626"/>
                <a:gd name="connsiteX71" fmla="*/ 278152 w 375117"/>
                <a:gd name="connsiteY71" fmla="*/ 400609 h 556626"/>
                <a:gd name="connsiteX72" fmla="*/ 276216 w 375117"/>
                <a:gd name="connsiteY72" fmla="*/ 395689 h 556626"/>
                <a:gd name="connsiteX73" fmla="*/ 269359 w 375117"/>
                <a:gd name="connsiteY73" fmla="*/ 391816 h 556626"/>
                <a:gd name="connsiteX74" fmla="*/ 255846 w 375117"/>
                <a:gd name="connsiteY74" fmla="*/ 391615 h 556626"/>
                <a:gd name="connsiteX75" fmla="*/ 244069 w 375117"/>
                <a:gd name="connsiteY75" fmla="*/ 401900 h 556626"/>
                <a:gd name="connsiteX76" fmla="*/ 235518 w 375117"/>
                <a:gd name="connsiteY76" fmla="*/ 401255 h 556626"/>
                <a:gd name="connsiteX77" fmla="*/ 232936 w 375117"/>
                <a:gd name="connsiteY77" fmla="*/ 398270 h 556626"/>
                <a:gd name="connsiteX78" fmla="*/ 219222 w 375117"/>
                <a:gd name="connsiteY78" fmla="*/ 393551 h 556626"/>
                <a:gd name="connsiteX79" fmla="*/ 187075 w 375117"/>
                <a:gd name="connsiteY79" fmla="*/ 379635 h 556626"/>
                <a:gd name="connsiteX80" fmla="*/ 186429 w 375117"/>
                <a:gd name="connsiteY80" fmla="*/ 375118 h 556626"/>
                <a:gd name="connsiteX81" fmla="*/ 207404 w 375117"/>
                <a:gd name="connsiteY81" fmla="*/ 384960 h 556626"/>
                <a:gd name="connsiteX82" fmla="*/ 215552 w 375117"/>
                <a:gd name="connsiteY82" fmla="*/ 386452 h 556626"/>
                <a:gd name="connsiteX83" fmla="*/ 226482 w 375117"/>
                <a:gd name="connsiteY83" fmla="*/ 383225 h 556626"/>
                <a:gd name="connsiteX84" fmla="*/ 248102 w 375117"/>
                <a:gd name="connsiteY84" fmla="*/ 368664 h 556626"/>
                <a:gd name="connsiteX85" fmla="*/ 253870 w 375117"/>
                <a:gd name="connsiteY85" fmla="*/ 368019 h 556626"/>
                <a:gd name="connsiteX86" fmla="*/ 259880 w 375117"/>
                <a:gd name="connsiteY86" fmla="*/ 371246 h 556626"/>
                <a:gd name="connsiteX87" fmla="*/ 273796 w 375117"/>
                <a:gd name="connsiteY87" fmla="*/ 368906 h 556626"/>
                <a:gd name="connsiteX88" fmla="*/ 281298 w 375117"/>
                <a:gd name="connsiteY88" fmla="*/ 361605 h 556626"/>
                <a:gd name="connsiteX89" fmla="*/ 280854 w 375117"/>
                <a:gd name="connsiteY89" fmla="*/ 357088 h 556626"/>
                <a:gd name="connsiteX90" fmla="*/ 266293 w 375117"/>
                <a:gd name="connsiteY90" fmla="*/ 352167 h 556626"/>
                <a:gd name="connsiteX91" fmla="*/ 266293 w 375117"/>
                <a:gd name="connsiteY91" fmla="*/ 345310 h 556626"/>
                <a:gd name="connsiteX92" fmla="*/ 267786 w 375117"/>
                <a:gd name="connsiteY92" fmla="*/ 336315 h 556626"/>
                <a:gd name="connsiteX93" fmla="*/ 251934 w 375117"/>
                <a:gd name="connsiteY93" fmla="*/ 335025 h 556626"/>
                <a:gd name="connsiteX94" fmla="*/ 232008 w 375117"/>
                <a:gd name="connsiteY94" fmla="*/ 341680 h 556626"/>
                <a:gd name="connsiteX95" fmla="*/ 251289 w 375117"/>
                <a:gd name="connsiteY95" fmla="*/ 332483 h 556626"/>
                <a:gd name="connsiteX96" fmla="*/ 266051 w 375117"/>
                <a:gd name="connsiteY96" fmla="*/ 332927 h 556626"/>
                <a:gd name="connsiteX97" fmla="*/ 276135 w 375117"/>
                <a:gd name="connsiteY97" fmla="*/ 332483 h 556626"/>
                <a:gd name="connsiteX98" fmla="*/ 296908 w 375117"/>
                <a:gd name="connsiteY98" fmla="*/ 319213 h 556626"/>
                <a:gd name="connsiteX99" fmla="*/ 301627 w 375117"/>
                <a:gd name="connsiteY99" fmla="*/ 304208 h 556626"/>
                <a:gd name="connsiteX100" fmla="*/ 326675 w 375117"/>
                <a:gd name="connsiteY100" fmla="*/ 281943 h 556626"/>
                <a:gd name="connsiteX101" fmla="*/ 328611 w 375117"/>
                <a:gd name="connsiteY101" fmla="*/ 270165 h 556626"/>
                <a:gd name="connsiteX102" fmla="*/ 340591 w 375117"/>
                <a:gd name="connsiteY102" fmla="*/ 255604 h 556626"/>
                <a:gd name="connsiteX103" fmla="*/ 342930 w 375117"/>
                <a:gd name="connsiteY103" fmla="*/ 244674 h 556626"/>
                <a:gd name="connsiteX104" fmla="*/ 354708 w 375117"/>
                <a:gd name="connsiteY104" fmla="*/ 224748 h 556626"/>
                <a:gd name="connsiteX105" fmla="*/ 363703 w 375117"/>
                <a:gd name="connsiteY105" fmla="*/ 219182 h 556626"/>
                <a:gd name="connsiteX106" fmla="*/ 372052 w 375117"/>
                <a:gd name="connsiteY106" fmla="*/ 209098 h 556626"/>
                <a:gd name="connsiteX107" fmla="*/ 372254 w 375117"/>
                <a:gd name="connsiteY107" fmla="*/ 187478 h 556626"/>
                <a:gd name="connsiteX108" fmla="*/ 361968 w 375117"/>
                <a:gd name="connsiteY108" fmla="*/ 171828 h 556626"/>
                <a:gd name="connsiteX109" fmla="*/ 338211 w 375117"/>
                <a:gd name="connsiteY109" fmla="*/ 172272 h 556626"/>
                <a:gd name="connsiteX110" fmla="*/ 323852 w 375117"/>
                <a:gd name="connsiteY110" fmla="*/ 169287 h 556626"/>
                <a:gd name="connsiteX111" fmla="*/ 305015 w 375117"/>
                <a:gd name="connsiteY111" fmla="*/ 161139 h 556626"/>
                <a:gd name="connsiteX112" fmla="*/ 279080 w 375117"/>
                <a:gd name="connsiteY112" fmla="*/ 162632 h 556626"/>
                <a:gd name="connsiteX113" fmla="*/ 267503 w 375117"/>
                <a:gd name="connsiteY113" fmla="*/ 151903 h 556626"/>
                <a:gd name="connsiteX114" fmla="*/ 253144 w 375117"/>
                <a:gd name="connsiteY114" fmla="*/ 150814 h 556626"/>
                <a:gd name="connsiteX115" fmla="*/ 246489 w 375117"/>
                <a:gd name="connsiteY115" fmla="*/ 154686 h 556626"/>
                <a:gd name="connsiteX116" fmla="*/ 225272 w 375117"/>
                <a:gd name="connsiteY116" fmla="*/ 160252 h 556626"/>
                <a:gd name="connsiteX117" fmla="*/ 207484 w 375117"/>
                <a:gd name="connsiteY117" fmla="*/ 158961 h 556626"/>
                <a:gd name="connsiteX118" fmla="*/ 197199 w 375117"/>
                <a:gd name="connsiteY118" fmla="*/ 166867 h 556626"/>
                <a:gd name="connsiteX119" fmla="*/ 193327 w 375117"/>
                <a:gd name="connsiteY119" fmla="*/ 166867 h 556626"/>
                <a:gd name="connsiteX120" fmla="*/ 193771 w 375117"/>
                <a:gd name="connsiteY120" fmla="*/ 162591 h 556626"/>
                <a:gd name="connsiteX121" fmla="*/ 205347 w 375117"/>
                <a:gd name="connsiteY121" fmla="*/ 155533 h 556626"/>
                <a:gd name="connsiteX122" fmla="*/ 206436 w 375117"/>
                <a:gd name="connsiteY122" fmla="*/ 149966 h 556626"/>
                <a:gd name="connsiteX123" fmla="*/ 200022 w 375117"/>
                <a:gd name="connsiteY123" fmla="*/ 146982 h 556626"/>
                <a:gd name="connsiteX124" fmla="*/ 197038 w 375117"/>
                <a:gd name="connsiteY124" fmla="*/ 143997 h 556626"/>
                <a:gd name="connsiteX125" fmla="*/ 208816 w 375117"/>
                <a:gd name="connsiteY125" fmla="*/ 141012 h 556626"/>
                <a:gd name="connsiteX126" fmla="*/ 216116 w 375117"/>
                <a:gd name="connsiteY126" fmla="*/ 143150 h 556626"/>
                <a:gd name="connsiteX127" fmla="*/ 225756 w 375117"/>
                <a:gd name="connsiteY127" fmla="*/ 131816 h 556626"/>
                <a:gd name="connsiteX128" fmla="*/ 226402 w 375117"/>
                <a:gd name="connsiteY128" fmla="*/ 127742 h 556626"/>
                <a:gd name="connsiteX129" fmla="*/ 209703 w 375117"/>
                <a:gd name="connsiteY129" fmla="*/ 126249 h 556626"/>
                <a:gd name="connsiteX130" fmla="*/ 203290 w 375117"/>
                <a:gd name="connsiteY130" fmla="*/ 123022 h 556626"/>
                <a:gd name="connsiteX131" fmla="*/ 203491 w 375117"/>
                <a:gd name="connsiteY131" fmla="*/ 121086 h 556626"/>
                <a:gd name="connsiteX132" fmla="*/ 212486 w 375117"/>
                <a:gd name="connsiteY132" fmla="*/ 122377 h 556626"/>
                <a:gd name="connsiteX133" fmla="*/ 216116 w 375117"/>
                <a:gd name="connsiteY133" fmla="*/ 118303 h 556626"/>
                <a:gd name="connsiteX134" fmla="*/ 218052 w 375117"/>
                <a:gd name="connsiteY134" fmla="*/ 109752 h 556626"/>
                <a:gd name="connsiteX135" fmla="*/ 226402 w 375117"/>
                <a:gd name="connsiteY135" fmla="*/ 107171 h 556626"/>
                <a:gd name="connsiteX136" fmla="*/ 238180 w 375117"/>
                <a:gd name="connsiteY136" fmla="*/ 97531 h 556626"/>
                <a:gd name="connsiteX137" fmla="*/ 253588 w 375117"/>
                <a:gd name="connsiteY137" fmla="*/ 91964 h 556626"/>
                <a:gd name="connsiteX138" fmla="*/ 274562 w 375117"/>
                <a:gd name="connsiteY138" fmla="*/ 72684 h 556626"/>
                <a:gd name="connsiteX139" fmla="*/ 286542 w 375117"/>
                <a:gd name="connsiteY139" fmla="*/ 72039 h 556626"/>
                <a:gd name="connsiteX140" fmla="*/ 301103 w 375117"/>
                <a:gd name="connsiteY140" fmla="*/ 57034 h 556626"/>
                <a:gd name="connsiteX141" fmla="*/ 299610 w 375117"/>
                <a:gd name="connsiteY141" fmla="*/ 47192 h 556626"/>
                <a:gd name="connsiteX142" fmla="*/ 299610 w 375117"/>
                <a:gd name="connsiteY142" fmla="*/ 42271 h 556626"/>
                <a:gd name="connsiteX143" fmla="*/ 307113 w 375117"/>
                <a:gd name="connsiteY143" fmla="*/ 34769 h 556626"/>
                <a:gd name="connsiteX144" fmla="*/ 307314 w 375117"/>
                <a:gd name="connsiteY144" fmla="*/ 26218 h 556626"/>
                <a:gd name="connsiteX145" fmla="*/ 299812 w 375117"/>
                <a:gd name="connsiteY145" fmla="*/ 24927 h 556626"/>
                <a:gd name="connsiteX146" fmla="*/ 296182 w 375117"/>
                <a:gd name="connsiteY146" fmla="*/ 23233 h 556626"/>
                <a:gd name="connsiteX147" fmla="*/ 287187 w 375117"/>
                <a:gd name="connsiteY147" fmla="*/ 23233 h 556626"/>
                <a:gd name="connsiteX148" fmla="*/ 283315 w 375117"/>
                <a:gd name="connsiteY148" fmla="*/ 26863 h 556626"/>
                <a:gd name="connsiteX149" fmla="*/ 281379 w 375117"/>
                <a:gd name="connsiteY149" fmla="*/ 26863 h 556626"/>
                <a:gd name="connsiteX150" fmla="*/ 272586 w 375117"/>
                <a:gd name="connsiteY150" fmla="*/ 22346 h 556626"/>
                <a:gd name="connsiteX151" fmla="*/ 261856 w 375117"/>
                <a:gd name="connsiteY151" fmla="*/ 22547 h 556626"/>
                <a:gd name="connsiteX152" fmla="*/ 254798 w 375117"/>
                <a:gd name="connsiteY152" fmla="*/ 24887 h 556626"/>
                <a:gd name="connsiteX153" fmla="*/ 244956 w 375117"/>
                <a:gd name="connsiteY153" fmla="*/ 25734 h 556626"/>
                <a:gd name="connsiteX154" fmla="*/ 235760 w 375117"/>
                <a:gd name="connsiteY154" fmla="*/ 22305 h 556626"/>
                <a:gd name="connsiteX155" fmla="*/ 218415 w 375117"/>
                <a:gd name="connsiteY155" fmla="*/ 25089 h 556626"/>
                <a:gd name="connsiteX156" fmla="*/ 208130 w 375117"/>
                <a:gd name="connsiteY156" fmla="*/ 24000 h 556626"/>
                <a:gd name="connsiteX157" fmla="*/ 202564 w 375117"/>
                <a:gd name="connsiteY157" fmla="*/ 27428 h 556626"/>
                <a:gd name="connsiteX158" fmla="*/ 199337 w 375117"/>
                <a:gd name="connsiteY158" fmla="*/ 29122 h 556626"/>
                <a:gd name="connsiteX159" fmla="*/ 203209 w 375117"/>
                <a:gd name="connsiteY159" fmla="*/ 22910 h 556626"/>
                <a:gd name="connsiteX160" fmla="*/ 202564 w 375117"/>
                <a:gd name="connsiteY160" fmla="*/ 17344 h 556626"/>
                <a:gd name="connsiteX161" fmla="*/ 194416 w 375117"/>
                <a:gd name="connsiteY161" fmla="*/ 16497 h 556626"/>
                <a:gd name="connsiteX162" fmla="*/ 181549 w 375117"/>
                <a:gd name="connsiteY162" fmla="*/ 25936 h 556626"/>
                <a:gd name="connsiteX163" fmla="*/ 181105 w 375117"/>
                <a:gd name="connsiteY163" fmla="*/ 24000 h 556626"/>
                <a:gd name="connsiteX164" fmla="*/ 185381 w 375117"/>
                <a:gd name="connsiteY164" fmla="*/ 19724 h 556626"/>
                <a:gd name="connsiteX165" fmla="*/ 185381 w 375117"/>
                <a:gd name="connsiteY165" fmla="*/ 13714 h 556626"/>
                <a:gd name="connsiteX166" fmla="*/ 182799 w 375117"/>
                <a:gd name="connsiteY166" fmla="*/ 10931 h 556626"/>
                <a:gd name="connsiteX167" fmla="*/ 178927 w 375117"/>
                <a:gd name="connsiteY167" fmla="*/ 12867 h 556626"/>
                <a:gd name="connsiteX168" fmla="*/ 178080 w 375117"/>
                <a:gd name="connsiteY168" fmla="*/ 4518 h 556626"/>
                <a:gd name="connsiteX169" fmla="*/ 168440 w 375117"/>
                <a:gd name="connsiteY169" fmla="*/ 3025 h 556626"/>
                <a:gd name="connsiteX170" fmla="*/ 160736 w 375117"/>
                <a:gd name="connsiteY170" fmla="*/ 11173 h 556626"/>
                <a:gd name="connsiteX171" fmla="*/ 156017 w 375117"/>
                <a:gd name="connsiteY171" fmla="*/ 14803 h 556626"/>
                <a:gd name="connsiteX172" fmla="*/ 155573 w 375117"/>
                <a:gd name="connsiteY172" fmla="*/ 20571 h 556626"/>
                <a:gd name="connsiteX173" fmla="*/ 158356 w 375117"/>
                <a:gd name="connsiteY173" fmla="*/ 25694 h 556626"/>
                <a:gd name="connsiteX174" fmla="*/ 151499 w 375117"/>
                <a:gd name="connsiteY174" fmla="*/ 31058 h 556626"/>
                <a:gd name="connsiteX175" fmla="*/ 146982 w 375117"/>
                <a:gd name="connsiteY175" fmla="*/ 31905 h 556626"/>
                <a:gd name="connsiteX176" fmla="*/ 146780 w 375117"/>
                <a:gd name="connsiteY176" fmla="*/ 44329 h 556626"/>
                <a:gd name="connsiteX177" fmla="*/ 152790 w 375117"/>
                <a:gd name="connsiteY177" fmla="*/ 51831 h 556626"/>
                <a:gd name="connsiteX178" fmla="*/ 146377 w 375117"/>
                <a:gd name="connsiteY178" fmla="*/ 47555 h 556626"/>
                <a:gd name="connsiteX179" fmla="*/ 129880 w 375117"/>
                <a:gd name="connsiteY179" fmla="*/ 48201 h 556626"/>
                <a:gd name="connsiteX180" fmla="*/ 128185 w 375117"/>
                <a:gd name="connsiteY180" fmla="*/ 50540 h 556626"/>
                <a:gd name="connsiteX181" fmla="*/ 130525 w 375117"/>
                <a:gd name="connsiteY181" fmla="*/ 54816 h 556626"/>
                <a:gd name="connsiteX182" fmla="*/ 131816 w 375117"/>
                <a:gd name="connsiteY182" fmla="*/ 66594 h 556626"/>
                <a:gd name="connsiteX183" fmla="*/ 125806 w 375117"/>
                <a:gd name="connsiteY183" fmla="*/ 73007 h 556626"/>
                <a:gd name="connsiteX184" fmla="*/ 118949 w 375117"/>
                <a:gd name="connsiteY184" fmla="*/ 71071 h 556626"/>
                <a:gd name="connsiteX185" fmla="*/ 118102 w 375117"/>
                <a:gd name="connsiteY185" fmla="*/ 75145 h 556626"/>
                <a:gd name="connsiteX186" fmla="*/ 130081 w 375117"/>
                <a:gd name="connsiteY186" fmla="*/ 88859 h 556626"/>
                <a:gd name="connsiteX187" fmla="*/ 130081 w 375117"/>
                <a:gd name="connsiteY187" fmla="*/ 96764 h 556626"/>
                <a:gd name="connsiteX188" fmla="*/ 134599 w 375117"/>
                <a:gd name="connsiteY188" fmla="*/ 106404 h 556626"/>
                <a:gd name="connsiteX189" fmla="*/ 125160 w 375117"/>
                <a:gd name="connsiteY189" fmla="*/ 98499 h 556626"/>
                <a:gd name="connsiteX190" fmla="*/ 123466 w 375117"/>
                <a:gd name="connsiteY190" fmla="*/ 102774 h 556626"/>
                <a:gd name="connsiteX191" fmla="*/ 118949 w 375117"/>
                <a:gd name="connsiteY191" fmla="*/ 95716 h 556626"/>
                <a:gd name="connsiteX192" fmla="*/ 106082 w 375117"/>
                <a:gd name="connsiteY192" fmla="*/ 98942 h 556626"/>
                <a:gd name="connsiteX193" fmla="*/ 101564 w 375117"/>
                <a:gd name="connsiteY193" fmla="*/ 92287 h 556626"/>
                <a:gd name="connsiteX194" fmla="*/ 98136 w 375117"/>
                <a:gd name="connsiteY194" fmla="*/ 92085 h 556626"/>
                <a:gd name="connsiteX195" fmla="*/ 98781 w 375117"/>
                <a:gd name="connsiteY195" fmla="*/ 99789 h 556626"/>
                <a:gd name="connsiteX196" fmla="*/ 98136 w 375117"/>
                <a:gd name="connsiteY196" fmla="*/ 103662 h 556626"/>
                <a:gd name="connsiteX197" fmla="*/ 94909 w 375117"/>
                <a:gd name="connsiteY197" fmla="*/ 106001 h 556626"/>
                <a:gd name="connsiteX198" fmla="*/ 93618 w 375117"/>
                <a:gd name="connsiteY198" fmla="*/ 104065 h 556626"/>
                <a:gd name="connsiteX199" fmla="*/ 91037 w 375117"/>
                <a:gd name="connsiteY199" fmla="*/ 93336 h 556626"/>
                <a:gd name="connsiteX200" fmla="*/ 87406 w 375117"/>
                <a:gd name="connsiteY200" fmla="*/ 93134 h 556626"/>
                <a:gd name="connsiteX201" fmla="*/ 82486 w 375117"/>
                <a:gd name="connsiteY201" fmla="*/ 95716 h 556626"/>
                <a:gd name="connsiteX202" fmla="*/ 81397 w 375117"/>
                <a:gd name="connsiteY202" fmla="*/ 126128 h 556626"/>
                <a:gd name="connsiteX203" fmla="*/ 82042 w 375117"/>
                <a:gd name="connsiteY203" fmla="*/ 135970 h 556626"/>
                <a:gd name="connsiteX204" fmla="*/ 87608 w 375117"/>
                <a:gd name="connsiteY204" fmla="*/ 140891 h 556626"/>
                <a:gd name="connsiteX205" fmla="*/ 85027 w 375117"/>
                <a:gd name="connsiteY205" fmla="*/ 143230 h 556626"/>
                <a:gd name="connsiteX206" fmla="*/ 78371 w 375117"/>
                <a:gd name="connsiteY206" fmla="*/ 138108 h 556626"/>
                <a:gd name="connsiteX207" fmla="*/ 74741 w 375117"/>
                <a:gd name="connsiteY207" fmla="*/ 134236 h 556626"/>
                <a:gd name="connsiteX208" fmla="*/ 69820 w 375117"/>
                <a:gd name="connsiteY208" fmla="*/ 135083 h 556626"/>
                <a:gd name="connsiteX209" fmla="*/ 67683 w 375117"/>
                <a:gd name="connsiteY209" fmla="*/ 163358 h 556626"/>
                <a:gd name="connsiteX210" fmla="*/ 72402 w 375117"/>
                <a:gd name="connsiteY210" fmla="*/ 164850 h 556626"/>
                <a:gd name="connsiteX211" fmla="*/ 80307 w 375117"/>
                <a:gd name="connsiteY211" fmla="*/ 163358 h 556626"/>
                <a:gd name="connsiteX212" fmla="*/ 86519 w 375117"/>
                <a:gd name="connsiteY212" fmla="*/ 164648 h 556626"/>
                <a:gd name="connsiteX213" fmla="*/ 91884 w 375117"/>
                <a:gd name="connsiteY213" fmla="*/ 164850 h 556626"/>
                <a:gd name="connsiteX214" fmla="*/ 89948 w 375117"/>
                <a:gd name="connsiteY214" fmla="*/ 168279 h 556626"/>
                <a:gd name="connsiteX215" fmla="*/ 76879 w 375117"/>
                <a:gd name="connsiteY215" fmla="*/ 169973 h 556626"/>
                <a:gd name="connsiteX216" fmla="*/ 76032 w 375117"/>
                <a:gd name="connsiteY216" fmla="*/ 174894 h 556626"/>
                <a:gd name="connsiteX217" fmla="*/ 77968 w 375117"/>
                <a:gd name="connsiteY217" fmla="*/ 177233 h 556626"/>
                <a:gd name="connsiteX218" fmla="*/ 87406 w 375117"/>
                <a:gd name="connsiteY218" fmla="*/ 178524 h 556626"/>
                <a:gd name="connsiteX219" fmla="*/ 89343 w 375117"/>
                <a:gd name="connsiteY219" fmla="*/ 184090 h 556626"/>
                <a:gd name="connsiteX220" fmla="*/ 86761 w 375117"/>
                <a:gd name="connsiteY220" fmla="*/ 184937 h 556626"/>
                <a:gd name="connsiteX221" fmla="*/ 80348 w 375117"/>
                <a:gd name="connsiteY221" fmla="*/ 184292 h 556626"/>
                <a:gd name="connsiteX222" fmla="*/ 74136 w 375117"/>
                <a:gd name="connsiteY222" fmla="*/ 190302 h 556626"/>
                <a:gd name="connsiteX223" fmla="*/ 73935 w 375117"/>
                <a:gd name="connsiteY223" fmla="*/ 195868 h 556626"/>
                <a:gd name="connsiteX224" fmla="*/ 82929 w 375117"/>
                <a:gd name="connsiteY224" fmla="*/ 204016 h 556626"/>
                <a:gd name="connsiteX225" fmla="*/ 73087 w 375117"/>
                <a:gd name="connsiteY225" fmla="*/ 200385 h 556626"/>
                <a:gd name="connsiteX226" fmla="*/ 63246 w 375117"/>
                <a:gd name="connsiteY226" fmla="*/ 199538 h 556626"/>
                <a:gd name="connsiteX227" fmla="*/ 61310 w 375117"/>
                <a:gd name="connsiteY227" fmla="*/ 208089 h 556626"/>
                <a:gd name="connsiteX228" fmla="*/ 69014 w 375117"/>
                <a:gd name="connsiteY228" fmla="*/ 217286 h 556626"/>
                <a:gd name="connsiteX229" fmla="*/ 56389 w 375117"/>
                <a:gd name="connsiteY229" fmla="*/ 211074 h 556626"/>
                <a:gd name="connsiteX230" fmla="*/ 49975 w 375117"/>
                <a:gd name="connsiteY230" fmla="*/ 219222 h 556626"/>
                <a:gd name="connsiteX231" fmla="*/ 46749 w 375117"/>
                <a:gd name="connsiteY231" fmla="*/ 226079 h 556626"/>
                <a:gd name="connsiteX232" fmla="*/ 57478 w 375117"/>
                <a:gd name="connsiteY232" fmla="*/ 228862 h 556626"/>
                <a:gd name="connsiteX233" fmla="*/ 57679 w 375117"/>
                <a:gd name="connsiteY233" fmla="*/ 235074 h 556626"/>
                <a:gd name="connsiteX234" fmla="*/ 51024 w 375117"/>
                <a:gd name="connsiteY234" fmla="*/ 236365 h 556626"/>
                <a:gd name="connsiteX235" fmla="*/ 42231 w 375117"/>
                <a:gd name="connsiteY235" fmla="*/ 244512 h 556626"/>
                <a:gd name="connsiteX236" fmla="*/ 17828 w 375117"/>
                <a:gd name="connsiteY236" fmla="*/ 243020 h 556626"/>
                <a:gd name="connsiteX237" fmla="*/ 14601 w 375117"/>
                <a:gd name="connsiteY237" fmla="*/ 250925 h 556626"/>
                <a:gd name="connsiteX238" fmla="*/ 23152 w 375117"/>
                <a:gd name="connsiteY238" fmla="*/ 253063 h 556626"/>
                <a:gd name="connsiteX239" fmla="*/ 37068 w 375117"/>
                <a:gd name="connsiteY239" fmla="*/ 253709 h 556626"/>
                <a:gd name="connsiteX240" fmla="*/ 42433 w 375117"/>
                <a:gd name="connsiteY240" fmla="*/ 256936 h 556626"/>
                <a:gd name="connsiteX241" fmla="*/ 38359 w 375117"/>
                <a:gd name="connsiteY241" fmla="*/ 260566 h 556626"/>
                <a:gd name="connsiteX242" fmla="*/ 31703 w 375117"/>
                <a:gd name="connsiteY242" fmla="*/ 261413 h 556626"/>
                <a:gd name="connsiteX243" fmla="*/ 30856 w 375117"/>
                <a:gd name="connsiteY243" fmla="*/ 263349 h 556626"/>
                <a:gd name="connsiteX244" fmla="*/ 38157 w 375117"/>
                <a:gd name="connsiteY244" fmla="*/ 274925 h 556626"/>
                <a:gd name="connsiteX245" fmla="*/ 42029 w 375117"/>
                <a:gd name="connsiteY245" fmla="*/ 276216 h 556626"/>
                <a:gd name="connsiteX246" fmla="*/ 43118 w 375117"/>
                <a:gd name="connsiteY246" fmla="*/ 278555 h 556626"/>
                <a:gd name="connsiteX247" fmla="*/ 51266 w 375117"/>
                <a:gd name="connsiteY247" fmla="*/ 286461 h 556626"/>
                <a:gd name="connsiteX248" fmla="*/ 92610 w 375117"/>
                <a:gd name="connsiteY248" fmla="*/ 254959 h 556626"/>
                <a:gd name="connsiteX249" fmla="*/ 94304 w 375117"/>
                <a:gd name="connsiteY249" fmla="*/ 266939 h 556626"/>
                <a:gd name="connsiteX250" fmla="*/ 85511 w 375117"/>
                <a:gd name="connsiteY250" fmla="*/ 269722 h 556626"/>
                <a:gd name="connsiteX251" fmla="*/ 77605 w 375117"/>
                <a:gd name="connsiteY251" fmla="*/ 274643 h 556626"/>
                <a:gd name="connsiteX252" fmla="*/ 75024 w 375117"/>
                <a:gd name="connsiteY252" fmla="*/ 278515 h 556626"/>
                <a:gd name="connsiteX253" fmla="*/ 76516 w 375117"/>
                <a:gd name="connsiteY253" fmla="*/ 284928 h 556626"/>
                <a:gd name="connsiteX254" fmla="*/ 72886 w 375117"/>
                <a:gd name="connsiteY254" fmla="*/ 285130 h 556626"/>
                <a:gd name="connsiteX255" fmla="*/ 70748 w 375117"/>
                <a:gd name="connsiteY255" fmla="*/ 292430 h 556626"/>
                <a:gd name="connsiteX256" fmla="*/ 73975 w 375117"/>
                <a:gd name="connsiteY256" fmla="*/ 296504 h 556626"/>
                <a:gd name="connsiteX257" fmla="*/ 66473 w 375117"/>
                <a:gd name="connsiteY257" fmla="*/ 297351 h 556626"/>
                <a:gd name="connsiteX258" fmla="*/ 61753 w 375117"/>
                <a:gd name="connsiteY258" fmla="*/ 300135 h 556626"/>
                <a:gd name="connsiteX259" fmla="*/ 58325 w 375117"/>
                <a:gd name="connsiteY259" fmla="*/ 309976 h 556626"/>
                <a:gd name="connsiteX260" fmla="*/ 51266 w 375117"/>
                <a:gd name="connsiteY260" fmla="*/ 309976 h 556626"/>
                <a:gd name="connsiteX261" fmla="*/ 49330 w 375117"/>
                <a:gd name="connsiteY261" fmla="*/ 316632 h 556626"/>
                <a:gd name="connsiteX262" fmla="*/ 49975 w 375117"/>
                <a:gd name="connsiteY262" fmla="*/ 323287 h 556626"/>
                <a:gd name="connsiteX263" fmla="*/ 47394 w 375117"/>
                <a:gd name="connsiteY263" fmla="*/ 329055 h 556626"/>
                <a:gd name="connsiteX264" fmla="*/ 48483 w 375117"/>
                <a:gd name="connsiteY264" fmla="*/ 336759 h 556626"/>
                <a:gd name="connsiteX265" fmla="*/ 40335 w 375117"/>
                <a:gd name="connsiteY265" fmla="*/ 346399 h 556626"/>
                <a:gd name="connsiteX266" fmla="*/ 40537 w 375117"/>
                <a:gd name="connsiteY266" fmla="*/ 355192 h 556626"/>
                <a:gd name="connsiteX267" fmla="*/ 37310 w 375117"/>
                <a:gd name="connsiteY267" fmla="*/ 359064 h 556626"/>
                <a:gd name="connsiteX268" fmla="*/ 34083 w 375117"/>
                <a:gd name="connsiteY268" fmla="*/ 371931 h 556626"/>
                <a:gd name="connsiteX269" fmla="*/ 28719 w 375117"/>
                <a:gd name="connsiteY269" fmla="*/ 374916 h 556626"/>
                <a:gd name="connsiteX270" fmla="*/ 29808 w 375117"/>
                <a:gd name="connsiteY270" fmla="*/ 382217 h 556626"/>
                <a:gd name="connsiteX271" fmla="*/ 35172 w 375117"/>
                <a:gd name="connsiteY271" fmla="*/ 384153 h 556626"/>
                <a:gd name="connsiteX272" fmla="*/ 43078 w 375117"/>
                <a:gd name="connsiteY272" fmla="*/ 383507 h 556626"/>
                <a:gd name="connsiteX273" fmla="*/ 24645 w 375117"/>
                <a:gd name="connsiteY273" fmla="*/ 398270 h 556626"/>
                <a:gd name="connsiteX274" fmla="*/ 19724 w 375117"/>
                <a:gd name="connsiteY274" fmla="*/ 407265 h 556626"/>
                <a:gd name="connsiteX275" fmla="*/ 13069 w 375117"/>
                <a:gd name="connsiteY275" fmla="*/ 429772 h 556626"/>
                <a:gd name="connsiteX276" fmla="*/ 4719 w 375117"/>
                <a:gd name="connsiteY276" fmla="*/ 436185 h 556626"/>
                <a:gd name="connsiteX277" fmla="*/ 3025 w 375117"/>
                <a:gd name="connsiteY277" fmla="*/ 449456 h 556626"/>
                <a:gd name="connsiteX278" fmla="*/ 18433 w 375117"/>
                <a:gd name="connsiteY278" fmla="*/ 449657 h 556626"/>
                <a:gd name="connsiteX279" fmla="*/ 25331 w 375117"/>
                <a:gd name="connsiteY279" fmla="*/ 446471 h 55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375117" h="556626">
                  <a:moveTo>
                    <a:pt x="25331" y="446471"/>
                  </a:moveTo>
                  <a:lnTo>
                    <a:pt x="25129" y="434048"/>
                  </a:lnTo>
                  <a:lnTo>
                    <a:pt x="36907" y="415211"/>
                  </a:lnTo>
                  <a:lnTo>
                    <a:pt x="39246" y="404078"/>
                  </a:lnTo>
                  <a:lnTo>
                    <a:pt x="42876" y="398512"/>
                  </a:lnTo>
                  <a:lnTo>
                    <a:pt x="55098" y="390163"/>
                  </a:lnTo>
                  <a:lnTo>
                    <a:pt x="50580" y="364227"/>
                  </a:lnTo>
                  <a:lnTo>
                    <a:pt x="70506" y="347085"/>
                  </a:lnTo>
                  <a:cubicBezTo>
                    <a:pt x="70506" y="347085"/>
                    <a:pt x="83373" y="343011"/>
                    <a:pt x="84220" y="343011"/>
                  </a:cubicBezTo>
                  <a:cubicBezTo>
                    <a:pt x="85067" y="343011"/>
                    <a:pt x="61511" y="360557"/>
                    <a:pt x="61511" y="360557"/>
                  </a:cubicBezTo>
                  <a:lnTo>
                    <a:pt x="60664" y="378103"/>
                  </a:lnTo>
                  <a:lnTo>
                    <a:pt x="64093" y="380240"/>
                  </a:lnTo>
                  <a:lnTo>
                    <a:pt x="69014" y="374876"/>
                  </a:lnTo>
                  <a:lnTo>
                    <a:pt x="69215" y="377659"/>
                  </a:lnTo>
                  <a:lnTo>
                    <a:pt x="71353" y="393309"/>
                  </a:lnTo>
                  <a:lnTo>
                    <a:pt x="75629" y="399077"/>
                  </a:lnTo>
                  <a:cubicBezTo>
                    <a:pt x="75629" y="399077"/>
                    <a:pt x="79702" y="390929"/>
                    <a:pt x="79702" y="390284"/>
                  </a:cubicBezTo>
                  <a:cubicBezTo>
                    <a:pt x="79702" y="389638"/>
                    <a:pt x="75185" y="375279"/>
                    <a:pt x="75185" y="375279"/>
                  </a:cubicBezTo>
                  <a:lnTo>
                    <a:pt x="80106" y="372496"/>
                  </a:lnTo>
                  <a:lnTo>
                    <a:pt x="81397" y="378707"/>
                  </a:lnTo>
                  <a:lnTo>
                    <a:pt x="84825" y="380402"/>
                  </a:lnTo>
                  <a:lnTo>
                    <a:pt x="93174" y="370116"/>
                  </a:lnTo>
                  <a:lnTo>
                    <a:pt x="102169" y="366889"/>
                  </a:lnTo>
                  <a:lnTo>
                    <a:pt x="109228" y="369471"/>
                  </a:lnTo>
                  <a:lnTo>
                    <a:pt x="113100" y="379958"/>
                  </a:lnTo>
                  <a:lnTo>
                    <a:pt x="104105" y="374392"/>
                  </a:lnTo>
                  <a:lnTo>
                    <a:pt x="97692" y="374190"/>
                  </a:lnTo>
                  <a:lnTo>
                    <a:pt x="91682" y="383386"/>
                  </a:lnTo>
                  <a:lnTo>
                    <a:pt x="90391" y="399238"/>
                  </a:lnTo>
                  <a:lnTo>
                    <a:pt x="86317" y="405894"/>
                  </a:lnTo>
                  <a:lnTo>
                    <a:pt x="86317" y="410814"/>
                  </a:lnTo>
                  <a:lnTo>
                    <a:pt x="100435" y="426465"/>
                  </a:lnTo>
                  <a:lnTo>
                    <a:pt x="99144" y="445946"/>
                  </a:lnTo>
                  <a:lnTo>
                    <a:pt x="90351" y="448730"/>
                  </a:lnTo>
                  <a:lnTo>
                    <a:pt x="80509" y="459015"/>
                  </a:lnTo>
                  <a:lnTo>
                    <a:pt x="76637" y="470793"/>
                  </a:lnTo>
                  <a:lnTo>
                    <a:pt x="62076" y="482571"/>
                  </a:lnTo>
                  <a:lnTo>
                    <a:pt x="53525" y="492009"/>
                  </a:lnTo>
                  <a:lnTo>
                    <a:pt x="53525" y="514073"/>
                  </a:lnTo>
                  <a:lnTo>
                    <a:pt x="50742" y="514516"/>
                  </a:lnTo>
                  <a:lnTo>
                    <a:pt x="49451" y="501246"/>
                  </a:lnTo>
                  <a:lnTo>
                    <a:pt x="42594" y="502093"/>
                  </a:lnTo>
                  <a:lnTo>
                    <a:pt x="40658" y="516210"/>
                  </a:lnTo>
                  <a:lnTo>
                    <a:pt x="51145" y="538274"/>
                  </a:lnTo>
                  <a:lnTo>
                    <a:pt x="52637" y="552633"/>
                  </a:lnTo>
                  <a:lnTo>
                    <a:pt x="56913" y="551988"/>
                  </a:lnTo>
                  <a:lnTo>
                    <a:pt x="55864" y="529118"/>
                  </a:lnTo>
                  <a:lnTo>
                    <a:pt x="60100" y="525851"/>
                  </a:lnTo>
                  <a:lnTo>
                    <a:pt x="66594" y="525205"/>
                  </a:lnTo>
                  <a:lnTo>
                    <a:pt x="88375" y="556384"/>
                  </a:lnTo>
                  <a:lnTo>
                    <a:pt x="100394" y="556546"/>
                  </a:lnTo>
                  <a:lnTo>
                    <a:pt x="99749" y="532345"/>
                  </a:lnTo>
                  <a:lnTo>
                    <a:pt x="102492" y="531538"/>
                  </a:lnTo>
                  <a:lnTo>
                    <a:pt x="105396" y="534966"/>
                  </a:lnTo>
                  <a:lnTo>
                    <a:pt x="112213" y="536580"/>
                  </a:lnTo>
                  <a:lnTo>
                    <a:pt x="116771" y="546986"/>
                  </a:lnTo>
                  <a:cubicBezTo>
                    <a:pt x="116771" y="546986"/>
                    <a:pt x="125846" y="547954"/>
                    <a:pt x="126370" y="547954"/>
                  </a:cubicBezTo>
                  <a:cubicBezTo>
                    <a:pt x="126854" y="547954"/>
                    <a:pt x="128145" y="550697"/>
                    <a:pt x="128145" y="550697"/>
                  </a:cubicBezTo>
                  <a:lnTo>
                    <a:pt x="135284" y="550697"/>
                  </a:lnTo>
                  <a:lnTo>
                    <a:pt x="142262" y="543880"/>
                  </a:lnTo>
                  <a:lnTo>
                    <a:pt x="167754" y="541138"/>
                  </a:lnTo>
                  <a:lnTo>
                    <a:pt x="169368" y="530086"/>
                  </a:lnTo>
                  <a:lnTo>
                    <a:pt x="175700" y="529924"/>
                  </a:lnTo>
                  <a:lnTo>
                    <a:pt x="178120" y="530852"/>
                  </a:lnTo>
                  <a:lnTo>
                    <a:pt x="283274" y="475674"/>
                  </a:lnTo>
                  <a:lnTo>
                    <a:pt x="288599" y="471600"/>
                  </a:lnTo>
                  <a:lnTo>
                    <a:pt x="284000" y="447398"/>
                  </a:lnTo>
                  <a:lnTo>
                    <a:pt x="308766" y="422189"/>
                  </a:lnTo>
                  <a:lnTo>
                    <a:pt x="307718" y="419849"/>
                  </a:lnTo>
                  <a:lnTo>
                    <a:pt x="296141" y="414082"/>
                  </a:lnTo>
                  <a:lnTo>
                    <a:pt x="286945" y="405732"/>
                  </a:lnTo>
                  <a:lnTo>
                    <a:pt x="278152" y="400609"/>
                  </a:lnTo>
                  <a:lnTo>
                    <a:pt x="276216" y="395689"/>
                  </a:lnTo>
                  <a:cubicBezTo>
                    <a:pt x="276216" y="395689"/>
                    <a:pt x="270004" y="391816"/>
                    <a:pt x="269359" y="391816"/>
                  </a:cubicBezTo>
                  <a:cubicBezTo>
                    <a:pt x="268713" y="391816"/>
                    <a:pt x="255846" y="391615"/>
                    <a:pt x="255846" y="391615"/>
                  </a:cubicBezTo>
                  <a:lnTo>
                    <a:pt x="244069" y="401900"/>
                  </a:lnTo>
                  <a:lnTo>
                    <a:pt x="235518" y="401255"/>
                  </a:lnTo>
                  <a:lnTo>
                    <a:pt x="232936" y="398270"/>
                  </a:lnTo>
                  <a:lnTo>
                    <a:pt x="219222" y="393551"/>
                  </a:lnTo>
                  <a:cubicBezTo>
                    <a:pt x="219222" y="393551"/>
                    <a:pt x="187720" y="379635"/>
                    <a:pt x="187075" y="379635"/>
                  </a:cubicBezTo>
                  <a:cubicBezTo>
                    <a:pt x="186429" y="379635"/>
                    <a:pt x="186429" y="375118"/>
                    <a:pt x="186429" y="375118"/>
                  </a:cubicBezTo>
                  <a:lnTo>
                    <a:pt x="207404" y="384960"/>
                  </a:lnTo>
                  <a:lnTo>
                    <a:pt x="215552" y="386452"/>
                  </a:lnTo>
                  <a:lnTo>
                    <a:pt x="226482" y="383225"/>
                  </a:lnTo>
                  <a:lnTo>
                    <a:pt x="248102" y="368664"/>
                  </a:lnTo>
                  <a:lnTo>
                    <a:pt x="253870" y="368019"/>
                  </a:lnTo>
                  <a:lnTo>
                    <a:pt x="259880" y="371246"/>
                  </a:lnTo>
                  <a:lnTo>
                    <a:pt x="273796" y="368906"/>
                  </a:lnTo>
                  <a:lnTo>
                    <a:pt x="281298" y="361605"/>
                  </a:lnTo>
                  <a:lnTo>
                    <a:pt x="280854" y="357088"/>
                  </a:lnTo>
                  <a:lnTo>
                    <a:pt x="266293" y="352167"/>
                  </a:lnTo>
                  <a:lnTo>
                    <a:pt x="266293" y="345310"/>
                  </a:lnTo>
                  <a:lnTo>
                    <a:pt x="267786" y="336315"/>
                  </a:lnTo>
                  <a:lnTo>
                    <a:pt x="251934" y="335025"/>
                  </a:lnTo>
                  <a:lnTo>
                    <a:pt x="232008" y="341680"/>
                  </a:lnTo>
                  <a:lnTo>
                    <a:pt x="251289" y="332483"/>
                  </a:lnTo>
                  <a:lnTo>
                    <a:pt x="266051" y="332927"/>
                  </a:lnTo>
                  <a:lnTo>
                    <a:pt x="276135" y="332483"/>
                  </a:lnTo>
                  <a:lnTo>
                    <a:pt x="296908" y="319213"/>
                  </a:lnTo>
                  <a:lnTo>
                    <a:pt x="301627" y="304208"/>
                  </a:lnTo>
                  <a:lnTo>
                    <a:pt x="326675" y="281943"/>
                  </a:lnTo>
                  <a:lnTo>
                    <a:pt x="328611" y="270165"/>
                  </a:lnTo>
                  <a:lnTo>
                    <a:pt x="340591" y="255604"/>
                  </a:lnTo>
                  <a:lnTo>
                    <a:pt x="342930" y="244674"/>
                  </a:lnTo>
                  <a:lnTo>
                    <a:pt x="354708" y="224748"/>
                  </a:lnTo>
                  <a:lnTo>
                    <a:pt x="363703" y="219182"/>
                  </a:lnTo>
                  <a:lnTo>
                    <a:pt x="372052" y="209098"/>
                  </a:lnTo>
                  <a:lnTo>
                    <a:pt x="372254" y="187478"/>
                  </a:lnTo>
                  <a:lnTo>
                    <a:pt x="361968" y="171828"/>
                  </a:lnTo>
                  <a:lnTo>
                    <a:pt x="338211" y="172272"/>
                  </a:lnTo>
                  <a:lnTo>
                    <a:pt x="323852" y="169287"/>
                  </a:lnTo>
                  <a:lnTo>
                    <a:pt x="305015" y="161139"/>
                  </a:lnTo>
                  <a:lnTo>
                    <a:pt x="279080" y="162632"/>
                  </a:lnTo>
                  <a:lnTo>
                    <a:pt x="267503" y="151903"/>
                  </a:lnTo>
                  <a:lnTo>
                    <a:pt x="253144" y="150814"/>
                  </a:lnTo>
                  <a:lnTo>
                    <a:pt x="246489" y="154686"/>
                  </a:lnTo>
                  <a:lnTo>
                    <a:pt x="225272" y="160252"/>
                  </a:lnTo>
                  <a:lnTo>
                    <a:pt x="207484" y="158961"/>
                  </a:lnTo>
                  <a:lnTo>
                    <a:pt x="197199" y="166867"/>
                  </a:lnTo>
                  <a:lnTo>
                    <a:pt x="193327" y="166867"/>
                  </a:lnTo>
                  <a:lnTo>
                    <a:pt x="193771" y="162591"/>
                  </a:lnTo>
                  <a:lnTo>
                    <a:pt x="205347" y="155533"/>
                  </a:lnTo>
                  <a:lnTo>
                    <a:pt x="206436" y="149966"/>
                  </a:lnTo>
                  <a:lnTo>
                    <a:pt x="200022" y="146982"/>
                  </a:lnTo>
                  <a:lnTo>
                    <a:pt x="197038" y="143997"/>
                  </a:lnTo>
                  <a:lnTo>
                    <a:pt x="208816" y="141012"/>
                  </a:lnTo>
                  <a:lnTo>
                    <a:pt x="216116" y="143150"/>
                  </a:lnTo>
                  <a:lnTo>
                    <a:pt x="225756" y="131816"/>
                  </a:lnTo>
                  <a:lnTo>
                    <a:pt x="226402" y="127742"/>
                  </a:lnTo>
                  <a:lnTo>
                    <a:pt x="209703" y="126249"/>
                  </a:lnTo>
                  <a:lnTo>
                    <a:pt x="203290" y="123022"/>
                  </a:lnTo>
                  <a:lnTo>
                    <a:pt x="203491" y="121086"/>
                  </a:lnTo>
                  <a:lnTo>
                    <a:pt x="212486" y="122377"/>
                  </a:lnTo>
                  <a:lnTo>
                    <a:pt x="216116" y="118303"/>
                  </a:lnTo>
                  <a:lnTo>
                    <a:pt x="218052" y="109752"/>
                  </a:lnTo>
                  <a:lnTo>
                    <a:pt x="226402" y="107171"/>
                  </a:lnTo>
                  <a:lnTo>
                    <a:pt x="238180" y="97531"/>
                  </a:lnTo>
                  <a:lnTo>
                    <a:pt x="253588" y="91964"/>
                  </a:lnTo>
                  <a:lnTo>
                    <a:pt x="274562" y="72684"/>
                  </a:lnTo>
                  <a:cubicBezTo>
                    <a:pt x="274562" y="72684"/>
                    <a:pt x="285896" y="72039"/>
                    <a:pt x="286542" y="72039"/>
                  </a:cubicBezTo>
                  <a:cubicBezTo>
                    <a:pt x="287187" y="72039"/>
                    <a:pt x="301103" y="57034"/>
                    <a:pt x="301103" y="57034"/>
                  </a:cubicBezTo>
                  <a:lnTo>
                    <a:pt x="299610" y="47192"/>
                  </a:lnTo>
                  <a:lnTo>
                    <a:pt x="299610" y="42271"/>
                  </a:lnTo>
                  <a:lnTo>
                    <a:pt x="307113" y="34769"/>
                  </a:lnTo>
                  <a:lnTo>
                    <a:pt x="307314" y="26218"/>
                  </a:lnTo>
                  <a:lnTo>
                    <a:pt x="299812" y="24927"/>
                  </a:lnTo>
                  <a:lnTo>
                    <a:pt x="296182" y="23233"/>
                  </a:lnTo>
                  <a:lnTo>
                    <a:pt x="287187" y="23233"/>
                  </a:lnTo>
                  <a:lnTo>
                    <a:pt x="283315" y="26863"/>
                  </a:lnTo>
                  <a:lnTo>
                    <a:pt x="281379" y="26863"/>
                  </a:lnTo>
                  <a:lnTo>
                    <a:pt x="272586" y="22346"/>
                  </a:lnTo>
                  <a:lnTo>
                    <a:pt x="261856" y="22547"/>
                  </a:lnTo>
                  <a:lnTo>
                    <a:pt x="254798" y="24887"/>
                  </a:lnTo>
                  <a:lnTo>
                    <a:pt x="244956" y="25734"/>
                  </a:lnTo>
                  <a:lnTo>
                    <a:pt x="235760" y="22305"/>
                  </a:lnTo>
                  <a:lnTo>
                    <a:pt x="218415" y="25089"/>
                  </a:lnTo>
                  <a:lnTo>
                    <a:pt x="208130" y="24000"/>
                  </a:lnTo>
                  <a:lnTo>
                    <a:pt x="202564" y="27428"/>
                  </a:lnTo>
                  <a:lnTo>
                    <a:pt x="199337" y="29122"/>
                  </a:lnTo>
                  <a:lnTo>
                    <a:pt x="203209" y="22910"/>
                  </a:lnTo>
                  <a:lnTo>
                    <a:pt x="202564" y="17344"/>
                  </a:lnTo>
                  <a:lnTo>
                    <a:pt x="194416" y="16497"/>
                  </a:lnTo>
                  <a:lnTo>
                    <a:pt x="181549" y="25936"/>
                  </a:lnTo>
                  <a:lnTo>
                    <a:pt x="181105" y="24000"/>
                  </a:lnTo>
                  <a:lnTo>
                    <a:pt x="185381" y="19724"/>
                  </a:lnTo>
                  <a:lnTo>
                    <a:pt x="185381" y="13714"/>
                  </a:lnTo>
                  <a:lnTo>
                    <a:pt x="182799" y="10931"/>
                  </a:lnTo>
                  <a:lnTo>
                    <a:pt x="178927" y="12867"/>
                  </a:lnTo>
                  <a:lnTo>
                    <a:pt x="178080" y="4518"/>
                  </a:lnTo>
                  <a:lnTo>
                    <a:pt x="168440" y="3025"/>
                  </a:lnTo>
                  <a:lnTo>
                    <a:pt x="160736" y="11173"/>
                  </a:lnTo>
                  <a:lnTo>
                    <a:pt x="156017" y="14803"/>
                  </a:lnTo>
                  <a:lnTo>
                    <a:pt x="155573" y="20571"/>
                  </a:lnTo>
                  <a:lnTo>
                    <a:pt x="158356" y="25694"/>
                  </a:lnTo>
                  <a:lnTo>
                    <a:pt x="151499" y="31058"/>
                  </a:lnTo>
                  <a:lnTo>
                    <a:pt x="146982" y="31905"/>
                  </a:lnTo>
                  <a:lnTo>
                    <a:pt x="146780" y="44329"/>
                  </a:lnTo>
                  <a:lnTo>
                    <a:pt x="152790" y="51831"/>
                  </a:lnTo>
                  <a:lnTo>
                    <a:pt x="146377" y="47555"/>
                  </a:lnTo>
                  <a:lnTo>
                    <a:pt x="129880" y="48201"/>
                  </a:lnTo>
                  <a:lnTo>
                    <a:pt x="128185" y="50540"/>
                  </a:lnTo>
                  <a:lnTo>
                    <a:pt x="130525" y="54816"/>
                  </a:lnTo>
                  <a:lnTo>
                    <a:pt x="131816" y="66594"/>
                  </a:lnTo>
                  <a:lnTo>
                    <a:pt x="125806" y="73007"/>
                  </a:lnTo>
                  <a:lnTo>
                    <a:pt x="118949" y="71071"/>
                  </a:lnTo>
                  <a:lnTo>
                    <a:pt x="118102" y="75145"/>
                  </a:lnTo>
                  <a:lnTo>
                    <a:pt x="130081" y="88859"/>
                  </a:lnTo>
                  <a:lnTo>
                    <a:pt x="130081" y="96764"/>
                  </a:lnTo>
                  <a:lnTo>
                    <a:pt x="134599" y="106404"/>
                  </a:lnTo>
                  <a:lnTo>
                    <a:pt x="125160" y="98499"/>
                  </a:lnTo>
                  <a:lnTo>
                    <a:pt x="123466" y="102774"/>
                  </a:lnTo>
                  <a:lnTo>
                    <a:pt x="118949" y="95716"/>
                  </a:lnTo>
                  <a:lnTo>
                    <a:pt x="106082" y="98942"/>
                  </a:lnTo>
                  <a:lnTo>
                    <a:pt x="101564" y="92287"/>
                  </a:lnTo>
                  <a:lnTo>
                    <a:pt x="98136" y="92085"/>
                  </a:lnTo>
                  <a:lnTo>
                    <a:pt x="98781" y="99789"/>
                  </a:lnTo>
                  <a:lnTo>
                    <a:pt x="98136" y="103662"/>
                  </a:lnTo>
                  <a:lnTo>
                    <a:pt x="94909" y="106001"/>
                  </a:lnTo>
                  <a:lnTo>
                    <a:pt x="93618" y="104065"/>
                  </a:lnTo>
                  <a:lnTo>
                    <a:pt x="91037" y="93336"/>
                  </a:lnTo>
                  <a:lnTo>
                    <a:pt x="87406" y="93134"/>
                  </a:lnTo>
                  <a:lnTo>
                    <a:pt x="82486" y="95716"/>
                  </a:lnTo>
                  <a:lnTo>
                    <a:pt x="81397" y="126128"/>
                  </a:lnTo>
                  <a:lnTo>
                    <a:pt x="82042" y="135970"/>
                  </a:lnTo>
                  <a:cubicBezTo>
                    <a:pt x="82042" y="135970"/>
                    <a:pt x="86963" y="140891"/>
                    <a:pt x="87608" y="140891"/>
                  </a:cubicBezTo>
                  <a:cubicBezTo>
                    <a:pt x="88254" y="140891"/>
                    <a:pt x="85027" y="143230"/>
                    <a:pt x="85027" y="143230"/>
                  </a:cubicBezTo>
                  <a:lnTo>
                    <a:pt x="78371" y="138108"/>
                  </a:lnTo>
                  <a:lnTo>
                    <a:pt x="74741" y="134236"/>
                  </a:lnTo>
                  <a:lnTo>
                    <a:pt x="69820" y="135083"/>
                  </a:lnTo>
                  <a:lnTo>
                    <a:pt x="67683" y="163358"/>
                  </a:lnTo>
                  <a:lnTo>
                    <a:pt x="72402" y="164850"/>
                  </a:lnTo>
                  <a:lnTo>
                    <a:pt x="80307" y="163358"/>
                  </a:lnTo>
                  <a:lnTo>
                    <a:pt x="86519" y="164648"/>
                  </a:lnTo>
                  <a:lnTo>
                    <a:pt x="91884" y="164850"/>
                  </a:lnTo>
                  <a:lnTo>
                    <a:pt x="89948" y="168279"/>
                  </a:lnTo>
                  <a:lnTo>
                    <a:pt x="76879" y="169973"/>
                  </a:lnTo>
                  <a:lnTo>
                    <a:pt x="76032" y="174894"/>
                  </a:lnTo>
                  <a:lnTo>
                    <a:pt x="77968" y="177233"/>
                  </a:lnTo>
                  <a:cubicBezTo>
                    <a:pt x="77968" y="177233"/>
                    <a:pt x="86761" y="178524"/>
                    <a:pt x="87406" y="178524"/>
                  </a:cubicBezTo>
                  <a:cubicBezTo>
                    <a:pt x="88052" y="178524"/>
                    <a:pt x="89343" y="184090"/>
                    <a:pt x="89343" y="184090"/>
                  </a:cubicBezTo>
                  <a:lnTo>
                    <a:pt x="86761" y="184937"/>
                  </a:lnTo>
                  <a:lnTo>
                    <a:pt x="80348" y="184292"/>
                  </a:lnTo>
                  <a:lnTo>
                    <a:pt x="74136" y="190302"/>
                  </a:lnTo>
                  <a:lnTo>
                    <a:pt x="73935" y="195868"/>
                  </a:lnTo>
                  <a:lnTo>
                    <a:pt x="82929" y="204016"/>
                  </a:lnTo>
                  <a:lnTo>
                    <a:pt x="73087" y="200385"/>
                  </a:lnTo>
                  <a:lnTo>
                    <a:pt x="63246" y="199538"/>
                  </a:lnTo>
                  <a:lnTo>
                    <a:pt x="61310" y="208089"/>
                  </a:lnTo>
                  <a:lnTo>
                    <a:pt x="69014" y="217286"/>
                  </a:lnTo>
                  <a:lnTo>
                    <a:pt x="56389" y="211074"/>
                  </a:lnTo>
                  <a:lnTo>
                    <a:pt x="49975" y="219222"/>
                  </a:lnTo>
                  <a:lnTo>
                    <a:pt x="46749" y="226079"/>
                  </a:lnTo>
                  <a:lnTo>
                    <a:pt x="57478" y="228862"/>
                  </a:lnTo>
                  <a:lnTo>
                    <a:pt x="57679" y="235074"/>
                  </a:lnTo>
                  <a:lnTo>
                    <a:pt x="51024" y="236365"/>
                  </a:lnTo>
                  <a:lnTo>
                    <a:pt x="42231" y="244512"/>
                  </a:lnTo>
                  <a:lnTo>
                    <a:pt x="17828" y="243020"/>
                  </a:lnTo>
                  <a:lnTo>
                    <a:pt x="14601" y="250925"/>
                  </a:lnTo>
                  <a:lnTo>
                    <a:pt x="23152" y="253063"/>
                  </a:lnTo>
                  <a:cubicBezTo>
                    <a:pt x="23152" y="253063"/>
                    <a:pt x="36221" y="253709"/>
                    <a:pt x="37068" y="253709"/>
                  </a:cubicBezTo>
                  <a:cubicBezTo>
                    <a:pt x="37915" y="253709"/>
                    <a:pt x="42433" y="256936"/>
                    <a:pt x="42433" y="256936"/>
                  </a:cubicBezTo>
                  <a:lnTo>
                    <a:pt x="38359" y="260566"/>
                  </a:lnTo>
                  <a:lnTo>
                    <a:pt x="31703" y="261413"/>
                  </a:lnTo>
                  <a:lnTo>
                    <a:pt x="30856" y="263349"/>
                  </a:lnTo>
                  <a:lnTo>
                    <a:pt x="38157" y="274925"/>
                  </a:lnTo>
                  <a:lnTo>
                    <a:pt x="42029" y="276216"/>
                  </a:lnTo>
                  <a:lnTo>
                    <a:pt x="43118" y="278555"/>
                  </a:lnTo>
                  <a:lnTo>
                    <a:pt x="51266" y="286461"/>
                  </a:lnTo>
                  <a:lnTo>
                    <a:pt x="92610" y="254959"/>
                  </a:lnTo>
                  <a:lnTo>
                    <a:pt x="94304" y="266939"/>
                  </a:lnTo>
                  <a:lnTo>
                    <a:pt x="85511" y="269722"/>
                  </a:lnTo>
                  <a:lnTo>
                    <a:pt x="77605" y="274643"/>
                  </a:lnTo>
                  <a:lnTo>
                    <a:pt x="75024" y="278515"/>
                  </a:lnTo>
                  <a:lnTo>
                    <a:pt x="76516" y="284928"/>
                  </a:lnTo>
                  <a:lnTo>
                    <a:pt x="72886" y="285130"/>
                  </a:lnTo>
                  <a:lnTo>
                    <a:pt x="70748" y="292430"/>
                  </a:lnTo>
                  <a:lnTo>
                    <a:pt x="73975" y="296504"/>
                  </a:lnTo>
                  <a:lnTo>
                    <a:pt x="66473" y="297351"/>
                  </a:lnTo>
                  <a:lnTo>
                    <a:pt x="61753" y="300135"/>
                  </a:lnTo>
                  <a:lnTo>
                    <a:pt x="58325" y="309976"/>
                  </a:lnTo>
                  <a:lnTo>
                    <a:pt x="51266" y="309976"/>
                  </a:lnTo>
                  <a:lnTo>
                    <a:pt x="49330" y="316632"/>
                  </a:lnTo>
                  <a:lnTo>
                    <a:pt x="49975" y="323287"/>
                  </a:lnTo>
                  <a:lnTo>
                    <a:pt x="47394" y="329055"/>
                  </a:lnTo>
                  <a:lnTo>
                    <a:pt x="48483" y="336759"/>
                  </a:lnTo>
                  <a:lnTo>
                    <a:pt x="40335" y="346399"/>
                  </a:lnTo>
                  <a:lnTo>
                    <a:pt x="40537" y="355192"/>
                  </a:lnTo>
                  <a:lnTo>
                    <a:pt x="37310" y="359064"/>
                  </a:lnTo>
                  <a:lnTo>
                    <a:pt x="34083" y="371931"/>
                  </a:lnTo>
                  <a:lnTo>
                    <a:pt x="28719" y="374916"/>
                  </a:lnTo>
                  <a:lnTo>
                    <a:pt x="29808" y="382217"/>
                  </a:lnTo>
                  <a:lnTo>
                    <a:pt x="35172" y="384153"/>
                  </a:lnTo>
                  <a:lnTo>
                    <a:pt x="43078" y="383507"/>
                  </a:lnTo>
                  <a:lnTo>
                    <a:pt x="24645" y="398270"/>
                  </a:lnTo>
                  <a:lnTo>
                    <a:pt x="19724" y="407265"/>
                  </a:lnTo>
                  <a:lnTo>
                    <a:pt x="13069" y="429772"/>
                  </a:lnTo>
                  <a:lnTo>
                    <a:pt x="4719" y="436185"/>
                  </a:lnTo>
                  <a:lnTo>
                    <a:pt x="3025" y="449456"/>
                  </a:lnTo>
                  <a:lnTo>
                    <a:pt x="18433" y="449657"/>
                  </a:lnTo>
                  <a:lnTo>
                    <a:pt x="25331" y="4464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91" name="Forme libre : forme 1499">
              <a:extLst>
                <a:ext uri="{FF2B5EF4-FFF2-40B4-BE49-F238E27FC236}">
                  <a16:creationId xmlns:a16="http://schemas.microsoft.com/office/drawing/2014/main" id="{313A73EE-EA69-4BF8-8639-CB7AA62C1938}"/>
                </a:ext>
              </a:extLst>
            </p:cNvPr>
            <p:cNvSpPr/>
            <p:nvPr/>
          </p:nvSpPr>
          <p:spPr>
            <a:xfrm>
              <a:off x="7487322" y="4117240"/>
              <a:ext cx="709900" cy="354950"/>
            </a:xfrm>
            <a:custGeom>
              <a:avLst/>
              <a:gdLst>
                <a:gd name="connsiteX0" fmla="*/ 126854 w 709900"/>
                <a:gd name="connsiteY0" fmla="*/ 316430 h 354950"/>
                <a:gd name="connsiteX1" fmla="*/ 135889 w 709900"/>
                <a:gd name="connsiteY1" fmla="*/ 316430 h 354950"/>
                <a:gd name="connsiteX2" fmla="*/ 155291 w 709900"/>
                <a:gd name="connsiteY2" fmla="*/ 285009 h 354950"/>
                <a:gd name="connsiteX3" fmla="*/ 217891 w 709900"/>
                <a:gd name="connsiteY3" fmla="*/ 283073 h 354950"/>
                <a:gd name="connsiteX4" fmla="*/ 248747 w 709900"/>
                <a:gd name="connsiteY4" fmla="*/ 263671 h 354950"/>
                <a:gd name="connsiteX5" fmla="*/ 282589 w 709900"/>
                <a:gd name="connsiteY5" fmla="*/ 326352 h 354950"/>
                <a:gd name="connsiteX6" fmla="*/ 481401 w 709900"/>
                <a:gd name="connsiteY6" fmla="*/ 352328 h 354950"/>
                <a:gd name="connsiteX7" fmla="*/ 501407 w 709900"/>
                <a:gd name="connsiteY7" fmla="*/ 340792 h 354950"/>
                <a:gd name="connsiteX8" fmla="*/ 518429 w 709900"/>
                <a:gd name="connsiteY8" fmla="*/ 316793 h 354950"/>
                <a:gd name="connsiteX9" fmla="*/ 591113 w 709900"/>
                <a:gd name="connsiteY9" fmla="*/ 311065 h 354950"/>
                <a:gd name="connsiteX10" fmla="*/ 611482 w 709900"/>
                <a:gd name="connsiteY10" fmla="*/ 299772 h 354950"/>
                <a:gd name="connsiteX11" fmla="*/ 616121 w 709900"/>
                <a:gd name="connsiteY11" fmla="*/ 283960 h 354950"/>
                <a:gd name="connsiteX12" fmla="*/ 659441 w 709900"/>
                <a:gd name="connsiteY12" fmla="*/ 260082 h 354950"/>
                <a:gd name="connsiteX13" fmla="*/ 652463 w 709900"/>
                <a:gd name="connsiteY13" fmla="*/ 215552 h 354950"/>
                <a:gd name="connsiteX14" fmla="*/ 668637 w 709900"/>
                <a:gd name="connsiteY14" fmla="*/ 189132 h 354950"/>
                <a:gd name="connsiteX15" fmla="*/ 647985 w 709900"/>
                <a:gd name="connsiteY15" fmla="*/ 183364 h 354950"/>
                <a:gd name="connsiteX16" fmla="*/ 659360 w 709900"/>
                <a:gd name="connsiteY16" fmla="*/ 144400 h 354950"/>
                <a:gd name="connsiteX17" fmla="*/ 692354 w 709900"/>
                <a:gd name="connsiteY17" fmla="*/ 154645 h 354950"/>
                <a:gd name="connsiteX18" fmla="*/ 710425 w 709900"/>
                <a:gd name="connsiteY18" fmla="*/ 150289 h 354950"/>
                <a:gd name="connsiteX19" fmla="*/ 710425 w 709900"/>
                <a:gd name="connsiteY19" fmla="*/ 117819 h 354950"/>
                <a:gd name="connsiteX20" fmla="*/ 671219 w 709900"/>
                <a:gd name="connsiteY20" fmla="*/ 77645 h 354950"/>
                <a:gd name="connsiteX21" fmla="*/ 686465 w 709900"/>
                <a:gd name="connsiteY21" fmla="*/ 29808 h 354950"/>
                <a:gd name="connsiteX22" fmla="*/ 649155 w 709900"/>
                <a:gd name="connsiteY22" fmla="*/ 17626 h 354950"/>
                <a:gd name="connsiteX23" fmla="*/ 632618 w 709900"/>
                <a:gd name="connsiteY23" fmla="*/ 30776 h 354950"/>
                <a:gd name="connsiteX24" fmla="*/ 604787 w 709900"/>
                <a:gd name="connsiteY24" fmla="*/ 27146 h 354950"/>
                <a:gd name="connsiteX25" fmla="*/ 533998 w 709900"/>
                <a:gd name="connsiteY25" fmla="*/ 3388 h 354950"/>
                <a:gd name="connsiteX26" fmla="*/ 513266 w 709900"/>
                <a:gd name="connsiteY26" fmla="*/ 3025 h 354950"/>
                <a:gd name="connsiteX27" fmla="*/ 505884 w 709900"/>
                <a:gd name="connsiteY27" fmla="*/ 35495 h 354950"/>
                <a:gd name="connsiteX28" fmla="*/ 492130 w 709900"/>
                <a:gd name="connsiteY28" fmla="*/ 37713 h 354950"/>
                <a:gd name="connsiteX29" fmla="*/ 479021 w 709900"/>
                <a:gd name="connsiteY29" fmla="*/ 68651 h 354950"/>
                <a:gd name="connsiteX30" fmla="*/ 461677 w 709900"/>
                <a:gd name="connsiteY30" fmla="*/ 58849 h 354950"/>
                <a:gd name="connsiteX31" fmla="*/ 425779 w 709900"/>
                <a:gd name="connsiteY31" fmla="*/ 65706 h 354950"/>
                <a:gd name="connsiteX32" fmla="*/ 406498 w 709900"/>
                <a:gd name="connsiteY32" fmla="*/ 46991 h 354950"/>
                <a:gd name="connsiteX33" fmla="*/ 404603 w 709900"/>
                <a:gd name="connsiteY33" fmla="*/ 45861 h 354950"/>
                <a:gd name="connsiteX34" fmla="*/ 402909 w 709900"/>
                <a:gd name="connsiteY34" fmla="*/ 66110 h 354950"/>
                <a:gd name="connsiteX35" fmla="*/ 371407 w 709900"/>
                <a:gd name="connsiteY35" fmla="*/ 70062 h 354950"/>
                <a:gd name="connsiteX36" fmla="*/ 372859 w 709900"/>
                <a:gd name="connsiteY36" fmla="*/ 93820 h 354950"/>
                <a:gd name="connsiteX37" fmla="*/ 332524 w 709900"/>
                <a:gd name="connsiteY37" fmla="*/ 105598 h 354950"/>
                <a:gd name="connsiteX38" fmla="*/ 314171 w 709900"/>
                <a:gd name="connsiteY38" fmla="*/ 131775 h 354950"/>
                <a:gd name="connsiteX39" fmla="*/ 332645 w 709900"/>
                <a:gd name="connsiteY39" fmla="*/ 153274 h 354950"/>
                <a:gd name="connsiteX40" fmla="*/ 350553 w 709900"/>
                <a:gd name="connsiteY40" fmla="*/ 198893 h 354950"/>
                <a:gd name="connsiteX41" fmla="*/ 327562 w 709900"/>
                <a:gd name="connsiteY41" fmla="*/ 234912 h 354950"/>
                <a:gd name="connsiteX42" fmla="*/ 305539 w 709900"/>
                <a:gd name="connsiteY42" fmla="*/ 215511 h 354950"/>
                <a:gd name="connsiteX43" fmla="*/ 301466 w 709900"/>
                <a:gd name="connsiteY43" fmla="*/ 202443 h 354950"/>
                <a:gd name="connsiteX44" fmla="*/ 263349 w 709900"/>
                <a:gd name="connsiteY44" fmla="*/ 199538 h 354950"/>
                <a:gd name="connsiteX45" fmla="*/ 256613 w 709900"/>
                <a:gd name="connsiteY45" fmla="*/ 209098 h 354950"/>
                <a:gd name="connsiteX46" fmla="*/ 253951 w 709900"/>
                <a:gd name="connsiteY46" fmla="*/ 213333 h 354950"/>
                <a:gd name="connsiteX47" fmla="*/ 211114 w 709900"/>
                <a:gd name="connsiteY47" fmla="*/ 211155 h 354950"/>
                <a:gd name="connsiteX48" fmla="*/ 147143 w 709900"/>
                <a:gd name="connsiteY48" fmla="*/ 245521 h 354950"/>
                <a:gd name="connsiteX49" fmla="*/ 126652 w 709900"/>
                <a:gd name="connsiteY49" fmla="*/ 226724 h 354950"/>
                <a:gd name="connsiteX50" fmla="*/ 94949 w 709900"/>
                <a:gd name="connsiteY50" fmla="*/ 225595 h 354950"/>
                <a:gd name="connsiteX51" fmla="*/ 91400 w 709900"/>
                <a:gd name="connsiteY51" fmla="*/ 256371 h 354950"/>
                <a:gd name="connsiteX52" fmla="*/ 56873 w 709900"/>
                <a:gd name="connsiteY52" fmla="*/ 256371 h 354950"/>
                <a:gd name="connsiteX53" fmla="*/ 18352 w 709900"/>
                <a:gd name="connsiteY53" fmla="*/ 218819 h 354950"/>
                <a:gd name="connsiteX54" fmla="*/ 4880 w 709900"/>
                <a:gd name="connsiteY54" fmla="*/ 223094 h 354950"/>
                <a:gd name="connsiteX55" fmla="*/ 3025 w 709900"/>
                <a:gd name="connsiteY55" fmla="*/ 230838 h 354950"/>
                <a:gd name="connsiteX56" fmla="*/ 5486 w 709900"/>
                <a:gd name="connsiteY56" fmla="*/ 230153 h 354950"/>
                <a:gd name="connsiteX57" fmla="*/ 19926 w 709900"/>
                <a:gd name="connsiteY57" fmla="*/ 289809 h 354950"/>
                <a:gd name="connsiteX58" fmla="*/ 40376 w 709900"/>
                <a:gd name="connsiteY58" fmla="*/ 298884 h 354950"/>
                <a:gd name="connsiteX59" fmla="*/ 70425 w 709900"/>
                <a:gd name="connsiteY59" fmla="*/ 285654 h 354950"/>
                <a:gd name="connsiteX60" fmla="*/ 88092 w 709900"/>
                <a:gd name="connsiteY60" fmla="*/ 286905 h 354950"/>
                <a:gd name="connsiteX61" fmla="*/ 126854 w 709900"/>
                <a:gd name="connsiteY61" fmla="*/ 316430 h 35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09900" h="354950">
                  <a:moveTo>
                    <a:pt x="126854" y="316430"/>
                  </a:moveTo>
                  <a:lnTo>
                    <a:pt x="135889" y="316430"/>
                  </a:lnTo>
                  <a:lnTo>
                    <a:pt x="155291" y="285009"/>
                  </a:lnTo>
                  <a:lnTo>
                    <a:pt x="217891" y="283073"/>
                  </a:lnTo>
                  <a:lnTo>
                    <a:pt x="248747" y="263671"/>
                  </a:lnTo>
                  <a:lnTo>
                    <a:pt x="282589" y="326352"/>
                  </a:lnTo>
                  <a:lnTo>
                    <a:pt x="481401" y="352328"/>
                  </a:lnTo>
                  <a:lnTo>
                    <a:pt x="501407" y="340792"/>
                  </a:lnTo>
                  <a:lnTo>
                    <a:pt x="518429" y="316793"/>
                  </a:lnTo>
                  <a:lnTo>
                    <a:pt x="591113" y="311065"/>
                  </a:lnTo>
                  <a:lnTo>
                    <a:pt x="611482" y="299772"/>
                  </a:lnTo>
                  <a:lnTo>
                    <a:pt x="616121" y="283960"/>
                  </a:lnTo>
                  <a:lnTo>
                    <a:pt x="659441" y="260082"/>
                  </a:lnTo>
                  <a:lnTo>
                    <a:pt x="652463" y="215552"/>
                  </a:lnTo>
                  <a:lnTo>
                    <a:pt x="668637" y="189132"/>
                  </a:lnTo>
                  <a:lnTo>
                    <a:pt x="647985" y="183364"/>
                  </a:lnTo>
                  <a:lnTo>
                    <a:pt x="659360" y="144400"/>
                  </a:lnTo>
                  <a:lnTo>
                    <a:pt x="692354" y="154645"/>
                  </a:lnTo>
                  <a:lnTo>
                    <a:pt x="710425" y="150289"/>
                  </a:lnTo>
                  <a:lnTo>
                    <a:pt x="710425" y="117819"/>
                  </a:lnTo>
                  <a:lnTo>
                    <a:pt x="671219" y="77645"/>
                  </a:lnTo>
                  <a:lnTo>
                    <a:pt x="686465" y="29808"/>
                  </a:lnTo>
                  <a:lnTo>
                    <a:pt x="649155" y="17626"/>
                  </a:lnTo>
                  <a:lnTo>
                    <a:pt x="632618" y="30776"/>
                  </a:lnTo>
                  <a:lnTo>
                    <a:pt x="604787" y="27146"/>
                  </a:lnTo>
                  <a:lnTo>
                    <a:pt x="533998" y="3388"/>
                  </a:lnTo>
                  <a:lnTo>
                    <a:pt x="513266" y="3025"/>
                  </a:lnTo>
                  <a:lnTo>
                    <a:pt x="505884" y="35495"/>
                  </a:lnTo>
                  <a:lnTo>
                    <a:pt x="492130" y="37713"/>
                  </a:lnTo>
                  <a:lnTo>
                    <a:pt x="479021" y="68651"/>
                  </a:lnTo>
                  <a:lnTo>
                    <a:pt x="461677" y="58849"/>
                  </a:lnTo>
                  <a:lnTo>
                    <a:pt x="425779" y="65706"/>
                  </a:lnTo>
                  <a:lnTo>
                    <a:pt x="406498" y="46991"/>
                  </a:lnTo>
                  <a:lnTo>
                    <a:pt x="404603" y="45861"/>
                  </a:lnTo>
                  <a:lnTo>
                    <a:pt x="402909" y="66110"/>
                  </a:lnTo>
                  <a:lnTo>
                    <a:pt x="371407" y="70062"/>
                  </a:lnTo>
                  <a:lnTo>
                    <a:pt x="372859" y="93820"/>
                  </a:lnTo>
                  <a:lnTo>
                    <a:pt x="332524" y="105598"/>
                  </a:lnTo>
                  <a:lnTo>
                    <a:pt x="314171" y="131775"/>
                  </a:lnTo>
                  <a:lnTo>
                    <a:pt x="332645" y="153274"/>
                  </a:lnTo>
                  <a:lnTo>
                    <a:pt x="350553" y="198893"/>
                  </a:lnTo>
                  <a:lnTo>
                    <a:pt x="327562" y="234912"/>
                  </a:lnTo>
                  <a:lnTo>
                    <a:pt x="305539" y="215511"/>
                  </a:lnTo>
                  <a:lnTo>
                    <a:pt x="301466" y="202443"/>
                  </a:lnTo>
                  <a:cubicBezTo>
                    <a:pt x="287751" y="201353"/>
                    <a:pt x="270327" y="200022"/>
                    <a:pt x="263349" y="199538"/>
                  </a:cubicBezTo>
                  <a:cubicBezTo>
                    <a:pt x="261614" y="201636"/>
                    <a:pt x="258872" y="205508"/>
                    <a:pt x="256613" y="209098"/>
                  </a:cubicBezTo>
                  <a:lnTo>
                    <a:pt x="253951" y="213333"/>
                  </a:lnTo>
                  <a:lnTo>
                    <a:pt x="211114" y="211155"/>
                  </a:lnTo>
                  <a:lnTo>
                    <a:pt x="147143" y="245521"/>
                  </a:lnTo>
                  <a:lnTo>
                    <a:pt x="126652" y="226724"/>
                  </a:lnTo>
                  <a:lnTo>
                    <a:pt x="94949" y="225595"/>
                  </a:lnTo>
                  <a:lnTo>
                    <a:pt x="91400" y="256371"/>
                  </a:lnTo>
                  <a:lnTo>
                    <a:pt x="56873" y="256371"/>
                  </a:lnTo>
                  <a:lnTo>
                    <a:pt x="18352" y="218819"/>
                  </a:lnTo>
                  <a:lnTo>
                    <a:pt x="4880" y="223094"/>
                  </a:lnTo>
                  <a:lnTo>
                    <a:pt x="3025" y="230838"/>
                  </a:lnTo>
                  <a:lnTo>
                    <a:pt x="5486" y="230153"/>
                  </a:lnTo>
                  <a:cubicBezTo>
                    <a:pt x="6413" y="233380"/>
                    <a:pt x="16618" y="275933"/>
                    <a:pt x="19926" y="289809"/>
                  </a:cubicBezTo>
                  <a:lnTo>
                    <a:pt x="40376" y="298884"/>
                  </a:lnTo>
                  <a:lnTo>
                    <a:pt x="70425" y="285654"/>
                  </a:lnTo>
                  <a:lnTo>
                    <a:pt x="88092" y="286905"/>
                  </a:lnTo>
                  <a:lnTo>
                    <a:pt x="126854" y="316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92" name="Forme libre : forme 1500">
              <a:extLst>
                <a:ext uri="{FF2B5EF4-FFF2-40B4-BE49-F238E27FC236}">
                  <a16:creationId xmlns:a16="http://schemas.microsoft.com/office/drawing/2014/main" id="{4991DD02-40C1-405B-A077-B3F0A5D09922}"/>
                </a:ext>
              </a:extLst>
            </p:cNvPr>
            <p:cNvSpPr/>
            <p:nvPr/>
          </p:nvSpPr>
          <p:spPr>
            <a:xfrm>
              <a:off x="8545074" y="4063998"/>
              <a:ext cx="931744" cy="661498"/>
            </a:xfrm>
            <a:custGeom>
              <a:avLst/>
              <a:gdLst>
                <a:gd name="connsiteX0" fmla="*/ 516856 w 931743"/>
                <a:gd name="connsiteY0" fmla="*/ 11697 h 661497"/>
                <a:gd name="connsiteX1" fmla="*/ 514597 w 931743"/>
                <a:gd name="connsiteY1" fmla="*/ 39811 h 661497"/>
                <a:gd name="connsiteX2" fmla="*/ 427352 w 931743"/>
                <a:gd name="connsiteY2" fmla="*/ 79904 h 661497"/>
                <a:gd name="connsiteX3" fmla="*/ 408314 w 931743"/>
                <a:gd name="connsiteY3" fmla="*/ 104024 h 661497"/>
                <a:gd name="connsiteX4" fmla="*/ 382338 w 931743"/>
                <a:gd name="connsiteY4" fmla="*/ 99426 h 661497"/>
                <a:gd name="connsiteX5" fmla="*/ 364711 w 931743"/>
                <a:gd name="connsiteY5" fmla="*/ 89060 h 661497"/>
                <a:gd name="connsiteX6" fmla="*/ 316148 w 931743"/>
                <a:gd name="connsiteY6" fmla="*/ 102330 h 661497"/>
                <a:gd name="connsiteX7" fmla="*/ 229104 w 931743"/>
                <a:gd name="connsiteY7" fmla="*/ 88012 h 661497"/>
                <a:gd name="connsiteX8" fmla="*/ 189011 w 931743"/>
                <a:gd name="connsiteY8" fmla="*/ 140367 h 661497"/>
                <a:gd name="connsiteX9" fmla="*/ 160736 w 931743"/>
                <a:gd name="connsiteY9" fmla="*/ 144723 h 661497"/>
                <a:gd name="connsiteX10" fmla="*/ 96280 w 931743"/>
                <a:gd name="connsiteY10" fmla="*/ 306951 h 661497"/>
                <a:gd name="connsiteX11" fmla="*/ 70990 w 931743"/>
                <a:gd name="connsiteY11" fmla="*/ 372012 h 661497"/>
                <a:gd name="connsiteX12" fmla="*/ 3025 w 931743"/>
                <a:gd name="connsiteY12" fmla="*/ 399601 h 661497"/>
                <a:gd name="connsiteX13" fmla="*/ 9479 w 931743"/>
                <a:gd name="connsiteY13" fmla="*/ 415493 h 661497"/>
                <a:gd name="connsiteX14" fmla="*/ 52113 w 931743"/>
                <a:gd name="connsiteY14" fmla="*/ 439210 h 661497"/>
                <a:gd name="connsiteX15" fmla="*/ 66997 w 931743"/>
                <a:gd name="connsiteY15" fmla="*/ 466477 h 661497"/>
                <a:gd name="connsiteX16" fmla="*/ 71514 w 931743"/>
                <a:gd name="connsiteY16" fmla="*/ 483337 h 661497"/>
                <a:gd name="connsiteX17" fmla="*/ 136857 w 931743"/>
                <a:gd name="connsiteY17" fmla="*/ 505522 h 661497"/>
                <a:gd name="connsiteX18" fmla="*/ 136857 w 931743"/>
                <a:gd name="connsiteY18" fmla="*/ 559409 h 661497"/>
                <a:gd name="connsiteX19" fmla="*/ 201555 w 931743"/>
                <a:gd name="connsiteY19" fmla="*/ 583570 h 661497"/>
                <a:gd name="connsiteX20" fmla="*/ 226361 w 931743"/>
                <a:gd name="connsiteY20" fmla="*/ 547510 h 661497"/>
                <a:gd name="connsiteX21" fmla="*/ 276538 w 931743"/>
                <a:gd name="connsiteY21" fmla="*/ 561345 h 661497"/>
                <a:gd name="connsiteX22" fmla="*/ 255806 w 931743"/>
                <a:gd name="connsiteY22" fmla="*/ 593936 h 661497"/>
                <a:gd name="connsiteX23" fmla="*/ 256492 w 931743"/>
                <a:gd name="connsiteY23" fmla="*/ 605795 h 661497"/>
                <a:gd name="connsiteX24" fmla="*/ 303281 w 931743"/>
                <a:gd name="connsiteY24" fmla="*/ 630924 h 661497"/>
                <a:gd name="connsiteX25" fmla="*/ 305297 w 931743"/>
                <a:gd name="connsiteY25" fmla="*/ 661377 h 661497"/>
                <a:gd name="connsiteX26" fmla="*/ 414767 w 931743"/>
                <a:gd name="connsiteY26" fmla="*/ 653996 h 661497"/>
                <a:gd name="connsiteX27" fmla="*/ 459499 w 931743"/>
                <a:gd name="connsiteY27" fmla="*/ 642540 h 661497"/>
                <a:gd name="connsiteX28" fmla="*/ 569574 w 931743"/>
                <a:gd name="connsiteY28" fmla="*/ 640322 h 661497"/>
                <a:gd name="connsiteX29" fmla="*/ 620800 w 931743"/>
                <a:gd name="connsiteY29" fmla="*/ 575745 h 661497"/>
                <a:gd name="connsiteX30" fmla="*/ 702600 w 931743"/>
                <a:gd name="connsiteY30" fmla="*/ 534845 h 661497"/>
                <a:gd name="connsiteX31" fmla="*/ 799969 w 931743"/>
                <a:gd name="connsiteY31" fmla="*/ 549084 h 661497"/>
                <a:gd name="connsiteX32" fmla="*/ 835262 w 931743"/>
                <a:gd name="connsiteY32" fmla="*/ 563403 h 661497"/>
                <a:gd name="connsiteX33" fmla="*/ 869184 w 931743"/>
                <a:gd name="connsiteY33" fmla="*/ 557998 h 661497"/>
                <a:gd name="connsiteX34" fmla="*/ 870072 w 931743"/>
                <a:gd name="connsiteY34" fmla="*/ 523350 h 661497"/>
                <a:gd name="connsiteX35" fmla="*/ 860915 w 931743"/>
                <a:gd name="connsiteY35" fmla="*/ 508627 h 661497"/>
                <a:gd name="connsiteX36" fmla="*/ 861319 w 931743"/>
                <a:gd name="connsiteY36" fmla="*/ 501085 h 661497"/>
                <a:gd name="connsiteX37" fmla="*/ 855349 w 931743"/>
                <a:gd name="connsiteY37" fmla="*/ 485596 h 661497"/>
                <a:gd name="connsiteX38" fmla="*/ 870475 w 931743"/>
                <a:gd name="connsiteY38" fmla="*/ 450625 h 661497"/>
                <a:gd name="connsiteX39" fmla="*/ 870475 w 931743"/>
                <a:gd name="connsiteY39" fmla="*/ 443486 h 661497"/>
                <a:gd name="connsiteX40" fmla="*/ 858535 w 931743"/>
                <a:gd name="connsiteY40" fmla="*/ 453045 h 661497"/>
                <a:gd name="connsiteX41" fmla="*/ 862529 w 931743"/>
                <a:gd name="connsiteY41" fmla="*/ 441106 h 661497"/>
                <a:gd name="connsiteX42" fmla="*/ 864908 w 931743"/>
                <a:gd name="connsiteY42" fmla="*/ 431184 h 661497"/>
                <a:gd name="connsiteX43" fmla="*/ 858132 w 931743"/>
                <a:gd name="connsiteY43" fmla="*/ 431991 h 661497"/>
                <a:gd name="connsiteX44" fmla="*/ 858132 w 931743"/>
                <a:gd name="connsiteY44" fmla="*/ 421664 h 661497"/>
                <a:gd name="connsiteX45" fmla="*/ 867692 w 931743"/>
                <a:gd name="connsiteY45" fmla="*/ 414888 h 661497"/>
                <a:gd name="connsiteX46" fmla="*/ 868902 w 931743"/>
                <a:gd name="connsiteY46" fmla="*/ 407749 h 661497"/>
                <a:gd name="connsiteX47" fmla="*/ 856559 w 931743"/>
                <a:gd name="connsiteY47" fmla="*/ 398593 h 661497"/>
                <a:gd name="connsiteX48" fmla="*/ 865715 w 931743"/>
                <a:gd name="connsiteY48" fmla="*/ 381894 h 661497"/>
                <a:gd name="connsiteX49" fmla="*/ 874871 w 931743"/>
                <a:gd name="connsiteY49" fmla="*/ 381491 h 661497"/>
                <a:gd name="connsiteX50" fmla="*/ 875678 w 931743"/>
                <a:gd name="connsiteY50" fmla="*/ 398593 h 661497"/>
                <a:gd name="connsiteX51" fmla="*/ 880437 w 931743"/>
                <a:gd name="connsiteY51" fmla="*/ 402949 h 661497"/>
                <a:gd name="connsiteX52" fmla="*/ 889190 w 931743"/>
                <a:gd name="connsiteY52" fmla="*/ 406942 h 661497"/>
                <a:gd name="connsiteX53" fmla="*/ 932147 w 931743"/>
                <a:gd name="connsiteY53" fmla="*/ 387460 h 661497"/>
                <a:gd name="connsiteX54" fmla="*/ 930937 w 931743"/>
                <a:gd name="connsiteY54" fmla="*/ 351683 h 661497"/>
                <a:gd name="connsiteX55" fmla="*/ 930655 w 931743"/>
                <a:gd name="connsiteY55" fmla="*/ 350876 h 661497"/>
                <a:gd name="connsiteX56" fmla="*/ 904921 w 931743"/>
                <a:gd name="connsiteY56" fmla="*/ 323811 h 661497"/>
                <a:gd name="connsiteX57" fmla="*/ 896612 w 931743"/>
                <a:gd name="connsiteY57" fmla="*/ 323811 h 661497"/>
                <a:gd name="connsiteX58" fmla="*/ 861440 w 931743"/>
                <a:gd name="connsiteY58" fmla="*/ 350473 h 661497"/>
                <a:gd name="connsiteX59" fmla="*/ 831874 w 931743"/>
                <a:gd name="connsiteY59" fmla="*/ 376166 h 661497"/>
                <a:gd name="connsiteX60" fmla="*/ 784117 w 931743"/>
                <a:gd name="connsiteY60" fmla="*/ 362533 h 661497"/>
                <a:gd name="connsiteX61" fmla="*/ 772299 w 931743"/>
                <a:gd name="connsiteY61" fmla="*/ 342446 h 661497"/>
                <a:gd name="connsiteX62" fmla="*/ 741402 w 931743"/>
                <a:gd name="connsiteY62" fmla="*/ 328006 h 661497"/>
                <a:gd name="connsiteX63" fmla="*/ 753139 w 931743"/>
                <a:gd name="connsiteY63" fmla="*/ 313082 h 661497"/>
                <a:gd name="connsiteX64" fmla="*/ 735352 w 931743"/>
                <a:gd name="connsiteY64" fmla="*/ 269560 h 661497"/>
                <a:gd name="connsiteX65" fmla="*/ 744508 w 931743"/>
                <a:gd name="connsiteY65" fmla="*/ 195545 h 661497"/>
                <a:gd name="connsiteX66" fmla="*/ 724138 w 931743"/>
                <a:gd name="connsiteY66" fmla="*/ 144642 h 661497"/>
                <a:gd name="connsiteX67" fmla="*/ 650043 w 931743"/>
                <a:gd name="connsiteY67" fmla="*/ 106283 h 661497"/>
                <a:gd name="connsiteX68" fmla="*/ 605109 w 931743"/>
                <a:gd name="connsiteY68" fmla="*/ 54574 h 661497"/>
                <a:gd name="connsiteX69" fmla="*/ 574696 w 931743"/>
                <a:gd name="connsiteY69" fmla="*/ 9439 h 661497"/>
                <a:gd name="connsiteX70" fmla="*/ 540331 w 931743"/>
                <a:gd name="connsiteY70" fmla="*/ 3025 h 661497"/>
                <a:gd name="connsiteX71" fmla="*/ 516856 w 931743"/>
                <a:gd name="connsiteY71" fmla="*/ 11697 h 66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1743" h="661497">
                  <a:moveTo>
                    <a:pt x="516856" y="11697"/>
                  </a:moveTo>
                  <a:lnTo>
                    <a:pt x="514597" y="39811"/>
                  </a:lnTo>
                  <a:lnTo>
                    <a:pt x="427352" y="79904"/>
                  </a:lnTo>
                  <a:lnTo>
                    <a:pt x="408314" y="104024"/>
                  </a:lnTo>
                  <a:lnTo>
                    <a:pt x="382338" y="99426"/>
                  </a:lnTo>
                  <a:lnTo>
                    <a:pt x="364711" y="89060"/>
                  </a:lnTo>
                  <a:lnTo>
                    <a:pt x="316148" y="102330"/>
                  </a:lnTo>
                  <a:lnTo>
                    <a:pt x="229104" y="88012"/>
                  </a:lnTo>
                  <a:lnTo>
                    <a:pt x="189011" y="140367"/>
                  </a:lnTo>
                  <a:lnTo>
                    <a:pt x="160736" y="144723"/>
                  </a:lnTo>
                  <a:lnTo>
                    <a:pt x="96280" y="306951"/>
                  </a:lnTo>
                  <a:lnTo>
                    <a:pt x="70990" y="372012"/>
                  </a:lnTo>
                  <a:lnTo>
                    <a:pt x="3025" y="399601"/>
                  </a:lnTo>
                  <a:lnTo>
                    <a:pt x="9479" y="415493"/>
                  </a:lnTo>
                  <a:cubicBezTo>
                    <a:pt x="27589" y="426142"/>
                    <a:pt x="47434" y="437315"/>
                    <a:pt x="52113" y="439210"/>
                  </a:cubicBezTo>
                  <a:cubicBezTo>
                    <a:pt x="58889" y="440098"/>
                    <a:pt x="61632" y="447560"/>
                    <a:pt x="66997" y="466477"/>
                  </a:cubicBezTo>
                  <a:cubicBezTo>
                    <a:pt x="68812" y="472890"/>
                    <a:pt x="70466" y="479223"/>
                    <a:pt x="71514" y="483337"/>
                  </a:cubicBezTo>
                  <a:lnTo>
                    <a:pt x="136857" y="505522"/>
                  </a:lnTo>
                  <a:lnTo>
                    <a:pt x="136857" y="559409"/>
                  </a:lnTo>
                  <a:lnTo>
                    <a:pt x="201555" y="583570"/>
                  </a:lnTo>
                  <a:lnTo>
                    <a:pt x="226361" y="547510"/>
                  </a:lnTo>
                  <a:lnTo>
                    <a:pt x="276538" y="561345"/>
                  </a:lnTo>
                  <a:lnTo>
                    <a:pt x="255806" y="593936"/>
                  </a:lnTo>
                  <a:lnTo>
                    <a:pt x="256492" y="605795"/>
                  </a:lnTo>
                  <a:lnTo>
                    <a:pt x="303281" y="630924"/>
                  </a:lnTo>
                  <a:lnTo>
                    <a:pt x="305297" y="661377"/>
                  </a:lnTo>
                  <a:lnTo>
                    <a:pt x="414767" y="653996"/>
                  </a:lnTo>
                  <a:lnTo>
                    <a:pt x="459499" y="642540"/>
                  </a:lnTo>
                  <a:lnTo>
                    <a:pt x="569574" y="640322"/>
                  </a:lnTo>
                  <a:lnTo>
                    <a:pt x="620800" y="575745"/>
                  </a:lnTo>
                  <a:lnTo>
                    <a:pt x="702600" y="534845"/>
                  </a:lnTo>
                  <a:lnTo>
                    <a:pt x="799969" y="549084"/>
                  </a:lnTo>
                  <a:lnTo>
                    <a:pt x="835262" y="563403"/>
                  </a:lnTo>
                  <a:cubicBezTo>
                    <a:pt x="843087" y="562152"/>
                    <a:pt x="855914" y="560095"/>
                    <a:pt x="869184" y="557998"/>
                  </a:cubicBezTo>
                  <a:lnTo>
                    <a:pt x="870072" y="523350"/>
                  </a:lnTo>
                  <a:lnTo>
                    <a:pt x="860915" y="508627"/>
                  </a:lnTo>
                  <a:lnTo>
                    <a:pt x="861319" y="501085"/>
                  </a:lnTo>
                  <a:lnTo>
                    <a:pt x="855349" y="485596"/>
                  </a:lnTo>
                  <a:lnTo>
                    <a:pt x="870475" y="450625"/>
                  </a:lnTo>
                  <a:lnTo>
                    <a:pt x="870475" y="443486"/>
                  </a:lnTo>
                  <a:lnTo>
                    <a:pt x="858535" y="453045"/>
                  </a:lnTo>
                  <a:lnTo>
                    <a:pt x="862529" y="441106"/>
                  </a:lnTo>
                  <a:lnTo>
                    <a:pt x="864908" y="431184"/>
                  </a:lnTo>
                  <a:lnTo>
                    <a:pt x="858132" y="431991"/>
                  </a:lnTo>
                  <a:lnTo>
                    <a:pt x="858132" y="421664"/>
                  </a:lnTo>
                  <a:lnTo>
                    <a:pt x="867692" y="414888"/>
                  </a:lnTo>
                  <a:lnTo>
                    <a:pt x="868902" y="407749"/>
                  </a:lnTo>
                  <a:lnTo>
                    <a:pt x="856559" y="398593"/>
                  </a:lnTo>
                  <a:lnTo>
                    <a:pt x="865715" y="381894"/>
                  </a:lnTo>
                  <a:lnTo>
                    <a:pt x="874871" y="381491"/>
                  </a:lnTo>
                  <a:lnTo>
                    <a:pt x="875678" y="398593"/>
                  </a:lnTo>
                  <a:lnTo>
                    <a:pt x="880437" y="402949"/>
                  </a:lnTo>
                  <a:lnTo>
                    <a:pt x="889190" y="406942"/>
                  </a:lnTo>
                  <a:lnTo>
                    <a:pt x="932147" y="387460"/>
                  </a:lnTo>
                  <a:lnTo>
                    <a:pt x="930937" y="351683"/>
                  </a:lnTo>
                  <a:lnTo>
                    <a:pt x="930655" y="350876"/>
                  </a:lnTo>
                  <a:lnTo>
                    <a:pt x="904921" y="323811"/>
                  </a:lnTo>
                  <a:lnTo>
                    <a:pt x="896612" y="323811"/>
                  </a:lnTo>
                  <a:lnTo>
                    <a:pt x="861440" y="350473"/>
                  </a:lnTo>
                  <a:lnTo>
                    <a:pt x="831874" y="376166"/>
                  </a:lnTo>
                  <a:lnTo>
                    <a:pt x="784117" y="362533"/>
                  </a:lnTo>
                  <a:lnTo>
                    <a:pt x="772299" y="342446"/>
                  </a:lnTo>
                  <a:lnTo>
                    <a:pt x="741402" y="328006"/>
                  </a:lnTo>
                  <a:lnTo>
                    <a:pt x="753139" y="313082"/>
                  </a:lnTo>
                  <a:cubicBezTo>
                    <a:pt x="744992" y="293802"/>
                    <a:pt x="736037" y="272344"/>
                    <a:pt x="735352" y="269560"/>
                  </a:cubicBezTo>
                  <a:cubicBezTo>
                    <a:pt x="734868" y="267624"/>
                    <a:pt x="734222" y="264962"/>
                    <a:pt x="744508" y="195545"/>
                  </a:cubicBezTo>
                  <a:lnTo>
                    <a:pt x="724138" y="144642"/>
                  </a:lnTo>
                  <a:cubicBezTo>
                    <a:pt x="692395" y="126693"/>
                    <a:pt x="656940" y="107978"/>
                    <a:pt x="650043" y="106283"/>
                  </a:cubicBezTo>
                  <a:cubicBezTo>
                    <a:pt x="644880" y="106243"/>
                    <a:pt x="639798" y="104589"/>
                    <a:pt x="605109" y="54574"/>
                  </a:cubicBezTo>
                  <a:cubicBezTo>
                    <a:pt x="592041" y="35737"/>
                    <a:pt x="579456" y="16699"/>
                    <a:pt x="574696" y="9439"/>
                  </a:cubicBezTo>
                  <a:lnTo>
                    <a:pt x="540331" y="3025"/>
                  </a:lnTo>
                  <a:lnTo>
                    <a:pt x="516856" y="116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93" name="Forme libre : forme 1501">
              <a:extLst>
                <a:ext uri="{FF2B5EF4-FFF2-40B4-BE49-F238E27FC236}">
                  <a16:creationId xmlns:a16="http://schemas.microsoft.com/office/drawing/2014/main" id="{0A8B1D09-4A64-4FD8-8D03-AFF7D3E2CD29}"/>
                </a:ext>
              </a:extLst>
            </p:cNvPr>
            <p:cNvSpPr/>
            <p:nvPr/>
          </p:nvSpPr>
          <p:spPr>
            <a:xfrm>
              <a:off x="8648896" y="4966458"/>
              <a:ext cx="246045" cy="217810"/>
            </a:xfrm>
            <a:custGeom>
              <a:avLst/>
              <a:gdLst>
                <a:gd name="connsiteX0" fmla="*/ 173361 w 246044"/>
                <a:gd name="connsiteY0" fmla="*/ 3025 h 217810"/>
                <a:gd name="connsiteX1" fmla="*/ 132017 w 246044"/>
                <a:gd name="connsiteY1" fmla="*/ 8188 h 217810"/>
                <a:gd name="connsiteX2" fmla="*/ 35898 w 246044"/>
                <a:gd name="connsiteY2" fmla="*/ 54090 h 217810"/>
                <a:gd name="connsiteX3" fmla="*/ 23112 w 246044"/>
                <a:gd name="connsiteY3" fmla="*/ 88939 h 217810"/>
                <a:gd name="connsiteX4" fmla="*/ 3025 w 246044"/>
                <a:gd name="connsiteY4" fmla="*/ 95635 h 217810"/>
                <a:gd name="connsiteX5" fmla="*/ 4437 w 246044"/>
                <a:gd name="connsiteY5" fmla="*/ 177677 h 217810"/>
                <a:gd name="connsiteX6" fmla="*/ 37391 w 246044"/>
                <a:gd name="connsiteY6" fmla="*/ 207525 h 217810"/>
                <a:gd name="connsiteX7" fmla="*/ 54049 w 246044"/>
                <a:gd name="connsiteY7" fmla="*/ 215834 h 217810"/>
                <a:gd name="connsiteX8" fmla="*/ 134195 w 246044"/>
                <a:gd name="connsiteY8" fmla="*/ 195828 h 217810"/>
                <a:gd name="connsiteX9" fmla="*/ 158477 w 246044"/>
                <a:gd name="connsiteY9" fmla="*/ 151902 h 217810"/>
                <a:gd name="connsiteX10" fmla="*/ 226361 w 246044"/>
                <a:gd name="connsiteY10" fmla="*/ 142827 h 217810"/>
                <a:gd name="connsiteX11" fmla="*/ 236244 w 246044"/>
                <a:gd name="connsiteY11" fmla="*/ 118666 h 217810"/>
                <a:gd name="connsiteX12" fmla="*/ 246448 w 246044"/>
                <a:gd name="connsiteY12" fmla="*/ 115238 h 217810"/>
                <a:gd name="connsiteX13" fmla="*/ 230476 w 246044"/>
                <a:gd name="connsiteY13" fmla="*/ 38359 h 21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044" h="217810">
                  <a:moveTo>
                    <a:pt x="173361" y="3025"/>
                  </a:moveTo>
                  <a:lnTo>
                    <a:pt x="132017" y="8188"/>
                  </a:lnTo>
                  <a:lnTo>
                    <a:pt x="35898" y="54090"/>
                  </a:lnTo>
                  <a:lnTo>
                    <a:pt x="23112" y="88939"/>
                  </a:lnTo>
                  <a:lnTo>
                    <a:pt x="3025" y="95635"/>
                  </a:lnTo>
                  <a:lnTo>
                    <a:pt x="4437" y="177677"/>
                  </a:lnTo>
                  <a:lnTo>
                    <a:pt x="37391" y="207525"/>
                  </a:lnTo>
                  <a:lnTo>
                    <a:pt x="54049" y="215834"/>
                  </a:lnTo>
                  <a:lnTo>
                    <a:pt x="134195" y="195828"/>
                  </a:lnTo>
                  <a:lnTo>
                    <a:pt x="158477" y="151902"/>
                  </a:lnTo>
                  <a:lnTo>
                    <a:pt x="226361" y="142827"/>
                  </a:lnTo>
                  <a:lnTo>
                    <a:pt x="236244" y="118666"/>
                  </a:lnTo>
                  <a:lnTo>
                    <a:pt x="246448" y="115238"/>
                  </a:lnTo>
                  <a:lnTo>
                    <a:pt x="230476" y="3835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94" name="Forme libre : forme 1502">
              <a:extLst>
                <a:ext uri="{FF2B5EF4-FFF2-40B4-BE49-F238E27FC236}">
                  <a16:creationId xmlns:a16="http://schemas.microsoft.com/office/drawing/2014/main" id="{07E537FC-FDC1-46D8-BA83-6D7C16429EEA}"/>
                </a:ext>
              </a:extLst>
            </p:cNvPr>
            <p:cNvSpPr/>
            <p:nvPr/>
          </p:nvSpPr>
          <p:spPr>
            <a:xfrm>
              <a:off x="8404344" y="4464164"/>
              <a:ext cx="1020481" cy="613096"/>
            </a:xfrm>
            <a:custGeom>
              <a:avLst/>
              <a:gdLst>
                <a:gd name="connsiteX0" fmla="*/ 855389 w 1020481"/>
                <a:gd name="connsiteY0" fmla="*/ 470752 h 613095"/>
                <a:gd name="connsiteX1" fmla="*/ 933640 w 1020481"/>
                <a:gd name="connsiteY1" fmla="*/ 425698 h 613095"/>
                <a:gd name="connsiteX2" fmla="*/ 966352 w 1020481"/>
                <a:gd name="connsiteY2" fmla="*/ 432716 h 613095"/>
                <a:gd name="connsiteX3" fmla="*/ 1010478 w 1020481"/>
                <a:gd name="connsiteY3" fmla="*/ 415655 h 613095"/>
                <a:gd name="connsiteX4" fmla="*/ 977444 w 1020481"/>
                <a:gd name="connsiteY4" fmla="*/ 389921 h 613095"/>
                <a:gd name="connsiteX5" fmla="*/ 972684 w 1020481"/>
                <a:gd name="connsiteY5" fmla="*/ 379192 h 613095"/>
                <a:gd name="connsiteX6" fmla="*/ 955986 w 1020481"/>
                <a:gd name="connsiteY6" fmla="*/ 364469 h 613095"/>
                <a:gd name="connsiteX7" fmla="*/ 938077 w 1020481"/>
                <a:gd name="connsiteY7" fmla="*/ 371245 h 613095"/>
                <a:gd name="connsiteX8" fmla="*/ 939650 w 1020481"/>
                <a:gd name="connsiteY8" fmla="*/ 354143 h 613095"/>
                <a:gd name="connsiteX9" fmla="*/ 951186 w 1020481"/>
                <a:gd name="connsiteY9" fmla="*/ 349787 h 613095"/>
                <a:gd name="connsiteX10" fmla="*/ 949976 w 1020481"/>
                <a:gd name="connsiteY10" fmla="*/ 341438 h 613095"/>
                <a:gd name="connsiteX11" fmla="*/ 959535 w 1020481"/>
                <a:gd name="connsiteY11" fmla="*/ 326715 h 613095"/>
                <a:gd name="connsiteX12" fmla="*/ 963891 w 1020481"/>
                <a:gd name="connsiteY12" fmla="*/ 325909 h 613095"/>
                <a:gd name="connsiteX13" fmla="*/ 973047 w 1020481"/>
                <a:gd name="connsiteY13" fmla="*/ 321916 h 613095"/>
                <a:gd name="connsiteX14" fmla="*/ 965505 w 1020481"/>
                <a:gd name="connsiteY14" fmla="*/ 288921 h 613095"/>
                <a:gd name="connsiteX15" fmla="*/ 964295 w 1020481"/>
                <a:gd name="connsiteY15" fmla="*/ 274199 h 613095"/>
                <a:gd name="connsiteX16" fmla="*/ 964295 w 1020481"/>
                <a:gd name="connsiteY16" fmla="*/ 252740 h 613095"/>
                <a:gd name="connsiteX17" fmla="*/ 971837 w 1020481"/>
                <a:gd name="connsiteY17" fmla="*/ 245198 h 613095"/>
                <a:gd name="connsiteX18" fmla="*/ 973410 w 1020481"/>
                <a:gd name="connsiteY18" fmla="*/ 226926 h 613095"/>
                <a:gd name="connsiteX19" fmla="*/ 990512 w 1020481"/>
                <a:gd name="connsiteY19" fmla="*/ 214987 h 613095"/>
                <a:gd name="connsiteX20" fmla="*/ 1012778 w 1020481"/>
                <a:gd name="connsiteY20" fmla="*/ 216560 h 613095"/>
                <a:gd name="connsiteX21" fmla="*/ 1019150 w 1020481"/>
                <a:gd name="connsiteY21" fmla="*/ 196271 h 613095"/>
                <a:gd name="connsiteX22" fmla="*/ 1015561 w 1020481"/>
                <a:gd name="connsiteY22" fmla="*/ 186349 h 613095"/>
                <a:gd name="connsiteX23" fmla="*/ 1011285 w 1020481"/>
                <a:gd name="connsiteY23" fmla="*/ 174894 h 613095"/>
                <a:gd name="connsiteX24" fmla="*/ 976395 w 1020481"/>
                <a:gd name="connsiteY24" fmla="*/ 180460 h 613095"/>
                <a:gd name="connsiteX25" fmla="*/ 974015 w 1020481"/>
                <a:gd name="connsiteY25" fmla="*/ 180863 h 613095"/>
                <a:gd name="connsiteX26" fmla="*/ 936181 w 1020481"/>
                <a:gd name="connsiteY26" fmla="*/ 165495 h 613095"/>
                <a:gd name="connsiteX27" fmla="*/ 846193 w 1020481"/>
                <a:gd name="connsiteY27" fmla="*/ 152346 h 613095"/>
                <a:gd name="connsiteX28" fmla="*/ 772621 w 1020481"/>
                <a:gd name="connsiteY28" fmla="*/ 189132 h 613095"/>
                <a:gd name="connsiteX29" fmla="*/ 718734 w 1020481"/>
                <a:gd name="connsiteY29" fmla="*/ 257056 h 613095"/>
                <a:gd name="connsiteX30" fmla="*/ 602609 w 1020481"/>
                <a:gd name="connsiteY30" fmla="*/ 259396 h 613095"/>
                <a:gd name="connsiteX31" fmla="*/ 558240 w 1020481"/>
                <a:gd name="connsiteY31" fmla="*/ 270770 h 613095"/>
                <a:gd name="connsiteX32" fmla="*/ 430095 w 1020481"/>
                <a:gd name="connsiteY32" fmla="*/ 279402 h 613095"/>
                <a:gd name="connsiteX33" fmla="*/ 427554 w 1020481"/>
                <a:gd name="connsiteY33" fmla="*/ 241326 h 613095"/>
                <a:gd name="connsiteX34" fmla="*/ 380684 w 1020481"/>
                <a:gd name="connsiteY34" fmla="*/ 216156 h 613095"/>
                <a:gd name="connsiteX35" fmla="*/ 379111 w 1020481"/>
                <a:gd name="connsiteY35" fmla="*/ 189172 h 613095"/>
                <a:gd name="connsiteX36" fmla="*/ 390365 w 1020481"/>
                <a:gd name="connsiteY36" fmla="*/ 171465 h 613095"/>
                <a:gd name="connsiteX37" fmla="*/ 374271 w 1020481"/>
                <a:gd name="connsiteY37" fmla="*/ 167028 h 613095"/>
                <a:gd name="connsiteX38" fmla="*/ 348819 w 1020481"/>
                <a:gd name="connsiteY38" fmla="*/ 204056 h 613095"/>
                <a:gd name="connsiteX39" fmla="*/ 260445 w 1020481"/>
                <a:gd name="connsiteY39" fmla="*/ 171062 h 613095"/>
                <a:gd name="connsiteX40" fmla="*/ 260445 w 1020481"/>
                <a:gd name="connsiteY40" fmla="*/ 117617 h 613095"/>
                <a:gd name="connsiteX41" fmla="*/ 197844 w 1020481"/>
                <a:gd name="connsiteY41" fmla="*/ 96361 h 613095"/>
                <a:gd name="connsiteX42" fmla="*/ 196715 w 1020481"/>
                <a:gd name="connsiteY42" fmla="*/ 91803 h 613095"/>
                <a:gd name="connsiteX43" fmla="*/ 185986 w 1020481"/>
                <a:gd name="connsiteY43" fmla="*/ 54654 h 613095"/>
                <a:gd name="connsiteX44" fmla="*/ 139036 w 1020481"/>
                <a:gd name="connsiteY44" fmla="*/ 28638 h 613095"/>
                <a:gd name="connsiteX45" fmla="*/ 136535 w 1020481"/>
                <a:gd name="connsiteY45" fmla="*/ 27186 h 613095"/>
                <a:gd name="connsiteX46" fmla="*/ 126693 w 1020481"/>
                <a:gd name="connsiteY46" fmla="*/ 3025 h 613095"/>
                <a:gd name="connsiteX47" fmla="*/ 72886 w 1020481"/>
                <a:gd name="connsiteY47" fmla="*/ 11092 h 613095"/>
                <a:gd name="connsiteX48" fmla="*/ 54130 w 1020481"/>
                <a:gd name="connsiteY48" fmla="*/ 27630 h 613095"/>
                <a:gd name="connsiteX49" fmla="*/ 6091 w 1020481"/>
                <a:gd name="connsiteY49" fmla="*/ 44772 h 613095"/>
                <a:gd name="connsiteX50" fmla="*/ 3025 w 1020481"/>
                <a:gd name="connsiteY50" fmla="*/ 47434 h 613095"/>
                <a:gd name="connsiteX51" fmla="*/ 31744 w 1020481"/>
                <a:gd name="connsiteY51" fmla="*/ 115359 h 613095"/>
                <a:gd name="connsiteX52" fmla="*/ 63972 w 1020481"/>
                <a:gd name="connsiteY52" fmla="*/ 121570 h 613095"/>
                <a:gd name="connsiteX53" fmla="*/ 63972 w 1020481"/>
                <a:gd name="connsiteY53" fmla="*/ 150975 h 613095"/>
                <a:gd name="connsiteX54" fmla="*/ 41263 w 1020481"/>
                <a:gd name="connsiteY54" fmla="*/ 162874 h 613095"/>
                <a:gd name="connsiteX55" fmla="*/ 42917 w 1020481"/>
                <a:gd name="connsiteY55" fmla="*/ 169892 h 613095"/>
                <a:gd name="connsiteX56" fmla="*/ 77928 w 1020481"/>
                <a:gd name="connsiteY56" fmla="*/ 173522 h 613095"/>
                <a:gd name="connsiteX57" fmla="*/ 76435 w 1020481"/>
                <a:gd name="connsiteY57" fmla="*/ 216762 h 613095"/>
                <a:gd name="connsiteX58" fmla="*/ 67239 w 1020481"/>
                <a:gd name="connsiteY58" fmla="*/ 274925 h 613095"/>
                <a:gd name="connsiteX59" fmla="*/ 113100 w 1020481"/>
                <a:gd name="connsiteY59" fmla="*/ 291704 h 613095"/>
                <a:gd name="connsiteX60" fmla="*/ 113100 w 1020481"/>
                <a:gd name="connsiteY60" fmla="*/ 324336 h 613095"/>
                <a:gd name="connsiteX61" fmla="*/ 91601 w 1020481"/>
                <a:gd name="connsiteY61" fmla="*/ 328087 h 613095"/>
                <a:gd name="connsiteX62" fmla="*/ 104347 w 1020481"/>
                <a:gd name="connsiteY62" fmla="*/ 350997 h 613095"/>
                <a:gd name="connsiteX63" fmla="*/ 99386 w 1020481"/>
                <a:gd name="connsiteY63" fmla="*/ 380684 h 613095"/>
                <a:gd name="connsiteX64" fmla="*/ 92126 w 1020481"/>
                <a:gd name="connsiteY64" fmla="*/ 381733 h 613095"/>
                <a:gd name="connsiteX65" fmla="*/ 91722 w 1020481"/>
                <a:gd name="connsiteY65" fmla="*/ 388227 h 613095"/>
                <a:gd name="connsiteX66" fmla="*/ 206839 w 1020481"/>
                <a:gd name="connsiteY66" fmla="*/ 439372 h 613095"/>
                <a:gd name="connsiteX67" fmla="*/ 183404 w 1020481"/>
                <a:gd name="connsiteY67" fmla="*/ 500278 h 613095"/>
                <a:gd name="connsiteX68" fmla="*/ 246690 w 1020481"/>
                <a:gd name="connsiteY68" fmla="*/ 546905 h 613095"/>
                <a:gd name="connsiteX69" fmla="*/ 247255 w 1020481"/>
                <a:gd name="connsiteY69" fmla="*/ 579981 h 613095"/>
                <a:gd name="connsiteX70" fmla="*/ 254435 w 1020481"/>
                <a:gd name="connsiteY70" fmla="*/ 577600 h 613095"/>
                <a:gd name="connsiteX71" fmla="*/ 266777 w 1020481"/>
                <a:gd name="connsiteY71" fmla="*/ 543921 h 613095"/>
                <a:gd name="connsiteX72" fmla="*/ 371730 w 1020481"/>
                <a:gd name="connsiteY72" fmla="*/ 493824 h 613095"/>
                <a:gd name="connsiteX73" fmla="*/ 421786 w 1020481"/>
                <a:gd name="connsiteY73" fmla="*/ 487572 h 613095"/>
                <a:gd name="connsiteX74" fmla="*/ 490315 w 1020481"/>
                <a:gd name="connsiteY74" fmla="*/ 529924 h 613095"/>
                <a:gd name="connsiteX75" fmla="*/ 507417 w 1020481"/>
                <a:gd name="connsiteY75" fmla="*/ 612249 h 613095"/>
                <a:gd name="connsiteX76" fmla="*/ 534402 w 1020481"/>
                <a:gd name="connsiteY76" fmla="*/ 603818 h 613095"/>
                <a:gd name="connsiteX77" fmla="*/ 596195 w 1020481"/>
                <a:gd name="connsiteY77" fmla="*/ 575221 h 613095"/>
                <a:gd name="connsiteX78" fmla="*/ 657464 w 1020481"/>
                <a:gd name="connsiteY78" fmla="*/ 552391 h 613095"/>
                <a:gd name="connsiteX79" fmla="*/ 748541 w 1020481"/>
                <a:gd name="connsiteY79" fmla="*/ 586555 h 613095"/>
                <a:gd name="connsiteX80" fmla="*/ 823363 w 1020481"/>
                <a:gd name="connsiteY80" fmla="*/ 552633 h 613095"/>
                <a:gd name="connsiteX81" fmla="*/ 803276 w 1020481"/>
                <a:gd name="connsiteY81" fmla="*/ 505723 h 613095"/>
                <a:gd name="connsiteX82" fmla="*/ 828647 w 1020481"/>
                <a:gd name="connsiteY82" fmla="*/ 489307 h 613095"/>
                <a:gd name="connsiteX83" fmla="*/ 855389 w 1020481"/>
                <a:gd name="connsiteY83" fmla="*/ 470752 h 61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020481" h="613095">
                  <a:moveTo>
                    <a:pt x="855389" y="470752"/>
                  </a:moveTo>
                  <a:lnTo>
                    <a:pt x="933640" y="425698"/>
                  </a:lnTo>
                  <a:lnTo>
                    <a:pt x="966352" y="432716"/>
                  </a:lnTo>
                  <a:lnTo>
                    <a:pt x="1010478" y="415655"/>
                  </a:lnTo>
                  <a:lnTo>
                    <a:pt x="977444" y="389921"/>
                  </a:lnTo>
                  <a:lnTo>
                    <a:pt x="972684" y="379192"/>
                  </a:lnTo>
                  <a:lnTo>
                    <a:pt x="955986" y="364469"/>
                  </a:lnTo>
                  <a:lnTo>
                    <a:pt x="938077" y="371245"/>
                  </a:lnTo>
                  <a:lnTo>
                    <a:pt x="939650" y="354143"/>
                  </a:lnTo>
                  <a:lnTo>
                    <a:pt x="951186" y="349787"/>
                  </a:lnTo>
                  <a:lnTo>
                    <a:pt x="949976" y="341438"/>
                  </a:lnTo>
                  <a:lnTo>
                    <a:pt x="959535" y="326715"/>
                  </a:lnTo>
                  <a:lnTo>
                    <a:pt x="963891" y="325909"/>
                  </a:lnTo>
                  <a:lnTo>
                    <a:pt x="973047" y="321916"/>
                  </a:lnTo>
                  <a:lnTo>
                    <a:pt x="965505" y="288921"/>
                  </a:lnTo>
                  <a:lnTo>
                    <a:pt x="964295" y="274199"/>
                  </a:lnTo>
                  <a:lnTo>
                    <a:pt x="964295" y="252740"/>
                  </a:lnTo>
                  <a:lnTo>
                    <a:pt x="971837" y="245198"/>
                  </a:lnTo>
                  <a:lnTo>
                    <a:pt x="973410" y="226926"/>
                  </a:lnTo>
                  <a:lnTo>
                    <a:pt x="990512" y="214987"/>
                  </a:lnTo>
                  <a:lnTo>
                    <a:pt x="1012778" y="216560"/>
                  </a:lnTo>
                  <a:lnTo>
                    <a:pt x="1019150" y="196271"/>
                  </a:lnTo>
                  <a:lnTo>
                    <a:pt x="1015561" y="186349"/>
                  </a:lnTo>
                  <a:lnTo>
                    <a:pt x="1011285" y="174894"/>
                  </a:lnTo>
                  <a:cubicBezTo>
                    <a:pt x="999104" y="176789"/>
                    <a:pt x="986600" y="178806"/>
                    <a:pt x="976395" y="180460"/>
                  </a:cubicBezTo>
                  <a:lnTo>
                    <a:pt x="974015" y="180863"/>
                  </a:lnTo>
                  <a:lnTo>
                    <a:pt x="936181" y="165495"/>
                  </a:lnTo>
                  <a:lnTo>
                    <a:pt x="846193" y="152346"/>
                  </a:lnTo>
                  <a:lnTo>
                    <a:pt x="772621" y="189132"/>
                  </a:lnTo>
                  <a:lnTo>
                    <a:pt x="718734" y="257056"/>
                  </a:lnTo>
                  <a:lnTo>
                    <a:pt x="602609" y="259396"/>
                  </a:lnTo>
                  <a:lnTo>
                    <a:pt x="558240" y="270770"/>
                  </a:lnTo>
                  <a:lnTo>
                    <a:pt x="430095" y="279402"/>
                  </a:lnTo>
                  <a:lnTo>
                    <a:pt x="427554" y="241326"/>
                  </a:lnTo>
                  <a:lnTo>
                    <a:pt x="380684" y="216156"/>
                  </a:lnTo>
                  <a:lnTo>
                    <a:pt x="379111" y="189172"/>
                  </a:lnTo>
                  <a:lnTo>
                    <a:pt x="390365" y="171465"/>
                  </a:lnTo>
                  <a:lnTo>
                    <a:pt x="374271" y="167028"/>
                  </a:lnTo>
                  <a:lnTo>
                    <a:pt x="348819" y="204056"/>
                  </a:lnTo>
                  <a:lnTo>
                    <a:pt x="260445" y="171062"/>
                  </a:lnTo>
                  <a:lnTo>
                    <a:pt x="260445" y="117617"/>
                  </a:lnTo>
                  <a:lnTo>
                    <a:pt x="197844" y="96361"/>
                  </a:lnTo>
                  <a:lnTo>
                    <a:pt x="196715" y="91803"/>
                  </a:lnTo>
                  <a:cubicBezTo>
                    <a:pt x="193246" y="77484"/>
                    <a:pt x="188446" y="60422"/>
                    <a:pt x="185986" y="54654"/>
                  </a:cubicBezTo>
                  <a:cubicBezTo>
                    <a:pt x="180339" y="52274"/>
                    <a:pt x="168198" y="45821"/>
                    <a:pt x="139036" y="28638"/>
                  </a:cubicBezTo>
                  <a:lnTo>
                    <a:pt x="136535" y="27186"/>
                  </a:lnTo>
                  <a:lnTo>
                    <a:pt x="126693" y="3025"/>
                  </a:lnTo>
                  <a:lnTo>
                    <a:pt x="72886" y="11092"/>
                  </a:lnTo>
                  <a:lnTo>
                    <a:pt x="54130" y="27630"/>
                  </a:lnTo>
                  <a:lnTo>
                    <a:pt x="6091" y="44772"/>
                  </a:lnTo>
                  <a:lnTo>
                    <a:pt x="3025" y="47434"/>
                  </a:lnTo>
                  <a:cubicBezTo>
                    <a:pt x="8067" y="60583"/>
                    <a:pt x="21337" y="91642"/>
                    <a:pt x="31744" y="115359"/>
                  </a:cubicBezTo>
                  <a:lnTo>
                    <a:pt x="63972" y="121570"/>
                  </a:lnTo>
                  <a:lnTo>
                    <a:pt x="63972" y="150975"/>
                  </a:lnTo>
                  <a:lnTo>
                    <a:pt x="41263" y="162874"/>
                  </a:lnTo>
                  <a:lnTo>
                    <a:pt x="42917" y="169892"/>
                  </a:lnTo>
                  <a:lnTo>
                    <a:pt x="77928" y="173522"/>
                  </a:lnTo>
                  <a:lnTo>
                    <a:pt x="76435" y="216762"/>
                  </a:lnTo>
                  <a:lnTo>
                    <a:pt x="67239" y="274925"/>
                  </a:lnTo>
                  <a:lnTo>
                    <a:pt x="113100" y="291704"/>
                  </a:lnTo>
                  <a:lnTo>
                    <a:pt x="113100" y="324336"/>
                  </a:lnTo>
                  <a:lnTo>
                    <a:pt x="91601" y="328087"/>
                  </a:lnTo>
                  <a:lnTo>
                    <a:pt x="104347" y="350997"/>
                  </a:lnTo>
                  <a:lnTo>
                    <a:pt x="99386" y="380684"/>
                  </a:lnTo>
                  <a:lnTo>
                    <a:pt x="92126" y="381733"/>
                  </a:lnTo>
                  <a:lnTo>
                    <a:pt x="91722" y="388227"/>
                  </a:lnTo>
                  <a:lnTo>
                    <a:pt x="206839" y="439372"/>
                  </a:lnTo>
                  <a:lnTo>
                    <a:pt x="183404" y="500278"/>
                  </a:lnTo>
                  <a:lnTo>
                    <a:pt x="246690" y="546905"/>
                  </a:lnTo>
                  <a:lnTo>
                    <a:pt x="247255" y="579981"/>
                  </a:lnTo>
                  <a:lnTo>
                    <a:pt x="254435" y="577600"/>
                  </a:lnTo>
                  <a:lnTo>
                    <a:pt x="266777" y="543921"/>
                  </a:lnTo>
                  <a:lnTo>
                    <a:pt x="371730" y="493824"/>
                  </a:lnTo>
                  <a:lnTo>
                    <a:pt x="421786" y="487572"/>
                  </a:lnTo>
                  <a:lnTo>
                    <a:pt x="490315" y="529924"/>
                  </a:lnTo>
                  <a:lnTo>
                    <a:pt x="507417" y="612249"/>
                  </a:lnTo>
                  <a:lnTo>
                    <a:pt x="534402" y="603818"/>
                  </a:lnTo>
                  <a:lnTo>
                    <a:pt x="596195" y="575221"/>
                  </a:lnTo>
                  <a:lnTo>
                    <a:pt x="657464" y="552391"/>
                  </a:lnTo>
                  <a:lnTo>
                    <a:pt x="748541" y="586555"/>
                  </a:lnTo>
                  <a:lnTo>
                    <a:pt x="823363" y="552633"/>
                  </a:lnTo>
                  <a:lnTo>
                    <a:pt x="803276" y="505723"/>
                  </a:lnTo>
                  <a:lnTo>
                    <a:pt x="828647" y="489307"/>
                  </a:lnTo>
                  <a:lnTo>
                    <a:pt x="855389" y="4707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95" name="Forme libre : forme 1503">
              <a:extLst>
                <a:ext uri="{FF2B5EF4-FFF2-40B4-BE49-F238E27FC236}">
                  <a16:creationId xmlns:a16="http://schemas.microsoft.com/office/drawing/2014/main" id="{12736F1A-5021-44C3-82CB-3F9246D3338B}"/>
                </a:ext>
              </a:extLst>
            </p:cNvPr>
            <p:cNvSpPr/>
            <p:nvPr/>
          </p:nvSpPr>
          <p:spPr>
            <a:xfrm>
              <a:off x="7874783" y="4405637"/>
              <a:ext cx="278313" cy="197643"/>
            </a:xfrm>
            <a:custGeom>
              <a:avLst/>
              <a:gdLst>
                <a:gd name="connsiteX0" fmla="*/ 247779 w 278313"/>
                <a:gd name="connsiteY0" fmla="*/ 70183 h 197642"/>
                <a:gd name="connsiteX1" fmla="*/ 278071 w 278313"/>
                <a:gd name="connsiteY1" fmla="*/ 41263 h 197642"/>
                <a:gd name="connsiteX2" fmla="*/ 250562 w 278313"/>
                <a:gd name="connsiteY2" fmla="*/ 3025 h 197642"/>
                <a:gd name="connsiteX3" fmla="*/ 243060 w 278313"/>
                <a:gd name="connsiteY3" fmla="*/ 7139 h 197642"/>
                <a:gd name="connsiteX4" fmla="*/ 238422 w 278313"/>
                <a:gd name="connsiteY4" fmla="*/ 22910 h 197642"/>
                <a:gd name="connsiteX5" fmla="*/ 208654 w 278313"/>
                <a:gd name="connsiteY5" fmla="*/ 39448 h 197642"/>
                <a:gd name="connsiteX6" fmla="*/ 140286 w 278313"/>
                <a:gd name="connsiteY6" fmla="*/ 44853 h 197642"/>
                <a:gd name="connsiteX7" fmla="*/ 125725 w 278313"/>
                <a:gd name="connsiteY7" fmla="*/ 65384 h 197642"/>
                <a:gd name="connsiteX8" fmla="*/ 97450 w 278313"/>
                <a:gd name="connsiteY8" fmla="*/ 81679 h 197642"/>
                <a:gd name="connsiteX9" fmla="*/ 13311 w 278313"/>
                <a:gd name="connsiteY9" fmla="*/ 70708 h 197642"/>
                <a:gd name="connsiteX10" fmla="*/ 3025 w 278313"/>
                <a:gd name="connsiteY10" fmla="*/ 97047 h 197642"/>
                <a:gd name="connsiteX11" fmla="*/ 5929 w 278313"/>
                <a:gd name="connsiteY11" fmla="*/ 104024 h 197642"/>
                <a:gd name="connsiteX12" fmla="*/ 42594 w 278313"/>
                <a:gd name="connsiteY12" fmla="*/ 184897 h 197642"/>
                <a:gd name="connsiteX13" fmla="*/ 20450 w 278313"/>
                <a:gd name="connsiteY13" fmla="*/ 196755 h 197642"/>
                <a:gd name="connsiteX14" fmla="*/ 22063 w 278313"/>
                <a:gd name="connsiteY14" fmla="*/ 197239 h 197642"/>
                <a:gd name="connsiteX15" fmla="*/ 77484 w 278313"/>
                <a:gd name="connsiteY15" fmla="*/ 190826 h 197642"/>
                <a:gd name="connsiteX16" fmla="*/ 108582 w 278313"/>
                <a:gd name="connsiteY16" fmla="*/ 171990 h 197642"/>
                <a:gd name="connsiteX17" fmla="*/ 143190 w 278313"/>
                <a:gd name="connsiteY17" fmla="*/ 192924 h 197642"/>
                <a:gd name="connsiteX18" fmla="*/ 171263 w 278313"/>
                <a:gd name="connsiteY18" fmla="*/ 190342 h 197642"/>
                <a:gd name="connsiteX19" fmla="*/ 175983 w 278313"/>
                <a:gd name="connsiteY19" fmla="*/ 154161 h 197642"/>
                <a:gd name="connsiteX20" fmla="*/ 203128 w 278313"/>
                <a:gd name="connsiteY20" fmla="*/ 133994 h 197642"/>
                <a:gd name="connsiteX21" fmla="*/ 207202 w 278313"/>
                <a:gd name="connsiteY21" fmla="*/ 120038 h 197642"/>
                <a:gd name="connsiteX22" fmla="*/ 195102 w 278313"/>
                <a:gd name="connsiteY22" fmla="*/ 101846 h 197642"/>
                <a:gd name="connsiteX23" fmla="*/ 213535 w 278313"/>
                <a:gd name="connsiteY23" fmla="*/ 84744 h 19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8313" h="197642">
                  <a:moveTo>
                    <a:pt x="247779" y="70183"/>
                  </a:moveTo>
                  <a:lnTo>
                    <a:pt x="278071" y="41263"/>
                  </a:lnTo>
                  <a:lnTo>
                    <a:pt x="250562" y="3025"/>
                  </a:lnTo>
                  <a:lnTo>
                    <a:pt x="243060" y="7139"/>
                  </a:lnTo>
                  <a:lnTo>
                    <a:pt x="238422" y="22910"/>
                  </a:lnTo>
                  <a:lnTo>
                    <a:pt x="208654" y="39448"/>
                  </a:lnTo>
                  <a:lnTo>
                    <a:pt x="140286" y="44853"/>
                  </a:lnTo>
                  <a:lnTo>
                    <a:pt x="125725" y="65384"/>
                  </a:lnTo>
                  <a:lnTo>
                    <a:pt x="97450" y="81679"/>
                  </a:lnTo>
                  <a:lnTo>
                    <a:pt x="13311" y="70708"/>
                  </a:lnTo>
                  <a:lnTo>
                    <a:pt x="3025" y="97047"/>
                  </a:lnTo>
                  <a:lnTo>
                    <a:pt x="5929" y="104024"/>
                  </a:lnTo>
                  <a:lnTo>
                    <a:pt x="42594" y="184897"/>
                  </a:lnTo>
                  <a:lnTo>
                    <a:pt x="20450" y="196755"/>
                  </a:lnTo>
                  <a:lnTo>
                    <a:pt x="22063" y="197239"/>
                  </a:lnTo>
                  <a:lnTo>
                    <a:pt x="77484" y="190826"/>
                  </a:lnTo>
                  <a:lnTo>
                    <a:pt x="108582" y="171990"/>
                  </a:lnTo>
                  <a:lnTo>
                    <a:pt x="143190" y="192924"/>
                  </a:lnTo>
                  <a:lnTo>
                    <a:pt x="171263" y="190342"/>
                  </a:lnTo>
                  <a:lnTo>
                    <a:pt x="175983" y="154161"/>
                  </a:lnTo>
                  <a:lnTo>
                    <a:pt x="203128" y="133994"/>
                  </a:lnTo>
                  <a:lnTo>
                    <a:pt x="207202" y="120038"/>
                  </a:lnTo>
                  <a:lnTo>
                    <a:pt x="195102" y="101846"/>
                  </a:lnTo>
                  <a:lnTo>
                    <a:pt x="213535" y="8474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96" name="Forme libre : forme 1504">
              <a:extLst>
                <a:ext uri="{FF2B5EF4-FFF2-40B4-BE49-F238E27FC236}">
                  <a16:creationId xmlns:a16="http://schemas.microsoft.com/office/drawing/2014/main" id="{9AD42824-6548-47C5-B5BF-CFCF84374A4F}"/>
                </a:ext>
              </a:extLst>
            </p:cNvPr>
            <p:cNvSpPr/>
            <p:nvPr/>
          </p:nvSpPr>
          <p:spPr>
            <a:xfrm>
              <a:off x="7472076" y="4361510"/>
              <a:ext cx="20168" cy="36302"/>
            </a:xfrm>
            <a:custGeom>
              <a:avLst/>
              <a:gdLst>
                <a:gd name="connsiteX0" fmla="*/ 3025 w 20167"/>
                <a:gd name="connsiteY0" fmla="*/ 30615 h 36301"/>
                <a:gd name="connsiteX1" fmla="*/ 17868 w 20167"/>
                <a:gd name="connsiteY1" fmla="*/ 37189 h 36301"/>
                <a:gd name="connsiteX2" fmla="*/ 9640 w 20167"/>
                <a:gd name="connsiteY2" fmla="*/ 3025 h 36301"/>
                <a:gd name="connsiteX3" fmla="*/ 3025 w 20167"/>
                <a:gd name="connsiteY3" fmla="*/ 30615 h 36301"/>
              </a:gdLst>
              <a:ahLst/>
              <a:cxnLst>
                <a:cxn ang="0">
                  <a:pos x="connsiteX0" y="connsiteY0"/>
                </a:cxn>
                <a:cxn ang="0">
                  <a:pos x="connsiteX1" y="connsiteY1"/>
                </a:cxn>
                <a:cxn ang="0">
                  <a:pos x="connsiteX2" y="connsiteY2"/>
                </a:cxn>
                <a:cxn ang="0">
                  <a:pos x="connsiteX3" y="connsiteY3"/>
                </a:cxn>
              </a:cxnLst>
              <a:rect l="l" t="t" r="r" b="b"/>
              <a:pathLst>
                <a:path w="20167" h="36301">
                  <a:moveTo>
                    <a:pt x="3025" y="30615"/>
                  </a:moveTo>
                  <a:lnTo>
                    <a:pt x="17868" y="37189"/>
                  </a:lnTo>
                  <a:cubicBezTo>
                    <a:pt x="15126" y="25694"/>
                    <a:pt x="12262" y="13916"/>
                    <a:pt x="9640" y="3025"/>
                  </a:cubicBezTo>
                  <a:lnTo>
                    <a:pt x="3025" y="306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97" name="Forme libre : forme 1505">
              <a:extLst>
                <a:ext uri="{FF2B5EF4-FFF2-40B4-BE49-F238E27FC236}">
                  <a16:creationId xmlns:a16="http://schemas.microsoft.com/office/drawing/2014/main" id="{B38A0623-371B-40D8-A4E4-D249A9D15409}"/>
                </a:ext>
              </a:extLst>
            </p:cNvPr>
            <p:cNvSpPr/>
            <p:nvPr/>
          </p:nvSpPr>
          <p:spPr>
            <a:xfrm>
              <a:off x="7137656" y="4301371"/>
              <a:ext cx="427554" cy="266213"/>
            </a:xfrm>
            <a:custGeom>
              <a:avLst/>
              <a:gdLst>
                <a:gd name="connsiteX0" fmla="*/ 421019 w 427553"/>
                <a:gd name="connsiteY0" fmla="*/ 164124 h 266212"/>
                <a:gd name="connsiteX1" fmla="*/ 428239 w 427553"/>
                <a:gd name="connsiteY1" fmla="*/ 161260 h 266212"/>
                <a:gd name="connsiteX2" fmla="*/ 426384 w 427553"/>
                <a:gd name="connsiteY2" fmla="*/ 119191 h 266212"/>
                <a:gd name="connsiteX3" fmla="*/ 423157 w 427553"/>
                <a:gd name="connsiteY3" fmla="*/ 118949 h 266212"/>
                <a:gd name="connsiteX4" fmla="*/ 390042 w 427553"/>
                <a:gd name="connsiteY4" fmla="*/ 133550 h 266212"/>
                <a:gd name="connsiteX5" fmla="*/ 321593 w 427553"/>
                <a:gd name="connsiteY5" fmla="*/ 103137 h 266212"/>
                <a:gd name="connsiteX6" fmla="*/ 337566 w 427553"/>
                <a:gd name="connsiteY6" fmla="*/ 36423 h 266212"/>
                <a:gd name="connsiteX7" fmla="*/ 318689 w 427553"/>
                <a:gd name="connsiteY7" fmla="*/ 25250 h 266212"/>
                <a:gd name="connsiteX8" fmla="*/ 278716 w 427553"/>
                <a:gd name="connsiteY8" fmla="*/ 11253 h 266212"/>
                <a:gd name="connsiteX9" fmla="*/ 261453 w 427553"/>
                <a:gd name="connsiteY9" fmla="*/ 3025 h 266212"/>
                <a:gd name="connsiteX10" fmla="*/ 258872 w 427553"/>
                <a:gd name="connsiteY10" fmla="*/ 3348 h 266212"/>
                <a:gd name="connsiteX11" fmla="*/ 266576 w 427553"/>
                <a:gd name="connsiteY11" fmla="*/ 24483 h 266212"/>
                <a:gd name="connsiteX12" fmla="*/ 236405 w 427553"/>
                <a:gd name="connsiteY12" fmla="*/ 25976 h 266212"/>
                <a:gd name="connsiteX13" fmla="*/ 165213 w 427553"/>
                <a:gd name="connsiteY13" fmla="*/ 28678 h 266212"/>
                <a:gd name="connsiteX14" fmla="*/ 142464 w 427553"/>
                <a:gd name="connsiteY14" fmla="*/ 49532 h 266212"/>
                <a:gd name="connsiteX15" fmla="*/ 109066 w 427553"/>
                <a:gd name="connsiteY15" fmla="*/ 46345 h 266212"/>
                <a:gd name="connsiteX16" fmla="*/ 109066 w 427553"/>
                <a:gd name="connsiteY16" fmla="*/ 64536 h 266212"/>
                <a:gd name="connsiteX17" fmla="*/ 53000 w 427553"/>
                <a:gd name="connsiteY17" fmla="*/ 104710 h 266212"/>
                <a:gd name="connsiteX18" fmla="*/ 50056 w 427553"/>
                <a:gd name="connsiteY18" fmla="*/ 137664 h 266212"/>
                <a:gd name="connsiteX19" fmla="*/ 35334 w 427553"/>
                <a:gd name="connsiteY19" fmla="*/ 143351 h 266212"/>
                <a:gd name="connsiteX20" fmla="*/ 16376 w 427553"/>
                <a:gd name="connsiteY20" fmla="*/ 168601 h 266212"/>
                <a:gd name="connsiteX21" fmla="*/ 17263 w 427553"/>
                <a:gd name="connsiteY21" fmla="*/ 186591 h 266212"/>
                <a:gd name="connsiteX22" fmla="*/ 3025 w 427553"/>
                <a:gd name="connsiteY22" fmla="*/ 211397 h 266212"/>
                <a:gd name="connsiteX23" fmla="*/ 6494 w 427553"/>
                <a:gd name="connsiteY23" fmla="*/ 213051 h 266212"/>
                <a:gd name="connsiteX24" fmla="*/ 23475 w 427553"/>
                <a:gd name="connsiteY24" fmla="*/ 178201 h 266212"/>
                <a:gd name="connsiteX25" fmla="*/ 52234 w 427553"/>
                <a:gd name="connsiteY25" fmla="*/ 163237 h 266212"/>
                <a:gd name="connsiteX26" fmla="*/ 83817 w 427553"/>
                <a:gd name="connsiteY26" fmla="*/ 172473 h 266212"/>
                <a:gd name="connsiteX27" fmla="*/ 84865 w 427553"/>
                <a:gd name="connsiteY27" fmla="*/ 212042 h 266212"/>
                <a:gd name="connsiteX28" fmla="*/ 102774 w 427553"/>
                <a:gd name="connsiteY28" fmla="*/ 247093 h 266212"/>
                <a:gd name="connsiteX29" fmla="*/ 136696 w 427553"/>
                <a:gd name="connsiteY29" fmla="*/ 244996 h 266212"/>
                <a:gd name="connsiteX30" fmla="*/ 178967 w 427553"/>
                <a:gd name="connsiteY30" fmla="*/ 242576 h 266212"/>
                <a:gd name="connsiteX31" fmla="*/ 199861 w 427553"/>
                <a:gd name="connsiteY31" fmla="*/ 227007 h 266212"/>
                <a:gd name="connsiteX32" fmla="*/ 202322 w 427553"/>
                <a:gd name="connsiteY32" fmla="*/ 203773 h 266212"/>
                <a:gd name="connsiteX33" fmla="*/ 231645 w 427553"/>
                <a:gd name="connsiteY33" fmla="*/ 175176 h 266212"/>
                <a:gd name="connsiteX34" fmla="*/ 248183 w 427553"/>
                <a:gd name="connsiteY34" fmla="*/ 192641 h 266212"/>
                <a:gd name="connsiteX35" fmla="*/ 250643 w 427553"/>
                <a:gd name="connsiteY35" fmla="*/ 210872 h 266212"/>
                <a:gd name="connsiteX36" fmla="*/ 280572 w 427553"/>
                <a:gd name="connsiteY36" fmla="*/ 235356 h 266212"/>
                <a:gd name="connsiteX37" fmla="*/ 288962 w 427553"/>
                <a:gd name="connsiteY37" fmla="*/ 263550 h 266212"/>
                <a:gd name="connsiteX38" fmla="*/ 295093 w 427553"/>
                <a:gd name="connsiteY38" fmla="*/ 231242 h 266212"/>
                <a:gd name="connsiteX39" fmla="*/ 312195 w 427553"/>
                <a:gd name="connsiteY39" fmla="*/ 207646 h 266212"/>
                <a:gd name="connsiteX40" fmla="*/ 297634 w 427553"/>
                <a:gd name="connsiteY40" fmla="*/ 173442 h 266212"/>
                <a:gd name="connsiteX41" fmla="*/ 331394 w 427553"/>
                <a:gd name="connsiteY41" fmla="*/ 171384 h 266212"/>
                <a:gd name="connsiteX42" fmla="*/ 348093 w 427553"/>
                <a:gd name="connsiteY42" fmla="*/ 195666 h 266212"/>
                <a:gd name="connsiteX43" fmla="*/ 383023 w 427553"/>
                <a:gd name="connsiteY43" fmla="*/ 192197 h 266212"/>
                <a:gd name="connsiteX44" fmla="*/ 393188 w 427553"/>
                <a:gd name="connsiteY44" fmla="*/ 201636 h 266212"/>
                <a:gd name="connsiteX45" fmla="*/ 396737 w 427553"/>
                <a:gd name="connsiteY45" fmla="*/ 197038 h 266212"/>
                <a:gd name="connsiteX46" fmla="*/ 382499 w 427553"/>
                <a:gd name="connsiteY46" fmla="*/ 178403 h 266212"/>
                <a:gd name="connsiteX47" fmla="*/ 398270 w 427553"/>
                <a:gd name="connsiteY47" fmla="*/ 150571 h 26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27553" h="266212">
                  <a:moveTo>
                    <a:pt x="421019" y="164124"/>
                  </a:moveTo>
                  <a:lnTo>
                    <a:pt x="428239" y="161260"/>
                  </a:lnTo>
                  <a:lnTo>
                    <a:pt x="426384" y="119191"/>
                  </a:lnTo>
                  <a:lnTo>
                    <a:pt x="423157" y="118949"/>
                  </a:lnTo>
                  <a:lnTo>
                    <a:pt x="390042" y="133550"/>
                  </a:lnTo>
                  <a:lnTo>
                    <a:pt x="321593" y="103137"/>
                  </a:lnTo>
                  <a:lnTo>
                    <a:pt x="337566" y="36423"/>
                  </a:lnTo>
                  <a:lnTo>
                    <a:pt x="318689" y="25250"/>
                  </a:lnTo>
                  <a:lnTo>
                    <a:pt x="278716" y="11253"/>
                  </a:lnTo>
                  <a:lnTo>
                    <a:pt x="261453" y="3025"/>
                  </a:lnTo>
                  <a:lnTo>
                    <a:pt x="258872" y="3348"/>
                  </a:lnTo>
                  <a:lnTo>
                    <a:pt x="266576" y="24483"/>
                  </a:lnTo>
                  <a:lnTo>
                    <a:pt x="236405" y="25976"/>
                  </a:lnTo>
                  <a:lnTo>
                    <a:pt x="165213" y="28678"/>
                  </a:lnTo>
                  <a:lnTo>
                    <a:pt x="142464" y="49532"/>
                  </a:lnTo>
                  <a:lnTo>
                    <a:pt x="109066" y="46345"/>
                  </a:lnTo>
                  <a:lnTo>
                    <a:pt x="109066" y="64536"/>
                  </a:lnTo>
                  <a:lnTo>
                    <a:pt x="53000" y="104710"/>
                  </a:lnTo>
                  <a:lnTo>
                    <a:pt x="50056" y="137664"/>
                  </a:lnTo>
                  <a:lnTo>
                    <a:pt x="35334" y="143351"/>
                  </a:lnTo>
                  <a:lnTo>
                    <a:pt x="16376" y="168601"/>
                  </a:lnTo>
                  <a:lnTo>
                    <a:pt x="17263" y="186591"/>
                  </a:lnTo>
                  <a:lnTo>
                    <a:pt x="3025" y="211397"/>
                  </a:lnTo>
                  <a:lnTo>
                    <a:pt x="6494" y="213051"/>
                  </a:lnTo>
                  <a:lnTo>
                    <a:pt x="23475" y="178201"/>
                  </a:lnTo>
                  <a:lnTo>
                    <a:pt x="52234" y="163237"/>
                  </a:lnTo>
                  <a:lnTo>
                    <a:pt x="83817" y="172473"/>
                  </a:lnTo>
                  <a:lnTo>
                    <a:pt x="84865" y="212042"/>
                  </a:lnTo>
                  <a:lnTo>
                    <a:pt x="102774" y="247093"/>
                  </a:lnTo>
                  <a:lnTo>
                    <a:pt x="136696" y="244996"/>
                  </a:lnTo>
                  <a:lnTo>
                    <a:pt x="178967" y="242576"/>
                  </a:lnTo>
                  <a:lnTo>
                    <a:pt x="199861" y="227007"/>
                  </a:lnTo>
                  <a:lnTo>
                    <a:pt x="202322" y="203773"/>
                  </a:lnTo>
                  <a:lnTo>
                    <a:pt x="231645" y="175176"/>
                  </a:lnTo>
                  <a:lnTo>
                    <a:pt x="248183" y="192641"/>
                  </a:lnTo>
                  <a:lnTo>
                    <a:pt x="250643" y="210872"/>
                  </a:lnTo>
                  <a:lnTo>
                    <a:pt x="280572" y="235356"/>
                  </a:lnTo>
                  <a:lnTo>
                    <a:pt x="288962" y="263550"/>
                  </a:lnTo>
                  <a:lnTo>
                    <a:pt x="295093" y="231242"/>
                  </a:lnTo>
                  <a:lnTo>
                    <a:pt x="312195" y="207646"/>
                  </a:lnTo>
                  <a:lnTo>
                    <a:pt x="297634" y="173442"/>
                  </a:lnTo>
                  <a:lnTo>
                    <a:pt x="331394" y="171384"/>
                  </a:lnTo>
                  <a:lnTo>
                    <a:pt x="348093" y="195666"/>
                  </a:lnTo>
                  <a:lnTo>
                    <a:pt x="383023" y="192197"/>
                  </a:lnTo>
                  <a:lnTo>
                    <a:pt x="393188" y="201636"/>
                  </a:lnTo>
                  <a:lnTo>
                    <a:pt x="396737" y="197038"/>
                  </a:lnTo>
                  <a:lnTo>
                    <a:pt x="382499" y="178403"/>
                  </a:lnTo>
                  <a:lnTo>
                    <a:pt x="398270" y="1505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98" name="Forme libre : forme 1506">
              <a:extLst>
                <a:ext uri="{FF2B5EF4-FFF2-40B4-BE49-F238E27FC236}">
                  <a16:creationId xmlns:a16="http://schemas.microsoft.com/office/drawing/2014/main" id="{B1D28289-03B9-4177-B351-3D1A6E1A4820}"/>
                </a:ext>
              </a:extLst>
            </p:cNvPr>
            <p:cNvSpPr/>
            <p:nvPr/>
          </p:nvSpPr>
          <p:spPr>
            <a:xfrm>
              <a:off x="8137446" y="4112158"/>
              <a:ext cx="605029" cy="419486"/>
            </a:xfrm>
            <a:custGeom>
              <a:avLst/>
              <a:gdLst>
                <a:gd name="connsiteX0" fmla="*/ 503464 w 605028"/>
                <a:gd name="connsiteY0" fmla="*/ 30131 h 419486"/>
                <a:gd name="connsiteX1" fmla="*/ 468494 w 605028"/>
                <a:gd name="connsiteY1" fmla="*/ 3025 h 419486"/>
                <a:gd name="connsiteX2" fmla="*/ 446874 w 605028"/>
                <a:gd name="connsiteY2" fmla="*/ 12706 h 419486"/>
                <a:gd name="connsiteX3" fmla="*/ 384758 w 605028"/>
                <a:gd name="connsiteY3" fmla="*/ 15892 h 419486"/>
                <a:gd name="connsiteX4" fmla="*/ 374311 w 605028"/>
                <a:gd name="connsiteY4" fmla="*/ 56953 h 419486"/>
                <a:gd name="connsiteX5" fmla="*/ 332927 w 605028"/>
                <a:gd name="connsiteY5" fmla="*/ 81154 h 419486"/>
                <a:gd name="connsiteX6" fmla="*/ 304128 w 605028"/>
                <a:gd name="connsiteY6" fmla="*/ 73128 h 419486"/>
                <a:gd name="connsiteX7" fmla="*/ 287711 w 605028"/>
                <a:gd name="connsiteY7" fmla="*/ 94263 h 419486"/>
                <a:gd name="connsiteX8" fmla="*/ 238744 w 605028"/>
                <a:gd name="connsiteY8" fmla="*/ 104065 h 419486"/>
                <a:gd name="connsiteX9" fmla="*/ 230919 w 605028"/>
                <a:gd name="connsiteY9" fmla="*/ 142383 h 419486"/>
                <a:gd name="connsiteX10" fmla="*/ 133590 w 605028"/>
                <a:gd name="connsiteY10" fmla="*/ 151741 h 419486"/>
                <a:gd name="connsiteX11" fmla="*/ 77363 w 605028"/>
                <a:gd name="connsiteY11" fmla="*/ 131574 h 419486"/>
                <a:gd name="connsiteX12" fmla="*/ 77363 w 605028"/>
                <a:gd name="connsiteY12" fmla="*/ 168843 h 419486"/>
                <a:gd name="connsiteX13" fmla="*/ 41586 w 605028"/>
                <a:gd name="connsiteY13" fmla="*/ 177475 h 419486"/>
                <a:gd name="connsiteX14" fmla="*/ 20732 w 605028"/>
                <a:gd name="connsiteY14" fmla="*/ 171022 h 419486"/>
                <a:gd name="connsiteX15" fmla="*/ 19119 w 605028"/>
                <a:gd name="connsiteY15" fmla="*/ 176588 h 419486"/>
                <a:gd name="connsiteX16" fmla="*/ 44853 w 605028"/>
                <a:gd name="connsiteY16" fmla="*/ 183808 h 419486"/>
                <a:gd name="connsiteX17" fmla="*/ 20168 w 605028"/>
                <a:gd name="connsiteY17" fmla="*/ 224224 h 419486"/>
                <a:gd name="connsiteX18" fmla="*/ 28033 w 605028"/>
                <a:gd name="connsiteY18" fmla="*/ 274360 h 419486"/>
                <a:gd name="connsiteX19" fmla="*/ 3025 w 605028"/>
                <a:gd name="connsiteY19" fmla="*/ 288155 h 419486"/>
                <a:gd name="connsiteX20" fmla="*/ 32873 w 605028"/>
                <a:gd name="connsiteY20" fmla="*/ 329700 h 419486"/>
                <a:gd name="connsiteX21" fmla="*/ 124636 w 605028"/>
                <a:gd name="connsiteY21" fmla="*/ 396737 h 419486"/>
                <a:gd name="connsiteX22" fmla="*/ 164447 w 605028"/>
                <a:gd name="connsiteY22" fmla="*/ 417228 h 419486"/>
                <a:gd name="connsiteX23" fmla="*/ 223175 w 605028"/>
                <a:gd name="connsiteY23" fmla="*/ 417228 h 419486"/>
                <a:gd name="connsiteX24" fmla="*/ 264236 w 605028"/>
                <a:gd name="connsiteY24" fmla="*/ 381692 h 419486"/>
                <a:gd name="connsiteX25" fmla="*/ 312195 w 605028"/>
                <a:gd name="connsiteY25" fmla="*/ 364550 h 419486"/>
                <a:gd name="connsiteX26" fmla="*/ 332241 w 605028"/>
                <a:gd name="connsiteY26" fmla="*/ 346843 h 419486"/>
                <a:gd name="connsiteX27" fmla="*/ 402304 w 605028"/>
                <a:gd name="connsiteY27" fmla="*/ 336356 h 419486"/>
                <a:gd name="connsiteX28" fmla="*/ 465307 w 605028"/>
                <a:gd name="connsiteY28" fmla="*/ 310702 h 419486"/>
                <a:gd name="connsiteX29" fmla="*/ 487976 w 605028"/>
                <a:gd name="connsiteY29" fmla="*/ 252458 h 419486"/>
                <a:gd name="connsiteX30" fmla="*/ 556062 w 605028"/>
                <a:gd name="connsiteY30" fmla="*/ 81034 h 419486"/>
                <a:gd name="connsiteX31" fmla="*/ 587200 w 605028"/>
                <a:gd name="connsiteY31" fmla="*/ 76274 h 419486"/>
                <a:gd name="connsiteX32" fmla="*/ 604585 w 605028"/>
                <a:gd name="connsiteY32" fmla="*/ 53565 h 419486"/>
                <a:gd name="connsiteX33" fmla="*/ 533918 w 605028"/>
                <a:gd name="connsiteY33" fmla="*/ 10729 h 4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5028" h="419486">
                  <a:moveTo>
                    <a:pt x="503464" y="30131"/>
                  </a:moveTo>
                  <a:lnTo>
                    <a:pt x="468494" y="3025"/>
                  </a:lnTo>
                  <a:lnTo>
                    <a:pt x="446874" y="12706"/>
                  </a:lnTo>
                  <a:lnTo>
                    <a:pt x="384758" y="15892"/>
                  </a:lnTo>
                  <a:lnTo>
                    <a:pt x="374311" y="56953"/>
                  </a:lnTo>
                  <a:lnTo>
                    <a:pt x="332927" y="81154"/>
                  </a:lnTo>
                  <a:lnTo>
                    <a:pt x="304128" y="73128"/>
                  </a:lnTo>
                  <a:lnTo>
                    <a:pt x="287711" y="94263"/>
                  </a:lnTo>
                  <a:lnTo>
                    <a:pt x="238744" y="104065"/>
                  </a:lnTo>
                  <a:lnTo>
                    <a:pt x="230919" y="142383"/>
                  </a:lnTo>
                  <a:lnTo>
                    <a:pt x="133590" y="151741"/>
                  </a:lnTo>
                  <a:lnTo>
                    <a:pt x="77363" y="131574"/>
                  </a:lnTo>
                  <a:lnTo>
                    <a:pt x="77363" y="168843"/>
                  </a:lnTo>
                  <a:lnTo>
                    <a:pt x="41586" y="177475"/>
                  </a:lnTo>
                  <a:lnTo>
                    <a:pt x="20732" y="171022"/>
                  </a:lnTo>
                  <a:lnTo>
                    <a:pt x="19119" y="176588"/>
                  </a:lnTo>
                  <a:lnTo>
                    <a:pt x="44853" y="183808"/>
                  </a:lnTo>
                  <a:lnTo>
                    <a:pt x="20168" y="224224"/>
                  </a:lnTo>
                  <a:lnTo>
                    <a:pt x="28033" y="274360"/>
                  </a:lnTo>
                  <a:lnTo>
                    <a:pt x="3025" y="288155"/>
                  </a:lnTo>
                  <a:lnTo>
                    <a:pt x="32873" y="329700"/>
                  </a:lnTo>
                  <a:lnTo>
                    <a:pt x="124636" y="396737"/>
                  </a:lnTo>
                  <a:lnTo>
                    <a:pt x="164447" y="417228"/>
                  </a:lnTo>
                  <a:lnTo>
                    <a:pt x="223175" y="417228"/>
                  </a:lnTo>
                  <a:lnTo>
                    <a:pt x="264236" y="381692"/>
                  </a:lnTo>
                  <a:lnTo>
                    <a:pt x="312195" y="364550"/>
                  </a:lnTo>
                  <a:lnTo>
                    <a:pt x="332241" y="346843"/>
                  </a:lnTo>
                  <a:lnTo>
                    <a:pt x="402304" y="336356"/>
                  </a:lnTo>
                  <a:lnTo>
                    <a:pt x="465307" y="310702"/>
                  </a:lnTo>
                  <a:lnTo>
                    <a:pt x="487976" y="252458"/>
                  </a:lnTo>
                  <a:lnTo>
                    <a:pt x="556062" y="81034"/>
                  </a:lnTo>
                  <a:lnTo>
                    <a:pt x="587200" y="76274"/>
                  </a:lnTo>
                  <a:lnTo>
                    <a:pt x="604585" y="53565"/>
                  </a:lnTo>
                  <a:lnTo>
                    <a:pt x="533918" y="1072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399" name="Forme libre : forme 1507">
              <a:extLst>
                <a:ext uri="{FF2B5EF4-FFF2-40B4-BE49-F238E27FC236}">
                  <a16:creationId xmlns:a16="http://schemas.microsoft.com/office/drawing/2014/main" id="{F7BAC44B-6CD1-4C72-8017-F969D86D3918}"/>
                </a:ext>
              </a:extLst>
            </p:cNvPr>
            <p:cNvSpPr/>
            <p:nvPr/>
          </p:nvSpPr>
          <p:spPr>
            <a:xfrm>
              <a:off x="8501552" y="2476443"/>
              <a:ext cx="354950" cy="286380"/>
            </a:xfrm>
            <a:custGeom>
              <a:avLst/>
              <a:gdLst>
                <a:gd name="connsiteX0" fmla="*/ 8228 w 354950"/>
                <a:gd name="connsiteY0" fmla="*/ 138148 h 286380"/>
                <a:gd name="connsiteX1" fmla="*/ 14722 w 354950"/>
                <a:gd name="connsiteY1" fmla="*/ 136212 h 286380"/>
                <a:gd name="connsiteX2" fmla="*/ 14722 w 354950"/>
                <a:gd name="connsiteY2" fmla="*/ 145328 h 286380"/>
                <a:gd name="connsiteX3" fmla="*/ 8874 w 354950"/>
                <a:gd name="connsiteY3" fmla="*/ 151177 h 286380"/>
                <a:gd name="connsiteX4" fmla="*/ 11455 w 354950"/>
                <a:gd name="connsiteY4" fmla="*/ 170658 h 286380"/>
                <a:gd name="connsiteX5" fmla="*/ 34204 w 354950"/>
                <a:gd name="connsiteY5" fmla="*/ 163519 h 286380"/>
                <a:gd name="connsiteX6" fmla="*/ 36140 w 354950"/>
                <a:gd name="connsiteY6" fmla="*/ 170013 h 286380"/>
                <a:gd name="connsiteX7" fmla="*/ 15368 w 354950"/>
                <a:gd name="connsiteY7" fmla="*/ 175862 h 286380"/>
                <a:gd name="connsiteX8" fmla="*/ 23152 w 354950"/>
                <a:gd name="connsiteY8" fmla="*/ 197280 h 286380"/>
                <a:gd name="connsiteX9" fmla="*/ 34849 w 354950"/>
                <a:gd name="connsiteY9" fmla="*/ 198570 h 286380"/>
                <a:gd name="connsiteX10" fmla="*/ 43280 w 354950"/>
                <a:gd name="connsiteY10" fmla="*/ 222610 h 286380"/>
                <a:gd name="connsiteX11" fmla="*/ 59535 w 354950"/>
                <a:gd name="connsiteY11" fmla="*/ 223256 h 286380"/>
                <a:gd name="connsiteX12" fmla="*/ 73168 w 354950"/>
                <a:gd name="connsiteY12" fmla="*/ 229749 h 286380"/>
                <a:gd name="connsiteX13" fmla="*/ 82284 w 354950"/>
                <a:gd name="connsiteY13" fmla="*/ 224587 h 286380"/>
                <a:gd name="connsiteX14" fmla="*/ 89423 w 354950"/>
                <a:gd name="connsiteY14" fmla="*/ 207686 h 286380"/>
                <a:gd name="connsiteX15" fmla="*/ 106969 w 354950"/>
                <a:gd name="connsiteY15" fmla="*/ 218738 h 286380"/>
                <a:gd name="connsiteX16" fmla="*/ 99830 w 354950"/>
                <a:gd name="connsiteY16" fmla="*/ 234549 h 286380"/>
                <a:gd name="connsiteX17" fmla="*/ 101927 w 354950"/>
                <a:gd name="connsiteY17" fmla="*/ 239390 h 286380"/>
                <a:gd name="connsiteX18" fmla="*/ 102855 w 354950"/>
                <a:gd name="connsiteY18" fmla="*/ 249836 h 286380"/>
                <a:gd name="connsiteX19" fmla="*/ 99346 w 354950"/>
                <a:gd name="connsiteY19" fmla="*/ 261211 h 286380"/>
                <a:gd name="connsiteX20" fmla="*/ 99426 w 354950"/>
                <a:gd name="connsiteY20" fmla="*/ 272263 h 286380"/>
                <a:gd name="connsiteX21" fmla="*/ 166705 w 354950"/>
                <a:gd name="connsiteY21" fmla="*/ 237212 h 286380"/>
                <a:gd name="connsiteX22" fmla="*/ 274602 w 354950"/>
                <a:gd name="connsiteY22" fmla="*/ 284121 h 286380"/>
                <a:gd name="connsiteX23" fmla="*/ 298924 w 354950"/>
                <a:gd name="connsiteY23" fmla="*/ 267181 h 286380"/>
                <a:gd name="connsiteX24" fmla="*/ 336759 w 354950"/>
                <a:gd name="connsiteY24" fmla="*/ 267745 h 286380"/>
                <a:gd name="connsiteX25" fmla="*/ 337566 w 354950"/>
                <a:gd name="connsiteY25" fmla="*/ 261655 h 286380"/>
                <a:gd name="connsiteX26" fmla="*/ 342648 w 354950"/>
                <a:gd name="connsiteY26" fmla="*/ 247013 h 286380"/>
                <a:gd name="connsiteX27" fmla="*/ 344584 w 354950"/>
                <a:gd name="connsiteY27" fmla="*/ 236849 h 286380"/>
                <a:gd name="connsiteX28" fmla="*/ 352853 w 354950"/>
                <a:gd name="connsiteY28" fmla="*/ 231766 h 286380"/>
                <a:gd name="connsiteX29" fmla="*/ 343293 w 354950"/>
                <a:gd name="connsiteY29" fmla="*/ 212647 h 286380"/>
                <a:gd name="connsiteX30" fmla="*/ 322319 w 354950"/>
                <a:gd name="connsiteY30" fmla="*/ 190382 h 286380"/>
                <a:gd name="connsiteX31" fmla="*/ 324215 w 354950"/>
                <a:gd name="connsiteY31" fmla="*/ 163680 h 286380"/>
                <a:gd name="connsiteX32" fmla="*/ 301304 w 354950"/>
                <a:gd name="connsiteY32" fmla="*/ 113423 h 286380"/>
                <a:gd name="connsiteX33" fmla="*/ 301304 w 354950"/>
                <a:gd name="connsiteY33" fmla="*/ 96240 h 286380"/>
                <a:gd name="connsiteX34" fmla="*/ 311509 w 354950"/>
                <a:gd name="connsiteY34" fmla="*/ 75871 h 286380"/>
                <a:gd name="connsiteX35" fmla="*/ 312759 w 354950"/>
                <a:gd name="connsiteY35" fmla="*/ 30695 h 286380"/>
                <a:gd name="connsiteX36" fmla="*/ 324860 w 354950"/>
                <a:gd name="connsiteY36" fmla="*/ 24322 h 286380"/>
                <a:gd name="connsiteX37" fmla="*/ 326756 w 354950"/>
                <a:gd name="connsiteY37" fmla="*/ 14158 h 286380"/>
                <a:gd name="connsiteX38" fmla="*/ 312880 w 354950"/>
                <a:gd name="connsiteY38" fmla="*/ 3025 h 286380"/>
                <a:gd name="connsiteX39" fmla="*/ 304450 w 354950"/>
                <a:gd name="connsiteY39" fmla="*/ 13432 h 286380"/>
                <a:gd name="connsiteX40" fmla="*/ 266777 w 354950"/>
                <a:gd name="connsiteY40" fmla="*/ 12786 h 286380"/>
                <a:gd name="connsiteX41" fmla="*/ 246650 w 354950"/>
                <a:gd name="connsiteY41" fmla="*/ 21216 h 286380"/>
                <a:gd name="connsiteX42" fmla="*/ 229749 w 354950"/>
                <a:gd name="connsiteY42" fmla="*/ 22547 h 286380"/>
                <a:gd name="connsiteX43" fmla="*/ 220634 w 354950"/>
                <a:gd name="connsiteY43" fmla="*/ 12786 h 286380"/>
                <a:gd name="connsiteX44" fmla="*/ 212849 w 354950"/>
                <a:gd name="connsiteY44" fmla="*/ 12786 h 286380"/>
                <a:gd name="connsiteX45" fmla="*/ 201152 w 354950"/>
                <a:gd name="connsiteY45" fmla="*/ 16699 h 286380"/>
                <a:gd name="connsiteX46" fmla="*/ 166060 w 354950"/>
                <a:gd name="connsiteY46" fmla="*/ 14077 h 286380"/>
                <a:gd name="connsiteX47" fmla="*/ 154363 w 354950"/>
                <a:gd name="connsiteY47" fmla="*/ 21216 h 286380"/>
                <a:gd name="connsiteX48" fmla="*/ 150491 w 354950"/>
                <a:gd name="connsiteY48" fmla="*/ 15368 h 286380"/>
                <a:gd name="connsiteX49" fmla="*/ 144642 w 354950"/>
                <a:gd name="connsiteY49" fmla="*/ 17344 h 286380"/>
                <a:gd name="connsiteX50" fmla="*/ 142020 w 354950"/>
                <a:gd name="connsiteY50" fmla="*/ 27065 h 286380"/>
                <a:gd name="connsiteX51" fmla="*/ 127742 w 354950"/>
                <a:gd name="connsiteY51" fmla="*/ 19926 h 286380"/>
                <a:gd name="connsiteX52" fmla="*/ 135526 w 354950"/>
                <a:gd name="connsiteY52" fmla="*/ 33559 h 286380"/>
                <a:gd name="connsiteX53" fmla="*/ 125806 w 354950"/>
                <a:gd name="connsiteY53" fmla="*/ 38117 h 286380"/>
                <a:gd name="connsiteX54" fmla="*/ 97853 w 354950"/>
                <a:gd name="connsiteY54" fmla="*/ 41384 h 286380"/>
                <a:gd name="connsiteX55" fmla="*/ 84865 w 354950"/>
                <a:gd name="connsiteY55" fmla="*/ 44611 h 286380"/>
                <a:gd name="connsiteX56" fmla="*/ 86156 w 354950"/>
                <a:gd name="connsiteY56" fmla="*/ 55017 h 286380"/>
                <a:gd name="connsiteX57" fmla="*/ 54331 w 354950"/>
                <a:gd name="connsiteY57" fmla="*/ 58889 h 286380"/>
                <a:gd name="connsiteX58" fmla="*/ 47192 w 354950"/>
                <a:gd name="connsiteY58" fmla="*/ 75790 h 286380"/>
                <a:gd name="connsiteX59" fmla="*/ 36786 w 354950"/>
                <a:gd name="connsiteY59" fmla="*/ 79057 h 286380"/>
                <a:gd name="connsiteX60" fmla="*/ 39407 w 354950"/>
                <a:gd name="connsiteY60" fmla="*/ 91400 h 286380"/>
                <a:gd name="connsiteX61" fmla="*/ 3670 w 354950"/>
                <a:gd name="connsiteY61" fmla="*/ 107614 h 286380"/>
                <a:gd name="connsiteX62" fmla="*/ 4961 w 354950"/>
                <a:gd name="connsiteY62" fmla="*/ 124515 h 286380"/>
                <a:gd name="connsiteX63" fmla="*/ 3025 w 354950"/>
                <a:gd name="connsiteY63" fmla="*/ 138834 h 28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4950" h="286380">
                  <a:moveTo>
                    <a:pt x="8228" y="138148"/>
                  </a:moveTo>
                  <a:lnTo>
                    <a:pt x="14722" y="136212"/>
                  </a:lnTo>
                  <a:lnTo>
                    <a:pt x="14722" y="145328"/>
                  </a:lnTo>
                  <a:lnTo>
                    <a:pt x="8874" y="151177"/>
                  </a:lnTo>
                  <a:lnTo>
                    <a:pt x="11455" y="170658"/>
                  </a:lnTo>
                  <a:lnTo>
                    <a:pt x="34204" y="163519"/>
                  </a:lnTo>
                  <a:lnTo>
                    <a:pt x="36140" y="170013"/>
                  </a:lnTo>
                  <a:lnTo>
                    <a:pt x="15368" y="175862"/>
                  </a:lnTo>
                  <a:lnTo>
                    <a:pt x="23152" y="197280"/>
                  </a:lnTo>
                  <a:lnTo>
                    <a:pt x="34849" y="198570"/>
                  </a:lnTo>
                  <a:lnTo>
                    <a:pt x="43280" y="222610"/>
                  </a:lnTo>
                  <a:lnTo>
                    <a:pt x="59535" y="223256"/>
                  </a:lnTo>
                  <a:lnTo>
                    <a:pt x="73168" y="229749"/>
                  </a:lnTo>
                  <a:lnTo>
                    <a:pt x="82284" y="224587"/>
                  </a:lnTo>
                  <a:lnTo>
                    <a:pt x="89423" y="207686"/>
                  </a:lnTo>
                  <a:lnTo>
                    <a:pt x="106969" y="218738"/>
                  </a:lnTo>
                  <a:lnTo>
                    <a:pt x="99830" y="234549"/>
                  </a:lnTo>
                  <a:lnTo>
                    <a:pt x="101927" y="239390"/>
                  </a:lnTo>
                  <a:lnTo>
                    <a:pt x="102855" y="249836"/>
                  </a:lnTo>
                  <a:lnTo>
                    <a:pt x="99346" y="261211"/>
                  </a:lnTo>
                  <a:lnTo>
                    <a:pt x="99426" y="272263"/>
                  </a:lnTo>
                  <a:lnTo>
                    <a:pt x="166705" y="237212"/>
                  </a:lnTo>
                  <a:lnTo>
                    <a:pt x="274602" y="284121"/>
                  </a:lnTo>
                  <a:lnTo>
                    <a:pt x="298924" y="267181"/>
                  </a:lnTo>
                  <a:lnTo>
                    <a:pt x="336759" y="267745"/>
                  </a:lnTo>
                  <a:lnTo>
                    <a:pt x="337566" y="261655"/>
                  </a:lnTo>
                  <a:lnTo>
                    <a:pt x="342648" y="247013"/>
                  </a:lnTo>
                  <a:lnTo>
                    <a:pt x="344584" y="236849"/>
                  </a:lnTo>
                  <a:lnTo>
                    <a:pt x="352853" y="231766"/>
                  </a:lnTo>
                  <a:lnTo>
                    <a:pt x="343293" y="212647"/>
                  </a:lnTo>
                  <a:lnTo>
                    <a:pt x="322319" y="190382"/>
                  </a:lnTo>
                  <a:lnTo>
                    <a:pt x="324215" y="163680"/>
                  </a:lnTo>
                  <a:lnTo>
                    <a:pt x="301304" y="113423"/>
                  </a:lnTo>
                  <a:lnTo>
                    <a:pt x="301304" y="96240"/>
                  </a:lnTo>
                  <a:lnTo>
                    <a:pt x="311509" y="75871"/>
                  </a:lnTo>
                  <a:lnTo>
                    <a:pt x="312759" y="30695"/>
                  </a:lnTo>
                  <a:lnTo>
                    <a:pt x="324860" y="24322"/>
                  </a:lnTo>
                  <a:lnTo>
                    <a:pt x="326756" y="14158"/>
                  </a:lnTo>
                  <a:lnTo>
                    <a:pt x="312880" y="3025"/>
                  </a:lnTo>
                  <a:lnTo>
                    <a:pt x="304450" y="13432"/>
                  </a:lnTo>
                  <a:lnTo>
                    <a:pt x="266777" y="12786"/>
                  </a:lnTo>
                  <a:lnTo>
                    <a:pt x="246650" y="21216"/>
                  </a:lnTo>
                  <a:lnTo>
                    <a:pt x="229749" y="22547"/>
                  </a:lnTo>
                  <a:lnTo>
                    <a:pt x="220634" y="12786"/>
                  </a:lnTo>
                  <a:lnTo>
                    <a:pt x="212849" y="12786"/>
                  </a:lnTo>
                  <a:lnTo>
                    <a:pt x="201152" y="16699"/>
                  </a:lnTo>
                  <a:lnTo>
                    <a:pt x="166060" y="14077"/>
                  </a:lnTo>
                  <a:lnTo>
                    <a:pt x="154363" y="21216"/>
                  </a:lnTo>
                  <a:lnTo>
                    <a:pt x="150491" y="15368"/>
                  </a:lnTo>
                  <a:lnTo>
                    <a:pt x="144642" y="17344"/>
                  </a:lnTo>
                  <a:lnTo>
                    <a:pt x="142020" y="27065"/>
                  </a:lnTo>
                  <a:lnTo>
                    <a:pt x="127742" y="19926"/>
                  </a:lnTo>
                  <a:lnTo>
                    <a:pt x="135526" y="33559"/>
                  </a:lnTo>
                  <a:lnTo>
                    <a:pt x="125806" y="38117"/>
                  </a:lnTo>
                  <a:lnTo>
                    <a:pt x="97853" y="41384"/>
                  </a:lnTo>
                  <a:lnTo>
                    <a:pt x="84865" y="44611"/>
                  </a:lnTo>
                  <a:lnTo>
                    <a:pt x="86156" y="55017"/>
                  </a:lnTo>
                  <a:lnTo>
                    <a:pt x="54331" y="58889"/>
                  </a:lnTo>
                  <a:lnTo>
                    <a:pt x="47192" y="75790"/>
                  </a:lnTo>
                  <a:lnTo>
                    <a:pt x="36786" y="79057"/>
                  </a:lnTo>
                  <a:lnTo>
                    <a:pt x="39407" y="91400"/>
                  </a:lnTo>
                  <a:lnTo>
                    <a:pt x="3670" y="107614"/>
                  </a:lnTo>
                  <a:lnTo>
                    <a:pt x="4961" y="124515"/>
                  </a:lnTo>
                  <a:lnTo>
                    <a:pt x="3025" y="1388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400" name="Forme libre : forme 1508">
              <a:extLst>
                <a:ext uri="{FF2B5EF4-FFF2-40B4-BE49-F238E27FC236}">
                  <a16:creationId xmlns:a16="http://schemas.microsoft.com/office/drawing/2014/main" id="{0748B9A6-8C1D-4C9B-85E0-2FB9BEE54083}"/>
                </a:ext>
              </a:extLst>
            </p:cNvPr>
            <p:cNvSpPr/>
            <p:nvPr/>
          </p:nvSpPr>
          <p:spPr>
            <a:xfrm>
              <a:off x="8397931" y="2965992"/>
              <a:ext cx="467889" cy="350917"/>
            </a:xfrm>
            <a:custGeom>
              <a:avLst/>
              <a:gdLst>
                <a:gd name="connsiteX0" fmla="*/ 100475 w 467888"/>
                <a:gd name="connsiteY0" fmla="*/ 210308 h 350916"/>
                <a:gd name="connsiteX1" fmla="*/ 147425 w 467888"/>
                <a:gd name="connsiteY1" fmla="*/ 208009 h 350916"/>
                <a:gd name="connsiteX2" fmla="*/ 180137 w 467888"/>
                <a:gd name="connsiteY2" fmla="*/ 237454 h 350916"/>
                <a:gd name="connsiteX3" fmla="*/ 182638 w 467888"/>
                <a:gd name="connsiteY3" fmla="*/ 297432 h 350916"/>
                <a:gd name="connsiteX4" fmla="*/ 192843 w 467888"/>
                <a:gd name="connsiteY4" fmla="*/ 296141 h 350916"/>
                <a:gd name="connsiteX5" fmla="*/ 251046 w 467888"/>
                <a:gd name="connsiteY5" fmla="*/ 320625 h 350916"/>
                <a:gd name="connsiteX6" fmla="*/ 263671 w 467888"/>
                <a:gd name="connsiteY6" fmla="*/ 349747 h 350916"/>
                <a:gd name="connsiteX7" fmla="*/ 324416 w 467888"/>
                <a:gd name="connsiteY7" fmla="*/ 338937 h 350916"/>
                <a:gd name="connsiteX8" fmla="*/ 349142 w 467888"/>
                <a:gd name="connsiteY8" fmla="*/ 324981 h 350916"/>
                <a:gd name="connsiteX9" fmla="*/ 350191 w 467888"/>
                <a:gd name="connsiteY9" fmla="*/ 303805 h 350916"/>
                <a:gd name="connsiteX10" fmla="*/ 391453 w 467888"/>
                <a:gd name="connsiteY10" fmla="*/ 272545 h 350916"/>
                <a:gd name="connsiteX11" fmla="*/ 414445 w 467888"/>
                <a:gd name="connsiteY11" fmla="*/ 283234 h 350916"/>
                <a:gd name="connsiteX12" fmla="*/ 420172 w 467888"/>
                <a:gd name="connsiteY12" fmla="*/ 277869 h 350916"/>
                <a:gd name="connsiteX13" fmla="*/ 398996 w 467888"/>
                <a:gd name="connsiteY13" fmla="*/ 252378 h 350916"/>
                <a:gd name="connsiteX14" fmla="*/ 405167 w 467888"/>
                <a:gd name="connsiteY14" fmla="*/ 175781 h 350916"/>
                <a:gd name="connsiteX15" fmla="*/ 428522 w 467888"/>
                <a:gd name="connsiteY15" fmla="*/ 165858 h 350916"/>
                <a:gd name="connsiteX16" fmla="*/ 439372 w 467888"/>
                <a:gd name="connsiteY16" fmla="*/ 137866 h 350916"/>
                <a:gd name="connsiteX17" fmla="*/ 461395 w 467888"/>
                <a:gd name="connsiteY17" fmla="*/ 133994 h 350916"/>
                <a:gd name="connsiteX18" fmla="*/ 466154 w 467888"/>
                <a:gd name="connsiteY18" fmla="*/ 122337 h 350916"/>
                <a:gd name="connsiteX19" fmla="*/ 432192 w 467888"/>
                <a:gd name="connsiteY19" fmla="*/ 109147 h 350916"/>
                <a:gd name="connsiteX20" fmla="*/ 431627 w 467888"/>
                <a:gd name="connsiteY20" fmla="*/ 66311 h 350916"/>
                <a:gd name="connsiteX21" fmla="*/ 348859 w 467888"/>
                <a:gd name="connsiteY21" fmla="*/ 23394 h 350916"/>
                <a:gd name="connsiteX22" fmla="*/ 307798 w 467888"/>
                <a:gd name="connsiteY22" fmla="*/ 18957 h 350916"/>
                <a:gd name="connsiteX23" fmla="*/ 284323 w 467888"/>
                <a:gd name="connsiteY23" fmla="*/ 3025 h 350916"/>
                <a:gd name="connsiteX24" fmla="*/ 271819 w 467888"/>
                <a:gd name="connsiteY24" fmla="*/ 22951 h 350916"/>
                <a:gd name="connsiteX25" fmla="*/ 173119 w 467888"/>
                <a:gd name="connsiteY25" fmla="*/ 25734 h 350916"/>
                <a:gd name="connsiteX26" fmla="*/ 156702 w 467888"/>
                <a:gd name="connsiteY26" fmla="*/ 38762 h 350916"/>
                <a:gd name="connsiteX27" fmla="*/ 134276 w 467888"/>
                <a:gd name="connsiteY27" fmla="*/ 36261 h 350916"/>
                <a:gd name="connsiteX28" fmla="*/ 77040 w 467888"/>
                <a:gd name="connsiteY28" fmla="*/ 40900 h 350916"/>
                <a:gd name="connsiteX29" fmla="*/ 36382 w 467888"/>
                <a:gd name="connsiteY29" fmla="*/ 75548 h 350916"/>
                <a:gd name="connsiteX30" fmla="*/ 27589 w 467888"/>
                <a:gd name="connsiteY30" fmla="*/ 97531 h 350916"/>
                <a:gd name="connsiteX31" fmla="*/ 3025 w 467888"/>
                <a:gd name="connsiteY31" fmla="*/ 100152 h 350916"/>
                <a:gd name="connsiteX32" fmla="*/ 5002 w 467888"/>
                <a:gd name="connsiteY32" fmla="*/ 115923 h 350916"/>
                <a:gd name="connsiteX33" fmla="*/ 15448 w 467888"/>
                <a:gd name="connsiteY33" fmla="*/ 139358 h 350916"/>
                <a:gd name="connsiteX34" fmla="*/ 17304 w 467888"/>
                <a:gd name="connsiteY34" fmla="*/ 156743 h 350916"/>
                <a:gd name="connsiteX35" fmla="*/ 11657 w 467888"/>
                <a:gd name="connsiteY35" fmla="*/ 194860 h 350916"/>
                <a:gd name="connsiteX36" fmla="*/ 100475 w 467888"/>
                <a:gd name="connsiteY36" fmla="*/ 210308 h 35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7888" h="350916">
                  <a:moveTo>
                    <a:pt x="100475" y="210308"/>
                  </a:moveTo>
                  <a:lnTo>
                    <a:pt x="147425" y="208009"/>
                  </a:lnTo>
                  <a:lnTo>
                    <a:pt x="180137" y="237454"/>
                  </a:lnTo>
                  <a:lnTo>
                    <a:pt x="182638" y="297432"/>
                  </a:lnTo>
                  <a:lnTo>
                    <a:pt x="192843" y="296141"/>
                  </a:lnTo>
                  <a:lnTo>
                    <a:pt x="251046" y="320625"/>
                  </a:lnTo>
                  <a:lnTo>
                    <a:pt x="263671" y="349747"/>
                  </a:lnTo>
                  <a:cubicBezTo>
                    <a:pt x="271093" y="348375"/>
                    <a:pt x="287509" y="345431"/>
                    <a:pt x="324416" y="338937"/>
                  </a:cubicBezTo>
                  <a:lnTo>
                    <a:pt x="349142" y="324981"/>
                  </a:lnTo>
                  <a:lnTo>
                    <a:pt x="350191" y="303805"/>
                  </a:lnTo>
                  <a:lnTo>
                    <a:pt x="391453" y="272545"/>
                  </a:lnTo>
                  <a:lnTo>
                    <a:pt x="414445" y="283234"/>
                  </a:lnTo>
                  <a:lnTo>
                    <a:pt x="420172" y="277869"/>
                  </a:lnTo>
                  <a:lnTo>
                    <a:pt x="398996" y="252378"/>
                  </a:lnTo>
                  <a:lnTo>
                    <a:pt x="405167" y="175781"/>
                  </a:lnTo>
                  <a:lnTo>
                    <a:pt x="428522" y="165858"/>
                  </a:lnTo>
                  <a:lnTo>
                    <a:pt x="439372" y="137866"/>
                  </a:lnTo>
                  <a:lnTo>
                    <a:pt x="461395" y="133994"/>
                  </a:lnTo>
                  <a:lnTo>
                    <a:pt x="466154" y="122337"/>
                  </a:lnTo>
                  <a:lnTo>
                    <a:pt x="432192" y="109147"/>
                  </a:lnTo>
                  <a:lnTo>
                    <a:pt x="431627" y="66311"/>
                  </a:lnTo>
                  <a:lnTo>
                    <a:pt x="348859" y="23394"/>
                  </a:lnTo>
                  <a:lnTo>
                    <a:pt x="307798" y="18957"/>
                  </a:lnTo>
                  <a:lnTo>
                    <a:pt x="284323" y="3025"/>
                  </a:lnTo>
                  <a:lnTo>
                    <a:pt x="271819" y="22951"/>
                  </a:lnTo>
                  <a:lnTo>
                    <a:pt x="173119" y="25734"/>
                  </a:lnTo>
                  <a:lnTo>
                    <a:pt x="156702" y="38762"/>
                  </a:lnTo>
                  <a:lnTo>
                    <a:pt x="134276" y="36261"/>
                  </a:lnTo>
                  <a:lnTo>
                    <a:pt x="77040" y="40900"/>
                  </a:lnTo>
                  <a:lnTo>
                    <a:pt x="36382" y="75548"/>
                  </a:lnTo>
                  <a:lnTo>
                    <a:pt x="27589" y="97531"/>
                  </a:lnTo>
                  <a:lnTo>
                    <a:pt x="3025" y="100152"/>
                  </a:lnTo>
                  <a:lnTo>
                    <a:pt x="5002" y="115923"/>
                  </a:lnTo>
                  <a:lnTo>
                    <a:pt x="15448" y="139358"/>
                  </a:lnTo>
                  <a:lnTo>
                    <a:pt x="17304" y="156743"/>
                  </a:lnTo>
                  <a:lnTo>
                    <a:pt x="11657" y="194860"/>
                  </a:lnTo>
                  <a:lnTo>
                    <a:pt x="100475" y="210308"/>
                  </a:lnTo>
                  <a:close/>
                </a:path>
              </a:pathLst>
            </a:custGeom>
            <a:grpFill/>
            <a:ln w="1270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401" name="Forme libre : forme 1510">
              <a:extLst>
                <a:ext uri="{FF2B5EF4-FFF2-40B4-BE49-F238E27FC236}">
                  <a16:creationId xmlns:a16="http://schemas.microsoft.com/office/drawing/2014/main" id="{16F401DD-0725-4D27-BA67-84DDFF360313}"/>
                </a:ext>
              </a:extLst>
            </p:cNvPr>
            <p:cNvSpPr/>
            <p:nvPr/>
          </p:nvSpPr>
          <p:spPr>
            <a:xfrm>
              <a:off x="8380465" y="2729587"/>
              <a:ext cx="568727" cy="318648"/>
            </a:xfrm>
            <a:custGeom>
              <a:avLst/>
              <a:gdLst>
                <a:gd name="connsiteX0" fmla="*/ 3025 w 568726"/>
                <a:gd name="connsiteY0" fmla="*/ 214785 h 318648"/>
                <a:gd name="connsiteX1" fmla="*/ 3751 w 568726"/>
                <a:gd name="connsiteY1" fmla="*/ 256815 h 318648"/>
                <a:gd name="connsiteX2" fmla="*/ 8833 w 568726"/>
                <a:gd name="connsiteY2" fmla="*/ 273755 h 318648"/>
                <a:gd name="connsiteX3" fmla="*/ 6736 w 568726"/>
                <a:gd name="connsiteY3" fmla="*/ 281177 h 318648"/>
                <a:gd name="connsiteX4" fmla="*/ 7462 w 568726"/>
                <a:gd name="connsiteY4" fmla="*/ 298118 h 318648"/>
                <a:gd name="connsiteX5" fmla="*/ 17990 w 568726"/>
                <a:gd name="connsiteY5" fmla="*/ 319657 h 318648"/>
                <a:gd name="connsiteX6" fmla="*/ 33035 w 568726"/>
                <a:gd name="connsiteY6" fmla="*/ 318043 h 318648"/>
                <a:gd name="connsiteX7" fmla="*/ 39569 w 568726"/>
                <a:gd name="connsiteY7" fmla="*/ 301708 h 318648"/>
                <a:gd name="connsiteX8" fmla="*/ 87689 w 568726"/>
                <a:gd name="connsiteY8" fmla="*/ 260727 h 318648"/>
                <a:gd name="connsiteX9" fmla="*/ 152064 w 568726"/>
                <a:gd name="connsiteY9" fmla="*/ 255483 h 318648"/>
                <a:gd name="connsiteX10" fmla="*/ 169126 w 568726"/>
                <a:gd name="connsiteY10" fmla="*/ 257379 h 318648"/>
                <a:gd name="connsiteX11" fmla="*/ 184453 w 568726"/>
                <a:gd name="connsiteY11" fmla="*/ 245198 h 318648"/>
                <a:gd name="connsiteX12" fmla="*/ 279725 w 568726"/>
                <a:gd name="connsiteY12" fmla="*/ 242536 h 318648"/>
                <a:gd name="connsiteX13" fmla="*/ 296787 w 568726"/>
                <a:gd name="connsiteY13" fmla="*/ 215310 h 318648"/>
                <a:gd name="connsiteX14" fmla="*/ 331394 w 568726"/>
                <a:gd name="connsiteY14" fmla="*/ 238825 h 318648"/>
                <a:gd name="connsiteX15" fmla="*/ 371407 w 568726"/>
                <a:gd name="connsiteY15" fmla="*/ 243141 h 318648"/>
                <a:gd name="connsiteX16" fmla="*/ 457886 w 568726"/>
                <a:gd name="connsiteY16" fmla="*/ 287994 h 318648"/>
                <a:gd name="connsiteX17" fmla="*/ 535329 w 568726"/>
                <a:gd name="connsiteY17" fmla="*/ 252418 h 318648"/>
                <a:gd name="connsiteX18" fmla="*/ 541783 w 568726"/>
                <a:gd name="connsiteY18" fmla="*/ 221682 h 318648"/>
                <a:gd name="connsiteX19" fmla="*/ 568444 w 568726"/>
                <a:gd name="connsiteY19" fmla="*/ 193730 h 318648"/>
                <a:gd name="connsiteX20" fmla="*/ 568283 w 568726"/>
                <a:gd name="connsiteY20" fmla="*/ 180137 h 318648"/>
                <a:gd name="connsiteX21" fmla="*/ 549447 w 568726"/>
                <a:gd name="connsiteY21" fmla="*/ 147667 h 318648"/>
                <a:gd name="connsiteX22" fmla="*/ 538072 w 568726"/>
                <a:gd name="connsiteY22" fmla="*/ 144440 h 318648"/>
                <a:gd name="connsiteX23" fmla="*/ 535813 w 568726"/>
                <a:gd name="connsiteY23" fmla="*/ 131775 h 318648"/>
                <a:gd name="connsiteX24" fmla="*/ 526698 w 568726"/>
                <a:gd name="connsiteY24" fmla="*/ 128508 h 318648"/>
                <a:gd name="connsiteX25" fmla="*/ 522462 w 568726"/>
                <a:gd name="connsiteY25" fmla="*/ 116165 h 318648"/>
                <a:gd name="connsiteX26" fmla="*/ 506126 w 568726"/>
                <a:gd name="connsiteY26" fmla="*/ 109873 h 318648"/>
                <a:gd name="connsiteX27" fmla="*/ 505441 w 568726"/>
                <a:gd name="connsiteY27" fmla="*/ 89181 h 318648"/>
                <a:gd name="connsiteX28" fmla="*/ 499915 w 568726"/>
                <a:gd name="connsiteY28" fmla="*/ 82284 h 318648"/>
                <a:gd name="connsiteX29" fmla="*/ 506368 w 568726"/>
                <a:gd name="connsiteY29" fmla="*/ 61309 h 318648"/>
                <a:gd name="connsiteX30" fmla="*/ 503182 w 568726"/>
                <a:gd name="connsiteY30" fmla="*/ 53041 h 318648"/>
                <a:gd name="connsiteX31" fmla="*/ 472648 w 568726"/>
                <a:gd name="connsiteY31" fmla="*/ 37794 h 318648"/>
                <a:gd name="connsiteX32" fmla="*/ 471721 w 568726"/>
                <a:gd name="connsiteY32" fmla="*/ 31905 h 318648"/>
                <a:gd name="connsiteX33" fmla="*/ 425254 w 568726"/>
                <a:gd name="connsiteY33" fmla="*/ 31260 h 318648"/>
                <a:gd name="connsiteX34" fmla="*/ 397625 w 568726"/>
                <a:gd name="connsiteY34" fmla="*/ 50500 h 318648"/>
                <a:gd name="connsiteX35" fmla="*/ 288437 w 568726"/>
                <a:gd name="connsiteY35" fmla="*/ 3025 h 318648"/>
                <a:gd name="connsiteX36" fmla="*/ 220674 w 568726"/>
                <a:gd name="connsiteY36" fmla="*/ 38399 h 318648"/>
                <a:gd name="connsiteX37" fmla="*/ 220674 w 568726"/>
                <a:gd name="connsiteY37" fmla="*/ 39165 h 318648"/>
                <a:gd name="connsiteX38" fmla="*/ 231564 w 568726"/>
                <a:gd name="connsiteY38" fmla="*/ 58405 h 318648"/>
                <a:gd name="connsiteX39" fmla="*/ 233420 w 568726"/>
                <a:gd name="connsiteY39" fmla="*/ 73289 h 318648"/>
                <a:gd name="connsiteX40" fmla="*/ 242697 w 568726"/>
                <a:gd name="connsiteY40" fmla="*/ 96240 h 318648"/>
                <a:gd name="connsiteX41" fmla="*/ 245279 w 568726"/>
                <a:gd name="connsiteY41" fmla="*/ 118303 h 318648"/>
                <a:gd name="connsiteX42" fmla="*/ 229951 w 568726"/>
                <a:gd name="connsiteY42" fmla="*/ 139641 h 318648"/>
                <a:gd name="connsiteX43" fmla="*/ 203733 w 568726"/>
                <a:gd name="connsiteY43" fmla="*/ 164205 h 318648"/>
                <a:gd name="connsiteX44" fmla="*/ 188890 w 568726"/>
                <a:gd name="connsiteY44" fmla="*/ 163519 h 318648"/>
                <a:gd name="connsiteX45" fmla="*/ 184937 w 568726"/>
                <a:gd name="connsiteY45" fmla="*/ 158880 h 318648"/>
                <a:gd name="connsiteX46" fmla="*/ 167754 w 568726"/>
                <a:gd name="connsiteY46" fmla="*/ 154000 h 318648"/>
                <a:gd name="connsiteX47" fmla="*/ 165455 w 568726"/>
                <a:gd name="connsiteY47" fmla="*/ 150289 h 318648"/>
                <a:gd name="connsiteX48" fmla="*/ 150612 w 568726"/>
                <a:gd name="connsiteY48" fmla="*/ 118061 h 318648"/>
                <a:gd name="connsiteX49" fmla="*/ 138551 w 568726"/>
                <a:gd name="connsiteY49" fmla="*/ 115964 h 318648"/>
                <a:gd name="connsiteX50" fmla="*/ 98620 w 568726"/>
                <a:gd name="connsiteY50" fmla="*/ 86963 h 318648"/>
                <a:gd name="connsiteX51" fmla="*/ 96563 w 568726"/>
                <a:gd name="connsiteY51" fmla="*/ 72119 h 318648"/>
                <a:gd name="connsiteX52" fmla="*/ 89100 w 568726"/>
                <a:gd name="connsiteY52" fmla="*/ 72119 h 318648"/>
                <a:gd name="connsiteX53" fmla="*/ 52234 w 568726"/>
                <a:gd name="connsiteY53" fmla="*/ 101806 h 318648"/>
                <a:gd name="connsiteX54" fmla="*/ 37391 w 568726"/>
                <a:gd name="connsiteY54" fmla="*/ 104589 h 318648"/>
                <a:gd name="connsiteX55" fmla="*/ 19280 w 568726"/>
                <a:gd name="connsiteY55" fmla="*/ 144279 h 318648"/>
                <a:gd name="connsiteX56" fmla="*/ 18796 w 568726"/>
                <a:gd name="connsiteY56" fmla="*/ 158638 h 318648"/>
                <a:gd name="connsiteX57" fmla="*/ 22991 w 568726"/>
                <a:gd name="connsiteY57" fmla="*/ 169085 h 318648"/>
                <a:gd name="connsiteX58" fmla="*/ 22749 w 568726"/>
                <a:gd name="connsiteY58" fmla="*/ 190907 h 31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68726" h="318648">
                  <a:moveTo>
                    <a:pt x="3025" y="214785"/>
                  </a:moveTo>
                  <a:lnTo>
                    <a:pt x="3751" y="256815"/>
                  </a:lnTo>
                  <a:lnTo>
                    <a:pt x="8833" y="273755"/>
                  </a:lnTo>
                  <a:lnTo>
                    <a:pt x="6736" y="281177"/>
                  </a:lnTo>
                  <a:lnTo>
                    <a:pt x="7462" y="298118"/>
                  </a:lnTo>
                  <a:lnTo>
                    <a:pt x="17990" y="319657"/>
                  </a:lnTo>
                  <a:lnTo>
                    <a:pt x="33035" y="318043"/>
                  </a:lnTo>
                  <a:lnTo>
                    <a:pt x="39569" y="301708"/>
                  </a:lnTo>
                  <a:lnTo>
                    <a:pt x="87689" y="260727"/>
                  </a:lnTo>
                  <a:lnTo>
                    <a:pt x="152064" y="255483"/>
                  </a:lnTo>
                  <a:lnTo>
                    <a:pt x="169126" y="257379"/>
                  </a:lnTo>
                  <a:lnTo>
                    <a:pt x="184453" y="245198"/>
                  </a:lnTo>
                  <a:lnTo>
                    <a:pt x="279725" y="242536"/>
                  </a:lnTo>
                  <a:lnTo>
                    <a:pt x="296787" y="215310"/>
                  </a:lnTo>
                  <a:lnTo>
                    <a:pt x="331394" y="238825"/>
                  </a:lnTo>
                  <a:lnTo>
                    <a:pt x="371407" y="243141"/>
                  </a:lnTo>
                  <a:lnTo>
                    <a:pt x="457886" y="287994"/>
                  </a:lnTo>
                  <a:lnTo>
                    <a:pt x="535329" y="252418"/>
                  </a:lnTo>
                  <a:lnTo>
                    <a:pt x="541783" y="221682"/>
                  </a:lnTo>
                  <a:lnTo>
                    <a:pt x="568444" y="193730"/>
                  </a:lnTo>
                  <a:lnTo>
                    <a:pt x="568283" y="180137"/>
                  </a:lnTo>
                  <a:lnTo>
                    <a:pt x="549447" y="147667"/>
                  </a:lnTo>
                  <a:lnTo>
                    <a:pt x="538072" y="144440"/>
                  </a:lnTo>
                  <a:lnTo>
                    <a:pt x="535813" y="131775"/>
                  </a:lnTo>
                  <a:lnTo>
                    <a:pt x="526698" y="128508"/>
                  </a:lnTo>
                  <a:lnTo>
                    <a:pt x="522462" y="116165"/>
                  </a:lnTo>
                  <a:lnTo>
                    <a:pt x="506126" y="109873"/>
                  </a:lnTo>
                  <a:lnTo>
                    <a:pt x="505441" y="89181"/>
                  </a:lnTo>
                  <a:lnTo>
                    <a:pt x="499915" y="82284"/>
                  </a:lnTo>
                  <a:lnTo>
                    <a:pt x="506368" y="61309"/>
                  </a:lnTo>
                  <a:lnTo>
                    <a:pt x="503182" y="53041"/>
                  </a:lnTo>
                  <a:lnTo>
                    <a:pt x="472648" y="37794"/>
                  </a:lnTo>
                  <a:lnTo>
                    <a:pt x="471721" y="31905"/>
                  </a:lnTo>
                  <a:lnTo>
                    <a:pt x="425254" y="31260"/>
                  </a:lnTo>
                  <a:lnTo>
                    <a:pt x="397625" y="50500"/>
                  </a:lnTo>
                  <a:lnTo>
                    <a:pt x="288437" y="3025"/>
                  </a:lnTo>
                  <a:lnTo>
                    <a:pt x="220674" y="38399"/>
                  </a:lnTo>
                  <a:lnTo>
                    <a:pt x="220674" y="39165"/>
                  </a:lnTo>
                  <a:lnTo>
                    <a:pt x="231564" y="58405"/>
                  </a:lnTo>
                  <a:lnTo>
                    <a:pt x="233420" y="73289"/>
                  </a:lnTo>
                  <a:lnTo>
                    <a:pt x="242697" y="96240"/>
                  </a:lnTo>
                  <a:lnTo>
                    <a:pt x="245279" y="118303"/>
                  </a:lnTo>
                  <a:lnTo>
                    <a:pt x="229951" y="139641"/>
                  </a:lnTo>
                  <a:lnTo>
                    <a:pt x="203733" y="164205"/>
                  </a:lnTo>
                  <a:lnTo>
                    <a:pt x="188890" y="163519"/>
                  </a:lnTo>
                  <a:lnTo>
                    <a:pt x="184937" y="158880"/>
                  </a:lnTo>
                  <a:lnTo>
                    <a:pt x="167754" y="154000"/>
                  </a:lnTo>
                  <a:lnTo>
                    <a:pt x="165455" y="150289"/>
                  </a:lnTo>
                  <a:lnTo>
                    <a:pt x="150612" y="118061"/>
                  </a:lnTo>
                  <a:lnTo>
                    <a:pt x="138551" y="115964"/>
                  </a:lnTo>
                  <a:lnTo>
                    <a:pt x="98620" y="86963"/>
                  </a:lnTo>
                  <a:lnTo>
                    <a:pt x="96563" y="72119"/>
                  </a:lnTo>
                  <a:lnTo>
                    <a:pt x="89100" y="72119"/>
                  </a:lnTo>
                  <a:lnTo>
                    <a:pt x="52234" y="101806"/>
                  </a:lnTo>
                  <a:lnTo>
                    <a:pt x="37391" y="104589"/>
                  </a:lnTo>
                  <a:lnTo>
                    <a:pt x="19280" y="144279"/>
                  </a:lnTo>
                  <a:lnTo>
                    <a:pt x="18796" y="158638"/>
                  </a:lnTo>
                  <a:lnTo>
                    <a:pt x="22991" y="169085"/>
                  </a:lnTo>
                  <a:lnTo>
                    <a:pt x="22749" y="19090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402" name="Forme libre : forme 1511">
              <a:extLst>
                <a:ext uri="{FF2B5EF4-FFF2-40B4-BE49-F238E27FC236}">
                  <a16:creationId xmlns:a16="http://schemas.microsoft.com/office/drawing/2014/main" id="{D45000F1-EEAC-4077-9629-3D3D729561CC}"/>
                </a:ext>
              </a:extLst>
            </p:cNvPr>
            <p:cNvSpPr/>
            <p:nvPr/>
          </p:nvSpPr>
          <p:spPr>
            <a:xfrm>
              <a:off x="8665555" y="2926504"/>
              <a:ext cx="754269" cy="705867"/>
            </a:xfrm>
            <a:custGeom>
              <a:avLst/>
              <a:gdLst>
                <a:gd name="connsiteX0" fmla="*/ 335146 w 754268"/>
                <a:gd name="connsiteY0" fmla="*/ 19280 h 705866"/>
                <a:gd name="connsiteX1" fmla="*/ 321190 w 754268"/>
                <a:gd name="connsiteY1" fmla="*/ 9196 h 705866"/>
                <a:gd name="connsiteX2" fmla="*/ 313082 w 754268"/>
                <a:gd name="connsiteY2" fmla="*/ 6938 h 705866"/>
                <a:gd name="connsiteX3" fmla="*/ 291987 w 754268"/>
                <a:gd name="connsiteY3" fmla="*/ 16013 h 705866"/>
                <a:gd name="connsiteX4" fmla="*/ 290252 w 754268"/>
                <a:gd name="connsiteY4" fmla="*/ 14440 h 705866"/>
                <a:gd name="connsiteX5" fmla="*/ 272505 w 754268"/>
                <a:gd name="connsiteY5" fmla="*/ 33075 h 705866"/>
                <a:gd name="connsiteX6" fmla="*/ 265245 w 754268"/>
                <a:gd name="connsiteY6" fmla="*/ 67481 h 705866"/>
                <a:gd name="connsiteX7" fmla="*/ 181226 w 754268"/>
                <a:gd name="connsiteY7" fmla="*/ 106081 h 705866"/>
                <a:gd name="connsiteX8" fmla="*/ 181630 w 754268"/>
                <a:gd name="connsiteY8" fmla="*/ 136898 h 705866"/>
                <a:gd name="connsiteX9" fmla="*/ 221077 w 754268"/>
                <a:gd name="connsiteY9" fmla="*/ 152225 h 705866"/>
                <a:gd name="connsiteX10" fmla="*/ 206113 w 754268"/>
                <a:gd name="connsiteY10" fmla="*/ 188769 h 705866"/>
                <a:gd name="connsiteX11" fmla="*/ 184292 w 754268"/>
                <a:gd name="connsiteY11" fmla="*/ 192601 h 705866"/>
                <a:gd name="connsiteX12" fmla="*/ 174329 w 754268"/>
                <a:gd name="connsiteY12" fmla="*/ 218294 h 705866"/>
                <a:gd name="connsiteX13" fmla="*/ 153839 w 754268"/>
                <a:gd name="connsiteY13" fmla="*/ 227007 h 705866"/>
                <a:gd name="connsiteX14" fmla="*/ 149039 w 754268"/>
                <a:gd name="connsiteY14" fmla="*/ 286300 h 705866"/>
                <a:gd name="connsiteX15" fmla="*/ 176104 w 754268"/>
                <a:gd name="connsiteY15" fmla="*/ 318890 h 705866"/>
                <a:gd name="connsiteX16" fmla="*/ 150088 w 754268"/>
                <a:gd name="connsiteY16" fmla="*/ 343132 h 705866"/>
                <a:gd name="connsiteX17" fmla="*/ 125967 w 754268"/>
                <a:gd name="connsiteY17" fmla="*/ 331919 h 705866"/>
                <a:gd name="connsiteX18" fmla="*/ 99305 w 754268"/>
                <a:gd name="connsiteY18" fmla="*/ 352126 h 705866"/>
                <a:gd name="connsiteX19" fmla="*/ 98176 w 754268"/>
                <a:gd name="connsiteY19" fmla="*/ 374755 h 705866"/>
                <a:gd name="connsiteX20" fmla="*/ 62641 w 754268"/>
                <a:gd name="connsiteY20" fmla="*/ 394761 h 705866"/>
                <a:gd name="connsiteX21" fmla="*/ 61188 w 754268"/>
                <a:gd name="connsiteY21" fmla="*/ 395003 h 705866"/>
                <a:gd name="connsiteX22" fmla="*/ 3025 w 754268"/>
                <a:gd name="connsiteY22" fmla="*/ 405289 h 705866"/>
                <a:gd name="connsiteX23" fmla="*/ 39851 w 754268"/>
                <a:gd name="connsiteY23" fmla="*/ 490315 h 705866"/>
                <a:gd name="connsiteX24" fmla="*/ 64577 w 754268"/>
                <a:gd name="connsiteY24" fmla="*/ 569655 h 705866"/>
                <a:gd name="connsiteX25" fmla="*/ 30776 w 754268"/>
                <a:gd name="connsiteY25" fmla="*/ 581634 h 705866"/>
                <a:gd name="connsiteX26" fmla="*/ 8753 w 754268"/>
                <a:gd name="connsiteY26" fmla="*/ 615879 h 705866"/>
                <a:gd name="connsiteX27" fmla="*/ 9317 w 754268"/>
                <a:gd name="connsiteY27" fmla="*/ 630440 h 705866"/>
                <a:gd name="connsiteX28" fmla="*/ 47918 w 754268"/>
                <a:gd name="connsiteY28" fmla="*/ 643024 h 705866"/>
                <a:gd name="connsiteX29" fmla="*/ 63286 w 754268"/>
                <a:gd name="connsiteY29" fmla="*/ 698082 h 705866"/>
                <a:gd name="connsiteX30" fmla="*/ 85067 w 754268"/>
                <a:gd name="connsiteY30" fmla="*/ 704737 h 705866"/>
                <a:gd name="connsiteX31" fmla="*/ 160736 w 754268"/>
                <a:gd name="connsiteY31" fmla="*/ 637498 h 705866"/>
                <a:gd name="connsiteX32" fmla="*/ 351723 w 754268"/>
                <a:gd name="connsiteY32" fmla="*/ 621566 h 705866"/>
                <a:gd name="connsiteX33" fmla="*/ 383548 w 754268"/>
                <a:gd name="connsiteY33" fmla="*/ 643670 h 705866"/>
                <a:gd name="connsiteX34" fmla="*/ 406983 w 754268"/>
                <a:gd name="connsiteY34" fmla="*/ 647784 h 705866"/>
                <a:gd name="connsiteX35" fmla="*/ 443768 w 754268"/>
                <a:gd name="connsiteY35" fmla="*/ 617815 h 705866"/>
                <a:gd name="connsiteX36" fmla="*/ 485354 w 754268"/>
                <a:gd name="connsiteY36" fmla="*/ 624752 h 705866"/>
                <a:gd name="connsiteX37" fmla="*/ 500560 w 754268"/>
                <a:gd name="connsiteY37" fmla="*/ 634675 h 705866"/>
                <a:gd name="connsiteX38" fmla="*/ 533514 w 754268"/>
                <a:gd name="connsiteY38" fmla="*/ 599906 h 705866"/>
                <a:gd name="connsiteX39" fmla="*/ 554246 w 754268"/>
                <a:gd name="connsiteY39" fmla="*/ 627818 h 705866"/>
                <a:gd name="connsiteX40" fmla="*/ 580222 w 754268"/>
                <a:gd name="connsiteY40" fmla="*/ 608860 h 705866"/>
                <a:gd name="connsiteX41" fmla="*/ 611764 w 754268"/>
                <a:gd name="connsiteY41" fmla="*/ 599019 h 705866"/>
                <a:gd name="connsiteX42" fmla="*/ 646897 w 754268"/>
                <a:gd name="connsiteY42" fmla="*/ 611885 h 705866"/>
                <a:gd name="connsiteX43" fmla="*/ 659481 w 754268"/>
                <a:gd name="connsiteY43" fmla="*/ 607973 h 705866"/>
                <a:gd name="connsiteX44" fmla="*/ 637498 w 754268"/>
                <a:gd name="connsiteY44" fmla="*/ 562475 h 705866"/>
                <a:gd name="connsiteX45" fmla="*/ 657666 w 754268"/>
                <a:gd name="connsiteY45" fmla="*/ 497132 h 705866"/>
                <a:gd name="connsiteX46" fmla="*/ 721194 w 754268"/>
                <a:gd name="connsiteY46" fmla="*/ 470873 h 705866"/>
                <a:gd name="connsiteX47" fmla="*/ 711191 w 754268"/>
                <a:gd name="connsiteY47" fmla="*/ 461516 h 705866"/>
                <a:gd name="connsiteX48" fmla="*/ 688442 w 754268"/>
                <a:gd name="connsiteY48" fmla="*/ 414767 h 705866"/>
                <a:gd name="connsiteX49" fmla="*/ 686506 w 754268"/>
                <a:gd name="connsiteY49" fmla="*/ 395608 h 705866"/>
                <a:gd name="connsiteX50" fmla="*/ 662789 w 754268"/>
                <a:gd name="connsiteY50" fmla="*/ 378062 h 705866"/>
                <a:gd name="connsiteX51" fmla="*/ 653028 w 754268"/>
                <a:gd name="connsiteY51" fmla="*/ 359548 h 705866"/>
                <a:gd name="connsiteX52" fmla="*/ 652382 w 754268"/>
                <a:gd name="connsiteY52" fmla="*/ 340066 h 705866"/>
                <a:gd name="connsiteX53" fmla="*/ 677713 w 754268"/>
                <a:gd name="connsiteY53" fmla="*/ 330991 h 705866"/>
                <a:gd name="connsiteX54" fmla="*/ 691346 w 754268"/>
                <a:gd name="connsiteY54" fmla="*/ 338130 h 705866"/>
                <a:gd name="connsiteX55" fmla="*/ 711473 w 754268"/>
                <a:gd name="connsiteY55" fmla="*/ 338130 h 705866"/>
                <a:gd name="connsiteX56" fmla="*/ 727406 w 754268"/>
                <a:gd name="connsiteY56" fmla="*/ 329700 h 705866"/>
                <a:gd name="connsiteX57" fmla="*/ 736158 w 754268"/>
                <a:gd name="connsiteY57" fmla="*/ 312477 h 705866"/>
                <a:gd name="connsiteX58" fmla="*/ 737449 w 754268"/>
                <a:gd name="connsiteY58" fmla="*/ 301103 h 705866"/>
                <a:gd name="connsiteX59" fmla="*/ 752373 w 754268"/>
                <a:gd name="connsiteY59" fmla="*/ 284847 h 705866"/>
                <a:gd name="connsiteX60" fmla="*/ 749792 w 754268"/>
                <a:gd name="connsiteY60" fmla="*/ 271214 h 705866"/>
                <a:gd name="connsiteX61" fmla="*/ 727043 w 754268"/>
                <a:gd name="connsiteY61" fmla="*/ 265366 h 705866"/>
                <a:gd name="connsiteX62" fmla="*/ 715991 w 754268"/>
                <a:gd name="connsiteY62" fmla="*/ 256613 h 705866"/>
                <a:gd name="connsiteX63" fmla="*/ 715991 w 754268"/>
                <a:gd name="connsiteY63" fmla="*/ 240680 h 705866"/>
                <a:gd name="connsiteX64" fmla="*/ 690983 w 754268"/>
                <a:gd name="connsiteY64" fmla="*/ 238422 h 705866"/>
                <a:gd name="connsiteX65" fmla="*/ 675414 w 754268"/>
                <a:gd name="connsiteY65" fmla="*/ 244270 h 705866"/>
                <a:gd name="connsiteX66" fmla="*/ 657222 w 754268"/>
                <a:gd name="connsiteY66" fmla="*/ 248828 h 705866"/>
                <a:gd name="connsiteX67" fmla="*/ 656900 w 754268"/>
                <a:gd name="connsiteY67" fmla="*/ 221884 h 705866"/>
                <a:gd name="connsiteX68" fmla="*/ 651374 w 754268"/>
                <a:gd name="connsiteY68" fmla="*/ 210509 h 705866"/>
                <a:gd name="connsiteX69" fmla="*/ 604948 w 754268"/>
                <a:gd name="connsiteY69" fmla="*/ 200426 h 705866"/>
                <a:gd name="connsiteX70" fmla="*/ 592928 w 754268"/>
                <a:gd name="connsiteY70" fmla="*/ 177354 h 705866"/>
                <a:gd name="connsiteX71" fmla="*/ 576350 w 754268"/>
                <a:gd name="connsiteY71" fmla="*/ 171828 h 705866"/>
                <a:gd name="connsiteX72" fmla="*/ 576028 w 754268"/>
                <a:gd name="connsiteY72" fmla="*/ 152346 h 705866"/>
                <a:gd name="connsiteX73" fmla="*/ 558159 w 754268"/>
                <a:gd name="connsiteY73" fmla="*/ 143593 h 705866"/>
                <a:gd name="connsiteX74" fmla="*/ 540936 w 754268"/>
                <a:gd name="connsiteY74" fmla="*/ 134518 h 705866"/>
                <a:gd name="connsiteX75" fmla="*/ 539645 w 754268"/>
                <a:gd name="connsiteY75" fmla="*/ 122175 h 705866"/>
                <a:gd name="connsiteX76" fmla="*/ 546139 w 754268"/>
                <a:gd name="connsiteY76" fmla="*/ 94909 h 705866"/>
                <a:gd name="connsiteX77" fmla="*/ 520486 w 754268"/>
                <a:gd name="connsiteY77" fmla="*/ 67965 h 705866"/>
                <a:gd name="connsiteX78" fmla="*/ 525366 w 754268"/>
                <a:gd name="connsiteY78" fmla="*/ 51710 h 705866"/>
                <a:gd name="connsiteX79" fmla="*/ 521131 w 754268"/>
                <a:gd name="connsiteY79" fmla="*/ 45861 h 705866"/>
                <a:gd name="connsiteX80" fmla="*/ 517219 w 754268"/>
                <a:gd name="connsiteY80" fmla="*/ 25734 h 705866"/>
                <a:gd name="connsiteX81" fmla="*/ 488984 w 754268"/>
                <a:gd name="connsiteY81" fmla="*/ 20208 h 705866"/>
                <a:gd name="connsiteX82" fmla="*/ 463331 w 754268"/>
                <a:gd name="connsiteY82" fmla="*/ 5929 h 705866"/>
                <a:gd name="connsiteX83" fmla="*/ 429893 w 754268"/>
                <a:gd name="connsiteY83" fmla="*/ 10164 h 705866"/>
                <a:gd name="connsiteX84" fmla="*/ 401981 w 754268"/>
                <a:gd name="connsiteY84" fmla="*/ 41989 h 705866"/>
                <a:gd name="connsiteX85" fmla="*/ 390607 w 754268"/>
                <a:gd name="connsiteY85" fmla="*/ 36463 h 705866"/>
                <a:gd name="connsiteX86" fmla="*/ 387702 w 754268"/>
                <a:gd name="connsiteY86" fmla="*/ 10487 h 705866"/>
                <a:gd name="connsiteX87" fmla="*/ 356846 w 754268"/>
                <a:gd name="connsiteY87" fmla="*/ 3025 h 705866"/>
                <a:gd name="connsiteX88" fmla="*/ 335146 w 754268"/>
                <a:gd name="connsiteY88" fmla="*/ 19280 h 70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754268" h="705866">
                  <a:moveTo>
                    <a:pt x="335146" y="19280"/>
                  </a:moveTo>
                  <a:lnTo>
                    <a:pt x="321190" y="9196"/>
                  </a:lnTo>
                  <a:lnTo>
                    <a:pt x="313082" y="6938"/>
                  </a:lnTo>
                  <a:lnTo>
                    <a:pt x="291987" y="16013"/>
                  </a:lnTo>
                  <a:lnTo>
                    <a:pt x="290252" y="14440"/>
                  </a:lnTo>
                  <a:lnTo>
                    <a:pt x="272505" y="33075"/>
                  </a:lnTo>
                  <a:lnTo>
                    <a:pt x="265245" y="67481"/>
                  </a:lnTo>
                  <a:lnTo>
                    <a:pt x="181226" y="106081"/>
                  </a:lnTo>
                  <a:lnTo>
                    <a:pt x="181630" y="136898"/>
                  </a:lnTo>
                  <a:lnTo>
                    <a:pt x="221077" y="152225"/>
                  </a:lnTo>
                  <a:lnTo>
                    <a:pt x="206113" y="188769"/>
                  </a:lnTo>
                  <a:lnTo>
                    <a:pt x="184292" y="192601"/>
                  </a:lnTo>
                  <a:lnTo>
                    <a:pt x="174329" y="218294"/>
                  </a:lnTo>
                  <a:lnTo>
                    <a:pt x="153839" y="227007"/>
                  </a:lnTo>
                  <a:lnTo>
                    <a:pt x="149039" y="286300"/>
                  </a:lnTo>
                  <a:lnTo>
                    <a:pt x="176104" y="318890"/>
                  </a:lnTo>
                  <a:lnTo>
                    <a:pt x="150088" y="343132"/>
                  </a:lnTo>
                  <a:lnTo>
                    <a:pt x="125967" y="331919"/>
                  </a:lnTo>
                  <a:lnTo>
                    <a:pt x="99305" y="352126"/>
                  </a:lnTo>
                  <a:lnTo>
                    <a:pt x="98176" y="374755"/>
                  </a:lnTo>
                  <a:lnTo>
                    <a:pt x="62641" y="394761"/>
                  </a:lnTo>
                  <a:lnTo>
                    <a:pt x="61188" y="395003"/>
                  </a:lnTo>
                  <a:cubicBezTo>
                    <a:pt x="43159" y="398149"/>
                    <a:pt x="16618" y="402828"/>
                    <a:pt x="3025" y="405289"/>
                  </a:cubicBezTo>
                  <a:lnTo>
                    <a:pt x="39851" y="490315"/>
                  </a:lnTo>
                  <a:lnTo>
                    <a:pt x="64577" y="569655"/>
                  </a:lnTo>
                  <a:lnTo>
                    <a:pt x="30776" y="581634"/>
                  </a:lnTo>
                  <a:lnTo>
                    <a:pt x="8753" y="615879"/>
                  </a:lnTo>
                  <a:lnTo>
                    <a:pt x="9317" y="630440"/>
                  </a:lnTo>
                  <a:lnTo>
                    <a:pt x="47918" y="643024"/>
                  </a:lnTo>
                  <a:lnTo>
                    <a:pt x="63286" y="698082"/>
                  </a:lnTo>
                  <a:lnTo>
                    <a:pt x="85067" y="704737"/>
                  </a:lnTo>
                  <a:lnTo>
                    <a:pt x="160736" y="637498"/>
                  </a:lnTo>
                  <a:lnTo>
                    <a:pt x="351723" y="621566"/>
                  </a:lnTo>
                  <a:lnTo>
                    <a:pt x="383548" y="643670"/>
                  </a:lnTo>
                  <a:lnTo>
                    <a:pt x="406983" y="647784"/>
                  </a:lnTo>
                  <a:lnTo>
                    <a:pt x="443768" y="617815"/>
                  </a:lnTo>
                  <a:lnTo>
                    <a:pt x="485354" y="624752"/>
                  </a:lnTo>
                  <a:lnTo>
                    <a:pt x="500560" y="634675"/>
                  </a:lnTo>
                  <a:lnTo>
                    <a:pt x="533514" y="599906"/>
                  </a:lnTo>
                  <a:lnTo>
                    <a:pt x="554246" y="627818"/>
                  </a:lnTo>
                  <a:lnTo>
                    <a:pt x="580222" y="608860"/>
                  </a:lnTo>
                  <a:lnTo>
                    <a:pt x="611764" y="599019"/>
                  </a:lnTo>
                  <a:lnTo>
                    <a:pt x="646897" y="611885"/>
                  </a:lnTo>
                  <a:lnTo>
                    <a:pt x="659481" y="607973"/>
                  </a:lnTo>
                  <a:lnTo>
                    <a:pt x="637498" y="562475"/>
                  </a:lnTo>
                  <a:lnTo>
                    <a:pt x="657666" y="497132"/>
                  </a:lnTo>
                  <a:lnTo>
                    <a:pt x="721194" y="470873"/>
                  </a:lnTo>
                  <a:lnTo>
                    <a:pt x="711191" y="461516"/>
                  </a:lnTo>
                  <a:lnTo>
                    <a:pt x="688442" y="414767"/>
                  </a:lnTo>
                  <a:lnTo>
                    <a:pt x="686506" y="395608"/>
                  </a:lnTo>
                  <a:lnTo>
                    <a:pt x="662789" y="378062"/>
                  </a:lnTo>
                  <a:lnTo>
                    <a:pt x="653028" y="359548"/>
                  </a:lnTo>
                  <a:lnTo>
                    <a:pt x="652382" y="340066"/>
                  </a:lnTo>
                  <a:lnTo>
                    <a:pt x="677713" y="330991"/>
                  </a:lnTo>
                  <a:lnTo>
                    <a:pt x="691346" y="338130"/>
                  </a:lnTo>
                  <a:lnTo>
                    <a:pt x="711473" y="338130"/>
                  </a:lnTo>
                  <a:lnTo>
                    <a:pt x="727406" y="329700"/>
                  </a:lnTo>
                  <a:lnTo>
                    <a:pt x="736158" y="312477"/>
                  </a:lnTo>
                  <a:lnTo>
                    <a:pt x="737449" y="301103"/>
                  </a:lnTo>
                  <a:lnTo>
                    <a:pt x="752373" y="284847"/>
                  </a:lnTo>
                  <a:lnTo>
                    <a:pt x="749792" y="271214"/>
                  </a:lnTo>
                  <a:lnTo>
                    <a:pt x="727043" y="265366"/>
                  </a:lnTo>
                  <a:lnTo>
                    <a:pt x="715991" y="256613"/>
                  </a:lnTo>
                  <a:lnTo>
                    <a:pt x="715991" y="240680"/>
                  </a:lnTo>
                  <a:lnTo>
                    <a:pt x="690983" y="238422"/>
                  </a:lnTo>
                  <a:lnTo>
                    <a:pt x="675414" y="244270"/>
                  </a:lnTo>
                  <a:lnTo>
                    <a:pt x="657222" y="248828"/>
                  </a:lnTo>
                  <a:lnTo>
                    <a:pt x="656900" y="221884"/>
                  </a:lnTo>
                  <a:lnTo>
                    <a:pt x="651374" y="210509"/>
                  </a:lnTo>
                  <a:lnTo>
                    <a:pt x="604948" y="200426"/>
                  </a:lnTo>
                  <a:lnTo>
                    <a:pt x="592928" y="177354"/>
                  </a:lnTo>
                  <a:lnTo>
                    <a:pt x="576350" y="171828"/>
                  </a:lnTo>
                  <a:lnTo>
                    <a:pt x="576028" y="152346"/>
                  </a:lnTo>
                  <a:lnTo>
                    <a:pt x="558159" y="143593"/>
                  </a:lnTo>
                  <a:lnTo>
                    <a:pt x="540936" y="134518"/>
                  </a:lnTo>
                  <a:lnTo>
                    <a:pt x="539645" y="122175"/>
                  </a:lnTo>
                  <a:lnTo>
                    <a:pt x="546139" y="94909"/>
                  </a:lnTo>
                  <a:lnTo>
                    <a:pt x="520486" y="67965"/>
                  </a:lnTo>
                  <a:lnTo>
                    <a:pt x="525366" y="51710"/>
                  </a:lnTo>
                  <a:lnTo>
                    <a:pt x="521131" y="45861"/>
                  </a:lnTo>
                  <a:lnTo>
                    <a:pt x="517219" y="25734"/>
                  </a:lnTo>
                  <a:lnTo>
                    <a:pt x="488984" y="20208"/>
                  </a:lnTo>
                  <a:lnTo>
                    <a:pt x="463331" y="5929"/>
                  </a:lnTo>
                  <a:lnTo>
                    <a:pt x="429893" y="10164"/>
                  </a:lnTo>
                  <a:lnTo>
                    <a:pt x="401981" y="41989"/>
                  </a:lnTo>
                  <a:lnTo>
                    <a:pt x="390607" y="36463"/>
                  </a:lnTo>
                  <a:lnTo>
                    <a:pt x="387702" y="10487"/>
                  </a:lnTo>
                  <a:lnTo>
                    <a:pt x="356846" y="3025"/>
                  </a:lnTo>
                  <a:lnTo>
                    <a:pt x="335146" y="1928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403" name="Forme libre : forme 1512">
              <a:extLst>
                <a:ext uri="{FF2B5EF4-FFF2-40B4-BE49-F238E27FC236}">
                  <a16:creationId xmlns:a16="http://schemas.microsoft.com/office/drawing/2014/main" id="{ECD915AF-C5B8-4BE7-A384-BCBBCAA86C2A}"/>
                </a:ext>
              </a:extLst>
            </p:cNvPr>
            <p:cNvSpPr/>
            <p:nvPr/>
          </p:nvSpPr>
          <p:spPr>
            <a:xfrm>
              <a:off x="9192696" y="4150073"/>
              <a:ext cx="4034" cy="4034"/>
            </a:xfrm>
            <a:custGeom>
              <a:avLst/>
              <a:gdLst>
                <a:gd name="connsiteX0" fmla="*/ 4558 w 4033"/>
                <a:gd name="connsiteY0" fmla="*/ 3186 h 4033"/>
                <a:gd name="connsiteX1" fmla="*/ 3025 w 4033"/>
                <a:gd name="connsiteY1" fmla="*/ 3025 h 4033"/>
                <a:gd name="connsiteX2" fmla="*/ 4558 w 4033"/>
                <a:gd name="connsiteY2" fmla="*/ 3186 h 4033"/>
              </a:gdLst>
              <a:ahLst/>
              <a:cxnLst>
                <a:cxn ang="0">
                  <a:pos x="connsiteX0" y="connsiteY0"/>
                </a:cxn>
                <a:cxn ang="0">
                  <a:pos x="connsiteX1" y="connsiteY1"/>
                </a:cxn>
                <a:cxn ang="0">
                  <a:pos x="connsiteX2" y="connsiteY2"/>
                </a:cxn>
              </a:cxnLst>
              <a:rect l="l" t="t" r="r" b="b"/>
              <a:pathLst>
                <a:path w="4033" h="4033">
                  <a:moveTo>
                    <a:pt x="4558" y="3186"/>
                  </a:moveTo>
                  <a:cubicBezTo>
                    <a:pt x="4114" y="3106"/>
                    <a:pt x="3590" y="3025"/>
                    <a:pt x="3025" y="3025"/>
                  </a:cubicBezTo>
                  <a:cubicBezTo>
                    <a:pt x="3428" y="3025"/>
                    <a:pt x="3953" y="3066"/>
                    <a:pt x="4558" y="31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404" name="Forme libre : forme 1513">
              <a:extLst>
                <a:ext uri="{FF2B5EF4-FFF2-40B4-BE49-F238E27FC236}">
                  <a16:creationId xmlns:a16="http://schemas.microsoft.com/office/drawing/2014/main" id="{775EAE6E-4AAB-48F8-96CF-5B62C97D7B7C}"/>
                </a:ext>
              </a:extLst>
            </p:cNvPr>
            <p:cNvSpPr/>
            <p:nvPr/>
          </p:nvSpPr>
          <p:spPr>
            <a:xfrm>
              <a:off x="9094964" y="4011481"/>
              <a:ext cx="375118" cy="379151"/>
            </a:xfrm>
            <a:custGeom>
              <a:avLst/>
              <a:gdLst>
                <a:gd name="connsiteX0" fmla="*/ 334460 w 375117"/>
                <a:gd name="connsiteY0" fmla="*/ 218577 h 379151"/>
                <a:gd name="connsiteX1" fmla="*/ 363501 w 375117"/>
                <a:gd name="connsiteY1" fmla="*/ 224788 h 379151"/>
                <a:gd name="connsiteX2" fmla="*/ 375360 w 375117"/>
                <a:gd name="connsiteY2" fmla="*/ 215753 h 379151"/>
                <a:gd name="connsiteX3" fmla="*/ 350231 w 375117"/>
                <a:gd name="connsiteY3" fmla="*/ 196917 h 379151"/>
                <a:gd name="connsiteX4" fmla="*/ 342728 w 375117"/>
                <a:gd name="connsiteY4" fmla="*/ 173361 h 379151"/>
                <a:gd name="connsiteX5" fmla="*/ 296343 w 375117"/>
                <a:gd name="connsiteY5" fmla="*/ 158276 h 379151"/>
                <a:gd name="connsiteX6" fmla="*/ 288437 w 375117"/>
                <a:gd name="connsiteY6" fmla="*/ 114310 h 379151"/>
                <a:gd name="connsiteX7" fmla="*/ 247013 w 375117"/>
                <a:gd name="connsiteY7" fmla="*/ 105356 h 379151"/>
                <a:gd name="connsiteX8" fmla="*/ 224143 w 375117"/>
                <a:gd name="connsiteY8" fmla="*/ 36786 h 379151"/>
                <a:gd name="connsiteX9" fmla="*/ 191512 w 375117"/>
                <a:gd name="connsiteY9" fmla="*/ 29647 h 379151"/>
                <a:gd name="connsiteX10" fmla="*/ 152346 w 375117"/>
                <a:gd name="connsiteY10" fmla="*/ 12262 h 379151"/>
                <a:gd name="connsiteX11" fmla="*/ 122861 w 375117"/>
                <a:gd name="connsiteY11" fmla="*/ 20208 h 379151"/>
                <a:gd name="connsiteX12" fmla="*/ 78170 w 375117"/>
                <a:gd name="connsiteY12" fmla="*/ 3025 h 379151"/>
                <a:gd name="connsiteX13" fmla="*/ 15852 w 375117"/>
                <a:gd name="connsiteY13" fmla="*/ 17546 h 379151"/>
                <a:gd name="connsiteX14" fmla="*/ 3025 w 375117"/>
                <a:gd name="connsiteY14" fmla="*/ 40376 h 379151"/>
                <a:gd name="connsiteX15" fmla="*/ 35172 w 375117"/>
                <a:gd name="connsiteY15" fmla="*/ 46345 h 379151"/>
                <a:gd name="connsiteX16" fmla="*/ 37189 w 375117"/>
                <a:gd name="connsiteY16" fmla="*/ 49411 h 379151"/>
                <a:gd name="connsiteX17" fmla="*/ 103460 w 375117"/>
                <a:gd name="connsiteY17" fmla="*/ 141980 h 379151"/>
                <a:gd name="connsiteX18" fmla="*/ 185381 w 375117"/>
                <a:gd name="connsiteY18" fmla="*/ 183606 h 379151"/>
                <a:gd name="connsiteX19" fmla="*/ 188002 w 375117"/>
                <a:gd name="connsiteY19" fmla="*/ 185098 h 379151"/>
                <a:gd name="connsiteX20" fmla="*/ 212325 w 375117"/>
                <a:gd name="connsiteY20" fmla="*/ 245884 h 379151"/>
                <a:gd name="connsiteX21" fmla="*/ 212002 w 375117"/>
                <a:gd name="connsiteY21" fmla="*/ 248183 h 379151"/>
                <a:gd name="connsiteX22" fmla="*/ 202402 w 375117"/>
                <a:gd name="connsiteY22" fmla="*/ 318447 h 379151"/>
                <a:gd name="connsiteX23" fmla="*/ 221077 w 375117"/>
                <a:gd name="connsiteY23" fmla="*/ 363421 h 379151"/>
                <a:gd name="connsiteX24" fmla="*/ 223054 w 375117"/>
                <a:gd name="connsiteY24" fmla="*/ 368059 h 379151"/>
                <a:gd name="connsiteX25" fmla="*/ 218415 w 375117"/>
                <a:gd name="connsiteY25" fmla="*/ 373988 h 379151"/>
                <a:gd name="connsiteX26" fmla="*/ 226926 w 375117"/>
                <a:gd name="connsiteY26" fmla="*/ 377982 h 379151"/>
                <a:gd name="connsiteX27" fmla="*/ 249191 w 375117"/>
                <a:gd name="connsiteY27" fmla="*/ 357491 h 379151"/>
                <a:gd name="connsiteX28" fmla="*/ 256774 w 375117"/>
                <a:gd name="connsiteY28" fmla="*/ 319576 h 379151"/>
                <a:gd name="connsiteX29" fmla="*/ 269278 w 375117"/>
                <a:gd name="connsiteY29" fmla="*/ 286259 h 379151"/>
                <a:gd name="connsiteX30" fmla="*/ 248263 w 375117"/>
                <a:gd name="connsiteY30" fmla="*/ 251248 h 379151"/>
                <a:gd name="connsiteX31" fmla="*/ 266939 w 375117"/>
                <a:gd name="connsiteY31" fmla="*/ 218577 h 379151"/>
                <a:gd name="connsiteX32" fmla="*/ 334460 w 375117"/>
                <a:gd name="connsiteY32" fmla="*/ 218577 h 37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5117" h="379151">
                  <a:moveTo>
                    <a:pt x="334460" y="218577"/>
                  </a:moveTo>
                  <a:lnTo>
                    <a:pt x="363501" y="224788"/>
                  </a:lnTo>
                  <a:lnTo>
                    <a:pt x="375360" y="215753"/>
                  </a:lnTo>
                  <a:lnTo>
                    <a:pt x="350231" y="196917"/>
                  </a:lnTo>
                  <a:lnTo>
                    <a:pt x="342728" y="173361"/>
                  </a:lnTo>
                  <a:lnTo>
                    <a:pt x="296343" y="158276"/>
                  </a:lnTo>
                  <a:lnTo>
                    <a:pt x="288437" y="114310"/>
                  </a:lnTo>
                  <a:lnTo>
                    <a:pt x="247013" y="105356"/>
                  </a:lnTo>
                  <a:lnTo>
                    <a:pt x="224143" y="36786"/>
                  </a:lnTo>
                  <a:lnTo>
                    <a:pt x="191512" y="29647"/>
                  </a:lnTo>
                  <a:lnTo>
                    <a:pt x="152346" y="12262"/>
                  </a:lnTo>
                  <a:lnTo>
                    <a:pt x="122861" y="20208"/>
                  </a:lnTo>
                  <a:lnTo>
                    <a:pt x="78170" y="3025"/>
                  </a:lnTo>
                  <a:lnTo>
                    <a:pt x="15852" y="17546"/>
                  </a:lnTo>
                  <a:lnTo>
                    <a:pt x="3025" y="40376"/>
                  </a:lnTo>
                  <a:lnTo>
                    <a:pt x="35172" y="46345"/>
                  </a:lnTo>
                  <a:lnTo>
                    <a:pt x="37189" y="49411"/>
                  </a:lnTo>
                  <a:cubicBezTo>
                    <a:pt x="63931" y="90472"/>
                    <a:pt x="95514" y="135567"/>
                    <a:pt x="103460" y="141980"/>
                  </a:cubicBezTo>
                  <a:cubicBezTo>
                    <a:pt x="113544" y="144521"/>
                    <a:pt x="141052" y="158477"/>
                    <a:pt x="185381" y="183606"/>
                  </a:cubicBezTo>
                  <a:lnTo>
                    <a:pt x="188002" y="185098"/>
                  </a:lnTo>
                  <a:lnTo>
                    <a:pt x="212325" y="245884"/>
                  </a:lnTo>
                  <a:lnTo>
                    <a:pt x="212002" y="248183"/>
                  </a:lnTo>
                  <a:cubicBezTo>
                    <a:pt x="207565" y="277870"/>
                    <a:pt x="202886" y="311428"/>
                    <a:pt x="202402" y="318447"/>
                  </a:cubicBezTo>
                  <a:cubicBezTo>
                    <a:pt x="204338" y="323650"/>
                    <a:pt x="213172" y="344705"/>
                    <a:pt x="221077" y="363421"/>
                  </a:cubicBezTo>
                  <a:lnTo>
                    <a:pt x="223054" y="368059"/>
                  </a:lnTo>
                  <a:lnTo>
                    <a:pt x="218415" y="373988"/>
                  </a:lnTo>
                  <a:lnTo>
                    <a:pt x="226926" y="377982"/>
                  </a:lnTo>
                  <a:lnTo>
                    <a:pt x="249191" y="357491"/>
                  </a:lnTo>
                  <a:lnTo>
                    <a:pt x="256774" y="319576"/>
                  </a:lnTo>
                  <a:lnTo>
                    <a:pt x="269278" y="286259"/>
                  </a:lnTo>
                  <a:lnTo>
                    <a:pt x="248263" y="251248"/>
                  </a:lnTo>
                  <a:lnTo>
                    <a:pt x="266939" y="218577"/>
                  </a:lnTo>
                  <a:lnTo>
                    <a:pt x="334460" y="21857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405" name="Forme libre : forme 1514">
              <a:extLst>
                <a:ext uri="{FF2B5EF4-FFF2-40B4-BE49-F238E27FC236}">
                  <a16:creationId xmlns:a16="http://schemas.microsoft.com/office/drawing/2014/main" id="{FA7017F8-E6AD-4C98-B8AD-4AD293C610ED}"/>
                </a:ext>
              </a:extLst>
            </p:cNvPr>
            <p:cNvSpPr/>
            <p:nvPr/>
          </p:nvSpPr>
          <p:spPr>
            <a:xfrm>
              <a:off x="7885068" y="3253380"/>
              <a:ext cx="891409" cy="774437"/>
            </a:xfrm>
            <a:custGeom>
              <a:avLst/>
              <a:gdLst>
                <a:gd name="connsiteX0" fmla="*/ 8511 w 891408"/>
                <a:gd name="connsiteY0" fmla="*/ 191391 h 774436"/>
                <a:gd name="connsiteX1" fmla="*/ 25774 w 891408"/>
                <a:gd name="connsiteY1" fmla="*/ 251046 h 774436"/>
                <a:gd name="connsiteX2" fmla="*/ 14763 w 891408"/>
                <a:gd name="connsiteY2" fmla="*/ 302958 h 774436"/>
                <a:gd name="connsiteX3" fmla="*/ 14077 w 891408"/>
                <a:gd name="connsiteY3" fmla="*/ 313485 h 774436"/>
                <a:gd name="connsiteX4" fmla="*/ 50500 w 891408"/>
                <a:gd name="connsiteY4" fmla="*/ 346238 h 774436"/>
                <a:gd name="connsiteX5" fmla="*/ 43240 w 891408"/>
                <a:gd name="connsiteY5" fmla="*/ 374069 h 774436"/>
                <a:gd name="connsiteX6" fmla="*/ 62358 w 891408"/>
                <a:gd name="connsiteY6" fmla="*/ 424367 h 774436"/>
                <a:gd name="connsiteX7" fmla="*/ 57760 w 891408"/>
                <a:gd name="connsiteY7" fmla="*/ 465146 h 774436"/>
                <a:gd name="connsiteX8" fmla="*/ 65142 w 891408"/>
                <a:gd name="connsiteY8" fmla="*/ 485515 h 774436"/>
                <a:gd name="connsiteX9" fmla="*/ 84180 w 891408"/>
                <a:gd name="connsiteY9" fmla="*/ 505562 h 774436"/>
                <a:gd name="connsiteX10" fmla="*/ 97531 w 891408"/>
                <a:gd name="connsiteY10" fmla="*/ 533474 h 774436"/>
                <a:gd name="connsiteX11" fmla="*/ 77161 w 891408"/>
                <a:gd name="connsiteY11" fmla="*/ 588733 h 774436"/>
                <a:gd name="connsiteX12" fmla="*/ 89060 w 891408"/>
                <a:gd name="connsiteY12" fmla="*/ 583127 h 774436"/>
                <a:gd name="connsiteX13" fmla="*/ 98660 w 891408"/>
                <a:gd name="connsiteY13" fmla="*/ 557715 h 774436"/>
                <a:gd name="connsiteX14" fmla="*/ 123748 w 891408"/>
                <a:gd name="connsiteY14" fmla="*/ 573527 h 774436"/>
                <a:gd name="connsiteX15" fmla="*/ 130565 w 891408"/>
                <a:gd name="connsiteY15" fmla="*/ 592040 h 774436"/>
                <a:gd name="connsiteX16" fmla="*/ 181509 w 891408"/>
                <a:gd name="connsiteY16" fmla="*/ 612329 h 774436"/>
                <a:gd name="connsiteX17" fmla="*/ 206355 w 891408"/>
                <a:gd name="connsiteY17" fmla="*/ 603334 h 774436"/>
                <a:gd name="connsiteX18" fmla="*/ 231484 w 891408"/>
                <a:gd name="connsiteY18" fmla="*/ 619549 h 774436"/>
                <a:gd name="connsiteX19" fmla="*/ 221239 w 891408"/>
                <a:gd name="connsiteY19" fmla="*/ 647058 h 774436"/>
                <a:gd name="connsiteX20" fmla="*/ 251248 w 891408"/>
                <a:gd name="connsiteY20" fmla="*/ 679770 h 774436"/>
                <a:gd name="connsiteX21" fmla="*/ 267786 w 891408"/>
                <a:gd name="connsiteY21" fmla="*/ 665289 h 774436"/>
                <a:gd name="connsiteX22" fmla="*/ 252256 w 891408"/>
                <a:gd name="connsiteY22" fmla="*/ 641976 h 774436"/>
                <a:gd name="connsiteX23" fmla="*/ 279765 w 891408"/>
                <a:gd name="connsiteY23" fmla="*/ 628705 h 774436"/>
                <a:gd name="connsiteX24" fmla="*/ 316470 w 891408"/>
                <a:gd name="connsiteY24" fmla="*/ 648107 h 774436"/>
                <a:gd name="connsiteX25" fmla="*/ 344705 w 891408"/>
                <a:gd name="connsiteY25" fmla="*/ 641895 h 774436"/>
                <a:gd name="connsiteX26" fmla="*/ 360799 w 891408"/>
                <a:gd name="connsiteY26" fmla="*/ 667306 h 774436"/>
                <a:gd name="connsiteX27" fmla="*/ 351199 w 891408"/>
                <a:gd name="connsiteY27" fmla="*/ 679810 h 774436"/>
                <a:gd name="connsiteX28" fmla="*/ 361242 w 891408"/>
                <a:gd name="connsiteY28" fmla="*/ 686062 h 774436"/>
                <a:gd name="connsiteX29" fmla="*/ 378667 w 891408"/>
                <a:gd name="connsiteY29" fmla="*/ 673598 h 774436"/>
                <a:gd name="connsiteX30" fmla="*/ 410855 w 891408"/>
                <a:gd name="connsiteY30" fmla="*/ 690257 h 774436"/>
                <a:gd name="connsiteX31" fmla="*/ 437073 w 891408"/>
                <a:gd name="connsiteY31" fmla="*/ 696105 h 774436"/>
                <a:gd name="connsiteX32" fmla="*/ 446027 w 891408"/>
                <a:gd name="connsiteY32" fmla="*/ 718492 h 774436"/>
                <a:gd name="connsiteX33" fmla="*/ 463290 w 891408"/>
                <a:gd name="connsiteY33" fmla="*/ 731843 h 774436"/>
                <a:gd name="connsiteX34" fmla="*/ 463290 w 891408"/>
                <a:gd name="connsiteY34" fmla="*/ 748340 h 774436"/>
                <a:gd name="connsiteX35" fmla="*/ 479667 w 891408"/>
                <a:gd name="connsiteY35" fmla="*/ 751687 h 774436"/>
                <a:gd name="connsiteX36" fmla="*/ 507417 w 891408"/>
                <a:gd name="connsiteY36" fmla="*/ 721960 h 774436"/>
                <a:gd name="connsiteX37" fmla="*/ 554610 w 891408"/>
                <a:gd name="connsiteY37" fmla="*/ 754188 h 774436"/>
                <a:gd name="connsiteX38" fmla="*/ 557151 w 891408"/>
                <a:gd name="connsiteY38" fmla="*/ 770403 h 774436"/>
                <a:gd name="connsiteX39" fmla="*/ 568364 w 891408"/>
                <a:gd name="connsiteY39" fmla="*/ 774315 h 774436"/>
                <a:gd name="connsiteX40" fmla="*/ 604908 w 891408"/>
                <a:gd name="connsiteY40" fmla="*/ 735029 h 774436"/>
                <a:gd name="connsiteX41" fmla="*/ 645243 w 891408"/>
                <a:gd name="connsiteY41" fmla="*/ 742531 h 774436"/>
                <a:gd name="connsiteX42" fmla="*/ 678358 w 891408"/>
                <a:gd name="connsiteY42" fmla="*/ 712199 h 774436"/>
                <a:gd name="connsiteX43" fmla="*/ 739990 w 891408"/>
                <a:gd name="connsiteY43" fmla="*/ 718451 h 774436"/>
                <a:gd name="connsiteX44" fmla="*/ 765200 w 891408"/>
                <a:gd name="connsiteY44" fmla="*/ 743661 h 774436"/>
                <a:gd name="connsiteX45" fmla="*/ 812836 w 891408"/>
                <a:gd name="connsiteY45" fmla="*/ 750719 h 774436"/>
                <a:gd name="connsiteX46" fmla="*/ 797508 w 891408"/>
                <a:gd name="connsiteY46" fmla="*/ 685376 h 774436"/>
                <a:gd name="connsiteX47" fmla="*/ 871766 w 891408"/>
                <a:gd name="connsiteY47" fmla="*/ 558078 h 774436"/>
                <a:gd name="connsiteX48" fmla="*/ 873540 w 891408"/>
                <a:gd name="connsiteY48" fmla="*/ 556949 h 774436"/>
                <a:gd name="connsiteX49" fmla="*/ 891772 w 891408"/>
                <a:gd name="connsiteY49" fmla="*/ 544405 h 774436"/>
                <a:gd name="connsiteX50" fmla="*/ 891772 w 891408"/>
                <a:gd name="connsiteY50" fmla="*/ 504432 h 774436"/>
                <a:gd name="connsiteX51" fmla="*/ 887093 w 891408"/>
                <a:gd name="connsiteY51" fmla="*/ 491202 h 774436"/>
                <a:gd name="connsiteX52" fmla="*/ 842361 w 891408"/>
                <a:gd name="connsiteY52" fmla="*/ 429691 h 774436"/>
                <a:gd name="connsiteX53" fmla="*/ 814409 w 891408"/>
                <a:gd name="connsiteY53" fmla="*/ 329579 h 774436"/>
                <a:gd name="connsiteX54" fmla="*/ 773186 w 891408"/>
                <a:gd name="connsiteY54" fmla="*/ 316148 h 774436"/>
                <a:gd name="connsiteX55" fmla="*/ 771895 w 891408"/>
                <a:gd name="connsiteY55" fmla="*/ 284283 h 774436"/>
                <a:gd name="connsiteX56" fmla="*/ 800009 w 891408"/>
                <a:gd name="connsiteY56" fmla="*/ 240559 h 774436"/>
                <a:gd name="connsiteX57" fmla="*/ 823766 w 891408"/>
                <a:gd name="connsiteY57" fmla="*/ 232129 h 774436"/>
                <a:gd name="connsiteX58" fmla="*/ 804083 w 891408"/>
                <a:gd name="connsiteY58" fmla="*/ 168964 h 774436"/>
                <a:gd name="connsiteX59" fmla="*/ 750881 w 891408"/>
                <a:gd name="connsiteY59" fmla="*/ 46305 h 774436"/>
                <a:gd name="connsiteX60" fmla="*/ 703245 w 891408"/>
                <a:gd name="connsiteY60" fmla="*/ 26258 h 774436"/>
                <a:gd name="connsiteX61" fmla="*/ 460628 w 891408"/>
                <a:gd name="connsiteY61" fmla="*/ 56711 h 774436"/>
                <a:gd name="connsiteX62" fmla="*/ 419688 w 891408"/>
                <a:gd name="connsiteY62" fmla="*/ 54453 h 774436"/>
                <a:gd name="connsiteX63" fmla="*/ 412751 w 891408"/>
                <a:gd name="connsiteY63" fmla="*/ 58970 h 774436"/>
                <a:gd name="connsiteX64" fmla="*/ 383508 w 891408"/>
                <a:gd name="connsiteY64" fmla="*/ 65948 h 774436"/>
                <a:gd name="connsiteX65" fmla="*/ 361686 w 891408"/>
                <a:gd name="connsiteY65" fmla="*/ 64536 h 774436"/>
                <a:gd name="connsiteX66" fmla="*/ 348214 w 891408"/>
                <a:gd name="connsiteY66" fmla="*/ 58970 h 774436"/>
                <a:gd name="connsiteX67" fmla="*/ 345673 w 891408"/>
                <a:gd name="connsiteY67" fmla="*/ 40416 h 774436"/>
                <a:gd name="connsiteX68" fmla="*/ 330346 w 891408"/>
                <a:gd name="connsiteY68" fmla="*/ 19320 h 774436"/>
                <a:gd name="connsiteX69" fmla="*/ 328248 w 891408"/>
                <a:gd name="connsiteY69" fmla="*/ 9801 h 774436"/>
                <a:gd name="connsiteX70" fmla="*/ 350997 w 891408"/>
                <a:gd name="connsiteY70" fmla="*/ 16981 h 774436"/>
                <a:gd name="connsiteX71" fmla="*/ 363300 w 891408"/>
                <a:gd name="connsiteY71" fmla="*/ 30655 h 774436"/>
                <a:gd name="connsiteX72" fmla="*/ 367010 w 891408"/>
                <a:gd name="connsiteY72" fmla="*/ 29041 h 774436"/>
                <a:gd name="connsiteX73" fmla="*/ 362816 w 891408"/>
                <a:gd name="connsiteY73" fmla="*/ 21136 h 774436"/>
                <a:gd name="connsiteX74" fmla="*/ 339623 w 891408"/>
                <a:gd name="connsiteY74" fmla="*/ 7906 h 774436"/>
                <a:gd name="connsiteX75" fmla="*/ 322440 w 891408"/>
                <a:gd name="connsiteY75" fmla="*/ 3025 h 774436"/>
                <a:gd name="connsiteX76" fmla="*/ 280532 w 891408"/>
                <a:gd name="connsiteY76" fmla="*/ 10890 h 774436"/>
                <a:gd name="connsiteX77" fmla="*/ 236728 w 891408"/>
                <a:gd name="connsiteY77" fmla="*/ 25290 h 774436"/>
                <a:gd name="connsiteX78" fmla="*/ 202321 w 891408"/>
                <a:gd name="connsiteY78" fmla="*/ 53242 h 774436"/>
                <a:gd name="connsiteX79" fmla="*/ 178483 w 891408"/>
                <a:gd name="connsiteY79" fmla="*/ 58244 h 774436"/>
                <a:gd name="connsiteX80" fmla="*/ 160534 w 891408"/>
                <a:gd name="connsiteY80" fmla="*/ 86479 h 774436"/>
                <a:gd name="connsiteX81" fmla="*/ 147022 w 891408"/>
                <a:gd name="connsiteY81" fmla="*/ 100314 h 774436"/>
                <a:gd name="connsiteX82" fmla="*/ 129960 w 891408"/>
                <a:gd name="connsiteY82" fmla="*/ 104146 h 774436"/>
                <a:gd name="connsiteX83" fmla="*/ 36705 w 891408"/>
                <a:gd name="connsiteY83" fmla="*/ 146215 h 774436"/>
                <a:gd name="connsiteX84" fmla="*/ 14077 w 891408"/>
                <a:gd name="connsiteY84" fmla="*/ 159163 h 774436"/>
                <a:gd name="connsiteX85" fmla="*/ 3025 w 891408"/>
                <a:gd name="connsiteY85" fmla="*/ 160857 h 774436"/>
                <a:gd name="connsiteX86" fmla="*/ 8511 w 891408"/>
                <a:gd name="connsiteY86" fmla="*/ 191391 h 77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91408" h="774436">
                  <a:moveTo>
                    <a:pt x="8511" y="191391"/>
                  </a:moveTo>
                  <a:lnTo>
                    <a:pt x="25774" y="251046"/>
                  </a:lnTo>
                  <a:lnTo>
                    <a:pt x="14763" y="302958"/>
                  </a:lnTo>
                  <a:lnTo>
                    <a:pt x="14077" y="313485"/>
                  </a:lnTo>
                  <a:lnTo>
                    <a:pt x="50500" y="346238"/>
                  </a:lnTo>
                  <a:lnTo>
                    <a:pt x="43240" y="374069"/>
                  </a:lnTo>
                  <a:lnTo>
                    <a:pt x="62358" y="424367"/>
                  </a:lnTo>
                  <a:lnTo>
                    <a:pt x="57760" y="465146"/>
                  </a:lnTo>
                  <a:lnTo>
                    <a:pt x="65142" y="485515"/>
                  </a:lnTo>
                  <a:lnTo>
                    <a:pt x="84180" y="505562"/>
                  </a:lnTo>
                  <a:lnTo>
                    <a:pt x="97531" y="533474"/>
                  </a:lnTo>
                  <a:lnTo>
                    <a:pt x="77161" y="588733"/>
                  </a:lnTo>
                  <a:lnTo>
                    <a:pt x="89060" y="583127"/>
                  </a:lnTo>
                  <a:lnTo>
                    <a:pt x="98660" y="557715"/>
                  </a:lnTo>
                  <a:lnTo>
                    <a:pt x="123748" y="573527"/>
                  </a:lnTo>
                  <a:lnTo>
                    <a:pt x="130565" y="592040"/>
                  </a:lnTo>
                  <a:lnTo>
                    <a:pt x="181509" y="612329"/>
                  </a:lnTo>
                  <a:lnTo>
                    <a:pt x="206355" y="603334"/>
                  </a:lnTo>
                  <a:lnTo>
                    <a:pt x="231484" y="619549"/>
                  </a:lnTo>
                  <a:lnTo>
                    <a:pt x="221239" y="647058"/>
                  </a:lnTo>
                  <a:lnTo>
                    <a:pt x="251248" y="679770"/>
                  </a:lnTo>
                  <a:lnTo>
                    <a:pt x="267786" y="665289"/>
                  </a:lnTo>
                  <a:lnTo>
                    <a:pt x="252256" y="641976"/>
                  </a:lnTo>
                  <a:lnTo>
                    <a:pt x="279765" y="628705"/>
                  </a:lnTo>
                  <a:lnTo>
                    <a:pt x="316470" y="648107"/>
                  </a:lnTo>
                  <a:lnTo>
                    <a:pt x="344705" y="641895"/>
                  </a:lnTo>
                  <a:lnTo>
                    <a:pt x="360799" y="667306"/>
                  </a:lnTo>
                  <a:lnTo>
                    <a:pt x="351199" y="679810"/>
                  </a:lnTo>
                  <a:lnTo>
                    <a:pt x="361242" y="686062"/>
                  </a:lnTo>
                  <a:lnTo>
                    <a:pt x="378667" y="673598"/>
                  </a:lnTo>
                  <a:lnTo>
                    <a:pt x="410855" y="690257"/>
                  </a:lnTo>
                  <a:lnTo>
                    <a:pt x="437073" y="696105"/>
                  </a:lnTo>
                  <a:lnTo>
                    <a:pt x="446027" y="718492"/>
                  </a:lnTo>
                  <a:lnTo>
                    <a:pt x="463290" y="731843"/>
                  </a:lnTo>
                  <a:lnTo>
                    <a:pt x="463290" y="748340"/>
                  </a:lnTo>
                  <a:lnTo>
                    <a:pt x="479667" y="751687"/>
                  </a:lnTo>
                  <a:lnTo>
                    <a:pt x="507417" y="721960"/>
                  </a:lnTo>
                  <a:lnTo>
                    <a:pt x="554610" y="754188"/>
                  </a:lnTo>
                  <a:lnTo>
                    <a:pt x="557151" y="770403"/>
                  </a:lnTo>
                  <a:lnTo>
                    <a:pt x="568364" y="774315"/>
                  </a:lnTo>
                  <a:lnTo>
                    <a:pt x="604908" y="735029"/>
                  </a:lnTo>
                  <a:lnTo>
                    <a:pt x="645243" y="742531"/>
                  </a:lnTo>
                  <a:lnTo>
                    <a:pt x="678358" y="712199"/>
                  </a:lnTo>
                  <a:lnTo>
                    <a:pt x="739990" y="718451"/>
                  </a:lnTo>
                  <a:lnTo>
                    <a:pt x="765200" y="743661"/>
                  </a:lnTo>
                  <a:lnTo>
                    <a:pt x="812836" y="750719"/>
                  </a:lnTo>
                  <a:lnTo>
                    <a:pt x="797508" y="685376"/>
                  </a:lnTo>
                  <a:lnTo>
                    <a:pt x="871766" y="558078"/>
                  </a:lnTo>
                  <a:lnTo>
                    <a:pt x="873540" y="556949"/>
                  </a:lnTo>
                  <a:cubicBezTo>
                    <a:pt x="880317" y="552714"/>
                    <a:pt x="888343" y="547228"/>
                    <a:pt x="891772" y="544405"/>
                  </a:cubicBezTo>
                  <a:lnTo>
                    <a:pt x="891772" y="504432"/>
                  </a:lnTo>
                  <a:lnTo>
                    <a:pt x="887093" y="491202"/>
                  </a:lnTo>
                  <a:lnTo>
                    <a:pt x="842361" y="429691"/>
                  </a:lnTo>
                  <a:lnTo>
                    <a:pt x="814409" y="329579"/>
                  </a:lnTo>
                  <a:lnTo>
                    <a:pt x="773186" y="316148"/>
                  </a:lnTo>
                  <a:lnTo>
                    <a:pt x="771895" y="284283"/>
                  </a:lnTo>
                  <a:lnTo>
                    <a:pt x="800009" y="240559"/>
                  </a:lnTo>
                  <a:lnTo>
                    <a:pt x="823766" y="232129"/>
                  </a:lnTo>
                  <a:lnTo>
                    <a:pt x="804083" y="168964"/>
                  </a:lnTo>
                  <a:lnTo>
                    <a:pt x="750881" y="46305"/>
                  </a:lnTo>
                  <a:lnTo>
                    <a:pt x="703245" y="26258"/>
                  </a:lnTo>
                  <a:lnTo>
                    <a:pt x="460628" y="56711"/>
                  </a:lnTo>
                  <a:lnTo>
                    <a:pt x="419688" y="54453"/>
                  </a:lnTo>
                  <a:lnTo>
                    <a:pt x="412751" y="58970"/>
                  </a:lnTo>
                  <a:lnTo>
                    <a:pt x="383508" y="65948"/>
                  </a:lnTo>
                  <a:lnTo>
                    <a:pt x="361686" y="64536"/>
                  </a:lnTo>
                  <a:lnTo>
                    <a:pt x="348214" y="58970"/>
                  </a:lnTo>
                  <a:lnTo>
                    <a:pt x="345673" y="40416"/>
                  </a:lnTo>
                  <a:lnTo>
                    <a:pt x="330346" y="19320"/>
                  </a:lnTo>
                  <a:lnTo>
                    <a:pt x="328248" y="9801"/>
                  </a:lnTo>
                  <a:lnTo>
                    <a:pt x="350997" y="16981"/>
                  </a:lnTo>
                  <a:lnTo>
                    <a:pt x="363300" y="30655"/>
                  </a:lnTo>
                  <a:lnTo>
                    <a:pt x="367010" y="29041"/>
                  </a:lnTo>
                  <a:lnTo>
                    <a:pt x="362816" y="21136"/>
                  </a:lnTo>
                  <a:lnTo>
                    <a:pt x="339623" y="7906"/>
                  </a:lnTo>
                  <a:lnTo>
                    <a:pt x="322440" y="3025"/>
                  </a:lnTo>
                  <a:lnTo>
                    <a:pt x="280532" y="10890"/>
                  </a:lnTo>
                  <a:lnTo>
                    <a:pt x="236728" y="25290"/>
                  </a:lnTo>
                  <a:lnTo>
                    <a:pt x="202321" y="53242"/>
                  </a:lnTo>
                  <a:lnTo>
                    <a:pt x="178483" y="58244"/>
                  </a:lnTo>
                  <a:lnTo>
                    <a:pt x="160534" y="86479"/>
                  </a:lnTo>
                  <a:lnTo>
                    <a:pt x="147022" y="100314"/>
                  </a:lnTo>
                  <a:lnTo>
                    <a:pt x="129960" y="104146"/>
                  </a:lnTo>
                  <a:lnTo>
                    <a:pt x="36705" y="146215"/>
                  </a:lnTo>
                  <a:lnTo>
                    <a:pt x="14077" y="159163"/>
                  </a:lnTo>
                  <a:lnTo>
                    <a:pt x="3025" y="160857"/>
                  </a:lnTo>
                  <a:lnTo>
                    <a:pt x="8511" y="191391"/>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chemeClr val="accent1"/>
                </a:solidFill>
                <a:effectLst/>
                <a:uLnTx/>
                <a:uFillTx/>
                <a:latin typeface="Roboto" panose="02000000000000000000" pitchFamily="2" charset="0"/>
                <a:ea typeface="+mn-ea"/>
                <a:cs typeface="+mn-cs"/>
              </a:endParaRPr>
            </a:p>
          </p:txBody>
        </p:sp>
        <p:sp>
          <p:nvSpPr>
            <p:cNvPr id="406" name="Forme libre : forme 1515">
              <a:extLst>
                <a:ext uri="{FF2B5EF4-FFF2-40B4-BE49-F238E27FC236}">
                  <a16:creationId xmlns:a16="http://schemas.microsoft.com/office/drawing/2014/main" id="{83EF53BA-343B-40F8-898B-1A37F69F9EDD}"/>
                </a:ext>
              </a:extLst>
            </p:cNvPr>
            <p:cNvSpPr/>
            <p:nvPr/>
          </p:nvSpPr>
          <p:spPr>
            <a:xfrm>
              <a:off x="8113688" y="4632765"/>
              <a:ext cx="387218" cy="326715"/>
            </a:xfrm>
            <a:custGeom>
              <a:avLst/>
              <a:gdLst>
                <a:gd name="connsiteX0" fmla="*/ 386613 w 387218"/>
                <a:gd name="connsiteY0" fmla="*/ 135083 h 326715"/>
                <a:gd name="connsiteX1" fmla="*/ 338816 w 387218"/>
                <a:gd name="connsiteY1" fmla="*/ 117577 h 326715"/>
                <a:gd name="connsiteX2" fmla="*/ 350110 w 387218"/>
                <a:gd name="connsiteY2" fmla="*/ 46022 h 326715"/>
                <a:gd name="connsiteX3" fmla="*/ 350957 w 387218"/>
                <a:gd name="connsiteY3" fmla="*/ 20248 h 326715"/>
                <a:gd name="connsiteX4" fmla="*/ 328490 w 387218"/>
                <a:gd name="connsiteY4" fmla="*/ 17949 h 326715"/>
                <a:gd name="connsiteX5" fmla="*/ 308444 w 387218"/>
                <a:gd name="connsiteY5" fmla="*/ 29203 h 326715"/>
                <a:gd name="connsiteX6" fmla="*/ 280774 w 387218"/>
                <a:gd name="connsiteY6" fmla="*/ 14117 h 326715"/>
                <a:gd name="connsiteX7" fmla="*/ 163559 w 387218"/>
                <a:gd name="connsiteY7" fmla="*/ 5244 h 326715"/>
                <a:gd name="connsiteX8" fmla="*/ 134720 w 387218"/>
                <a:gd name="connsiteY8" fmla="*/ 17263 h 326715"/>
                <a:gd name="connsiteX9" fmla="*/ 103137 w 387218"/>
                <a:gd name="connsiteY9" fmla="*/ 3912 h 326715"/>
                <a:gd name="connsiteX10" fmla="*/ 79622 w 387218"/>
                <a:gd name="connsiteY10" fmla="*/ 3025 h 326715"/>
                <a:gd name="connsiteX11" fmla="*/ 56389 w 387218"/>
                <a:gd name="connsiteY11" fmla="*/ 35535 h 326715"/>
                <a:gd name="connsiteX12" fmla="*/ 26500 w 387218"/>
                <a:gd name="connsiteY12" fmla="*/ 30857 h 326715"/>
                <a:gd name="connsiteX13" fmla="*/ 12867 w 387218"/>
                <a:gd name="connsiteY13" fmla="*/ 16134 h 326715"/>
                <a:gd name="connsiteX14" fmla="*/ 5808 w 387218"/>
                <a:gd name="connsiteY14" fmla="*/ 17465 h 326715"/>
                <a:gd name="connsiteX15" fmla="*/ 3025 w 387218"/>
                <a:gd name="connsiteY15" fmla="*/ 62398 h 326715"/>
                <a:gd name="connsiteX16" fmla="*/ 32954 w 387218"/>
                <a:gd name="connsiteY16" fmla="*/ 86963 h 326715"/>
                <a:gd name="connsiteX17" fmla="*/ 58244 w 387218"/>
                <a:gd name="connsiteY17" fmla="*/ 134115 h 326715"/>
                <a:gd name="connsiteX18" fmla="*/ 163519 w 387218"/>
                <a:gd name="connsiteY18" fmla="*/ 234832 h 326715"/>
                <a:gd name="connsiteX19" fmla="*/ 211881 w 387218"/>
                <a:gd name="connsiteY19" fmla="*/ 282064 h 326715"/>
                <a:gd name="connsiteX20" fmla="*/ 288155 w 387218"/>
                <a:gd name="connsiteY20" fmla="*/ 324457 h 326715"/>
                <a:gd name="connsiteX21" fmla="*/ 289930 w 387218"/>
                <a:gd name="connsiteY21" fmla="*/ 323085 h 326715"/>
                <a:gd name="connsiteX22" fmla="*/ 284444 w 387218"/>
                <a:gd name="connsiteY22" fmla="*/ 290131 h 326715"/>
                <a:gd name="connsiteX23" fmla="*/ 306629 w 387218"/>
                <a:gd name="connsiteY23" fmla="*/ 261776 h 326715"/>
                <a:gd name="connsiteX24" fmla="*/ 331112 w 387218"/>
                <a:gd name="connsiteY24" fmla="*/ 204298 h 326715"/>
                <a:gd name="connsiteX25" fmla="*/ 366284 w 387218"/>
                <a:gd name="connsiteY25" fmla="*/ 201878 h 326715"/>
                <a:gd name="connsiteX26" fmla="*/ 366486 w 387218"/>
                <a:gd name="connsiteY26" fmla="*/ 198127 h 326715"/>
                <a:gd name="connsiteX27" fmla="*/ 375198 w 387218"/>
                <a:gd name="connsiteY27" fmla="*/ 196876 h 326715"/>
                <a:gd name="connsiteX28" fmla="*/ 377134 w 387218"/>
                <a:gd name="connsiteY28" fmla="*/ 185461 h 326715"/>
                <a:gd name="connsiteX29" fmla="*/ 355596 w 387218"/>
                <a:gd name="connsiteY29" fmla="*/ 146699 h 326715"/>
                <a:gd name="connsiteX30" fmla="*/ 386613 w 387218"/>
                <a:gd name="connsiteY30" fmla="*/ 141294 h 3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7218" h="326715">
                  <a:moveTo>
                    <a:pt x="386613" y="135083"/>
                  </a:moveTo>
                  <a:lnTo>
                    <a:pt x="338816" y="117577"/>
                  </a:lnTo>
                  <a:lnTo>
                    <a:pt x="350110" y="46022"/>
                  </a:lnTo>
                  <a:lnTo>
                    <a:pt x="350957" y="20248"/>
                  </a:lnTo>
                  <a:lnTo>
                    <a:pt x="328490" y="17949"/>
                  </a:lnTo>
                  <a:lnTo>
                    <a:pt x="308444" y="29203"/>
                  </a:lnTo>
                  <a:lnTo>
                    <a:pt x="280774" y="14117"/>
                  </a:lnTo>
                  <a:lnTo>
                    <a:pt x="163559" y="5244"/>
                  </a:lnTo>
                  <a:lnTo>
                    <a:pt x="134720" y="17263"/>
                  </a:lnTo>
                  <a:lnTo>
                    <a:pt x="103137" y="3912"/>
                  </a:lnTo>
                  <a:lnTo>
                    <a:pt x="79622" y="3025"/>
                  </a:lnTo>
                  <a:lnTo>
                    <a:pt x="56389" y="35535"/>
                  </a:lnTo>
                  <a:lnTo>
                    <a:pt x="26500" y="30857"/>
                  </a:lnTo>
                  <a:lnTo>
                    <a:pt x="12867" y="16134"/>
                  </a:lnTo>
                  <a:lnTo>
                    <a:pt x="5808" y="17465"/>
                  </a:lnTo>
                  <a:lnTo>
                    <a:pt x="3025" y="62398"/>
                  </a:lnTo>
                  <a:lnTo>
                    <a:pt x="32954" y="86963"/>
                  </a:lnTo>
                  <a:lnTo>
                    <a:pt x="58244" y="134115"/>
                  </a:lnTo>
                  <a:lnTo>
                    <a:pt x="163519" y="234832"/>
                  </a:lnTo>
                  <a:lnTo>
                    <a:pt x="211881" y="282064"/>
                  </a:lnTo>
                  <a:lnTo>
                    <a:pt x="288155" y="324457"/>
                  </a:lnTo>
                  <a:lnTo>
                    <a:pt x="289930" y="323085"/>
                  </a:lnTo>
                  <a:lnTo>
                    <a:pt x="284444" y="290131"/>
                  </a:lnTo>
                  <a:lnTo>
                    <a:pt x="306629" y="261776"/>
                  </a:lnTo>
                  <a:lnTo>
                    <a:pt x="331112" y="204298"/>
                  </a:lnTo>
                  <a:lnTo>
                    <a:pt x="366284" y="201878"/>
                  </a:lnTo>
                  <a:lnTo>
                    <a:pt x="366486" y="198127"/>
                  </a:lnTo>
                  <a:lnTo>
                    <a:pt x="375198" y="196876"/>
                  </a:lnTo>
                  <a:lnTo>
                    <a:pt x="377134" y="185461"/>
                  </a:lnTo>
                  <a:lnTo>
                    <a:pt x="355596" y="146699"/>
                  </a:lnTo>
                  <a:lnTo>
                    <a:pt x="386613" y="14129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407" name="Forme libre : forme 1516">
              <a:extLst>
                <a:ext uri="{FF2B5EF4-FFF2-40B4-BE49-F238E27FC236}">
                  <a16:creationId xmlns:a16="http://schemas.microsoft.com/office/drawing/2014/main" id="{BDAC21EC-F015-4C70-8A40-B494425D9607}"/>
                </a:ext>
              </a:extLst>
            </p:cNvPr>
            <p:cNvSpPr/>
            <p:nvPr/>
          </p:nvSpPr>
          <p:spPr>
            <a:xfrm>
              <a:off x="7197070" y="4401926"/>
              <a:ext cx="1258459" cy="1254426"/>
            </a:xfrm>
            <a:custGeom>
              <a:avLst/>
              <a:gdLst>
                <a:gd name="connsiteX0" fmla="*/ 1253297 w 1258459"/>
                <a:gd name="connsiteY0" fmla="*/ 913633 h 1254425"/>
                <a:gd name="connsiteX1" fmla="*/ 1232282 w 1258459"/>
                <a:gd name="connsiteY1" fmla="*/ 885076 h 1254425"/>
                <a:gd name="connsiteX2" fmla="*/ 1197755 w 1258459"/>
                <a:gd name="connsiteY2" fmla="*/ 865231 h 1254425"/>
                <a:gd name="connsiteX3" fmla="*/ 1196263 w 1258459"/>
                <a:gd name="connsiteY3" fmla="*/ 853816 h 1254425"/>
                <a:gd name="connsiteX4" fmla="*/ 1159033 w 1258459"/>
                <a:gd name="connsiteY4" fmla="*/ 836996 h 1254425"/>
                <a:gd name="connsiteX5" fmla="*/ 1129588 w 1258459"/>
                <a:gd name="connsiteY5" fmla="*/ 829494 h 1254425"/>
                <a:gd name="connsiteX6" fmla="*/ 1104661 w 1258459"/>
                <a:gd name="connsiteY6" fmla="*/ 807552 h 1254425"/>
                <a:gd name="connsiteX7" fmla="*/ 1054807 w 1258459"/>
                <a:gd name="connsiteY7" fmla="*/ 793435 h 1254425"/>
                <a:gd name="connsiteX8" fmla="*/ 962278 w 1258459"/>
                <a:gd name="connsiteY8" fmla="*/ 758302 h 1254425"/>
                <a:gd name="connsiteX9" fmla="*/ 957478 w 1258459"/>
                <a:gd name="connsiteY9" fmla="*/ 749308 h 1254425"/>
                <a:gd name="connsiteX10" fmla="*/ 957478 w 1258459"/>
                <a:gd name="connsiteY10" fmla="*/ 737893 h 1254425"/>
                <a:gd name="connsiteX11" fmla="*/ 986600 w 1258459"/>
                <a:gd name="connsiteY11" fmla="*/ 712643 h 1254425"/>
                <a:gd name="connsiteX12" fmla="*/ 986600 w 1258459"/>
                <a:gd name="connsiteY12" fmla="*/ 700623 h 1254425"/>
                <a:gd name="connsiteX13" fmla="*/ 976072 w 1258459"/>
                <a:gd name="connsiteY13" fmla="*/ 691305 h 1254425"/>
                <a:gd name="connsiteX14" fmla="*/ 960140 w 1258459"/>
                <a:gd name="connsiteY14" fmla="*/ 692193 h 1254425"/>
                <a:gd name="connsiteX15" fmla="*/ 910286 w 1258459"/>
                <a:gd name="connsiteY15" fmla="*/ 697598 h 1254425"/>
                <a:gd name="connsiteX16" fmla="*/ 867329 w 1258459"/>
                <a:gd name="connsiteY16" fmla="*/ 697598 h 1254425"/>
                <a:gd name="connsiteX17" fmla="*/ 857729 w 1258459"/>
                <a:gd name="connsiteY17" fmla="*/ 687675 h 1254425"/>
                <a:gd name="connsiteX18" fmla="*/ 842119 w 1258459"/>
                <a:gd name="connsiteY18" fmla="*/ 684086 h 1254425"/>
                <a:gd name="connsiteX19" fmla="*/ 828889 w 1258459"/>
                <a:gd name="connsiteY19" fmla="*/ 676583 h 1254425"/>
                <a:gd name="connsiteX20" fmla="*/ 827074 w 1258459"/>
                <a:gd name="connsiteY20" fmla="*/ 669081 h 1254425"/>
                <a:gd name="connsiteX21" fmla="*/ 821952 w 1258459"/>
                <a:gd name="connsiteY21" fmla="*/ 663958 h 1254425"/>
                <a:gd name="connsiteX22" fmla="*/ 812634 w 1258459"/>
                <a:gd name="connsiteY22" fmla="*/ 663353 h 1254425"/>
                <a:gd name="connsiteX23" fmla="*/ 759150 w 1258459"/>
                <a:gd name="connsiteY23" fmla="*/ 618299 h 1254425"/>
                <a:gd name="connsiteX24" fmla="*/ 735432 w 1258459"/>
                <a:gd name="connsiteY24" fmla="*/ 570219 h 1254425"/>
                <a:gd name="connsiteX25" fmla="*/ 731238 w 1258459"/>
                <a:gd name="connsiteY25" fmla="*/ 544969 h 1254425"/>
                <a:gd name="connsiteX26" fmla="*/ 711110 w 1258459"/>
                <a:gd name="connsiteY26" fmla="*/ 498705 h 1254425"/>
                <a:gd name="connsiteX27" fmla="*/ 714095 w 1258459"/>
                <a:gd name="connsiteY27" fmla="*/ 494510 h 1254425"/>
                <a:gd name="connsiteX28" fmla="*/ 706593 w 1258459"/>
                <a:gd name="connsiteY28" fmla="*/ 476480 h 1254425"/>
                <a:gd name="connsiteX29" fmla="*/ 692193 w 1258459"/>
                <a:gd name="connsiteY29" fmla="*/ 465952 h 1254425"/>
                <a:gd name="connsiteX30" fmla="*/ 665169 w 1258459"/>
                <a:gd name="connsiteY30" fmla="*/ 453045 h 1254425"/>
                <a:gd name="connsiteX31" fmla="*/ 635724 w 1258459"/>
                <a:gd name="connsiteY31" fmla="*/ 428723 h 1254425"/>
                <a:gd name="connsiteX32" fmla="*/ 593977 w 1258459"/>
                <a:gd name="connsiteY32" fmla="*/ 412791 h 1254425"/>
                <a:gd name="connsiteX33" fmla="*/ 570260 w 1258459"/>
                <a:gd name="connsiteY33" fmla="*/ 383669 h 1254425"/>
                <a:gd name="connsiteX34" fmla="*/ 561547 w 1258459"/>
                <a:gd name="connsiteY34" fmla="*/ 341317 h 1254425"/>
                <a:gd name="connsiteX35" fmla="*/ 557635 w 1258459"/>
                <a:gd name="connsiteY35" fmla="*/ 329902 h 1254425"/>
                <a:gd name="connsiteX36" fmla="*/ 558845 w 1258459"/>
                <a:gd name="connsiteY36" fmla="*/ 305862 h 1254425"/>
                <a:gd name="connsiteX37" fmla="*/ 562435 w 1258459"/>
                <a:gd name="connsiteY37" fmla="*/ 303765 h 1254425"/>
                <a:gd name="connsiteX38" fmla="*/ 569332 w 1258459"/>
                <a:gd name="connsiteY38" fmla="*/ 307959 h 1254425"/>
                <a:gd name="connsiteX39" fmla="*/ 578044 w 1258459"/>
                <a:gd name="connsiteY39" fmla="*/ 305862 h 1254425"/>
                <a:gd name="connsiteX40" fmla="*/ 584054 w 1258459"/>
                <a:gd name="connsiteY40" fmla="*/ 286340 h 1254425"/>
                <a:gd name="connsiteX41" fmla="*/ 566952 w 1258459"/>
                <a:gd name="connsiteY41" fmla="*/ 270407 h 1254425"/>
                <a:gd name="connsiteX42" fmla="*/ 562152 w 1258459"/>
                <a:gd name="connsiteY42" fmla="*/ 250562 h 1254425"/>
                <a:gd name="connsiteX43" fmla="*/ 553722 w 1258459"/>
                <a:gd name="connsiteY43" fmla="*/ 249352 h 1254425"/>
                <a:gd name="connsiteX44" fmla="*/ 550132 w 1258459"/>
                <a:gd name="connsiteY44" fmla="*/ 245440 h 1254425"/>
                <a:gd name="connsiteX45" fmla="*/ 545938 w 1258459"/>
                <a:gd name="connsiteY45" fmla="*/ 238220 h 1254425"/>
                <a:gd name="connsiteX46" fmla="*/ 554045 w 1258459"/>
                <a:gd name="connsiteY46" fmla="*/ 230395 h 1254425"/>
                <a:gd name="connsiteX47" fmla="*/ 553763 w 1258459"/>
                <a:gd name="connsiteY47" fmla="*/ 214785 h 1254425"/>
                <a:gd name="connsiteX48" fmla="*/ 578690 w 1258459"/>
                <a:gd name="connsiteY48" fmla="*/ 202160 h 1254425"/>
                <a:gd name="connsiteX49" fmla="*/ 582602 w 1258459"/>
                <a:gd name="connsiteY49" fmla="*/ 204257 h 1254425"/>
                <a:gd name="connsiteX50" fmla="*/ 582320 w 1258459"/>
                <a:gd name="connsiteY50" fmla="*/ 210550 h 1254425"/>
                <a:gd name="connsiteX51" fmla="*/ 587725 w 1258459"/>
                <a:gd name="connsiteY51" fmla="*/ 211760 h 1254425"/>
                <a:gd name="connsiteX52" fmla="*/ 621364 w 1258459"/>
                <a:gd name="connsiteY52" fmla="*/ 190140 h 1254425"/>
                <a:gd name="connsiteX53" fmla="*/ 632779 w 1258459"/>
                <a:gd name="connsiteY53" fmla="*/ 187438 h 1254425"/>
                <a:gd name="connsiteX54" fmla="*/ 637579 w 1258459"/>
                <a:gd name="connsiteY54" fmla="*/ 182920 h 1254425"/>
                <a:gd name="connsiteX55" fmla="*/ 637579 w 1258459"/>
                <a:gd name="connsiteY55" fmla="*/ 174490 h 1254425"/>
                <a:gd name="connsiteX56" fmla="*/ 642379 w 1258459"/>
                <a:gd name="connsiteY56" fmla="*/ 169973 h 1254425"/>
                <a:gd name="connsiteX57" fmla="*/ 649881 w 1258459"/>
                <a:gd name="connsiteY57" fmla="*/ 170255 h 1254425"/>
                <a:gd name="connsiteX58" fmla="*/ 660409 w 1258459"/>
                <a:gd name="connsiteY58" fmla="*/ 172958 h 1254425"/>
                <a:gd name="connsiteX59" fmla="*/ 667024 w 1258459"/>
                <a:gd name="connsiteY59" fmla="*/ 178967 h 1254425"/>
                <a:gd name="connsiteX60" fmla="*/ 670936 w 1258459"/>
                <a:gd name="connsiteY60" fmla="*/ 179855 h 1254425"/>
                <a:gd name="connsiteX61" fmla="*/ 685659 w 1258459"/>
                <a:gd name="connsiteY61" fmla="*/ 164245 h 1254425"/>
                <a:gd name="connsiteX62" fmla="*/ 692193 w 1258459"/>
                <a:gd name="connsiteY62" fmla="*/ 167593 h 1254425"/>
                <a:gd name="connsiteX63" fmla="*/ 668032 w 1258459"/>
                <a:gd name="connsiteY63" fmla="*/ 114270 h 1254425"/>
                <a:gd name="connsiteX64" fmla="*/ 662426 w 1258459"/>
                <a:gd name="connsiteY64" fmla="*/ 100798 h 1254425"/>
                <a:gd name="connsiteX65" fmla="*/ 673679 w 1258459"/>
                <a:gd name="connsiteY65" fmla="*/ 71918 h 1254425"/>
                <a:gd name="connsiteX66" fmla="*/ 562031 w 1258459"/>
                <a:gd name="connsiteY66" fmla="*/ 57316 h 1254425"/>
                <a:gd name="connsiteX67" fmla="*/ 532748 w 1258459"/>
                <a:gd name="connsiteY67" fmla="*/ 3025 h 1254425"/>
                <a:gd name="connsiteX68" fmla="*/ 513468 w 1258459"/>
                <a:gd name="connsiteY68" fmla="*/ 15166 h 1254425"/>
                <a:gd name="connsiteX69" fmla="*/ 455425 w 1258459"/>
                <a:gd name="connsiteY69" fmla="*/ 16941 h 1254425"/>
                <a:gd name="connsiteX70" fmla="*/ 435863 w 1258459"/>
                <a:gd name="connsiteY70" fmla="*/ 48644 h 1254425"/>
                <a:gd name="connsiteX71" fmla="*/ 411500 w 1258459"/>
                <a:gd name="connsiteY71" fmla="*/ 48644 h 1254425"/>
                <a:gd name="connsiteX72" fmla="*/ 384798 w 1258459"/>
                <a:gd name="connsiteY72" fmla="*/ 28315 h 1254425"/>
                <a:gd name="connsiteX73" fmla="*/ 384879 w 1258459"/>
                <a:gd name="connsiteY73" fmla="*/ 29687 h 1254425"/>
                <a:gd name="connsiteX74" fmla="*/ 386654 w 1258459"/>
                <a:gd name="connsiteY74" fmla="*/ 71958 h 1254425"/>
                <a:gd name="connsiteX75" fmla="*/ 360274 w 1258459"/>
                <a:gd name="connsiteY75" fmla="*/ 82364 h 1254425"/>
                <a:gd name="connsiteX76" fmla="*/ 345350 w 1258459"/>
                <a:gd name="connsiteY76" fmla="*/ 73491 h 1254425"/>
                <a:gd name="connsiteX77" fmla="*/ 343818 w 1258459"/>
                <a:gd name="connsiteY77" fmla="*/ 76233 h 1254425"/>
                <a:gd name="connsiteX78" fmla="*/ 359105 w 1258459"/>
                <a:gd name="connsiteY78" fmla="*/ 96280 h 1254425"/>
                <a:gd name="connsiteX79" fmla="*/ 336154 w 1258459"/>
                <a:gd name="connsiteY79" fmla="*/ 126290 h 1254425"/>
                <a:gd name="connsiteX80" fmla="*/ 317802 w 1258459"/>
                <a:gd name="connsiteY80" fmla="*/ 109268 h 1254425"/>
                <a:gd name="connsiteX81" fmla="*/ 280451 w 1258459"/>
                <a:gd name="connsiteY81" fmla="*/ 112939 h 1254425"/>
                <a:gd name="connsiteX82" fmla="*/ 263954 w 1258459"/>
                <a:gd name="connsiteY82" fmla="*/ 88939 h 1254425"/>
                <a:gd name="connsiteX83" fmla="*/ 272545 w 1258459"/>
                <a:gd name="connsiteY83" fmla="*/ 109066 h 1254425"/>
                <a:gd name="connsiteX84" fmla="*/ 251974 w 1258459"/>
                <a:gd name="connsiteY84" fmla="*/ 137422 h 1254425"/>
                <a:gd name="connsiteX85" fmla="*/ 243141 w 1258459"/>
                <a:gd name="connsiteY85" fmla="*/ 183929 h 1254425"/>
                <a:gd name="connsiteX86" fmla="*/ 216883 w 1258459"/>
                <a:gd name="connsiteY86" fmla="*/ 179734 h 1254425"/>
                <a:gd name="connsiteX87" fmla="*/ 206436 w 1258459"/>
                <a:gd name="connsiteY87" fmla="*/ 144521 h 1254425"/>
                <a:gd name="connsiteX88" fmla="*/ 175337 w 1258459"/>
                <a:gd name="connsiteY88" fmla="*/ 119110 h 1254425"/>
                <a:gd name="connsiteX89" fmla="*/ 172716 w 1258459"/>
                <a:gd name="connsiteY89" fmla="*/ 99668 h 1254425"/>
                <a:gd name="connsiteX90" fmla="*/ 171949 w 1258459"/>
                <a:gd name="connsiteY90" fmla="*/ 98821 h 1254425"/>
                <a:gd name="connsiteX91" fmla="*/ 159526 w 1258459"/>
                <a:gd name="connsiteY91" fmla="*/ 110962 h 1254425"/>
                <a:gd name="connsiteX92" fmla="*/ 156904 w 1258459"/>
                <a:gd name="connsiteY92" fmla="*/ 135526 h 1254425"/>
                <a:gd name="connsiteX93" fmla="*/ 125886 w 1258459"/>
                <a:gd name="connsiteY93" fmla="*/ 158638 h 1254425"/>
                <a:gd name="connsiteX94" fmla="*/ 78533 w 1258459"/>
                <a:gd name="connsiteY94" fmla="*/ 161341 h 1254425"/>
                <a:gd name="connsiteX95" fmla="*/ 42594 w 1258459"/>
                <a:gd name="connsiteY95" fmla="*/ 163559 h 1254425"/>
                <a:gd name="connsiteX96" fmla="*/ 25855 w 1258459"/>
                <a:gd name="connsiteY96" fmla="*/ 182315 h 1254425"/>
                <a:gd name="connsiteX97" fmla="*/ 50096 w 1258459"/>
                <a:gd name="connsiteY97" fmla="*/ 224748 h 1254425"/>
                <a:gd name="connsiteX98" fmla="*/ 47676 w 1258459"/>
                <a:gd name="connsiteY98" fmla="*/ 252579 h 1254425"/>
                <a:gd name="connsiteX99" fmla="*/ 31058 w 1258459"/>
                <a:gd name="connsiteY99" fmla="*/ 265043 h 1254425"/>
                <a:gd name="connsiteX100" fmla="*/ 8954 w 1258459"/>
                <a:gd name="connsiteY100" fmla="*/ 264196 h 1254425"/>
                <a:gd name="connsiteX101" fmla="*/ 3025 w 1258459"/>
                <a:gd name="connsiteY101" fmla="*/ 274078 h 1254425"/>
                <a:gd name="connsiteX102" fmla="*/ 6131 w 1258459"/>
                <a:gd name="connsiteY102" fmla="*/ 279402 h 1254425"/>
                <a:gd name="connsiteX103" fmla="*/ 32026 w 1258459"/>
                <a:gd name="connsiteY103" fmla="*/ 299529 h 1254425"/>
                <a:gd name="connsiteX104" fmla="*/ 40416 w 1258459"/>
                <a:gd name="connsiteY104" fmla="*/ 327038 h 1254425"/>
                <a:gd name="connsiteX105" fmla="*/ 20974 w 1258459"/>
                <a:gd name="connsiteY105" fmla="*/ 360597 h 1254425"/>
                <a:gd name="connsiteX106" fmla="*/ 44934 w 1258459"/>
                <a:gd name="connsiteY106" fmla="*/ 392058 h 1254425"/>
                <a:gd name="connsiteX107" fmla="*/ 97369 w 1258459"/>
                <a:gd name="connsiteY107" fmla="*/ 396899 h 1254425"/>
                <a:gd name="connsiteX108" fmla="*/ 103057 w 1258459"/>
                <a:gd name="connsiteY108" fmla="*/ 419688 h 1254425"/>
                <a:gd name="connsiteX109" fmla="*/ 95474 w 1258459"/>
                <a:gd name="connsiteY109" fmla="*/ 450625 h 1254425"/>
                <a:gd name="connsiteX110" fmla="*/ 103299 w 1258459"/>
                <a:gd name="connsiteY110" fmla="*/ 449859 h 1254425"/>
                <a:gd name="connsiteX111" fmla="*/ 127016 w 1258459"/>
                <a:gd name="connsiteY111" fmla="*/ 439936 h 1254425"/>
                <a:gd name="connsiteX112" fmla="*/ 139036 w 1258459"/>
                <a:gd name="connsiteY112" fmla="*/ 432111 h 1254425"/>
                <a:gd name="connsiteX113" fmla="*/ 142625 w 1258459"/>
                <a:gd name="connsiteY113" fmla="*/ 425496 h 1254425"/>
                <a:gd name="connsiteX114" fmla="*/ 145328 w 1258459"/>
                <a:gd name="connsiteY114" fmla="*/ 417066 h 1254425"/>
                <a:gd name="connsiteX115" fmla="*/ 156138 w 1258459"/>
                <a:gd name="connsiteY115" fmla="*/ 402062 h 1254425"/>
                <a:gd name="connsiteX116" fmla="*/ 163035 w 1258459"/>
                <a:gd name="connsiteY116" fmla="*/ 398149 h 1254425"/>
                <a:gd name="connsiteX117" fmla="*/ 167835 w 1258459"/>
                <a:gd name="connsiteY117" fmla="*/ 393954 h 1254425"/>
                <a:gd name="connsiteX118" fmla="*/ 169327 w 1258459"/>
                <a:gd name="connsiteY118" fmla="*/ 383144 h 1254425"/>
                <a:gd name="connsiteX119" fmla="*/ 195142 w 1258459"/>
                <a:gd name="connsiteY119" fmla="*/ 367535 h 1254425"/>
                <a:gd name="connsiteX120" fmla="*/ 205952 w 1258459"/>
                <a:gd name="connsiteY120" fmla="*/ 363622 h 1254425"/>
                <a:gd name="connsiteX121" fmla="*/ 240196 w 1258459"/>
                <a:gd name="connsiteY121" fmla="*/ 373545 h 1254425"/>
                <a:gd name="connsiteX122" fmla="*/ 248626 w 1258459"/>
                <a:gd name="connsiteY122" fmla="*/ 380160 h 1254425"/>
                <a:gd name="connsiteX123" fmla="*/ 251047 w 1258459"/>
                <a:gd name="connsiteY123" fmla="*/ 378949 h 1254425"/>
                <a:gd name="connsiteX124" fmla="*/ 256734 w 1258459"/>
                <a:gd name="connsiteY124" fmla="*/ 377739 h 1254425"/>
                <a:gd name="connsiteX125" fmla="*/ 266334 w 1258459"/>
                <a:gd name="connsiteY125" fmla="*/ 389437 h 1254425"/>
                <a:gd name="connsiteX126" fmla="*/ 278959 w 1258459"/>
                <a:gd name="connsiteY126" fmla="*/ 395164 h 1254425"/>
                <a:gd name="connsiteX127" fmla="*/ 305983 w 1258459"/>
                <a:gd name="connsiteY127" fmla="*/ 414404 h 1254425"/>
                <a:gd name="connsiteX128" fmla="*/ 312880 w 1258459"/>
                <a:gd name="connsiteY128" fmla="*/ 419527 h 1254425"/>
                <a:gd name="connsiteX129" fmla="*/ 314696 w 1258459"/>
                <a:gd name="connsiteY129" fmla="*/ 412629 h 1254425"/>
                <a:gd name="connsiteX130" fmla="*/ 317398 w 1258459"/>
                <a:gd name="connsiteY130" fmla="*/ 412024 h 1254425"/>
                <a:gd name="connsiteX131" fmla="*/ 325223 w 1258459"/>
                <a:gd name="connsiteY131" fmla="*/ 417147 h 1254425"/>
                <a:gd name="connsiteX132" fmla="*/ 330951 w 1258459"/>
                <a:gd name="connsiteY132" fmla="*/ 417147 h 1254425"/>
                <a:gd name="connsiteX133" fmla="*/ 340873 w 1258459"/>
                <a:gd name="connsiteY133" fmla="*/ 422552 h 1254425"/>
                <a:gd name="connsiteX134" fmla="*/ 357410 w 1258459"/>
                <a:gd name="connsiteY134" fmla="*/ 446592 h 1254425"/>
                <a:gd name="connsiteX135" fmla="*/ 360718 w 1258459"/>
                <a:gd name="connsiteY135" fmla="*/ 490436 h 1254425"/>
                <a:gd name="connsiteX136" fmla="*/ 384153 w 1258459"/>
                <a:gd name="connsiteY136" fmla="*/ 528593 h 1254425"/>
                <a:gd name="connsiteX137" fmla="*/ 384435 w 1258459"/>
                <a:gd name="connsiteY137" fmla="*/ 558925 h 1254425"/>
                <a:gd name="connsiteX138" fmla="*/ 383225 w 1258459"/>
                <a:gd name="connsiteY138" fmla="*/ 569453 h 1254425"/>
                <a:gd name="connsiteX139" fmla="*/ 385040 w 1258459"/>
                <a:gd name="connsiteY139" fmla="*/ 572438 h 1254425"/>
                <a:gd name="connsiteX140" fmla="*/ 396455 w 1258459"/>
                <a:gd name="connsiteY140" fmla="*/ 572720 h 1254425"/>
                <a:gd name="connsiteX141" fmla="*/ 409080 w 1258459"/>
                <a:gd name="connsiteY141" fmla="*/ 578730 h 1254425"/>
                <a:gd name="connsiteX142" fmla="*/ 411500 w 1258459"/>
                <a:gd name="connsiteY142" fmla="*/ 593452 h 1254425"/>
                <a:gd name="connsiteX143" fmla="*/ 423802 w 1258459"/>
                <a:gd name="connsiteY143" fmla="*/ 598575 h 1254425"/>
                <a:gd name="connsiteX144" fmla="*/ 454457 w 1258459"/>
                <a:gd name="connsiteY144" fmla="*/ 630117 h 1254425"/>
                <a:gd name="connsiteX145" fmla="*/ 452037 w 1258459"/>
                <a:gd name="connsiteY145" fmla="*/ 641532 h 1254425"/>
                <a:gd name="connsiteX146" fmla="*/ 443325 w 1258459"/>
                <a:gd name="connsiteY146" fmla="*/ 643629 h 1254425"/>
                <a:gd name="connsiteX147" fmla="*/ 447520 w 1258459"/>
                <a:gd name="connsiteY147" fmla="*/ 651132 h 1254425"/>
                <a:gd name="connsiteX148" fmla="*/ 454739 w 1258459"/>
                <a:gd name="connsiteY148" fmla="*/ 651414 h 1254425"/>
                <a:gd name="connsiteX149" fmla="*/ 461032 w 1258459"/>
                <a:gd name="connsiteY149" fmla="*/ 645687 h 1254425"/>
                <a:gd name="connsiteX150" fmla="*/ 476359 w 1258459"/>
                <a:gd name="connsiteY150" fmla="*/ 647784 h 1254425"/>
                <a:gd name="connsiteX151" fmla="*/ 507014 w 1258459"/>
                <a:gd name="connsiteY151" fmla="*/ 667911 h 1254425"/>
                <a:gd name="connsiteX152" fmla="*/ 506126 w 1258459"/>
                <a:gd name="connsiteY152" fmla="*/ 679608 h 1254425"/>
                <a:gd name="connsiteX153" fmla="*/ 527746 w 1258459"/>
                <a:gd name="connsiteY153" fmla="*/ 707238 h 1254425"/>
                <a:gd name="connsiteX154" fmla="*/ 542146 w 1258459"/>
                <a:gd name="connsiteY154" fmla="*/ 713530 h 1254425"/>
                <a:gd name="connsiteX155" fmla="*/ 554448 w 1258459"/>
                <a:gd name="connsiteY155" fmla="*/ 715023 h 1254425"/>
                <a:gd name="connsiteX156" fmla="*/ 562878 w 1258459"/>
                <a:gd name="connsiteY156" fmla="*/ 722243 h 1254425"/>
                <a:gd name="connsiteX157" fmla="*/ 566186 w 1258459"/>
                <a:gd name="connsiteY157" fmla="*/ 738458 h 1254425"/>
                <a:gd name="connsiteX158" fmla="*/ 578206 w 1258459"/>
                <a:gd name="connsiteY158" fmla="*/ 744750 h 1254425"/>
                <a:gd name="connsiteX159" fmla="*/ 614548 w 1258459"/>
                <a:gd name="connsiteY159" fmla="*/ 779277 h 1254425"/>
                <a:gd name="connsiteX160" fmla="*/ 635562 w 1258459"/>
                <a:gd name="connsiteY160" fmla="*/ 783794 h 1254425"/>
                <a:gd name="connsiteX161" fmla="*/ 658674 w 1258459"/>
                <a:gd name="connsiteY161" fmla="*/ 808117 h 1254425"/>
                <a:gd name="connsiteX162" fmla="*/ 674889 w 1258459"/>
                <a:gd name="connsiteY162" fmla="*/ 797912 h 1254425"/>
                <a:gd name="connsiteX163" fmla="*/ 688119 w 1258459"/>
                <a:gd name="connsiteY163" fmla="*/ 798194 h 1254425"/>
                <a:gd name="connsiteX164" fmla="*/ 710667 w 1258459"/>
                <a:gd name="connsiteY164" fmla="*/ 807511 h 1254425"/>
                <a:gd name="connsiteX165" fmla="*/ 717886 w 1258459"/>
                <a:gd name="connsiteY165" fmla="*/ 801219 h 1254425"/>
                <a:gd name="connsiteX166" fmla="*/ 729019 w 1258459"/>
                <a:gd name="connsiteY166" fmla="*/ 802429 h 1254425"/>
                <a:gd name="connsiteX167" fmla="*/ 768951 w 1258459"/>
                <a:gd name="connsiteY167" fmla="*/ 861319 h 1254425"/>
                <a:gd name="connsiteX168" fmla="*/ 778874 w 1258459"/>
                <a:gd name="connsiteY168" fmla="*/ 861924 h 1254425"/>
                <a:gd name="connsiteX169" fmla="*/ 787586 w 1258459"/>
                <a:gd name="connsiteY169" fmla="*/ 858011 h 1254425"/>
                <a:gd name="connsiteX170" fmla="*/ 795411 w 1258459"/>
                <a:gd name="connsiteY170" fmla="*/ 858899 h 1254425"/>
                <a:gd name="connsiteX171" fmla="*/ 814328 w 1258459"/>
                <a:gd name="connsiteY171" fmla="*/ 872733 h 1254425"/>
                <a:gd name="connsiteX172" fmla="*/ 803518 w 1258459"/>
                <a:gd name="connsiteY172" fmla="*/ 885963 h 1254425"/>
                <a:gd name="connsiteX173" fmla="*/ 802631 w 1258459"/>
                <a:gd name="connsiteY173" fmla="*/ 890158 h 1254425"/>
                <a:gd name="connsiteX174" fmla="*/ 809851 w 1258459"/>
                <a:gd name="connsiteY174" fmla="*/ 888343 h 1254425"/>
                <a:gd name="connsiteX175" fmla="*/ 819168 w 1258459"/>
                <a:gd name="connsiteY175" fmla="*/ 887738 h 1254425"/>
                <a:gd name="connsiteX176" fmla="*/ 840183 w 1258459"/>
                <a:gd name="connsiteY176" fmla="*/ 876928 h 1254425"/>
                <a:gd name="connsiteX177" fmla="*/ 848008 w 1258459"/>
                <a:gd name="connsiteY177" fmla="*/ 878139 h 1254425"/>
                <a:gd name="connsiteX178" fmla="*/ 870233 w 1258459"/>
                <a:gd name="connsiteY178" fmla="*/ 907866 h 1254425"/>
                <a:gd name="connsiteX179" fmla="*/ 865433 w 1258459"/>
                <a:gd name="connsiteY179" fmla="*/ 921378 h 1254425"/>
                <a:gd name="connsiteX180" fmla="*/ 863013 w 1258459"/>
                <a:gd name="connsiteY180" fmla="*/ 934285 h 1254425"/>
                <a:gd name="connsiteX181" fmla="*/ 869628 w 1258459"/>
                <a:gd name="connsiteY181" fmla="*/ 941183 h 1254425"/>
                <a:gd name="connsiteX182" fmla="*/ 889150 w 1258459"/>
                <a:gd name="connsiteY182" fmla="*/ 945982 h 1254425"/>
                <a:gd name="connsiteX183" fmla="*/ 900565 w 1258459"/>
                <a:gd name="connsiteY183" fmla="*/ 960100 h 1254425"/>
                <a:gd name="connsiteX184" fmla="*/ 913190 w 1258459"/>
                <a:gd name="connsiteY184" fmla="*/ 965222 h 1254425"/>
                <a:gd name="connsiteX185" fmla="*/ 921015 w 1258459"/>
                <a:gd name="connsiteY185" fmla="*/ 966432 h 1254425"/>
                <a:gd name="connsiteX186" fmla="*/ 930010 w 1258459"/>
                <a:gd name="connsiteY186" fmla="*/ 954130 h 1254425"/>
                <a:gd name="connsiteX187" fmla="*/ 943240 w 1258459"/>
                <a:gd name="connsiteY187" fmla="*/ 955622 h 1254425"/>
                <a:gd name="connsiteX188" fmla="*/ 956752 w 1258459"/>
                <a:gd name="connsiteY188" fmla="*/ 974862 h 1254425"/>
                <a:gd name="connsiteX189" fmla="*/ 960059 w 1258459"/>
                <a:gd name="connsiteY189" fmla="*/ 983292 h 1254425"/>
                <a:gd name="connsiteX190" fmla="*/ 963649 w 1258459"/>
                <a:gd name="connsiteY190" fmla="*/ 996522 h 1254425"/>
                <a:gd name="connsiteX191" fmla="*/ 971756 w 1258459"/>
                <a:gd name="connsiteY191" fmla="*/ 1022659 h 1254425"/>
                <a:gd name="connsiteX192" fmla="*/ 979259 w 1258459"/>
                <a:gd name="connsiteY192" fmla="*/ 1030162 h 1254425"/>
                <a:gd name="connsiteX193" fmla="*/ 992166 w 1258459"/>
                <a:gd name="connsiteY193" fmla="*/ 1048474 h 1254425"/>
                <a:gd name="connsiteX194" fmla="*/ 995756 w 1258459"/>
                <a:gd name="connsiteY194" fmla="*/ 1067714 h 1254425"/>
                <a:gd name="connsiteX195" fmla="*/ 1001161 w 1258459"/>
                <a:gd name="connsiteY195" fmla="*/ 1086954 h 1254425"/>
                <a:gd name="connsiteX196" fmla="*/ 1010478 w 1258459"/>
                <a:gd name="connsiteY196" fmla="*/ 1102564 h 1254425"/>
                <a:gd name="connsiteX197" fmla="*/ 1019473 w 1258459"/>
                <a:gd name="connsiteY197" fmla="*/ 1115471 h 1254425"/>
                <a:gd name="connsiteX198" fmla="*/ 1019473 w 1258459"/>
                <a:gd name="connsiteY198" fmla="*/ 1133178 h 1254425"/>
                <a:gd name="connsiteX199" fmla="*/ 1011648 w 1258459"/>
                <a:gd name="connsiteY199" fmla="*/ 1139470 h 1254425"/>
                <a:gd name="connsiteX200" fmla="*/ 996038 w 1258459"/>
                <a:gd name="connsiteY200" fmla="*/ 1142173 h 1254425"/>
                <a:gd name="connsiteX201" fmla="*/ 981316 w 1258459"/>
                <a:gd name="connsiteY201" fmla="*/ 1150280 h 1254425"/>
                <a:gd name="connsiteX202" fmla="*/ 980711 w 1258459"/>
                <a:gd name="connsiteY202" fmla="*/ 1157783 h 1254425"/>
                <a:gd name="connsiteX203" fmla="*/ 990028 w 1258459"/>
                <a:gd name="connsiteY203" fmla="*/ 1165890 h 1254425"/>
                <a:gd name="connsiteX204" fmla="*/ 991521 w 1258459"/>
                <a:gd name="connsiteY204" fmla="*/ 1176700 h 1254425"/>
                <a:gd name="connsiteX205" fmla="*/ 978896 w 1258459"/>
                <a:gd name="connsiteY205" fmla="*/ 1204652 h 1254425"/>
                <a:gd name="connsiteX206" fmla="*/ 968691 w 1258459"/>
                <a:gd name="connsiteY206" fmla="*/ 1208564 h 1254425"/>
                <a:gd name="connsiteX207" fmla="*/ 960261 w 1258459"/>
                <a:gd name="connsiteY207" fmla="*/ 1212760 h 1254425"/>
                <a:gd name="connsiteX208" fmla="*/ 961149 w 1258459"/>
                <a:gd name="connsiteY208" fmla="*/ 1231999 h 1254425"/>
                <a:gd name="connsiteX209" fmla="*/ 963569 w 1258459"/>
                <a:gd name="connsiteY209" fmla="*/ 1237404 h 1254425"/>
                <a:gd name="connsiteX210" fmla="*/ 964456 w 1258459"/>
                <a:gd name="connsiteY210" fmla="*/ 1245834 h 1254425"/>
                <a:gd name="connsiteX211" fmla="*/ 971958 w 1258459"/>
                <a:gd name="connsiteY211" fmla="*/ 1253336 h 1254425"/>
                <a:gd name="connsiteX212" fmla="*/ 1010115 w 1258459"/>
                <a:gd name="connsiteY212" fmla="*/ 1252127 h 1254425"/>
                <a:gd name="connsiteX213" fmla="*/ 1018546 w 1258459"/>
                <a:gd name="connsiteY213" fmla="*/ 1240429 h 1254425"/>
                <a:gd name="connsiteX214" fmla="*/ 1019433 w 1258459"/>
                <a:gd name="connsiteY214" fmla="*/ 1223892 h 1254425"/>
                <a:gd name="connsiteX215" fmla="*/ 1037745 w 1258459"/>
                <a:gd name="connsiteY215" fmla="*/ 1199247 h 1254425"/>
                <a:gd name="connsiteX216" fmla="*/ 1052467 w 1258459"/>
                <a:gd name="connsiteY216" fmla="*/ 1189647 h 1254425"/>
                <a:gd name="connsiteX217" fmla="*/ 1062067 w 1258459"/>
                <a:gd name="connsiteY217" fmla="*/ 1180048 h 1254425"/>
                <a:gd name="connsiteX218" fmla="*/ 1065052 w 1258459"/>
                <a:gd name="connsiteY218" fmla="*/ 1168028 h 1254425"/>
                <a:gd name="connsiteX219" fmla="*/ 1057550 w 1258459"/>
                <a:gd name="connsiteY219" fmla="*/ 1130476 h 1254425"/>
                <a:gd name="connsiteX220" fmla="*/ 1067755 w 1258459"/>
                <a:gd name="connsiteY220" fmla="*/ 1119061 h 1254425"/>
                <a:gd name="connsiteX221" fmla="*/ 1093892 w 1258459"/>
                <a:gd name="connsiteY221" fmla="*/ 1102523 h 1254425"/>
                <a:gd name="connsiteX222" fmla="*/ 1119142 w 1258459"/>
                <a:gd name="connsiteY222" fmla="*/ 1104621 h 1254425"/>
                <a:gd name="connsiteX223" fmla="*/ 1127249 w 1258459"/>
                <a:gd name="connsiteY223" fmla="*/ 1089293 h 1254425"/>
                <a:gd name="connsiteX224" fmla="*/ 1116721 w 1258459"/>
                <a:gd name="connsiteY224" fmla="*/ 1079371 h 1254425"/>
                <a:gd name="connsiteX225" fmla="*/ 1118819 w 1258459"/>
                <a:gd name="connsiteY225" fmla="*/ 1066464 h 1254425"/>
                <a:gd name="connsiteX226" fmla="*/ 1113696 w 1258459"/>
                <a:gd name="connsiteY226" fmla="*/ 1055331 h 1254425"/>
                <a:gd name="connsiteX227" fmla="*/ 1114584 w 1258459"/>
                <a:gd name="connsiteY227" fmla="*/ 1034316 h 1254425"/>
                <a:gd name="connsiteX228" fmla="*/ 1095061 w 1258459"/>
                <a:gd name="connsiteY228" fmla="*/ 1022619 h 1254425"/>
                <a:gd name="connsiteX229" fmla="*/ 1075216 w 1258459"/>
                <a:gd name="connsiteY229" fmla="*/ 1008784 h 1254425"/>
                <a:gd name="connsiteX230" fmla="*/ 1047869 w 1258459"/>
                <a:gd name="connsiteY230" fmla="*/ 1006082 h 1254425"/>
                <a:gd name="connsiteX231" fmla="*/ 1039157 w 1258459"/>
                <a:gd name="connsiteY231" fmla="*/ 985672 h 1254425"/>
                <a:gd name="connsiteX232" fmla="*/ 1041577 w 1258459"/>
                <a:gd name="connsiteY232" fmla="*/ 975144 h 1254425"/>
                <a:gd name="connsiteX233" fmla="*/ 1052387 w 1258459"/>
                <a:gd name="connsiteY233" fmla="*/ 961027 h 1254425"/>
                <a:gd name="connsiteX234" fmla="*/ 1048797 w 1258459"/>
                <a:gd name="connsiteY234" fmla="*/ 953525 h 1254425"/>
                <a:gd name="connsiteX235" fmla="*/ 1049402 w 1258459"/>
                <a:gd name="connsiteY235" fmla="*/ 943320 h 1254425"/>
                <a:gd name="connsiteX236" fmla="*/ 1062632 w 1258459"/>
                <a:gd name="connsiteY236" fmla="*/ 928920 h 1254425"/>
                <a:gd name="connsiteX237" fmla="*/ 1065334 w 1258459"/>
                <a:gd name="connsiteY237" fmla="*/ 912100 h 1254425"/>
                <a:gd name="connsiteX238" fmla="*/ 1086954 w 1258459"/>
                <a:gd name="connsiteY238" fmla="*/ 881768 h 1254425"/>
                <a:gd name="connsiteX239" fmla="*/ 1113696 w 1258459"/>
                <a:gd name="connsiteY239" fmla="*/ 881164 h 1254425"/>
                <a:gd name="connsiteX240" fmla="*/ 1111881 w 1258459"/>
                <a:gd name="connsiteY240" fmla="*/ 887456 h 1254425"/>
                <a:gd name="connsiteX241" fmla="*/ 1113696 w 1258459"/>
                <a:gd name="connsiteY241" fmla="*/ 894958 h 1254425"/>
                <a:gd name="connsiteX242" fmla="*/ 1132331 w 1258459"/>
                <a:gd name="connsiteY242" fmla="*/ 902178 h 1254425"/>
                <a:gd name="connsiteX243" fmla="*/ 1182186 w 1258459"/>
                <a:gd name="connsiteY243" fmla="*/ 904276 h 1254425"/>
                <a:gd name="connsiteX244" fmla="*/ 1198400 w 1258459"/>
                <a:gd name="connsiteY244" fmla="*/ 927106 h 1254425"/>
                <a:gd name="connsiteX245" fmla="*/ 1207113 w 1258459"/>
                <a:gd name="connsiteY245" fmla="*/ 950822 h 1254425"/>
                <a:gd name="connsiteX246" fmla="*/ 1223650 w 1258459"/>
                <a:gd name="connsiteY246" fmla="*/ 959817 h 1254425"/>
                <a:gd name="connsiteX247" fmla="*/ 1237485 w 1258459"/>
                <a:gd name="connsiteY247" fmla="*/ 964940 h 1254425"/>
                <a:gd name="connsiteX248" fmla="*/ 1247690 w 1258459"/>
                <a:gd name="connsiteY248" fmla="*/ 965222 h 1254425"/>
                <a:gd name="connsiteX249" fmla="*/ 1247085 w 1258459"/>
                <a:gd name="connsiteY249" fmla="*/ 938198 h 1254425"/>
                <a:gd name="connsiteX250" fmla="*/ 1256685 w 1258459"/>
                <a:gd name="connsiteY250" fmla="*/ 924080 h 1254425"/>
                <a:gd name="connsiteX251" fmla="*/ 1253297 w 1258459"/>
                <a:gd name="connsiteY251" fmla="*/ 913633 h 125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258459" h="1254425">
                  <a:moveTo>
                    <a:pt x="1253297" y="913633"/>
                  </a:moveTo>
                  <a:lnTo>
                    <a:pt x="1232282" y="885076"/>
                  </a:lnTo>
                  <a:lnTo>
                    <a:pt x="1197755" y="865231"/>
                  </a:lnTo>
                  <a:lnTo>
                    <a:pt x="1196263" y="853816"/>
                  </a:lnTo>
                  <a:lnTo>
                    <a:pt x="1159033" y="836996"/>
                  </a:lnTo>
                  <a:lnTo>
                    <a:pt x="1129588" y="829494"/>
                  </a:lnTo>
                  <a:lnTo>
                    <a:pt x="1104661" y="807552"/>
                  </a:lnTo>
                  <a:lnTo>
                    <a:pt x="1054807" y="793435"/>
                  </a:lnTo>
                  <a:lnTo>
                    <a:pt x="962278" y="758302"/>
                  </a:lnTo>
                  <a:lnTo>
                    <a:pt x="957478" y="749308"/>
                  </a:lnTo>
                  <a:lnTo>
                    <a:pt x="957478" y="737893"/>
                  </a:lnTo>
                  <a:lnTo>
                    <a:pt x="986600" y="712643"/>
                  </a:lnTo>
                  <a:lnTo>
                    <a:pt x="986600" y="700623"/>
                  </a:lnTo>
                  <a:lnTo>
                    <a:pt x="976072" y="691305"/>
                  </a:lnTo>
                  <a:lnTo>
                    <a:pt x="960140" y="692193"/>
                  </a:lnTo>
                  <a:lnTo>
                    <a:pt x="910286" y="697598"/>
                  </a:lnTo>
                  <a:lnTo>
                    <a:pt x="867329" y="697598"/>
                  </a:lnTo>
                  <a:lnTo>
                    <a:pt x="857729" y="687675"/>
                  </a:lnTo>
                  <a:lnTo>
                    <a:pt x="842119" y="684086"/>
                  </a:lnTo>
                  <a:lnTo>
                    <a:pt x="828889" y="676583"/>
                  </a:lnTo>
                  <a:lnTo>
                    <a:pt x="827074" y="669081"/>
                  </a:lnTo>
                  <a:lnTo>
                    <a:pt x="821952" y="663958"/>
                  </a:lnTo>
                  <a:lnTo>
                    <a:pt x="812634" y="663353"/>
                  </a:lnTo>
                  <a:lnTo>
                    <a:pt x="759150" y="618299"/>
                  </a:lnTo>
                  <a:lnTo>
                    <a:pt x="735432" y="570219"/>
                  </a:lnTo>
                  <a:lnTo>
                    <a:pt x="731238" y="544969"/>
                  </a:lnTo>
                  <a:lnTo>
                    <a:pt x="711110" y="498705"/>
                  </a:lnTo>
                  <a:lnTo>
                    <a:pt x="714095" y="494510"/>
                  </a:lnTo>
                  <a:lnTo>
                    <a:pt x="706593" y="476480"/>
                  </a:lnTo>
                  <a:lnTo>
                    <a:pt x="692193" y="465952"/>
                  </a:lnTo>
                  <a:lnTo>
                    <a:pt x="665169" y="453045"/>
                  </a:lnTo>
                  <a:lnTo>
                    <a:pt x="635724" y="428723"/>
                  </a:lnTo>
                  <a:lnTo>
                    <a:pt x="593977" y="412791"/>
                  </a:lnTo>
                  <a:lnTo>
                    <a:pt x="570260" y="383669"/>
                  </a:lnTo>
                  <a:lnTo>
                    <a:pt x="561547" y="341317"/>
                  </a:lnTo>
                  <a:lnTo>
                    <a:pt x="557635" y="329902"/>
                  </a:lnTo>
                  <a:lnTo>
                    <a:pt x="558845" y="305862"/>
                  </a:lnTo>
                  <a:lnTo>
                    <a:pt x="562435" y="303765"/>
                  </a:lnTo>
                  <a:lnTo>
                    <a:pt x="569332" y="307959"/>
                  </a:lnTo>
                  <a:lnTo>
                    <a:pt x="578044" y="305862"/>
                  </a:lnTo>
                  <a:lnTo>
                    <a:pt x="584054" y="286340"/>
                  </a:lnTo>
                  <a:lnTo>
                    <a:pt x="566952" y="270407"/>
                  </a:lnTo>
                  <a:lnTo>
                    <a:pt x="562152" y="250562"/>
                  </a:lnTo>
                  <a:lnTo>
                    <a:pt x="553722" y="249352"/>
                  </a:lnTo>
                  <a:lnTo>
                    <a:pt x="550132" y="245440"/>
                  </a:lnTo>
                  <a:lnTo>
                    <a:pt x="545938" y="238220"/>
                  </a:lnTo>
                  <a:lnTo>
                    <a:pt x="554045" y="230395"/>
                  </a:lnTo>
                  <a:lnTo>
                    <a:pt x="553763" y="214785"/>
                  </a:lnTo>
                  <a:lnTo>
                    <a:pt x="578690" y="202160"/>
                  </a:lnTo>
                  <a:lnTo>
                    <a:pt x="582602" y="204257"/>
                  </a:lnTo>
                  <a:lnTo>
                    <a:pt x="582320" y="210550"/>
                  </a:lnTo>
                  <a:lnTo>
                    <a:pt x="587725" y="211760"/>
                  </a:lnTo>
                  <a:lnTo>
                    <a:pt x="621364" y="190140"/>
                  </a:lnTo>
                  <a:lnTo>
                    <a:pt x="632779" y="187438"/>
                  </a:lnTo>
                  <a:lnTo>
                    <a:pt x="637579" y="182920"/>
                  </a:lnTo>
                  <a:lnTo>
                    <a:pt x="637579" y="174490"/>
                  </a:lnTo>
                  <a:lnTo>
                    <a:pt x="642379" y="169973"/>
                  </a:lnTo>
                  <a:lnTo>
                    <a:pt x="649881" y="170255"/>
                  </a:lnTo>
                  <a:lnTo>
                    <a:pt x="660409" y="172958"/>
                  </a:lnTo>
                  <a:lnTo>
                    <a:pt x="667024" y="178967"/>
                  </a:lnTo>
                  <a:lnTo>
                    <a:pt x="670936" y="179855"/>
                  </a:lnTo>
                  <a:lnTo>
                    <a:pt x="685659" y="164245"/>
                  </a:lnTo>
                  <a:lnTo>
                    <a:pt x="692193" y="167593"/>
                  </a:lnTo>
                  <a:lnTo>
                    <a:pt x="668032" y="114270"/>
                  </a:lnTo>
                  <a:lnTo>
                    <a:pt x="662426" y="100798"/>
                  </a:lnTo>
                  <a:lnTo>
                    <a:pt x="673679" y="71918"/>
                  </a:lnTo>
                  <a:lnTo>
                    <a:pt x="562031" y="57316"/>
                  </a:lnTo>
                  <a:lnTo>
                    <a:pt x="532748" y="3025"/>
                  </a:lnTo>
                  <a:lnTo>
                    <a:pt x="513468" y="15166"/>
                  </a:lnTo>
                  <a:lnTo>
                    <a:pt x="455425" y="16941"/>
                  </a:lnTo>
                  <a:lnTo>
                    <a:pt x="435863" y="48644"/>
                  </a:lnTo>
                  <a:lnTo>
                    <a:pt x="411500" y="48644"/>
                  </a:lnTo>
                  <a:lnTo>
                    <a:pt x="384798" y="28315"/>
                  </a:lnTo>
                  <a:lnTo>
                    <a:pt x="384879" y="29687"/>
                  </a:lnTo>
                  <a:lnTo>
                    <a:pt x="386654" y="71958"/>
                  </a:lnTo>
                  <a:lnTo>
                    <a:pt x="360274" y="82364"/>
                  </a:lnTo>
                  <a:lnTo>
                    <a:pt x="345350" y="73491"/>
                  </a:lnTo>
                  <a:lnTo>
                    <a:pt x="343818" y="76233"/>
                  </a:lnTo>
                  <a:lnTo>
                    <a:pt x="359105" y="96280"/>
                  </a:lnTo>
                  <a:lnTo>
                    <a:pt x="336154" y="126290"/>
                  </a:lnTo>
                  <a:lnTo>
                    <a:pt x="317802" y="109268"/>
                  </a:lnTo>
                  <a:lnTo>
                    <a:pt x="280451" y="112939"/>
                  </a:lnTo>
                  <a:lnTo>
                    <a:pt x="263954" y="88939"/>
                  </a:lnTo>
                  <a:lnTo>
                    <a:pt x="272545" y="109066"/>
                  </a:lnTo>
                  <a:lnTo>
                    <a:pt x="251974" y="137422"/>
                  </a:lnTo>
                  <a:lnTo>
                    <a:pt x="243141" y="183929"/>
                  </a:lnTo>
                  <a:lnTo>
                    <a:pt x="216883" y="179734"/>
                  </a:lnTo>
                  <a:lnTo>
                    <a:pt x="206436" y="144521"/>
                  </a:lnTo>
                  <a:lnTo>
                    <a:pt x="175337" y="119110"/>
                  </a:lnTo>
                  <a:lnTo>
                    <a:pt x="172716" y="99668"/>
                  </a:lnTo>
                  <a:lnTo>
                    <a:pt x="171949" y="98821"/>
                  </a:lnTo>
                  <a:lnTo>
                    <a:pt x="159526" y="110962"/>
                  </a:lnTo>
                  <a:lnTo>
                    <a:pt x="156904" y="135526"/>
                  </a:lnTo>
                  <a:lnTo>
                    <a:pt x="125886" y="158638"/>
                  </a:lnTo>
                  <a:lnTo>
                    <a:pt x="78533" y="161341"/>
                  </a:lnTo>
                  <a:lnTo>
                    <a:pt x="42594" y="163559"/>
                  </a:lnTo>
                  <a:lnTo>
                    <a:pt x="25855" y="182315"/>
                  </a:lnTo>
                  <a:lnTo>
                    <a:pt x="50096" y="224748"/>
                  </a:lnTo>
                  <a:lnTo>
                    <a:pt x="47676" y="252579"/>
                  </a:lnTo>
                  <a:lnTo>
                    <a:pt x="31058" y="265043"/>
                  </a:lnTo>
                  <a:lnTo>
                    <a:pt x="8954" y="264196"/>
                  </a:lnTo>
                  <a:lnTo>
                    <a:pt x="3025" y="274078"/>
                  </a:lnTo>
                  <a:lnTo>
                    <a:pt x="6131" y="279402"/>
                  </a:lnTo>
                  <a:lnTo>
                    <a:pt x="32026" y="299529"/>
                  </a:lnTo>
                  <a:lnTo>
                    <a:pt x="40416" y="327038"/>
                  </a:lnTo>
                  <a:lnTo>
                    <a:pt x="20974" y="360597"/>
                  </a:lnTo>
                  <a:lnTo>
                    <a:pt x="44934" y="392058"/>
                  </a:lnTo>
                  <a:lnTo>
                    <a:pt x="97369" y="396899"/>
                  </a:lnTo>
                  <a:lnTo>
                    <a:pt x="103057" y="419688"/>
                  </a:lnTo>
                  <a:lnTo>
                    <a:pt x="95474" y="450625"/>
                  </a:lnTo>
                  <a:lnTo>
                    <a:pt x="103299" y="449859"/>
                  </a:lnTo>
                  <a:lnTo>
                    <a:pt x="127016" y="439936"/>
                  </a:lnTo>
                  <a:lnTo>
                    <a:pt x="139036" y="432111"/>
                  </a:lnTo>
                  <a:lnTo>
                    <a:pt x="142625" y="425496"/>
                  </a:lnTo>
                  <a:lnTo>
                    <a:pt x="145328" y="417066"/>
                  </a:lnTo>
                  <a:lnTo>
                    <a:pt x="156138" y="402062"/>
                  </a:lnTo>
                  <a:lnTo>
                    <a:pt x="163035" y="398149"/>
                  </a:lnTo>
                  <a:lnTo>
                    <a:pt x="167835" y="393954"/>
                  </a:lnTo>
                  <a:lnTo>
                    <a:pt x="169327" y="383144"/>
                  </a:lnTo>
                  <a:lnTo>
                    <a:pt x="195142" y="367535"/>
                  </a:lnTo>
                  <a:lnTo>
                    <a:pt x="205952" y="363622"/>
                  </a:lnTo>
                  <a:lnTo>
                    <a:pt x="240196" y="373545"/>
                  </a:lnTo>
                  <a:lnTo>
                    <a:pt x="248626" y="380160"/>
                  </a:lnTo>
                  <a:lnTo>
                    <a:pt x="251047" y="378949"/>
                  </a:lnTo>
                  <a:lnTo>
                    <a:pt x="256734" y="377739"/>
                  </a:lnTo>
                  <a:lnTo>
                    <a:pt x="266334" y="389437"/>
                  </a:lnTo>
                  <a:lnTo>
                    <a:pt x="278959" y="395164"/>
                  </a:lnTo>
                  <a:lnTo>
                    <a:pt x="305983" y="414404"/>
                  </a:lnTo>
                  <a:lnTo>
                    <a:pt x="312880" y="419527"/>
                  </a:lnTo>
                  <a:lnTo>
                    <a:pt x="314696" y="412629"/>
                  </a:lnTo>
                  <a:lnTo>
                    <a:pt x="317398" y="412024"/>
                  </a:lnTo>
                  <a:lnTo>
                    <a:pt x="325223" y="417147"/>
                  </a:lnTo>
                  <a:lnTo>
                    <a:pt x="330951" y="417147"/>
                  </a:lnTo>
                  <a:lnTo>
                    <a:pt x="340873" y="422552"/>
                  </a:lnTo>
                  <a:lnTo>
                    <a:pt x="357410" y="446592"/>
                  </a:lnTo>
                  <a:lnTo>
                    <a:pt x="360718" y="490436"/>
                  </a:lnTo>
                  <a:lnTo>
                    <a:pt x="384153" y="528593"/>
                  </a:lnTo>
                  <a:lnTo>
                    <a:pt x="384435" y="558925"/>
                  </a:lnTo>
                  <a:lnTo>
                    <a:pt x="383225" y="569453"/>
                  </a:lnTo>
                  <a:lnTo>
                    <a:pt x="385040" y="572438"/>
                  </a:lnTo>
                  <a:lnTo>
                    <a:pt x="396455" y="572720"/>
                  </a:lnTo>
                  <a:lnTo>
                    <a:pt x="409080" y="578730"/>
                  </a:lnTo>
                  <a:lnTo>
                    <a:pt x="411500" y="593452"/>
                  </a:lnTo>
                  <a:lnTo>
                    <a:pt x="423802" y="598575"/>
                  </a:lnTo>
                  <a:lnTo>
                    <a:pt x="454457" y="630117"/>
                  </a:lnTo>
                  <a:lnTo>
                    <a:pt x="452037" y="641532"/>
                  </a:lnTo>
                  <a:lnTo>
                    <a:pt x="443325" y="643629"/>
                  </a:lnTo>
                  <a:lnTo>
                    <a:pt x="447520" y="651132"/>
                  </a:lnTo>
                  <a:lnTo>
                    <a:pt x="454739" y="651414"/>
                  </a:lnTo>
                  <a:lnTo>
                    <a:pt x="461032" y="645687"/>
                  </a:lnTo>
                  <a:lnTo>
                    <a:pt x="476359" y="647784"/>
                  </a:lnTo>
                  <a:lnTo>
                    <a:pt x="507014" y="667911"/>
                  </a:lnTo>
                  <a:lnTo>
                    <a:pt x="506126" y="679608"/>
                  </a:lnTo>
                  <a:lnTo>
                    <a:pt x="527746" y="707238"/>
                  </a:lnTo>
                  <a:lnTo>
                    <a:pt x="542146" y="713530"/>
                  </a:lnTo>
                  <a:lnTo>
                    <a:pt x="554448" y="715023"/>
                  </a:lnTo>
                  <a:lnTo>
                    <a:pt x="562878" y="722243"/>
                  </a:lnTo>
                  <a:lnTo>
                    <a:pt x="566186" y="738458"/>
                  </a:lnTo>
                  <a:lnTo>
                    <a:pt x="578206" y="744750"/>
                  </a:lnTo>
                  <a:lnTo>
                    <a:pt x="614548" y="779277"/>
                  </a:lnTo>
                  <a:lnTo>
                    <a:pt x="635562" y="783794"/>
                  </a:lnTo>
                  <a:lnTo>
                    <a:pt x="658674" y="808117"/>
                  </a:lnTo>
                  <a:lnTo>
                    <a:pt x="674889" y="797912"/>
                  </a:lnTo>
                  <a:lnTo>
                    <a:pt x="688119" y="798194"/>
                  </a:lnTo>
                  <a:lnTo>
                    <a:pt x="710667" y="807511"/>
                  </a:lnTo>
                  <a:lnTo>
                    <a:pt x="717886" y="801219"/>
                  </a:lnTo>
                  <a:lnTo>
                    <a:pt x="729019" y="802429"/>
                  </a:lnTo>
                  <a:lnTo>
                    <a:pt x="768951" y="861319"/>
                  </a:lnTo>
                  <a:lnTo>
                    <a:pt x="778874" y="861924"/>
                  </a:lnTo>
                  <a:lnTo>
                    <a:pt x="787586" y="858011"/>
                  </a:lnTo>
                  <a:lnTo>
                    <a:pt x="795411" y="858899"/>
                  </a:lnTo>
                  <a:lnTo>
                    <a:pt x="814328" y="872733"/>
                  </a:lnTo>
                  <a:lnTo>
                    <a:pt x="803518" y="885963"/>
                  </a:lnTo>
                  <a:lnTo>
                    <a:pt x="802631" y="890158"/>
                  </a:lnTo>
                  <a:lnTo>
                    <a:pt x="809851" y="888343"/>
                  </a:lnTo>
                  <a:lnTo>
                    <a:pt x="819168" y="887738"/>
                  </a:lnTo>
                  <a:lnTo>
                    <a:pt x="840183" y="876928"/>
                  </a:lnTo>
                  <a:lnTo>
                    <a:pt x="848008" y="878139"/>
                  </a:lnTo>
                  <a:lnTo>
                    <a:pt x="870233" y="907866"/>
                  </a:lnTo>
                  <a:lnTo>
                    <a:pt x="865433" y="921378"/>
                  </a:lnTo>
                  <a:lnTo>
                    <a:pt x="863013" y="934285"/>
                  </a:lnTo>
                  <a:lnTo>
                    <a:pt x="869628" y="941183"/>
                  </a:lnTo>
                  <a:lnTo>
                    <a:pt x="889150" y="945982"/>
                  </a:lnTo>
                  <a:lnTo>
                    <a:pt x="900565" y="960100"/>
                  </a:lnTo>
                  <a:lnTo>
                    <a:pt x="913190" y="965222"/>
                  </a:lnTo>
                  <a:lnTo>
                    <a:pt x="921015" y="966432"/>
                  </a:lnTo>
                  <a:lnTo>
                    <a:pt x="930010" y="954130"/>
                  </a:lnTo>
                  <a:lnTo>
                    <a:pt x="943240" y="955622"/>
                  </a:lnTo>
                  <a:lnTo>
                    <a:pt x="956752" y="974862"/>
                  </a:lnTo>
                  <a:lnTo>
                    <a:pt x="960059" y="983292"/>
                  </a:lnTo>
                  <a:lnTo>
                    <a:pt x="963649" y="996522"/>
                  </a:lnTo>
                  <a:lnTo>
                    <a:pt x="971756" y="1022659"/>
                  </a:lnTo>
                  <a:lnTo>
                    <a:pt x="979259" y="1030162"/>
                  </a:lnTo>
                  <a:lnTo>
                    <a:pt x="992166" y="1048474"/>
                  </a:lnTo>
                  <a:lnTo>
                    <a:pt x="995756" y="1067714"/>
                  </a:lnTo>
                  <a:lnTo>
                    <a:pt x="1001161" y="1086954"/>
                  </a:lnTo>
                  <a:lnTo>
                    <a:pt x="1010478" y="1102564"/>
                  </a:lnTo>
                  <a:lnTo>
                    <a:pt x="1019473" y="1115471"/>
                  </a:lnTo>
                  <a:lnTo>
                    <a:pt x="1019473" y="1133178"/>
                  </a:lnTo>
                  <a:lnTo>
                    <a:pt x="1011648" y="1139470"/>
                  </a:lnTo>
                  <a:lnTo>
                    <a:pt x="996038" y="1142173"/>
                  </a:lnTo>
                  <a:lnTo>
                    <a:pt x="981316" y="1150280"/>
                  </a:lnTo>
                  <a:lnTo>
                    <a:pt x="980711" y="1157783"/>
                  </a:lnTo>
                  <a:lnTo>
                    <a:pt x="990028" y="1165890"/>
                  </a:lnTo>
                  <a:lnTo>
                    <a:pt x="991521" y="1176700"/>
                  </a:lnTo>
                  <a:lnTo>
                    <a:pt x="978896" y="1204652"/>
                  </a:lnTo>
                  <a:lnTo>
                    <a:pt x="968691" y="1208564"/>
                  </a:lnTo>
                  <a:lnTo>
                    <a:pt x="960261" y="1212760"/>
                  </a:lnTo>
                  <a:lnTo>
                    <a:pt x="961149" y="1231999"/>
                  </a:lnTo>
                  <a:lnTo>
                    <a:pt x="963569" y="1237404"/>
                  </a:lnTo>
                  <a:lnTo>
                    <a:pt x="964456" y="1245834"/>
                  </a:lnTo>
                  <a:lnTo>
                    <a:pt x="971958" y="1253336"/>
                  </a:lnTo>
                  <a:lnTo>
                    <a:pt x="1010115" y="1252127"/>
                  </a:lnTo>
                  <a:lnTo>
                    <a:pt x="1018546" y="1240429"/>
                  </a:lnTo>
                  <a:lnTo>
                    <a:pt x="1019433" y="1223892"/>
                  </a:lnTo>
                  <a:lnTo>
                    <a:pt x="1037745" y="1199247"/>
                  </a:lnTo>
                  <a:lnTo>
                    <a:pt x="1052467" y="1189647"/>
                  </a:lnTo>
                  <a:lnTo>
                    <a:pt x="1062067" y="1180048"/>
                  </a:lnTo>
                  <a:lnTo>
                    <a:pt x="1065052" y="1168028"/>
                  </a:lnTo>
                  <a:lnTo>
                    <a:pt x="1057550" y="1130476"/>
                  </a:lnTo>
                  <a:lnTo>
                    <a:pt x="1067755" y="1119061"/>
                  </a:lnTo>
                  <a:lnTo>
                    <a:pt x="1093892" y="1102523"/>
                  </a:lnTo>
                  <a:lnTo>
                    <a:pt x="1119142" y="1104621"/>
                  </a:lnTo>
                  <a:lnTo>
                    <a:pt x="1127249" y="1089293"/>
                  </a:lnTo>
                  <a:lnTo>
                    <a:pt x="1116721" y="1079371"/>
                  </a:lnTo>
                  <a:lnTo>
                    <a:pt x="1118819" y="1066464"/>
                  </a:lnTo>
                  <a:lnTo>
                    <a:pt x="1113696" y="1055331"/>
                  </a:lnTo>
                  <a:lnTo>
                    <a:pt x="1114584" y="1034316"/>
                  </a:lnTo>
                  <a:lnTo>
                    <a:pt x="1095061" y="1022619"/>
                  </a:lnTo>
                  <a:lnTo>
                    <a:pt x="1075216" y="1008784"/>
                  </a:lnTo>
                  <a:lnTo>
                    <a:pt x="1047869" y="1006082"/>
                  </a:lnTo>
                  <a:lnTo>
                    <a:pt x="1039157" y="985672"/>
                  </a:lnTo>
                  <a:lnTo>
                    <a:pt x="1041577" y="975144"/>
                  </a:lnTo>
                  <a:lnTo>
                    <a:pt x="1052387" y="961027"/>
                  </a:lnTo>
                  <a:lnTo>
                    <a:pt x="1048797" y="953525"/>
                  </a:lnTo>
                  <a:lnTo>
                    <a:pt x="1049402" y="943320"/>
                  </a:lnTo>
                  <a:lnTo>
                    <a:pt x="1062632" y="928920"/>
                  </a:lnTo>
                  <a:lnTo>
                    <a:pt x="1065334" y="912100"/>
                  </a:lnTo>
                  <a:lnTo>
                    <a:pt x="1086954" y="881768"/>
                  </a:lnTo>
                  <a:lnTo>
                    <a:pt x="1113696" y="881164"/>
                  </a:lnTo>
                  <a:lnTo>
                    <a:pt x="1111881" y="887456"/>
                  </a:lnTo>
                  <a:lnTo>
                    <a:pt x="1113696" y="894958"/>
                  </a:lnTo>
                  <a:lnTo>
                    <a:pt x="1132331" y="902178"/>
                  </a:lnTo>
                  <a:cubicBezTo>
                    <a:pt x="1132331" y="902178"/>
                    <a:pt x="1181298" y="904276"/>
                    <a:pt x="1182186" y="904276"/>
                  </a:cubicBezTo>
                  <a:cubicBezTo>
                    <a:pt x="1183073" y="904276"/>
                    <a:pt x="1198400" y="927106"/>
                    <a:pt x="1198400" y="927106"/>
                  </a:cubicBezTo>
                  <a:lnTo>
                    <a:pt x="1207113" y="950822"/>
                  </a:lnTo>
                  <a:lnTo>
                    <a:pt x="1223650" y="959817"/>
                  </a:lnTo>
                  <a:lnTo>
                    <a:pt x="1237485" y="964940"/>
                  </a:lnTo>
                  <a:lnTo>
                    <a:pt x="1247690" y="965222"/>
                  </a:lnTo>
                  <a:lnTo>
                    <a:pt x="1247085" y="938198"/>
                  </a:lnTo>
                  <a:lnTo>
                    <a:pt x="1256685" y="924080"/>
                  </a:lnTo>
                  <a:lnTo>
                    <a:pt x="1253297" y="91363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408" name="Forme libre : forme 1517">
              <a:extLst>
                <a:ext uri="{FF2B5EF4-FFF2-40B4-BE49-F238E27FC236}">
                  <a16:creationId xmlns:a16="http://schemas.microsoft.com/office/drawing/2014/main" id="{0001E424-F1A8-4554-A2F8-61C41314525C}"/>
                </a:ext>
              </a:extLst>
            </p:cNvPr>
            <p:cNvSpPr/>
            <p:nvPr/>
          </p:nvSpPr>
          <p:spPr>
            <a:xfrm>
              <a:off x="8511595" y="4970008"/>
              <a:ext cx="201676" cy="395285"/>
            </a:xfrm>
            <a:custGeom>
              <a:avLst/>
              <a:gdLst>
                <a:gd name="connsiteX0" fmla="*/ 128024 w 201676"/>
                <a:gd name="connsiteY0" fmla="*/ 390324 h 395285"/>
                <a:gd name="connsiteX1" fmla="*/ 142101 w 201676"/>
                <a:gd name="connsiteY1" fmla="*/ 375279 h 395285"/>
                <a:gd name="connsiteX2" fmla="*/ 145691 w 201676"/>
                <a:gd name="connsiteY2" fmla="*/ 338050 h 395285"/>
                <a:gd name="connsiteX3" fmla="*/ 167432 w 201676"/>
                <a:gd name="connsiteY3" fmla="*/ 327159 h 395285"/>
                <a:gd name="connsiteX4" fmla="*/ 180218 w 201676"/>
                <a:gd name="connsiteY4" fmla="*/ 292027 h 395285"/>
                <a:gd name="connsiteX5" fmla="*/ 200950 w 201676"/>
                <a:gd name="connsiteY5" fmla="*/ 254717 h 395285"/>
                <a:gd name="connsiteX6" fmla="*/ 184332 w 201676"/>
                <a:gd name="connsiteY6" fmla="*/ 227935 h 395285"/>
                <a:gd name="connsiteX7" fmla="*/ 164890 w 201676"/>
                <a:gd name="connsiteY7" fmla="*/ 218214 h 395285"/>
                <a:gd name="connsiteX8" fmla="*/ 124716 w 201676"/>
                <a:gd name="connsiteY8" fmla="*/ 181791 h 395285"/>
                <a:gd name="connsiteX9" fmla="*/ 122458 w 201676"/>
                <a:gd name="connsiteY9" fmla="*/ 49814 h 395285"/>
                <a:gd name="connsiteX10" fmla="*/ 64415 w 201676"/>
                <a:gd name="connsiteY10" fmla="*/ 7018 h 395285"/>
                <a:gd name="connsiteX11" fmla="*/ 41142 w 201676"/>
                <a:gd name="connsiteY11" fmla="*/ 15166 h 395285"/>
                <a:gd name="connsiteX12" fmla="*/ 27267 w 201676"/>
                <a:gd name="connsiteY12" fmla="*/ 3025 h 395285"/>
                <a:gd name="connsiteX13" fmla="*/ 3025 w 201676"/>
                <a:gd name="connsiteY13" fmla="*/ 48806 h 395285"/>
                <a:gd name="connsiteX14" fmla="*/ 15045 w 201676"/>
                <a:gd name="connsiteY14" fmla="*/ 96079 h 395285"/>
                <a:gd name="connsiteX15" fmla="*/ 29808 w 201676"/>
                <a:gd name="connsiteY15" fmla="*/ 100394 h 395285"/>
                <a:gd name="connsiteX16" fmla="*/ 28598 w 201676"/>
                <a:gd name="connsiteY16" fmla="*/ 120804 h 395285"/>
                <a:gd name="connsiteX17" fmla="*/ 31018 w 201676"/>
                <a:gd name="connsiteY17" fmla="*/ 135204 h 395285"/>
                <a:gd name="connsiteX18" fmla="*/ 22023 w 201676"/>
                <a:gd name="connsiteY18" fmla="*/ 136091 h 395285"/>
                <a:gd name="connsiteX19" fmla="*/ 21418 w 201676"/>
                <a:gd name="connsiteY19" fmla="*/ 139076 h 395285"/>
                <a:gd name="connsiteX20" fmla="*/ 26823 w 201676"/>
                <a:gd name="connsiteY20" fmla="*/ 141496 h 395285"/>
                <a:gd name="connsiteX21" fmla="*/ 26218 w 201676"/>
                <a:gd name="connsiteY21" fmla="*/ 148393 h 395285"/>
                <a:gd name="connsiteX22" fmla="*/ 18110 w 201676"/>
                <a:gd name="connsiteY22" fmla="*/ 159808 h 395285"/>
                <a:gd name="connsiteX23" fmla="*/ 19926 w 201676"/>
                <a:gd name="connsiteY23" fmla="*/ 169408 h 395285"/>
                <a:gd name="connsiteX24" fmla="*/ 29243 w 201676"/>
                <a:gd name="connsiteY24" fmla="*/ 175700 h 395285"/>
                <a:gd name="connsiteX25" fmla="*/ 31058 w 201676"/>
                <a:gd name="connsiteY25" fmla="*/ 183203 h 395285"/>
                <a:gd name="connsiteX26" fmla="*/ 23556 w 201676"/>
                <a:gd name="connsiteY26" fmla="*/ 197038 h 395285"/>
                <a:gd name="connsiteX27" fmla="*/ 27468 w 201676"/>
                <a:gd name="connsiteY27" fmla="*/ 215350 h 395285"/>
                <a:gd name="connsiteX28" fmla="*/ 32873 w 201676"/>
                <a:gd name="connsiteY28" fmla="*/ 220755 h 395285"/>
                <a:gd name="connsiteX29" fmla="*/ 33478 w 201676"/>
                <a:gd name="connsiteY29" fmla="*/ 227652 h 395285"/>
                <a:gd name="connsiteX30" fmla="*/ 25048 w 201676"/>
                <a:gd name="connsiteY30" fmla="*/ 228862 h 395285"/>
                <a:gd name="connsiteX31" fmla="*/ 26258 w 201676"/>
                <a:gd name="connsiteY31" fmla="*/ 255887 h 395285"/>
                <a:gd name="connsiteX32" fmla="*/ 19643 w 201676"/>
                <a:gd name="connsiteY32" fmla="*/ 265809 h 395285"/>
                <a:gd name="connsiteX33" fmla="*/ 24766 w 201676"/>
                <a:gd name="connsiteY33" fmla="*/ 276014 h 395285"/>
                <a:gd name="connsiteX34" fmla="*/ 29888 w 201676"/>
                <a:gd name="connsiteY34" fmla="*/ 278434 h 395285"/>
                <a:gd name="connsiteX35" fmla="*/ 35293 w 201676"/>
                <a:gd name="connsiteY35" fmla="*/ 283839 h 395285"/>
                <a:gd name="connsiteX36" fmla="*/ 34083 w 201676"/>
                <a:gd name="connsiteY36" fmla="*/ 287147 h 395285"/>
                <a:gd name="connsiteX37" fmla="*/ 41586 w 201676"/>
                <a:gd name="connsiteY37" fmla="*/ 293762 h 395285"/>
                <a:gd name="connsiteX38" fmla="*/ 39165 w 201676"/>
                <a:gd name="connsiteY38" fmla="*/ 309694 h 395285"/>
                <a:gd name="connsiteX39" fmla="*/ 34971 w 201676"/>
                <a:gd name="connsiteY39" fmla="*/ 310582 h 395285"/>
                <a:gd name="connsiteX40" fmla="*/ 23838 w 201676"/>
                <a:gd name="connsiteY40" fmla="*/ 300054 h 395285"/>
                <a:gd name="connsiteX41" fmla="*/ 23556 w 201676"/>
                <a:gd name="connsiteY41" fmla="*/ 303361 h 395285"/>
                <a:gd name="connsiteX42" fmla="*/ 34365 w 201676"/>
                <a:gd name="connsiteY42" fmla="*/ 317196 h 395285"/>
                <a:gd name="connsiteX43" fmla="*/ 49370 w 201676"/>
                <a:gd name="connsiteY43" fmla="*/ 328006 h 395285"/>
                <a:gd name="connsiteX44" fmla="*/ 89907 w 201676"/>
                <a:gd name="connsiteY44" fmla="*/ 346924 h 395285"/>
                <a:gd name="connsiteX45" fmla="*/ 94425 w 201676"/>
                <a:gd name="connsiteY45" fmla="*/ 361646 h 395285"/>
                <a:gd name="connsiteX46" fmla="*/ 106122 w 201676"/>
                <a:gd name="connsiteY46" fmla="*/ 368543 h 395285"/>
                <a:gd name="connsiteX47" fmla="*/ 108824 w 201676"/>
                <a:gd name="connsiteY47" fmla="*/ 386855 h 395285"/>
                <a:gd name="connsiteX48" fmla="*/ 119675 w 201676"/>
                <a:gd name="connsiteY48" fmla="*/ 394398 h 395285"/>
                <a:gd name="connsiteX49" fmla="*/ 128024 w 201676"/>
                <a:gd name="connsiteY49" fmla="*/ 390324 h 39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1676" h="395285">
                  <a:moveTo>
                    <a:pt x="128024" y="390324"/>
                  </a:moveTo>
                  <a:lnTo>
                    <a:pt x="142101" y="375279"/>
                  </a:lnTo>
                  <a:lnTo>
                    <a:pt x="145691" y="338050"/>
                  </a:lnTo>
                  <a:lnTo>
                    <a:pt x="167432" y="327159"/>
                  </a:lnTo>
                  <a:lnTo>
                    <a:pt x="180218" y="292027"/>
                  </a:lnTo>
                  <a:lnTo>
                    <a:pt x="200950" y="254717"/>
                  </a:lnTo>
                  <a:lnTo>
                    <a:pt x="184332" y="227935"/>
                  </a:lnTo>
                  <a:lnTo>
                    <a:pt x="164890" y="218214"/>
                  </a:lnTo>
                  <a:lnTo>
                    <a:pt x="124716" y="181791"/>
                  </a:lnTo>
                  <a:lnTo>
                    <a:pt x="122458" y="49814"/>
                  </a:lnTo>
                  <a:lnTo>
                    <a:pt x="64415" y="7018"/>
                  </a:lnTo>
                  <a:lnTo>
                    <a:pt x="41142" y="15166"/>
                  </a:lnTo>
                  <a:lnTo>
                    <a:pt x="27267" y="3025"/>
                  </a:lnTo>
                  <a:lnTo>
                    <a:pt x="3025" y="48806"/>
                  </a:lnTo>
                  <a:lnTo>
                    <a:pt x="15045" y="96079"/>
                  </a:lnTo>
                  <a:cubicBezTo>
                    <a:pt x="20450" y="97773"/>
                    <a:pt x="29001" y="100394"/>
                    <a:pt x="29808" y="100394"/>
                  </a:cubicBezTo>
                  <a:cubicBezTo>
                    <a:pt x="31018" y="100394"/>
                    <a:pt x="28598" y="120804"/>
                    <a:pt x="28598" y="120804"/>
                  </a:cubicBezTo>
                  <a:lnTo>
                    <a:pt x="31018" y="135204"/>
                  </a:lnTo>
                  <a:lnTo>
                    <a:pt x="22023" y="136091"/>
                  </a:lnTo>
                  <a:lnTo>
                    <a:pt x="21418" y="139076"/>
                  </a:lnTo>
                  <a:lnTo>
                    <a:pt x="26823" y="141496"/>
                  </a:lnTo>
                  <a:lnTo>
                    <a:pt x="26218" y="148393"/>
                  </a:lnTo>
                  <a:lnTo>
                    <a:pt x="18110" y="159808"/>
                  </a:lnTo>
                  <a:lnTo>
                    <a:pt x="19926" y="169408"/>
                  </a:lnTo>
                  <a:lnTo>
                    <a:pt x="29243" y="175700"/>
                  </a:lnTo>
                  <a:lnTo>
                    <a:pt x="31058" y="183203"/>
                  </a:lnTo>
                  <a:lnTo>
                    <a:pt x="23556" y="197038"/>
                  </a:lnTo>
                  <a:lnTo>
                    <a:pt x="27468" y="215350"/>
                  </a:lnTo>
                  <a:lnTo>
                    <a:pt x="32873" y="220755"/>
                  </a:lnTo>
                  <a:lnTo>
                    <a:pt x="33478" y="227652"/>
                  </a:lnTo>
                  <a:lnTo>
                    <a:pt x="25048" y="228862"/>
                  </a:lnTo>
                  <a:lnTo>
                    <a:pt x="26258" y="255887"/>
                  </a:lnTo>
                  <a:lnTo>
                    <a:pt x="19643" y="265809"/>
                  </a:lnTo>
                  <a:lnTo>
                    <a:pt x="24766" y="276014"/>
                  </a:lnTo>
                  <a:lnTo>
                    <a:pt x="29888" y="278434"/>
                  </a:lnTo>
                  <a:lnTo>
                    <a:pt x="35293" y="283839"/>
                  </a:lnTo>
                  <a:lnTo>
                    <a:pt x="34083" y="287147"/>
                  </a:lnTo>
                  <a:lnTo>
                    <a:pt x="41586" y="293762"/>
                  </a:lnTo>
                  <a:lnTo>
                    <a:pt x="39165" y="309694"/>
                  </a:lnTo>
                  <a:lnTo>
                    <a:pt x="34971" y="310582"/>
                  </a:lnTo>
                  <a:lnTo>
                    <a:pt x="23838" y="300054"/>
                  </a:lnTo>
                  <a:lnTo>
                    <a:pt x="23556" y="303361"/>
                  </a:lnTo>
                  <a:lnTo>
                    <a:pt x="34365" y="317196"/>
                  </a:lnTo>
                  <a:lnTo>
                    <a:pt x="49370" y="328006"/>
                  </a:lnTo>
                  <a:lnTo>
                    <a:pt x="89907" y="346924"/>
                  </a:lnTo>
                  <a:lnTo>
                    <a:pt x="94425" y="361646"/>
                  </a:lnTo>
                  <a:lnTo>
                    <a:pt x="106122" y="368543"/>
                  </a:lnTo>
                  <a:lnTo>
                    <a:pt x="108824" y="386855"/>
                  </a:lnTo>
                  <a:lnTo>
                    <a:pt x="119675" y="394398"/>
                  </a:lnTo>
                  <a:lnTo>
                    <a:pt x="128024" y="39032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409" name="Forme libre : forme 1518">
              <a:extLst>
                <a:ext uri="{FF2B5EF4-FFF2-40B4-BE49-F238E27FC236}">
                  <a16:creationId xmlns:a16="http://schemas.microsoft.com/office/drawing/2014/main" id="{2D77544D-947B-4845-8B7F-546E6255F917}"/>
                </a:ext>
              </a:extLst>
            </p:cNvPr>
            <p:cNvSpPr/>
            <p:nvPr/>
          </p:nvSpPr>
          <p:spPr>
            <a:xfrm>
              <a:off x="6140408" y="3790404"/>
              <a:ext cx="1210057" cy="1234258"/>
            </a:xfrm>
            <a:custGeom>
              <a:avLst/>
              <a:gdLst>
                <a:gd name="connsiteX0" fmla="*/ 1133541 w 1210057"/>
                <a:gd name="connsiteY0" fmla="*/ 1065334 h 1234258"/>
                <a:gd name="connsiteX1" fmla="*/ 1141810 w 1210057"/>
                <a:gd name="connsiteY1" fmla="*/ 1031493 h 1234258"/>
                <a:gd name="connsiteX2" fmla="*/ 1140076 w 1210057"/>
                <a:gd name="connsiteY2" fmla="*/ 1024596 h 1234258"/>
                <a:gd name="connsiteX3" fmla="*/ 1092238 w 1210057"/>
                <a:gd name="connsiteY3" fmla="*/ 1020159 h 1234258"/>
                <a:gd name="connsiteX4" fmla="*/ 1056783 w 1210057"/>
                <a:gd name="connsiteY4" fmla="*/ 973652 h 1234258"/>
                <a:gd name="connsiteX5" fmla="*/ 1078201 w 1210057"/>
                <a:gd name="connsiteY5" fmla="*/ 936665 h 1234258"/>
                <a:gd name="connsiteX6" fmla="*/ 1073563 w 1210057"/>
                <a:gd name="connsiteY6" fmla="*/ 921499 h 1234258"/>
                <a:gd name="connsiteX7" fmla="*/ 1049362 w 1210057"/>
                <a:gd name="connsiteY7" fmla="*/ 902662 h 1234258"/>
                <a:gd name="connsiteX8" fmla="*/ 1039479 w 1210057"/>
                <a:gd name="connsiteY8" fmla="*/ 885722 h 1234258"/>
                <a:gd name="connsiteX9" fmla="*/ 1055815 w 1210057"/>
                <a:gd name="connsiteY9" fmla="*/ 858455 h 1234258"/>
                <a:gd name="connsiteX10" fmla="*/ 1081993 w 1210057"/>
                <a:gd name="connsiteY10" fmla="*/ 859463 h 1234258"/>
                <a:gd name="connsiteX11" fmla="*/ 1087640 w 1210057"/>
                <a:gd name="connsiteY11" fmla="*/ 855228 h 1234258"/>
                <a:gd name="connsiteX12" fmla="*/ 1088930 w 1210057"/>
                <a:gd name="connsiteY12" fmla="*/ 840344 h 1234258"/>
                <a:gd name="connsiteX13" fmla="*/ 1061220 w 1210057"/>
                <a:gd name="connsiteY13" fmla="*/ 791821 h 1234258"/>
                <a:gd name="connsiteX14" fmla="*/ 1084615 w 1210057"/>
                <a:gd name="connsiteY14" fmla="*/ 765603 h 1234258"/>
                <a:gd name="connsiteX15" fmla="*/ 1065052 w 1210057"/>
                <a:gd name="connsiteY15" fmla="*/ 727325 h 1234258"/>
                <a:gd name="connsiteX16" fmla="*/ 1064245 w 1210057"/>
                <a:gd name="connsiteY16" fmla="*/ 696348 h 1234258"/>
                <a:gd name="connsiteX17" fmla="*/ 1051257 w 1210057"/>
                <a:gd name="connsiteY17" fmla="*/ 692556 h 1234258"/>
                <a:gd name="connsiteX18" fmla="*/ 1033590 w 1210057"/>
                <a:gd name="connsiteY18" fmla="*/ 701753 h 1234258"/>
                <a:gd name="connsiteX19" fmla="*/ 1011608 w 1210057"/>
                <a:gd name="connsiteY19" fmla="*/ 746767 h 1234258"/>
                <a:gd name="connsiteX20" fmla="*/ 976072 w 1210057"/>
                <a:gd name="connsiteY20" fmla="*/ 729866 h 1234258"/>
                <a:gd name="connsiteX21" fmla="*/ 997087 w 1210057"/>
                <a:gd name="connsiteY21" fmla="*/ 693403 h 1234258"/>
                <a:gd name="connsiteX22" fmla="*/ 996119 w 1210057"/>
                <a:gd name="connsiteY22" fmla="*/ 674284 h 1234258"/>
                <a:gd name="connsiteX23" fmla="*/ 1021732 w 1210057"/>
                <a:gd name="connsiteY23" fmla="*/ 640120 h 1234258"/>
                <a:gd name="connsiteX24" fmla="*/ 1031090 w 1210057"/>
                <a:gd name="connsiteY24" fmla="*/ 636530 h 1234258"/>
                <a:gd name="connsiteX25" fmla="*/ 1033752 w 1210057"/>
                <a:gd name="connsiteY25" fmla="*/ 606360 h 1234258"/>
                <a:gd name="connsiteX26" fmla="*/ 1089051 w 1210057"/>
                <a:gd name="connsiteY26" fmla="*/ 566710 h 1234258"/>
                <a:gd name="connsiteX27" fmla="*/ 1089051 w 1210057"/>
                <a:gd name="connsiteY27" fmla="*/ 538475 h 1234258"/>
                <a:gd name="connsiteX28" fmla="*/ 1133622 w 1210057"/>
                <a:gd name="connsiteY28" fmla="*/ 542711 h 1234258"/>
                <a:gd name="connsiteX29" fmla="*/ 1148344 w 1210057"/>
                <a:gd name="connsiteY29" fmla="*/ 529239 h 1234258"/>
                <a:gd name="connsiteX30" fmla="*/ 1140439 w 1210057"/>
                <a:gd name="connsiteY30" fmla="*/ 513387 h 1234258"/>
                <a:gd name="connsiteX31" fmla="*/ 1150563 w 1210057"/>
                <a:gd name="connsiteY31" fmla="*/ 479909 h 1234258"/>
                <a:gd name="connsiteX32" fmla="*/ 1168673 w 1210057"/>
                <a:gd name="connsiteY32" fmla="*/ 385605 h 1234258"/>
                <a:gd name="connsiteX33" fmla="*/ 1201062 w 1210057"/>
                <a:gd name="connsiteY33" fmla="*/ 357007 h 1234258"/>
                <a:gd name="connsiteX34" fmla="*/ 1208081 w 1210057"/>
                <a:gd name="connsiteY34" fmla="*/ 341882 h 1234258"/>
                <a:gd name="connsiteX35" fmla="*/ 1131847 w 1210057"/>
                <a:gd name="connsiteY35" fmla="*/ 321391 h 1234258"/>
                <a:gd name="connsiteX36" fmla="*/ 1082073 w 1210057"/>
                <a:gd name="connsiteY36" fmla="*/ 311428 h 1234258"/>
                <a:gd name="connsiteX37" fmla="*/ 1059163 w 1210057"/>
                <a:gd name="connsiteY37" fmla="*/ 274764 h 1234258"/>
                <a:gd name="connsiteX38" fmla="*/ 1010962 w 1210057"/>
                <a:gd name="connsiteY38" fmla="*/ 270286 h 1234258"/>
                <a:gd name="connsiteX39" fmla="*/ 991803 w 1210057"/>
                <a:gd name="connsiteY39" fmla="*/ 256613 h 1234258"/>
                <a:gd name="connsiteX40" fmla="*/ 965303 w 1210057"/>
                <a:gd name="connsiteY40" fmla="*/ 256613 h 1234258"/>
                <a:gd name="connsiteX41" fmla="*/ 911697 w 1210057"/>
                <a:gd name="connsiteY41" fmla="*/ 209219 h 1234258"/>
                <a:gd name="connsiteX42" fmla="*/ 911697 w 1210057"/>
                <a:gd name="connsiteY42" fmla="*/ 171062 h 1234258"/>
                <a:gd name="connsiteX43" fmla="*/ 885883 w 1210057"/>
                <a:gd name="connsiteY43" fmla="*/ 196029 h 1234258"/>
                <a:gd name="connsiteX44" fmla="*/ 843087 w 1210057"/>
                <a:gd name="connsiteY44" fmla="*/ 177153 h 1234258"/>
                <a:gd name="connsiteX45" fmla="*/ 848573 w 1210057"/>
                <a:gd name="connsiteY45" fmla="*/ 139721 h 1234258"/>
                <a:gd name="connsiteX46" fmla="*/ 807753 w 1210057"/>
                <a:gd name="connsiteY46" fmla="*/ 125846 h 1234258"/>
                <a:gd name="connsiteX47" fmla="*/ 801865 w 1210057"/>
                <a:gd name="connsiteY47" fmla="*/ 109147 h 1234258"/>
                <a:gd name="connsiteX48" fmla="*/ 783230 w 1210057"/>
                <a:gd name="connsiteY48" fmla="*/ 98499 h 1234258"/>
                <a:gd name="connsiteX49" fmla="*/ 764353 w 1210057"/>
                <a:gd name="connsiteY49" fmla="*/ 67320 h 1234258"/>
                <a:gd name="connsiteX50" fmla="*/ 739506 w 1210057"/>
                <a:gd name="connsiteY50" fmla="*/ 76193 h 1234258"/>
                <a:gd name="connsiteX51" fmla="*/ 719379 w 1210057"/>
                <a:gd name="connsiteY51" fmla="*/ 53565 h 1234258"/>
                <a:gd name="connsiteX52" fmla="*/ 707198 w 1210057"/>
                <a:gd name="connsiteY52" fmla="*/ 3025 h 1234258"/>
                <a:gd name="connsiteX53" fmla="*/ 664241 w 1210057"/>
                <a:gd name="connsiteY53" fmla="*/ 9398 h 1234258"/>
                <a:gd name="connsiteX54" fmla="*/ 637216 w 1210057"/>
                <a:gd name="connsiteY54" fmla="*/ 23798 h 1234258"/>
                <a:gd name="connsiteX55" fmla="*/ 631367 w 1210057"/>
                <a:gd name="connsiteY55" fmla="*/ 41344 h 1234258"/>
                <a:gd name="connsiteX56" fmla="*/ 626406 w 1210057"/>
                <a:gd name="connsiteY56" fmla="*/ 82768 h 1234258"/>
                <a:gd name="connsiteX57" fmla="*/ 626406 w 1210057"/>
                <a:gd name="connsiteY57" fmla="*/ 92691 h 1234258"/>
                <a:gd name="connsiteX58" fmla="*/ 622816 w 1210057"/>
                <a:gd name="connsiteY58" fmla="*/ 99910 h 1234258"/>
                <a:gd name="connsiteX59" fmla="*/ 621001 w 1210057"/>
                <a:gd name="connsiteY59" fmla="*/ 107574 h 1234258"/>
                <a:gd name="connsiteX60" fmla="*/ 627737 w 1210057"/>
                <a:gd name="connsiteY60" fmla="*/ 114310 h 1234258"/>
                <a:gd name="connsiteX61" fmla="*/ 625479 w 1210057"/>
                <a:gd name="connsiteY61" fmla="*/ 118828 h 1234258"/>
                <a:gd name="connsiteX62" fmla="*/ 618743 w 1210057"/>
                <a:gd name="connsiteY62" fmla="*/ 117940 h 1234258"/>
                <a:gd name="connsiteX63" fmla="*/ 610191 w 1210057"/>
                <a:gd name="connsiteY63" fmla="*/ 129194 h 1234258"/>
                <a:gd name="connsiteX64" fmla="*/ 584982 w 1210057"/>
                <a:gd name="connsiteY64" fmla="*/ 147224 h 1234258"/>
                <a:gd name="connsiteX65" fmla="*/ 524197 w 1210057"/>
                <a:gd name="connsiteY65" fmla="*/ 155775 h 1234258"/>
                <a:gd name="connsiteX66" fmla="*/ 506651 w 1210057"/>
                <a:gd name="connsiteY66" fmla="*/ 164770 h 1234258"/>
                <a:gd name="connsiteX67" fmla="*/ 490880 w 1210057"/>
                <a:gd name="connsiteY67" fmla="*/ 169287 h 1234258"/>
                <a:gd name="connsiteX68" fmla="*/ 476036 w 1210057"/>
                <a:gd name="connsiteY68" fmla="*/ 197199 h 1234258"/>
                <a:gd name="connsiteX69" fmla="*/ 489992 w 1210057"/>
                <a:gd name="connsiteY69" fmla="*/ 204419 h 1234258"/>
                <a:gd name="connsiteX70" fmla="*/ 494510 w 1210057"/>
                <a:gd name="connsiteY70" fmla="*/ 210268 h 1234258"/>
                <a:gd name="connsiteX71" fmla="*/ 477408 w 1210057"/>
                <a:gd name="connsiteY71" fmla="*/ 212083 h 1234258"/>
                <a:gd name="connsiteX72" fmla="*/ 470188 w 1210057"/>
                <a:gd name="connsiteY72" fmla="*/ 222005 h 1234258"/>
                <a:gd name="connsiteX73" fmla="*/ 442276 w 1210057"/>
                <a:gd name="connsiteY73" fmla="*/ 225151 h 1234258"/>
                <a:gd name="connsiteX74" fmla="*/ 437758 w 1210057"/>
                <a:gd name="connsiteY74" fmla="*/ 218859 h 1234258"/>
                <a:gd name="connsiteX75" fmla="*/ 374714 w 1210057"/>
                <a:gd name="connsiteY75" fmla="*/ 199498 h 1234258"/>
                <a:gd name="connsiteX76" fmla="*/ 358943 w 1210057"/>
                <a:gd name="connsiteY76" fmla="*/ 202201 h 1234258"/>
                <a:gd name="connsiteX77" fmla="*/ 358500 w 1210057"/>
                <a:gd name="connsiteY77" fmla="*/ 187357 h 1234258"/>
                <a:gd name="connsiteX78" fmla="*/ 350836 w 1210057"/>
                <a:gd name="connsiteY78" fmla="*/ 173845 h 1234258"/>
                <a:gd name="connsiteX79" fmla="*/ 358943 w 1210057"/>
                <a:gd name="connsiteY79" fmla="*/ 163479 h 1234258"/>
                <a:gd name="connsiteX80" fmla="*/ 358943 w 1210057"/>
                <a:gd name="connsiteY80" fmla="*/ 154928 h 1234258"/>
                <a:gd name="connsiteX81" fmla="*/ 344100 w 1210057"/>
                <a:gd name="connsiteY81" fmla="*/ 148635 h 1234258"/>
                <a:gd name="connsiteX82" fmla="*/ 328329 w 1210057"/>
                <a:gd name="connsiteY82" fmla="*/ 156299 h 1234258"/>
                <a:gd name="connsiteX83" fmla="*/ 300417 w 1210057"/>
                <a:gd name="connsiteY83" fmla="*/ 141456 h 1234258"/>
                <a:gd name="connsiteX84" fmla="*/ 293681 w 1210057"/>
                <a:gd name="connsiteY84" fmla="*/ 145046 h 1234258"/>
                <a:gd name="connsiteX85" fmla="*/ 299529 w 1210057"/>
                <a:gd name="connsiteY85" fmla="*/ 149079 h 1234258"/>
                <a:gd name="connsiteX86" fmla="*/ 301788 w 1210057"/>
                <a:gd name="connsiteY86" fmla="*/ 154040 h 1234258"/>
                <a:gd name="connsiteX87" fmla="*/ 298642 w 1210057"/>
                <a:gd name="connsiteY87" fmla="*/ 163479 h 1234258"/>
                <a:gd name="connsiteX88" fmla="*/ 300901 w 1210057"/>
                <a:gd name="connsiteY88" fmla="*/ 191834 h 1234258"/>
                <a:gd name="connsiteX89" fmla="*/ 307637 w 1210057"/>
                <a:gd name="connsiteY89" fmla="*/ 197683 h 1234258"/>
                <a:gd name="connsiteX90" fmla="*/ 313485 w 1210057"/>
                <a:gd name="connsiteY90" fmla="*/ 213454 h 1234258"/>
                <a:gd name="connsiteX91" fmla="*/ 313929 w 1210057"/>
                <a:gd name="connsiteY91" fmla="*/ 234630 h 1234258"/>
                <a:gd name="connsiteX92" fmla="*/ 317963 w 1210057"/>
                <a:gd name="connsiteY92" fmla="*/ 245884 h 1234258"/>
                <a:gd name="connsiteX93" fmla="*/ 310299 w 1210057"/>
                <a:gd name="connsiteY93" fmla="*/ 275167 h 1234258"/>
                <a:gd name="connsiteX94" fmla="*/ 310743 w 1210057"/>
                <a:gd name="connsiteY94" fmla="*/ 287308 h 1234258"/>
                <a:gd name="connsiteX95" fmla="*/ 320181 w 1210057"/>
                <a:gd name="connsiteY95" fmla="*/ 299933 h 1234258"/>
                <a:gd name="connsiteX96" fmla="*/ 282347 w 1210057"/>
                <a:gd name="connsiteY96" fmla="*/ 295899 h 1234258"/>
                <a:gd name="connsiteX97" fmla="*/ 278313 w 1210057"/>
                <a:gd name="connsiteY97" fmla="*/ 284202 h 1234258"/>
                <a:gd name="connsiteX98" fmla="*/ 267060 w 1210057"/>
                <a:gd name="connsiteY98" fmla="*/ 286461 h 1234258"/>
                <a:gd name="connsiteX99" fmla="*/ 263913 w 1210057"/>
                <a:gd name="connsiteY99" fmla="*/ 294568 h 1234258"/>
                <a:gd name="connsiteX100" fmla="*/ 258509 w 1210057"/>
                <a:gd name="connsiteY100" fmla="*/ 286461 h 1234258"/>
                <a:gd name="connsiteX101" fmla="*/ 248142 w 1210057"/>
                <a:gd name="connsiteY101" fmla="*/ 291866 h 1234258"/>
                <a:gd name="connsiteX102" fmla="*/ 236445 w 1210057"/>
                <a:gd name="connsiteY102" fmla="*/ 282871 h 1234258"/>
                <a:gd name="connsiteX103" fmla="*/ 222933 w 1210057"/>
                <a:gd name="connsiteY103" fmla="*/ 281500 h 1234258"/>
                <a:gd name="connsiteX104" fmla="*/ 208089 w 1210057"/>
                <a:gd name="connsiteY104" fmla="*/ 296343 h 1234258"/>
                <a:gd name="connsiteX105" fmla="*/ 201354 w 1210057"/>
                <a:gd name="connsiteY105" fmla="*/ 295899 h 1234258"/>
                <a:gd name="connsiteX106" fmla="*/ 192802 w 1210057"/>
                <a:gd name="connsiteY106" fmla="*/ 287348 h 1234258"/>
                <a:gd name="connsiteX107" fmla="*/ 190100 w 1210057"/>
                <a:gd name="connsiteY107" fmla="*/ 277426 h 1234258"/>
                <a:gd name="connsiteX108" fmla="*/ 179734 w 1210057"/>
                <a:gd name="connsiteY108" fmla="*/ 254475 h 1234258"/>
                <a:gd name="connsiteX109" fmla="*/ 173885 w 1210057"/>
                <a:gd name="connsiteY109" fmla="*/ 248626 h 1234258"/>
                <a:gd name="connsiteX110" fmla="*/ 170739 w 1210057"/>
                <a:gd name="connsiteY110" fmla="*/ 243222 h 1234258"/>
                <a:gd name="connsiteX111" fmla="*/ 161744 w 1210057"/>
                <a:gd name="connsiteY111" fmla="*/ 240963 h 1234258"/>
                <a:gd name="connsiteX112" fmla="*/ 150047 w 1210057"/>
                <a:gd name="connsiteY112" fmla="*/ 244109 h 1234258"/>
                <a:gd name="connsiteX113" fmla="*/ 128871 w 1210057"/>
                <a:gd name="connsiteY113" fmla="*/ 239148 h 1234258"/>
                <a:gd name="connsiteX114" fmla="*/ 127742 w 1210057"/>
                <a:gd name="connsiteY114" fmla="*/ 251248 h 1234258"/>
                <a:gd name="connsiteX115" fmla="*/ 120239 w 1210057"/>
                <a:gd name="connsiteY115" fmla="*/ 256048 h 1234258"/>
                <a:gd name="connsiteX116" fmla="*/ 99830 w 1210057"/>
                <a:gd name="connsiteY116" fmla="*/ 251531 h 1234258"/>
                <a:gd name="connsiteX117" fmla="*/ 94425 w 1210057"/>
                <a:gd name="connsiteY117" fmla="*/ 255120 h 1234258"/>
                <a:gd name="connsiteX118" fmla="*/ 89907 w 1210057"/>
                <a:gd name="connsiteY118" fmla="*/ 253023 h 1234258"/>
                <a:gd name="connsiteX119" fmla="*/ 87205 w 1210057"/>
                <a:gd name="connsiteY119" fmla="*/ 248506 h 1234258"/>
                <a:gd name="connsiteX120" fmla="*/ 76072 w 1210057"/>
                <a:gd name="connsiteY120" fmla="*/ 246408 h 1234258"/>
                <a:gd name="connsiteX121" fmla="*/ 61350 w 1210057"/>
                <a:gd name="connsiteY121" fmla="*/ 250926 h 1234258"/>
                <a:gd name="connsiteX122" fmla="*/ 55340 w 1210057"/>
                <a:gd name="connsiteY122" fmla="*/ 247013 h 1234258"/>
                <a:gd name="connsiteX123" fmla="*/ 37915 w 1210057"/>
                <a:gd name="connsiteY123" fmla="*/ 248506 h 1234258"/>
                <a:gd name="connsiteX124" fmla="*/ 25895 w 1210057"/>
                <a:gd name="connsiteY124" fmla="*/ 252700 h 1234258"/>
                <a:gd name="connsiteX125" fmla="*/ 20490 w 1210057"/>
                <a:gd name="connsiteY125" fmla="*/ 253305 h 1234258"/>
                <a:gd name="connsiteX126" fmla="*/ 10285 w 1210057"/>
                <a:gd name="connsiteY126" fmla="*/ 256613 h 1234258"/>
                <a:gd name="connsiteX127" fmla="*/ 3993 w 1210057"/>
                <a:gd name="connsiteY127" fmla="*/ 284243 h 1234258"/>
                <a:gd name="connsiteX128" fmla="*/ 36423 w 1210057"/>
                <a:gd name="connsiteY128" fmla="*/ 284243 h 1234258"/>
                <a:gd name="connsiteX129" fmla="*/ 35213 w 1210057"/>
                <a:gd name="connsiteY129" fmla="*/ 290252 h 1234258"/>
                <a:gd name="connsiteX130" fmla="*/ 40900 w 1210057"/>
                <a:gd name="connsiteY130" fmla="*/ 291745 h 1234258"/>
                <a:gd name="connsiteX131" fmla="*/ 43602 w 1210057"/>
                <a:gd name="connsiteY131" fmla="*/ 296545 h 1234258"/>
                <a:gd name="connsiteX132" fmla="*/ 36987 w 1210057"/>
                <a:gd name="connsiteY132" fmla="*/ 297150 h 1234258"/>
                <a:gd name="connsiteX133" fmla="*/ 22265 w 1210057"/>
                <a:gd name="connsiteY133" fmla="*/ 294165 h 1234258"/>
                <a:gd name="connsiteX134" fmla="*/ 18070 w 1210057"/>
                <a:gd name="connsiteY134" fmla="*/ 298078 h 1234258"/>
                <a:gd name="connsiteX135" fmla="*/ 21660 w 1210057"/>
                <a:gd name="connsiteY135" fmla="*/ 310380 h 1234258"/>
                <a:gd name="connsiteX136" fmla="*/ 29767 w 1210057"/>
                <a:gd name="connsiteY136" fmla="*/ 305862 h 1234258"/>
                <a:gd name="connsiteX137" fmla="*/ 39690 w 1210057"/>
                <a:gd name="connsiteY137" fmla="*/ 313970 h 1234258"/>
                <a:gd name="connsiteX138" fmla="*/ 39690 w 1210057"/>
                <a:gd name="connsiteY138" fmla="*/ 325385 h 1234258"/>
                <a:gd name="connsiteX139" fmla="*/ 3025 w 1210057"/>
                <a:gd name="connsiteY139" fmla="*/ 324779 h 1234258"/>
                <a:gd name="connsiteX140" fmla="*/ 3025 w 1210057"/>
                <a:gd name="connsiteY140" fmla="*/ 330467 h 1234258"/>
                <a:gd name="connsiteX141" fmla="*/ 18353 w 1210057"/>
                <a:gd name="connsiteY141" fmla="*/ 334662 h 1234258"/>
                <a:gd name="connsiteX142" fmla="*/ 29162 w 1210057"/>
                <a:gd name="connsiteY142" fmla="*/ 350594 h 1234258"/>
                <a:gd name="connsiteX143" fmla="*/ 27670 w 1210057"/>
                <a:gd name="connsiteY143" fmla="*/ 368624 h 1234258"/>
                <a:gd name="connsiteX144" fmla="*/ 42070 w 1210057"/>
                <a:gd name="connsiteY144" fmla="*/ 369511 h 1234258"/>
                <a:gd name="connsiteX145" fmla="*/ 49895 w 1210057"/>
                <a:gd name="connsiteY145" fmla="*/ 361081 h 1234258"/>
                <a:gd name="connsiteX146" fmla="*/ 56792 w 1210057"/>
                <a:gd name="connsiteY146" fmla="*/ 363501 h 1234258"/>
                <a:gd name="connsiteX147" fmla="*/ 65787 w 1210057"/>
                <a:gd name="connsiteY147" fmla="*/ 365316 h 1234258"/>
                <a:gd name="connsiteX148" fmla="*/ 72079 w 1210057"/>
                <a:gd name="connsiteY148" fmla="*/ 369834 h 1234258"/>
                <a:gd name="connsiteX149" fmla="*/ 73894 w 1210057"/>
                <a:gd name="connsiteY149" fmla="*/ 377941 h 1234258"/>
                <a:gd name="connsiteX150" fmla="*/ 86519 w 1210057"/>
                <a:gd name="connsiteY150" fmla="*/ 379756 h 1234258"/>
                <a:gd name="connsiteX151" fmla="*/ 102129 w 1210057"/>
                <a:gd name="connsiteY151" fmla="*/ 387259 h 1234258"/>
                <a:gd name="connsiteX152" fmla="*/ 107534 w 1210057"/>
                <a:gd name="connsiteY152" fmla="*/ 395084 h 1234258"/>
                <a:gd name="connsiteX153" fmla="*/ 119231 w 1210057"/>
                <a:gd name="connsiteY153" fmla="*/ 396576 h 1234258"/>
                <a:gd name="connsiteX154" fmla="*/ 126128 w 1210057"/>
                <a:gd name="connsiteY154" fmla="*/ 403796 h 1234258"/>
                <a:gd name="connsiteX155" fmla="*/ 135728 w 1210057"/>
                <a:gd name="connsiteY155" fmla="*/ 403514 h 1234258"/>
                <a:gd name="connsiteX156" fmla="*/ 133913 w 1210057"/>
                <a:gd name="connsiteY156" fmla="*/ 406821 h 1234258"/>
                <a:gd name="connsiteX157" fmla="*/ 134195 w 1210057"/>
                <a:gd name="connsiteY157" fmla="*/ 413114 h 1234258"/>
                <a:gd name="connsiteX158" fmla="*/ 137180 w 1210057"/>
                <a:gd name="connsiteY158" fmla="*/ 419406 h 1234258"/>
                <a:gd name="connsiteX159" fmla="*/ 149200 w 1210057"/>
                <a:gd name="connsiteY159" fmla="*/ 422391 h 1234258"/>
                <a:gd name="connsiteX160" fmla="*/ 157025 w 1210057"/>
                <a:gd name="connsiteY160" fmla="*/ 416663 h 1234258"/>
                <a:gd name="connsiteX161" fmla="*/ 160615 w 1210057"/>
                <a:gd name="connsiteY161" fmla="*/ 420253 h 1234258"/>
                <a:gd name="connsiteX162" fmla="*/ 165737 w 1210057"/>
                <a:gd name="connsiteY162" fmla="*/ 417833 h 1234258"/>
                <a:gd name="connsiteX163" fmla="*/ 179572 w 1210057"/>
                <a:gd name="connsiteY163" fmla="*/ 422028 h 1234258"/>
                <a:gd name="connsiteX164" fmla="*/ 179290 w 1210057"/>
                <a:gd name="connsiteY164" fmla="*/ 429853 h 1234258"/>
                <a:gd name="connsiteX165" fmla="*/ 160373 w 1210057"/>
                <a:gd name="connsiteY165" fmla="*/ 431950 h 1234258"/>
                <a:gd name="connsiteX166" fmla="*/ 160373 w 1210057"/>
                <a:gd name="connsiteY166" fmla="*/ 437073 h 1234258"/>
                <a:gd name="connsiteX167" fmla="*/ 185300 w 1210057"/>
                <a:gd name="connsiteY167" fmla="*/ 435580 h 1234258"/>
                <a:gd name="connsiteX168" fmla="*/ 198207 w 1210057"/>
                <a:gd name="connsiteY168" fmla="*/ 440703 h 1234258"/>
                <a:gd name="connsiteX169" fmla="*/ 194295 w 1210057"/>
                <a:gd name="connsiteY169" fmla="*/ 449133 h 1234258"/>
                <a:gd name="connsiteX170" fmla="*/ 197280 w 1210057"/>
                <a:gd name="connsiteY170" fmla="*/ 454820 h 1234258"/>
                <a:gd name="connsiteX171" fmla="*/ 188285 w 1210057"/>
                <a:gd name="connsiteY171" fmla="*/ 458128 h 1234258"/>
                <a:gd name="connsiteX172" fmla="*/ 187075 w 1210057"/>
                <a:gd name="connsiteY172" fmla="*/ 459943 h 1234258"/>
                <a:gd name="connsiteX173" fmla="*/ 192480 w 1210057"/>
                <a:gd name="connsiteY173" fmla="*/ 468373 h 1234258"/>
                <a:gd name="connsiteX174" fmla="*/ 192197 w 1210057"/>
                <a:gd name="connsiteY174" fmla="*/ 473778 h 1234258"/>
                <a:gd name="connsiteX175" fmla="*/ 198812 w 1210057"/>
                <a:gd name="connsiteY175" fmla="*/ 474988 h 1234258"/>
                <a:gd name="connsiteX176" fmla="*/ 208130 w 1210057"/>
                <a:gd name="connsiteY176" fmla="*/ 480998 h 1234258"/>
                <a:gd name="connsiteX177" fmla="*/ 218657 w 1210057"/>
                <a:gd name="connsiteY177" fmla="*/ 478013 h 1234258"/>
                <a:gd name="connsiteX178" fmla="*/ 219262 w 1210057"/>
                <a:gd name="connsiteY178" fmla="*/ 491525 h 1234258"/>
                <a:gd name="connsiteX179" fmla="*/ 216278 w 1210057"/>
                <a:gd name="connsiteY179" fmla="*/ 498745 h 1234258"/>
                <a:gd name="connsiteX180" fmla="*/ 231000 w 1210057"/>
                <a:gd name="connsiteY180" fmla="*/ 509555 h 1234258"/>
                <a:gd name="connsiteX181" fmla="*/ 224103 w 1210057"/>
                <a:gd name="connsiteY181" fmla="*/ 524278 h 1234258"/>
                <a:gd name="connsiteX182" fmla="*/ 214503 w 1210057"/>
                <a:gd name="connsiteY182" fmla="*/ 529682 h 1234258"/>
                <a:gd name="connsiteX183" fmla="*/ 214220 w 1210057"/>
                <a:gd name="connsiteY183" fmla="*/ 543800 h 1234258"/>
                <a:gd name="connsiteX184" fmla="*/ 232250 w 1210057"/>
                <a:gd name="connsiteY184" fmla="*/ 567517 h 1234258"/>
                <a:gd name="connsiteX185" fmla="*/ 237938 w 1210057"/>
                <a:gd name="connsiteY185" fmla="*/ 592444 h 1234258"/>
                <a:gd name="connsiteX186" fmla="*/ 264357 w 1210057"/>
                <a:gd name="connsiteY186" fmla="*/ 607166 h 1234258"/>
                <a:gd name="connsiteX187" fmla="*/ 268875 w 1210057"/>
                <a:gd name="connsiteY187" fmla="*/ 621001 h 1234258"/>
                <a:gd name="connsiteX188" fmla="*/ 279402 w 1210057"/>
                <a:gd name="connsiteY188" fmla="*/ 622494 h 1234258"/>
                <a:gd name="connsiteX189" fmla="*/ 287832 w 1210057"/>
                <a:gd name="connsiteY189" fmla="*/ 628504 h 1234258"/>
                <a:gd name="connsiteX190" fmla="*/ 298037 w 1210057"/>
                <a:gd name="connsiteY190" fmla="*/ 627899 h 1234258"/>
                <a:gd name="connsiteX191" fmla="*/ 299529 w 1210057"/>
                <a:gd name="connsiteY191" fmla="*/ 636329 h 1234258"/>
                <a:gd name="connsiteX192" fmla="*/ 290817 w 1210057"/>
                <a:gd name="connsiteY192" fmla="*/ 641129 h 1234258"/>
                <a:gd name="connsiteX193" fmla="*/ 291099 w 1210057"/>
                <a:gd name="connsiteY193" fmla="*/ 647421 h 1234258"/>
                <a:gd name="connsiteX194" fmla="*/ 303119 w 1210057"/>
                <a:gd name="connsiteY194" fmla="*/ 669041 h 1234258"/>
                <a:gd name="connsiteX195" fmla="*/ 298924 w 1210057"/>
                <a:gd name="connsiteY195" fmla="*/ 672348 h 1234258"/>
                <a:gd name="connsiteX196" fmla="*/ 296222 w 1210057"/>
                <a:gd name="connsiteY196" fmla="*/ 686748 h 1234258"/>
                <a:gd name="connsiteX197" fmla="*/ 291099 w 1210057"/>
                <a:gd name="connsiteY197" fmla="*/ 692435 h 1234258"/>
                <a:gd name="connsiteX198" fmla="*/ 291099 w 1210057"/>
                <a:gd name="connsiteY198" fmla="*/ 703850 h 1234258"/>
                <a:gd name="connsiteX199" fmla="*/ 283274 w 1210057"/>
                <a:gd name="connsiteY199" fmla="*/ 702357 h 1234258"/>
                <a:gd name="connsiteX200" fmla="*/ 279079 w 1210057"/>
                <a:gd name="connsiteY200" fmla="*/ 702640 h 1234258"/>
                <a:gd name="connsiteX201" fmla="*/ 278192 w 1210057"/>
                <a:gd name="connsiteY201" fmla="*/ 714055 h 1234258"/>
                <a:gd name="connsiteX202" fmla="*/ 317237 w 1210057"/>
                <a:gd name="connsiteY202" fmla="*/ 753099 h 1234258"/>
                <a:gd name="connsiteX203" fmla="*/ 318447 w 1210057"/>
                <a:gd name="connsiteY203" fmla="*/ 767822 h 1234258"/>
                <a:gd name="connsiteX204" fmla="*/ 314857 w 1210057"/>
                <a:gd name="connsiteY204" fmla="*/ 803559 h 1234258"/>
                <a:gd name="connsiteX205" fmla="*/ 312759 w 1210057"/>
                <a:gd name="connsiteY205" fmla="*/ 769032 h 1234258"/>
                <a:gd name="connsiteX206" fmla="*/ 293237 w 1210057"/>
                <a:gd name="connsiteY206" fmla="*/ 744992 h 1234258"/>
                <a:gd name="connsiteX207" fmla="*/ 286340 w 1210057"/>
                <a:gd name="connsiteY207" fmla="*/ 735997 h 1234258"/>
                <a:gd name="connsiteX208" fmla="*/ 281540 w 1210057"/>
                <a:gd name="connsiteY208" fmla="*/ 740192 h 1234258"/>
                <a:gd name="connsiteX209" fmla="*/ 278837 w 1210057"/>
                <a:gd name="connsiteY209" fmla="*/ 750719 h 1234258"/>
                <a:gd name="connsiteX210" fmla="*/ 259315 w 1210057"/>
                <a:gd name="connsiteY210" fmla="*/ 848936 h 1234258"/>
                <a:gd name="connsiteX211" fmla="*/ 266535 w 1210057"/>
                <a:gd name="connsiteY211" fmla="*/ 850428 h 1234258"/>
                <a:gd name="connsiteX212" fmla="*/ 269520 w 1210057"/>
                <a:gd name="connsiteY212" fmla="*/ 858536 h 1234258"/>
                <a:gd name="connsiteX213" fmla="*/ 257500 w 1210057"/>
                <a:gd name="connsiteY213" fmla="*/ 859423 h 1234258"/>
                <a:gd name="connsiteX214" fmla="*/ 253588 w 1210057"/>
                <a:gd name="connsiteY214" fmla="*/ 872048 h 1234258"/>
                <a:gd name="connsiteX215" fmla="*/ 210348 w 1210057"/>
                <a:gd name="connsiteY215" fmla="*/ 1007211 h 1234258"/>
                <a:gd name="connsiteX216" fmla="*/ 193811 w 1210057"/>
                <a:gd name="connsiteY216" fmla="*/ 1024919 h 1234258"/>
                <a:gd name="connsiteX217" fmla="*/ 178443 w 1210057"/>
                <a:gd name="connsiteY217" fmla="*/ 1026572 h 1234258"/>
                <a:gd name="connsiteX218" fmla="*/ 183566 w 1210057"/>
                <a:gd name="connsiteY218" fmla="*/ 1038834 h 1234258"/>
                <a:gd name="connsiteX219" fmla="*/ 204500 w 1210057"/>
                <a:gd name="connsiteY219" fmla="*/ 1039721 h 1234258"/>
                <a:gd name="connsiteX220" fmla="*/ 219101 w 1210057"/>
                <a:gd name="connsiteY220" fmla="*/ 1059647 h 1234258"/>
                <a:gd name="connsiteX221" fmla="*/ 216560 w 1210057"/>
                <a:gd name="connsiteY221" fmla="*/ 1083364 h 1234258"/>
                <a:gd name="connsiteX222" fmla="*/ 290212 w 1210057"/>
                <a:gd name="connsiteY222" fmla="*/ 1125313 h 1234258"/>
                <a:gd name="connsiteX223" fmla="*/ 330910 w 1210057"/>
                <a:gd name="connsiteY223" fmla="*/ 1132251 h 1234258"/>
                <a:gd name="connsiteX224" fmla="*/ 337646 w 1210057"/>
                <a:gd name="connsiteY224" fmla="*/ 1144795 h 1234258"/>
                <a:gd name="connsiteX225" fmla="*/ 396697 w 1210057"/>
                <a:gd name="connsiteY225" fmla="*/ 1161211 h 1234258"/>
                <a:gd name="connsiteX226" fmla="*/ 426505 w 1210057"/>
                <a:gd name="connsiteY226" fmla="*/ 1137172 h 1234258"/>
                <a:gd name="connsiteX227" fmla="*/ 486362 w 1210057"/>
                <a:gd name="connsiteY227" fmla="*/ 1170085 h 1234258"/>
                <a:gd name="connsiteX228" fmla="*/ 525810 w 1210057"/>
                <a:gd name="connsiteY228" fmla="*/ 1180935 h 1234258"/>
                <a:gd name="connsiteX229" fmla="*/ 543921 w 1210057"/>
                <a:gd name="connsiteY229" fmla="*/ 1211146 h 1234258"/>
                <a:gd name="connsiteX230" fmla="*/ 554448 w 1210057"/>
                <a:gd name="connsiteY230" fmla="*/ 1223610 h 1234258"/>
                <a:gd name="connsiteX231" fmla="*/ 574495 w 1210057"/>
                <a:gd name="connsiteY231" fmla="*/ 1216107 h 1234258"/>
                <a:gd name="connsiteX232" fmla="*/ 608981 w 1210057"/>
                <a:gd name="connsiteY232" fmla="*/ 1232887 h 1234258"/>
                <a:gd name="connsiteX233" fmla="*/ 662143 w 1210057"/>
                <a:gd name="connsiteY233" fmla="*/ 1214857 h 1234258"/>
                <a:gd name="connsiteX234" fmla="*/ 671299 w 1210057"/>
                <a:gd name="connsiteY234" fmla="*/ 1215745 h 1234258"/>
                <a:gd name="connsiteX235" fmla="*/ 666903 w 1210057"/>
                <a:gd name="connsiteY235" fmla="*/ 1209694 h 1234258"/>
                <a:gd name="connsiteX236" fmla="*/ 663595 w 1210057"/>
                <a:gd name="connsiteY236" fmla="*/ 1191987 h 1234258"/>
                <a:gd name="connsiteX237" fmla="*/ 665693 w 1210057"/>
                <a:gd name="connsiteY237" fmla="*/ 1183275 h 1234258"/>
                <a:gd name="connsiteX238" fmla="*/ 667185 w 1210057"/>
                <a:gd name="connsiteY238" fmla="*/ 1174845 h 1234258"/>
                <a:gd name="connsiteX239" fmla="*/ 657263 w 1210057"/>
                <a:gd name="connsiteY239" fmla="*/ 1170327 h 1234258"/>
                <a:gd name="connsiteX240" fmla="*/ 659360 w 1210057"/>
                <a:gd name="connsiteY240" fmla="*/ 1163430 h 1234258"/>
                <a:gd name="connsiteX241" fmla="*/ 665370 w 1210057"/>
                <a:gd name="connsiteY241" fmla="*/ 1156210 h 1234258"/>
                <a:gd name="connsiteX242" fmla="*/ 666863 w 1210057"/>
                <a:gd name="connsiteY242" fmla="*/ 1148102 h 1234258"/>
                <a:gd name="connsiteX243" fmla="*/ 672267 w 1210057"/>
                <a:gd name="connsiteY243" fmla="*/ 1140600 h 1234258"/>
                <a:gd name="connsiteX244" fmla="*/ 673155 w 1210057"/>
                <a:gd name="connsiteY244" fmla="*/ 1132170 h 1234258"/>
                <a:gd name="connsiteX245" fmla="*/ 677067 w 1210057"/>
                <a:gd name="connsiteY245" fmla="*/ 1132170 h 1234258"/>
                <a:gd name="connsiteX246" fmla="*/ 689370 w 1210057"/>
                <a:gd name="connsiteY246" fmla="*/ 1116842 h 1234258"/>
                <a:gd name="connsiteX247" fmla="*/ 704374 w 1210057"/>
                <a:gd name="connsiteY247" fmla="*/ 1107525 h 1234258"/>
                <a:gd name="connsiteX248" fmla="*/ 714902 w 1210057"/>
                <a:gd name="connsiteY248" fmla="*/ 1108130 h 1234258"/>
                <a:gd name="connsiteX249" fmla="*/ 726599 w 1210057"/>
                <a:gd name="connsiteY249" fmla="*/ 1098208 h 1234258"/>
                <a:gd name="connsiteX250" fmla="*/ 760239 w 1210057"/>
                <a:gd name="connsiteY250" fmla="*/ 1074773 h 1234258"/>
                <a:gd name="connsiteX251" fmla="*/ 769838 w 1210057"/>
                <a:gd name="connsiteY251" fmla="*/ 1069045 h 1234258"/>
                <a:gd name="connsiteX252" fmla="*/ 780366 w 1210057"/>
                <a:gd name="connsiteY252" fmla="*/ 1075942 h 1234258"/>
                <a:gd name="connsiteX253" fmla="*/ 787586 w 1210057"/>
                <a:gd name="connsiteY253" fmla="*/ 1087357 h 1234258"/>
                <a:gd name="connsiteX254" fmla="*/ 822718 w 1210057"/>
                <a:gd name="connsiteY254" fmla="*/ 1092762 h 1234258"/>
                <a:gd name="connsiteX255" fmla="*/ 826308 w 1210057"/>
                <a:gd name="connsiteY255" fmla="*/ 1105992 h 1234258"/>
                <a:gd name="connsiteX256" fmla="*/ 847322 w 1210057"/>
                <a:gd name="connsiteY256" fmla="*/ 1107202 h 1234258"/>
                <a:gd name="connsiteX257" fmla="*/ 848532 w 1210057"/>
                <a:gd name="connsiteY257" fmla="*/ 1103613 h 1234258"/>
                <a:gd name="connsiteX258" fmla="*/ 845830 w 1210057"/>
                <a:gd name="connsiteY258" fmla="*/ 1097602 h 1234258"/>
                <a:gd name="connsiteX259" fmla="*/ 845830 w 1210057"/>
                <a:gd name="connsiteY259" fmla="*/ 1094295 h 1234258"/>
                <a:gd name="connsiteX260" fmla="*/ 848532 w 1210057"/>
                <a:gd name="connsiteY260" fmla="*/ 1099700 h 1234258"/>
                <a:gd name="connsiteX261" fmla="*/ 852122 w 1210057"/>
                <a:gd name="connsiteY261" fmla="*/ 1103895 h 1234258"/>
                <a:gd name="connsiteX262" fmla="*/ 863819 w 1210057"/>
                <a:gd name="connsiteY262" fmla="*/ 1099095 h 1234258"/>
                <a:gd name="connsiteX263" fmla="*/ 868014 w 1210057"/>
                <a:gd name="connsiteY263" fmla="*/ 1099982 h 1234258"/>
                <a:gd name="connsiteX264" fmla="*/ 874629 w 1210057"/>
                <a:gd name="connsiteY264" fmla="*/ 1100265 h 1234258"/>
                <a:gd name="connsiteX265" fmla="*/ 874912 w 1210057"/>
                <a:gd name="connsiteY265" fmla="*/ 1094255 h 1234258"/>
                <a:gd name="connsiteX266" fmla="*/ 874912 w 1210057"/>
                <a:gd name="connsiteY266" fmla="*/ 1088245 h 1234258"/>
                <a:gd name="connsiteX267" fmla="*/ 881204 w 1210057"/>
                <a:gd name="connsiteY267" fmla="*/ 1087357 h 1234258"/>
                <a:gd name="connsiteX268" fmla="*/ 893506 w 1210057"/>
                <a:gd name="connsiteY268" fmla="*/ 1096675 h 1234258"/>
                <a:gd name="connsiteX269" fmla="*/ 888101 w 1210057"/>
                <a:gd name="connsiteY269" fmla="*/ 1102967 h 1234258"/>
                <a:gd name="connsiteX270" fmla="*/ 872491 w 1210057"/>
                <a:gd name="connsiteY270" fmla="*/ 1105065 h 1234258"/>
                <a:gd name="connsiteX271" fmla="*/ 874307 w 1210057"/>
                <a:gd name="connsiteY271" fmla="*/ 1114382 h 1234258"/>
                <a:gd name="connsiteX272" fmla="*/ 903429 w 1210057"/>
                <a:gd name="connsiteY272" fmla="*/ 1113777 h 1234258"/>
                <a:gd name="connsiteX273" fmla="*/ 908551 w 1210057"/>
                <a:gd name="connsiteY273" fmla="*/ 1132089 h 1234258"/>
                <a:gd name="connsiteX274" fmla="*/ 924766 w 1210057"/>
                <a:gd name="connsiteY274" fmla="*/ 1132372 h 1234258"/>
                <a:gd name="connsiteX275" fmla="*/ 949693 w 1210057"/>
                <a:gd name="connsiteY275" fmla="*/ 1147981 h 1234258"/>
                <a:gd name="connsiteX276" fmla="*/ 952396 w 1210057"/>
                <a:gd name="connsiteY276" fmla="*/ 1153669 h 1234258"/>
                <a:gd name="connsiteX277" fmla="*/ 955703 w 1210057"/>
                <a:gd name="connsiteY277" fmla="*/ 1154556 h 1234258"/>
                <a:gd name="connsiteX278" fmla="*/ 960503 w 1210057"/>
                <a:gd name="connsiteY278" fmla="*/ 1149433 h 1234258"/>
                <a:gd name="connsiteX279" fmla="*/ 983333 w 1210057"/>
                <a:gd name="connsiteY279" fmla="*/ 1155161 h 1234258"/>
                <a:gd name="connsiteX280" fmla="*/ 988133 w 1210057"/>
                <a:gd name="connsiteY280" fmla="*/ 1152176 h 1234258"/>
                <a:gd name="connsiteX281" fmla="*/ 995635 w 1210057"/>
                <a:gd name="connsiteY281" fmla="*/ 1149474 h 1234258"/>
                <a:gd name="connsiteX282" fmla="*/ 1005840 w 1210057"/>
                <a:gd name="connsiteY282" fmla="*/ 1150684 h 1234258"/>
                <a:gd name="connsiteX283" fmla="*/ 1018142 w 1210057"/>
                <a:gd name="connsiteY283" fmla="*/ 1146771 h 1234258"/>
                <a:gd name="connsiteX284" fmla="*/ 1032259 w 1210057"/>
                <a:gd name="connsiteY284" fmla="*/ 1142576 h 1234258"/>
                <a:gd name="connsiteX285" fmla="*/ 1039762 w 1210057"/>
                <a:gd name="connsiteY285" fmla="*/ 1141689 h 1234258"/>
                <a:gd name="connsiteX286" fmla="*/ 1041577 w 1210057"/>
                <a:gd name="connsiteY286" fmla="*/ 1129992 h 1234258"/>
                <a:gd name="connsiteX287" fmla="*/ 1037059 w 1210057"/>
                <a:gd name="connsiteY287" fmla="*/ 1124264 h 1234258"/>
                <a:gd name="connsiteX288" fmla="*/ 1046054 w 1210057"/>
                <a:gd name="connsiteY288" fmla="*/ 1119747 h 1234258"/>
                <a:gd name="connsiteX289" fmla="*/ 1048757 w 1210057"/>
                <a:gd name="connsiteY289" fmla="*/ 1110147 h 1234258"/>
                <a:gd name="connsiteX290" fmla="*/ 1065899 w 1210057"/>
                <a:gd name="connsiteY290" fmla="*/ 1111034 h 1234258"/>
                <a:gd name="connsiteX291" fmla="*/ 1078524 w 1210057"/>
                <a:gd name="connsiteY291" fmla="*/ 1093892 h 1234258"/>
                <a:gd name="connsiteX292" fmla="*/ 1089939 w 1210057"/>
                <a:gd name="connsiteY292" fmla="*/ 1090907 h 1234258"/>
                <a:gd name="connsiteX293" fmla="*/ 1093851 w 1210057"/>
                <a:gd name="connsiteY293" fmla="*/ 1079492 h 1234258"/>
                <a:gd name="connsiteX294" fmla="*/ 1117286 w 1210057"/>
                <a:gd name="connsiteY294" fmla="*/ 1071385 h 1234258"/>
                <a:gd name="connsiteX295" fmla="*/ 1128419 w 1210057"/>
                <a:gd name="connsiteY295" fmla="*/ 1065980 h 1234258"/>
                <a:gd name="connsiteX296" fmla="*/ 1133541 w 1210057"/>
                <a:gd name="connsiteY296" fmla="*/ 1065334 h 123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Lst>
              <a:rect l="l" t="t" r="r" b="b"/>
              <a:pathLst>
                <a:path w="1210057" h="1234258">
                  <a:moveTo>
                    <a:pt x="1133541" y="1065334"/>
                  </a:moveTo>
                  <a:lnTo>
                    <a:pt x="1141810" y="1031493"/>
                  </a:lnTo>
                  <a:lnTo>
                    <a:pt x="1140076" y="1024596"/>
                  </a:lnTo>
                  <a:lnTo>
                    <a:pt x="1092238" y="1020159"/>
                  </a:lnTo>
                  <a:lnTo>
                    <a:pt x="1056783" y="973652"/>
                  </a:lnTo>
                  <a:lnTo>
                    <a:pt x="1078201" y="936665"/>
                  </a:lnTo>
                  <a:lnTo>
                    <a:pt x="1073563" y="921499"/>
                  </a:lnTo>
                  <a:lnTo>
                    <a:pt x="1049362" y="902662"/>
                  </a:lnTo>
                  <a:lnTo>
                    <a:pt x="1039479" y="885722"/>
                  </a:lnTo>
                  <a:lnTo>
                    <a:pt x="1055815" y="858455"/>
                  </a:lnTo>
                  <a:lnTo>
                    <a:pt x="1081993" y="859463"/>
                  </a:lnTo>
                  <a:lnTo>
                    <a:pt x="1087640" y="855228"/>
                  </a:lnTo>
                  <a:lnTo>
                    <a:pt x="1088930" y="840344"/>
                  </a:lnTo>
                  <a:lnTo>
                    <a:pt x="1061220" y="791821"/>
                  </a:lnTo>
                  <a:lnTo>
                    <a:pt x="1084615" y="765603"/>
                  </a:lnTo>
                  <a:lnTo>
                    <a:pt x="1065052" y="727325"/>
                  </a:lnTo>
                  <a:lnTo>
                    <a:pt x="1064245" y="696348"/>
                  </a:lnTo>
                  <a:lnTo>
                    <a:pt x="1051257" y="692556"/>
                  </a:lnTo>
                  <a:lnTo>
                    <a:pt x="1033590" y="701753"/>
                  </a:lnTo>
                  <a:lnTo>
                    <a:pt x="1011608" y="746767"/>
                  </a:lnTo>
                  <a:lnTo>
                    <a:pt x="976072" y="729866"/>
                  </a:lnTo>
                  <a:lnTo>
                    <a:pt x="997087" y="693403"/>
                  </a:lnTo>
                  <a:lnTo>
                    <a:pt x="996119" y="674284"/>
                  </a:lnTo>
                  <a:lnTo>
                    <a:pt x="1021732" y="640120"/>
                  </a:lnTo>
                  <a:lnTo>
                    <a:pt x="1031090" y="636530"/>
                  </a:lnTo>
                  <a:lnTo>
                    <a:pt x="1033752" y="606360"/>
                  </a:lnTo>
                  <a:lnTo>
                    <a:pt x="1089051" y="566710"/>
                  </a:lnTo>
                  <a:lnTo>
                    <a:pt x="1089051" y="538475"/>
                  </a:lnTo>
                  <a:lnTo>
                    <a:pt x="1133622" y="542711"/>
                  </a:lnTo>
                  <a:lnTo>
                    <a:pt x="1148344" y="529239"/>
                  </a:lnTo>
                  <a:lnTo>
                    <a:pt x="1140439" y="513387"/>
                  </a:lnTo>
                  <a:lnTo>
                    <a:pt x="1150563" y="479909"/>
                  </a:lnTo>
                  <a:lnTo>
                    <a:pt x="1168673" y="385605"/>
                  </a:lnTo>
                  <a:lnTo>
                    <a:pt x="1201062" y="357007"/>
                  </a:lnTo>
                  <a:lnTo>
                    <a:pt x="1208081" y="341882"/>
                  </a:lnTo>
                  <a:lnTo>
                    <a:pt x="1131847" y="321391"/>
                  </a:lnTo>
                  <a:lnTo>
                    <a:pt x="1082073" y="311428"/>
                  </a:lnTo>
                  <a:lnTo>
                    <a:pt x="1059163" y="274764"/>
                  </a:lnTo>
                  <a:lnTo>
                    <a:pt x="1010962" y="270286"/>
                  </a:lnTo>
                  <a:lnTo>
                    <a:pt x="991803" y="256613"/>
                  </a:lnTo>
                  <a:lnTo>
                    <a:pt x="965303" y="256613"/>
                  </a:lnTo>
                  <a:lnTo>
                    <a:pt x="911697" y="209219"/>
                  </a:lnTo>
                  <a:lnTo>
                    <a:pt x="911697" y="171062"/>
                  </a:lnTo>
                  <a:lnTo>
                    <a:pt x="885883" y="196029"/>
                  </a:lnTo>
                  <a:lnTo>
                    <a:pt x="843087" y="177153"/>
                  </a:lnTo>
                  <a:lnTo>
                    <a:pt x="848573" y="139721"/>
                  </a:lnTo>
                  <a:lnTo>
                    <a:pt x="807753" y="125846"/>
                  </a:lnTo>
                  <a:lnTo>
                    <a:pt x="801865" y="109147"/>
                  </a:lnTo>
                  <a:lnTo>
                    <a:pt x="783230" y="98499"/>
                  </a:lnTo>
                  <a:lnTo>
                    <a:pt x="764353" y="67320"/>
                  </a:lnTo>
                  <a:lnTo>
                    <a:pt x="739506" y="76193"/>
                  </a:lnTo>
                  <a:lnTo>
                    <a:pt x="719379" y="53565"/>
                  </a:lnTo>
                  <a:lnTo>
                    <a:pt x="707198" y="3025"/>
                  </a:lnTo>
                  <a:lnTo>
                    <a:pt x="664241" y="9398"/>
                  </a:lnTo>
                  <a:lnTo>
                    <a:pt x="637216" y="23798"/>
                  </a:lnTo>
                  <a:lnTo>
                    <a:pt x="631367" y="41344"/>
                  </a:lnTo>
                  <a:lnTo>
                    <a:pt x="626406" y="82768"/>
                  </a:lnTo>
                  <a:lnTo>
                    <a:pt x="626406" y="92691"/>
                  </a:lnTo>
                  <a:lnTo>
                    <a:pt x="622816" y="99910"/>
                  </a:lnTo>
                  <a:lnTo>
                    <a:pt x="621001" y="107574"/>
                  </a:lnTo>
                  <a:lnTo>
                    <a:pt x="627737" y="114310"/>
                  </a:lnTo>
                  <a:lnTo>
                    <a:pt x="625479" y="118828"/>
                  </a:lnTo>
                  <a:lnTo>
                    <a:pt x="618743" y="117940"/>
                  </a:lnTo>
                  <a:lnTo>
                    <a:pt x="610191" y="129194"/>
                  </a:lnTo>
                  <a:lnTo>
                    <a:pt x="584982" y="147224"/>
                  </a:lnTo>
                  <a:lnTo>
                    <a:pt x="524197" y="155775"/>
                  </a:lnTo>
                  <a:lnTo>
                    <a:pt x="506651" y="164770"/>
                  </a:lnTo>
                  <a:lnTo>
                    <a:pt x="490880" y="169287"/>
                  </a:lnTo>
                  <a:lnTo>
                    <a:pt x="476036" y="197199"/>
                  </a:lnTo>
                  <a:lnTo>
                    <a:pt x="489992" y="204419"/>
                  </a:lnTo>
                  <a:lnTo>
                    <a:pt x="494510" y="210268"/>
                  </a:lnTo>
                  <a:lnTo>
                    <a:pt x="477408" y="212083"/>
                  </a:lnTo>
                  <a:lnTo>
                    <a:pt x="470188" y="222005"/>
                  </a:lnTo>
                  <a:lnTo>
                    <a:pt x="442276" y="225151"/>
                  </a:lnTo>
                  <a:lnTo>
                    <a:pt x="437758" y="218859"/>
                  </a:lnTo>
                  <a:lnTo>
                    <a:pt x="374714" y="199498"/>
                  </a:lnTo>
                  <a:lnTo>
                    <a:pt x="358943" y="202201"/>
                  </a:lnTo>
                  <a:lnTo>
                    <a:pt x="358500" y="187357"/>
                  </a:lnTo>
                  <a:lnTo>
                    <a:pt x="350836" y="173845"/>
                  </a:lnTo>
                  <a:lnTo>
                    <a:pt x="358943" y="163479"/>
                  </a:lnTo>
                  <a:lnTo>
                    <a:pt x="358943" y="154928"/>
                  </a:lnTo>
                  <a:lnTo>
                    <a:pt x="344100" y="148635"/>
                  </a:lnTo>
                  <a:lnTo>
                    <a:pt x="328329" y="156299"/>
                  </a:lnTo>
                  <a:lnTo>
                    <a:pt x="300417" y="141456"/>
                  </a:lnTo>
                  <a:lnTo>
                    <a:pt x="293681" y="145046"/>
                  </a:lnTo>
                  <a:lnTo>
                    <a:pt x="299529" y="149079"/>
                  </a:lnTo>
                  <a:lnTo>
                    <a:pt x="301788" y="154040"/>
                  </a:lnTo>
                  <a:lnTo>
                    <a:pt x="298642" y="163479"/>
                  </a:lnTo>
                  <a:lnTo>
                    <a:pt x="300901" y="191834"/>
                  </a:lnTo>
                  <a:lnTo>
                    <a:pt x="307637" y="197683"/>
                  </a:lnTo>
                  <a:lnTo>
                    <a:pt x="313485" y="213454"/>
                  </a:lnTo>
                  <a:lnTo>
                    <a:pt x="313929" y="234630"/>
                  </a:lnTo>
                  <a:lnTo>
                    <a:pt x="317963" y="245884"/>
                  </a:lnTo>
                  <a:lnTo>
                    <a:pt x="310299" y="275167"/>
                  </a:lnTo>
                  <a:lnTo>
                    <a:pt x="310743" y="287308"/>
                  </a:lnTo>
                  <a:lnTo>
                    <a:pt x="320181" y="299933"/>
                  </a:lnTo>
                  <a:lnTo>
                    <a:pt x="282347" y="295899"/>
                  </a:lnTo>
                  <a:lnTo>
                    <a:pt x="278313" y="284202"/>
                  </a:lnTo>
                  <a:lnTo>
                    <a:pt x="267060" y="286461"/>
                  </a:lnTo>
                  <a:lnTo>
                    <a:pt x="263913" y="294568"/>
                  </a:lnTo>
                  <a:lnTo>
                    <a:pt x="258509" y="286461"/>
                  </a:lnTo>
                  <a:lnTo>
                    <a:pt x="248142" y="291866"/>
                  </a:lnTo>
                  <a:lnTo>
                    <a:pt x="236445" y="282871"/>
                  </a:lnTo>
                  <a:lnTo>
                    <a:pt x="222933" y="281500"/>
                  </a:lnTo>
                  <a:lnTo>
                    <a:pt x="208089" y="296343"/>
                  </a:lnTo>
                  <a:lnTo>
                    <a:pt x="201354" y="295899"/>
                  </a:lnTo>
                  <a:lnTo>
                    <a:pt x="192802" y="287348"/>
                  </a:lnTo>
                  <a:lnTo>
                    <a:pt x="190100" y="277426"/>
                  </a:lnTo>
                  <a:lnTo>
                    <a:pt x="179734" y="254475"/>
                  </a:lnTo>
                  <a:lnTo>
                    <a:pt x="173885" y="248626"/>
                  </a:lnTo>
                  <a:lnTo>
                    <a:pt x="170739" y="243222"/>
                  </a:lnTo>
                  <a:lnTo>
                    <a:pt x="161744" y="240963"/>
                  </a:lnTo>
                  <a:lnTo>
                    <a:pt x="150047" y="244109"/>
                  </a:lnTo>
                  <a:lnTo>
                    <a:pt x="128871" y="239148"/>
                  </a:lnTo>
                  <a:lnTo>
                    <a:pt x="127742" y="251248"/>
                  </a:lnTo>
                  <a:lnTo>
                    <a:pt x="120239" y="256048"/>
                  </a:lnTo>
                  <a:lnTo>
                    <a:pt x="99830" y="251531"/>
                  </a:lnTo>
                  <a:lnTo>
                    <a:pt x="94425" y="255120"/>
                  </a:lnTo>
                  <a:lnTo>
                    <a:pt x="89907" y="253023"/>
                  </a:lnTo>
                  <a:lnTo>
                    <a:pt x="87205" y="248506"/>
                  </a:lnTo>
                  <a:lnTo>
                    <a:pt x="76072" y="246408"/>
                  </a:lnTo>
                  <a:lnTo>
                    <a:pt x="61350" y="250926"/>
                  </a:lnTo>
                  <a:lnTo>
                    <a:pt x="55340" y="247013"/>
                  </a:lnTo>
                  <a:lnTo>
                    <a:pt x="37915" y="248506"/>
                  </a:lnTo>
                  <a:lnTo>
                    <a:pt x="25895" y="252700"/>
                  </a:lnTo>
                  <a:lnTo>
                    <a:pt x="20490" y="253305"/>
                  </a:lnTo>
                  <a:lnTo>
                    <a:pt x="10285" y="256613"/>
                  </a:lnTo>
                  <a:lnTo>
                    <a:pt x="3993" y="284243"/>
                  </a:lnTo>
                  <a:lnTo>
                    <a:pt x="36423" y="284243"/>
                  </a:lnTo>
                  <a:lnTo>
                    <a:pt x="35213" y="290252"/>
                  </a:lnTo>
                  <a:cubicBezTo>
                    <a:pt x="35213" y="290252"/>
                    <a:pt x="38802" y="291745"/>
                    <a:pt x="40900" y="291745"/>
                  </a:cubicBezTo>
                  <a:cubicBezTo>
                    <a:pt x="42997" y="291745"/>
                    <a:pt x="43602" y="296545"/>
                    <a:pt x="43602" y="296545"/>
                  </a:cubicBezTo>
                  <a:lnTo>
                    <a:pt x="36987" y="297150"/>
                  </a:lnTo>
                  <a:lnTo>
                    <a:pt x="22265" y="294165"/>
                  </a:lnTo>
                  <a:lnTo>
                    <a:pt x="18070" y="298078"/>
                  </a:lnTo>
                  <a:lnTo>
                    <a:pt x="21660" y="310380"/>
                  </a:lnTo>
                  <a:lnTo>
                    <a:pt x="29767" y="305862"/>
                  </a:lnTo>
                  <a:lnTo>
                    <a:pt x="39690" y="313970"/>
                  </a:lnTo>
                  <a:lnTo>
                    <a:pt x="39690" y="325385"/>
                  </a:lnTo>
                  <a:lnTo>
                    <a:pt x="3025" y="324779"/>
                  </a:lnTo>
                  <a:lnTo>
                    <a:pt x="3025" y="330467"/>
                  </a:lnTo>
                  <a:lnTo>
                    <a:pt x="18353" y="334662"/>
                  </a:lnTo>
                  <a:lnTo>
                    <a:pt x="29162" y="350594"/>
                  </a:lnTo>
                  <a:lnTo>
                    <a:pt x="27670" y="368624"/>
                  </a:lnTo>
                  <a:lnTo>
                    <a:pt x="42070" y="369511"/>
                  </a:lnTo>
                  <a:lnTo>
                    <a:pt x="49895" y="361081"/>
                  </a:lnTo>
                  <a:lnTo>
                    <a:pt x="56792" y="363501"/>
                  </a:lnTo>
                  <a:lnTo>
                    <a:pt x="65787" y="365316"/>
                  </a:lnTo>
                  <a:lnTo>
                    <a:pt x="72079" y="369834"/>
                  </a:lnTo>
                  <a:lnTo>
                    <a:pt x="73894" y="377941"/>
                  </a:lnTo>
                  <a:lnTo>
                    <a:pt x="86519" y="379756"/>
                  </a:lnTo>
                  <a:lnTo>
                    <a:pt x="102129" y="387259"/>
                  </a:lnTo>
                  <a:lnTo>
                    <a:pt x="107534" y="395084"/>
                  </a:lnTo>
                  <a:lnTo>
                    <a:pt x="119231" y="396576"/>
                  </a:lnTo>
                  <a:lnTo>
                    <a:pt x="126128" y="403796"/>
                  </a:lnTo>
                  <a:lnTo>
                    <a:pt x="135728" y="403514"/>
                  </a:lnTo>
                  <a:lnTo>
                    <a:pt x="133913" y="406821"/>
                  </a:lnTo>
                  <a:lnTo>
                    <a:pt x="134195" y="413114"/>
                  </a:lnTo>
                  <a:lnTo>
                    <a:pt x="137180" y="419406"/>
                  </a:lnTo>
                  <a:lnTo>
                    <a:pt x="149200" y="422391"/>
                  </a:lnTo>
                  <a:cubicBezTo>
                    <a:pt x="149200" y="422391"/>
                    <a:pt x="156097" y="416986"/>
                    <a:pt x="157025" y="416663"/>
                  </a:cubicBezTo>
                  <a:cubicBezTo>
                    <a:pt x="157912" y="416381"/>
                    <a:pt x="160615" y="420253"/>
                    <a:pt x="160615" y="420253"/>
                  </a:cubicBezTo>
                  <a:lnTo>
                    <a:pt x="165737" y="417833"/>
                  </a:lnTo>
                  <a:lnTo>
                    <a:pt x="179572" y="422028"/>
                  </a:lnTo>
                  <a:lnTo>
                    <a:pt x="179290" y="429853"/>
                  </a:lnTo>
                  <a:lnTo>
                    <a:pt x="160373" y="431950"/>
                  </a:lnTo>
                  <a:lnTo>
                    <a:pt x="160373" y="437073"/>
                  </a:lnTo>
                  <a:lnTo>
                    <a:pt x="185300" y="435580"/>
                  </a:lnTo>
                  <a:lnTo>
                    <a:pt x="198207" y="440703"/>
                  </a:lnTo>
                  <a:lnTo>
                    <a:pt x="194295" y="449133"/>
                  </a:lnTo>
                  <a:lnTo>
                    <a:pt x="197280" y="454820"/>
                  </a:lnTo>
                  <a:lnTo>
                    <a:pt x="188285" y="458128"/>
                  </a:lnTo>
                  <a:lnTo>
                    <a:pt x="187075" y="459943"/>
                  </a:lnTo>
                  <a:lnTo>
                    <a:pt x="192480" y="468373"/>
                  </a:lnTo>
                  <a:lnTo>
                    <a:pt x="192197" y="473778"/>
                  </a:lnTo>
                  <a:lnTo>
                    <a:pt x="198812" y="474988"/>
                  </a:lnTo>
                  <a:lnTo>
                    <a:pt x="208130" y="480998"/>
                  </a:lnTo>
                  <a:lnTo>
                    <a:pt x="218657" y="478013"/>
                  </a:lnTo>
                  <a:lnTo>
                    <a:pt x="219262" y="491525"/>
                  </a:lnTo>
                  <a:lnTo>
                    <a:pt x="216278" y="498745"/>
                  </a:lnTo>
                  <a:lnTo>
                    <a:pt x="231000" y="509555"/>
                  </a:lnTo>
                  <a:lnTo>
                    <a:pt x="224103" y="524278"/>
                  </a:lnTo>
                  <a:lnTo>
                    <a:pt x="214503" y="529682"/>
                  </a:lnTo>
                  <a:lnTo>
                    <a:pt x="214220" y="543800"/>
                  </a:lnTo>
                  <a:lnTo>
                    <a:pt x="232250" y="567517"/>
                  </a:lnTo>
                  <a:lnTo>
                    <a:pt x="237938" y="592444"/>
                  </a:lnTo>
                  <a:lnTo>
                    <a:pt x="264357" y="607166"/>
                  </a:lnTo>
                  <a:lnTo>
                    <a:pt x="268875" y="621001"/>
                  </a:lnTo>
                  <a:lnTo>
                    <a:pt x="279402" y="622494"/>
                  </a:lnTo>
                  <a:lnTo>
                    <a:pt x="287832" y="628504"/>
                  </a:lnTo>
                  <a:lnTo>
                    <a:pt x="298037" y="627899"/>
                  </a:lnTo>
                  <a:lnTo>
                    <a:pt x="299529" y="636329"/>
                  </a:lnTo>
                  <a:lnTo>
                    <a:pt x="290817" y="641129"/>
                  </a:lnTo>
                  <a:lnTo>
                    <a:pt x="291099" y="647421"/>
                  </a:lnTo>
                  <a:lnTo>
                    <a:pt x="303119" y="669041"/>
                  </a:lnTo>
                  <a:lnTo>
                    <a:pt x="298924" y="672348"/>
                  </a:lnTo>
                  <a:lnTo>
                    <a:pt x="296222" y="686748"/>
                  </a:lnTo>
                  <a:lnTo>
                    <a:pt x="291099" y="692435"/>
                  </a:lnTo>
                  <a:lnTo>
                    <a:pt x="291099" y="703850"/>
                  </a:lnTo>
                  <a:lnTo>
                    <a:pt x="283274" y="702357"/>
                  </a:lnTo>
                  <a:lnTo>
                    <a:pt x="279079" y="702640"/>
                  </a:lnTo>
                  <a:lnTo>
                    <a:pt x="278192" y="714055"/>
                  </a:lnTo>
                  <a:lnTo>
                    <a:pt x="317237" y="753099"/>
                  </a:lnTo>
                  <a:lnTo>
                    <a:pt x="318447" y="767822"/>
                  </a:lnTo>
                  <a:lnTo>
                    <a:pt x="314857" y="803559"/>
                  </a:lnTo>
                  <a:lnTo>
                    <a:pt x="312759" y="769032"/>
                  </a:lnTo>
                  <a:lnTo>
                    <a:pt x="293237" y="744992"/>
                  </a:lnTo>
                  <a:lnTo>
                    <a:pt x="286340" y="735997"/>
                  </a:lnTo>
                  <a:lnTo>
                    <a:pt x="281540" y="740192"/>
                  </a:lnTo>
                  <a:lnTo>
                    <a:pt x="278837" y="750719"/>
                  </a:lnTo>
                  <a:lnTo>
                    <a:pt x="259315" y="848936"/>
                  </a:lnTo>
                  <a:lnTo>
                    <a:pt x="266535" y="850428"/>
                  </a:lnTo>
                  <a:lnTo>
                    <a:pt x="269520" y="858536"/>
                  </a:lnTo>
                  <a:lnTo>
                    <a:pt x="257500" y="859423"/>
                  </a:lnTo>
                  <a:lnTo>
                    <a:pt x="253588" y="872048"/>
                  </a:lnTo>
                  <a:lnTo>
                    <a:pt x="210348" y="1007211"/>
                  </a:lnTo>
                  <a:lnTo>
                    <a:pt x="193811" y="1024919"/>
                  </a:lnTo>
                  <a:lnTo>
                    <a:pt x="178443" y="1026572"/>
                  </a:lnTo>
                  <a:lnTo>
                    <a:pt x="183566" y="1038834"/>
                  </a:lnTo>
                  <a:lnTo>
                    <a:pt x="204500" y="1039721"/>
                  </a:lnTo>
                  <a:lnTo>
                    <a:pt x="219101" y="1059647"/>
                  </a:lnTo>
                  <a:lnTo>
                    <a:pt x="216560" y="1083364"/>
                  </a:lnTo>
                  <a:lnTo>
                    <a:pt x="290212" y="1125313"/>
                  </a:lnTo>
                  <a:lnTo>
                    <a:pt x="330910" y="1132251"/>
                  </a:lnTo>
                  <a:lnTo>
                    <a:pt x="337646" y="1144795"/>
                  </a:lnTo>
                  <a:lnTo>
                    <a:pt x="396697" y="1161211"/>
                  </a:lnTo>
                  <a:lnTo>
                    <a:pt x="426505" y="1137172"/>
                  </a:lnTo>
                  <a:lnTo>
                    <a:pt x="486362" y="1170085"/>
                  </a:lnTo>
                  <a:lnTo>
                    <a:pt x="525810" y="1180935"/>
                  </a:lnTo>
                  <a:lnTo>
                    <a:pt x="543921" y="1211146"/>
                  </a:lnTo>
                  <a:lnTo>
                    <a:pt x="554448" y="1223610"/>
                  </a:lnTo>
                  <a:lnTo>
                    <a:pt x="574495" y="1216107"/>
                  </a:lnTo>
                  <a:lnTo>
                    <a:pt x="608981" y="1232887"/>
                  </a:lnTo>
                  <a:lnTo>
                    <a:pt x="662143" y="1214857"/>
                  </a:lnTo>
                  <a:lnTo>
                    <a:pt x="671299" y="1215745"/>
                  </a:lnTo>
                  <a:lnTo>
                    <a:pt x="666903" y="1209694"/>
                  </a:lnTo>
                  <a:lnTo>
                    <a:pt x="663595" y="1191987"/>
                  </a:lnTo>
                  <a:lnTo>
                    <a:pt x="665693" y="1183275"/>
                  </a:lnTo>
                  <a:lnTo>
                    <a:pt x="667185" y="1174845"/>
                  </a:lnTo>
                  <a:lnTo>
                    <a:pt x="657263" y="1170327"/>
                  </a:lnTo>
                  <a:lnTo>
                    <a:pt x="659360" y="1163430"/>
                  </a:lnTo>
                  <a:lnTo>
                    <a:pt x="665370" y="1156210"/>
                  </a:lnTo>
                  <a:lnTo>
                    <a:pt x="666863" y="1148102"/>
                  </a:lnTo>
                  <a:lnTo>
                    <a:pt x="672267" y="1140600"/>
                  </a:lnTo>
                  <a:lnTo>
                    <a:pt x="673155" y="1132170"/>
                  </a:lnTo>
                  <a:lnTo>
                    <a:pt x="677067" y="1132170"/>
                  </a:lnTo>
                  <a:lnTo>
                    <a:pt x="689370" y="1116842"/>
                  </a:lnTo>
                  <a:lnTo>
                    <a:pt x="704374" y="1107525"/>
                  </a:lnTo>
                  <a:lnTo>
                    <a:pt x="714902" y="1108130"/>
                  </a:lnTo>
                  <a:lnTo>
                    <a:pt x="726599" y="1098208"/>
                  </a:lnTo>
                  <a:lnTo>
                    <a:pt x="760239" y="1074773"/>
                  </a:lnTo>
                  <a:lnTo>
                    <a:pt x="769838" y="1069045"/>
                  </a:lnTo>
                  <a:lnTo>
                    <a:pt x="780366" y="1075942"/>
                  </a:lnTo>
                  <a:lnTo>
                    <a:pt x="787586" y="1087357"/>
                  </a:lnTo>
                  <a:lnTo>
                    <a:pt x="822718" y="1092762"/>
                  </a:lnTo>
                  <a:lnTo>
                    <a:pt x="826308" y="1105992"/>
                  </a:lnTo>
                  <a:lnTo>
                    <a:pt x="847322" y="1107202"/>
                  </a:lnTo>
                  <a:lnTo>
                    <a:pt x="848532" y="1103613"/>
                  </a:lnTo>
                  <a:lnTo>
                    <a:pt x="845830" y="1097602"/>
                  </a:lnTo>
                  <a:lnTo>
                    <a:pt x="845830" y="1094295"/>
                  </a:lnTo>
                  <a:lnTo>
                    <a:pt x="848532" y="1099700"/>
                  </a:lnTo>
                  <a:lnTo>
                    <a:pt x="852122" y="1103895"/>
                  </a:lnTo>
                  <a:lnTo>
                    <a:pt x="863819" y="1099095"/>
                  </a:lnTo>
                  <a:lnTo>
                    <a:pt x="868014" y="1099982"/>
                  </a:lnTo>
                  <a:lnTo>
                    <a:pt x="874629" y="1100265"/>
                  </a:lnTo>
                  <a:lnTo>
                    <a:pt x="874912" y="1094255"/>
                  </a:lnTo>
                  <a:lnTo>
                    <a:pt x="874912" y="1088245"/>
                  </a:lnTo>
                  <a:lnTo>
                    <a:pt x="881204" y="1087357"/>
                  </a:lnTo>
                  <a:lnTo>
                    <a:pt x="893506" y="1096675"/>
                  </a:lnTo>
                  <a:lnTo>
                    <a:pt x="888101" y="1102967"/>
                  </a:lnTo>
                  <a:lnTo>
                    <a:pt x="872491" y="1105065"/>
                  </a:lnTo>
                  <a:lnTo>
                    <a:pt x="874307" y="1114382"/>
                  </a:lnTo>
                  <a:lnTo>
                    <a:pt x="903429" y="1113777"/>
                  </a:lnTo>
                  <a:lnTo>
                    <a:pt x="908551" y="1132089"/>
                  </a:lnTo>
                  <a:lnTo>
                    <a:pt x="924766" y="1132372"/>
                  </a:lnTo>
                  <a:lnTo>
                    <a:pt x="949693" y="1147981"/>
                  </a:lnTo>
                  <a:lnTo>
                    <a:pt x="952396" y="1153669"/>
                  </a:lnTo>
                  <a:lnTo>
                    <a:pt x="955703" y="1154556"/>
                  </a:lnTo>
                  <a:lnTo>
                    <a:pt x="960503" y="1149433"/>
                  </a:lnTo>
                  <a:lnTo>
                    <a:pt x="983333" y="1155161"/>
                  </a:lnTo>
                  <a:lnTo>
                    <a:pt x="988133" y="1152176"/>
                  </a:lnTo>
                  <a:lnTo>
                    <a:pt x="995635" y="1149474"/>
                  </a:lnTo>
                  <a:lnTo>
                    <a:pt x="1005840" y="1150684"/>
                  </a:lnTo>
                  <a:lnTo>
                    <a:pt x="1018142" y="1146771"/>
                  </a:lnTo>
                  <a:lnTo>
                    <a:pt x="1032259" y="1142576"/>
                  </a:lnTo>
                  <a:lnTo>
                    <a:pt x="1039762" y="1141689"/>
                  </a:lnTo>
                  <a:lnTo>
                    <a:pt x="1041577" y="1129992"/>
                  </a:lnTo>
                  <a:lnTo>
                    <a:pt x="1037059" y="1124264"/>
                  </a:lnTo>
                  <a:lnTo>
                    <a:pt x="1046054" y="1119747"/>
                  </a:lnTo>
                  <a:lnTo>
                    <a:pt x="1048757" y="1110147"/>
                  </a:lnTo>
                  <a:lnTo>
                    <a:pt x="1065899" y="1111034"/>
                  </a:lnTo>
                  <a:lnTo>
                    <a:pt x="1078524" y="1093892"/>
                  </a:lnTo>
                  <a:lnTo>
                    <a:pt x="1089939" y="1090907"/>
                  </a:lnTo>
                  <a:lnTo>
                    <a:pt x="1093851" y="1079492"/>
                  </a:lnTo>
                  <a:lnTo>
                    <a:pt x="1117286" y="1071385"/>
                  </a:lnTo>
                  <a:lnTo>
                    <a:pt x="1128419" y="1065980"/>
                  </a:lnTo>
                  <a:lnTo>
                    <a:pt x="1133541" y="1065334"/>
                  </a:lnTo>
                  <a:close/>
                </a:path>
              </a:pathLst>
            </a:custGeom>
            <a:grpFill/>
            <a:ln w="9525" cap="flat">
              <a:noFill/>
              <a:prstDash val="solid"/>
              <a:miter/>
            </a:ln>
          </p:spPr>
          <p:txBody>
            <a:bodyPr rtlCol="0" anchor="ctr"/>
            <a:lstStyle/>
            <a:p>
              <a:endParaRPr lang="fr-FR" baseline="-25000" dirty="0">
                <a:solidFill>
                  <a:srgbClr val="1D1D1D"/>
                </a:solidFill>
                <a:latin typeface="Roboto" panose="02000000000000000000" pitchFamily="2" charset="0"/>
              </a:endParaRPr>
            </a:p>
          </p:txBody>
        </p:sp>
        <p:sp>
          <p:nvSpPr>
            <p:cNvPr id="410" name="Forme libre : forme 1519">
              <a:extLst>
                <a:ext uri="{FF2B5EF4-FFF2-40B4-BE49-F238E27FC236}">
                  <a16:creationId xmlns:a16="http://schemas.microsoft.com/office/drawing/2014/main" id="{6D84395B-DC0A-4FB8-8F6A-9FD79482A689}"/>
                </a:ext>
              </a:extLst>
            </p:cNvPr>
            <p:cNvSpPr/>
            <p:nvPr/>
          </p:nvSpPr>
          <p:spPr>
            <a:xfrm>
              <a:off x="8635828" y="4969403"/>
              <a:ext cx="645364" cy="802671"/>
            </a:xfrm>
            <a:custGeom>
              <a:avLst/>
              <a:gdLst>
                <a:gd name="connsiteX0" fmla="*/ 604827 w 645363"/>
                <a:gd name="connsiteY0" fmla="*/ 133106 h 802671"/>
                <a:gd name="connsiteX1" fmla="*/ 630964 w 645363"/>
                <a:gd name="connsiteY1" fmla="*/ 101322 h 802671"/>
                <a:gd name="connsiteX2" fmla="*/ 629835 w 645363"/>
                <a:gd name="connsiteY2" fmla="*/ 54331 h 802671"/>
                <a:gd name="connsiteX3" fmla="*/ 645081 w 645363"/>
                <a:gd name="connsiteY3" fmla="*/ 36907 h 802671"/>
                <a:gd name="connsiteX4" fmla="*/ 640443 w 645363"/>
                <a:gd name="connsiteY4" fmla="*/ 18312 h 802671"/>
                <a:gd name="connsiteX5" fmla="*/ 599099 w 645363"/>
                <a:gd name="connsiteY5" fmla="*/ 3832 h 802671"/>
                <a:gd name="connsiteX6" fmla="*/ 599382 w 645363"/>
                <a:gd name="connsiteY6" fmla="*/ 3025 h 802671"/>
                <a:gd name="connsiteX7" fmla="*/ 593251 w 645363"/>
                <a:gd name="connsiteY7" fmla="*/ 7018 h 802671"/>
                <a:gd name="connsiteX8" fmla="*/ 614265 w 645363"/>
                <a:gd name="connsiteY8" fmla="*/ 56066 h 802671"/>
                <a:gd name="connsiteX9" fmla="*/ 517703 w 645363"/>
                <a:gd name="connsiteY9" fmla="*/ 99830 h 802671"/>
                <a:gd name="connsiteX10" fmla="*/ 425980 w 645363"/>
                <a:gd name="connsiteY10" fmla="*/ 65424 h 802671"/>
                <a:gd name="connsiteX11" fmla="*/ 371044 w 645363"/>
                <a:gd name="connsiteY11" fmla="*/ 85914 h 802671"/>
                <a:gd name="connsiteX12" fmla="*/ 309129 w 645363"/>
                <a:gd name="connsiteY12" fmla="*/ 114552 h 802671"/>
                <a:gd name="connsiteX13" fmla="*/ 272102 w 645363"/>
                <a:gd name="connsiteY13" fmla="*/ 126128 h 802671"/>
                <a:gd name="connsiteX14" fmla="*/ 262219 w 645363"/>
                <a:gd name="connsiteY14" fmla="*/ 129436 h 802671"/>
                <a:gd name="connsiteX15" fmla="*/ 251530 w 645363"/>
                <a:gd name="connsiteY15" fmla="*/ 155532 h 802671"/>
                <a:gd name="connsiteX16" fmla="*/ 182356 w 645363"/>
                <a:gd name="connsiteY16" fmla="*/ 164769 h 802671"/>
                <a:gd name="connsiteX17" fmla="*/ 158639 w 645363"/>
                <a:gd name="connsiteY17" fmla="*/ 207646 h 802671"/>
                <a:gd name="connsiteX18" fmla="*/ 79581 w 645363"/>
                <a:gd name="connsiteY18" fmla="*/ 227410 h 802671"/>
                <a:gd name="connsiteX19" fmla="*/ 96603 w 645363"/>
                <a:gd name="connsiteY19" fmla="*/ 254838 h 802671"/>
                <a:gd name="connsiteX20" fmla="*/ 71635 w 645363"/>
                <a:gd name="connsiteY20" fmla="*/ 299771 h 802671"/>
                <a:gd name="connsiteX21" fmla="*/ 56994 w 645363"/>
                <a:gd name="connsiteY21" fmla="*/ 340026 h 802671"/>
                <a:gd name="connsiteX22" fmla="*/ 37633 w 645363"/>
                <a:gd name="connsiteY22" fmla="*/ 349706 h 802671"/>
                <a:gd name="connsiteX23" fmla="*/ 34366 w 645363"/>
                <a:gd name="connsiteY23" fmla="*/ 383306 h 802671"/>
                <a:gd name="connsiteX24" fmla="*/ 14198 w 645363"/>
                <a:gd name="connsiteY24" fmla="*/ 404845 h 802671"/>
                <a:gd name="connsiteX25" fmla="*/ 3025 w 645363"/>
                <a:gd name="connsiteY25" fmla="*/ 410411 h 802671"/>
                <a:gd name="connsiteX26" fmla="*/ 3146 w 645363"/>
                <a:gd name="connsiteY26" fmla="*/ 411258 h 802671"/>
                <a:gd name="connsiteX27" fmla="*/ 13674 w 645363"/>
                <a:gd name="connsiteY27" fmla="*/ 417268 h 802671"/>
                <a:gd name="connsiteX28" fmla="*/ 15166 w 645363"/>
                <a:gd name="connsiteY28" fmla="*/ 425375 h 802671"/>
                <a:gd name="connsiteX29" fmla="*/ 26581 w 645363"/>
                <a:gd name="connsiteY29" fmla="*/ 440703 h 802671"/>
                <a:gd name="connsiteX30" fmla="*/ 41908 w 645363"/>
                <a:gd name="connsiteY30" fmla="*/ 441913 h 802671"/>
                <a:gd name="connsiteX31" fmla="*/ 52718 w 645363"/>
                <a:gd name="connsiteY31" fmla="*/ 458127 h 802671"/>
                <a:gd name="connsiteX32" fmla="*/ 72240 w 645363"/>
                <a:gd name="connsiteY32" fmla="*/ 470147 h 802671"/>
                <a:gd name="connsiteX33" fmla="*/ 73128 w 645363"/>
                <a:gd name="connsiteY33" fmla="*/ 475875 h 802671"/>
                <a:gd name="connsiteX34" fmla="*/ 77928 w 645363"/>
                <a:gd name="connsiteY34" fmla="*/ 478860 h 802671"/>
                <a:gd name="connsiteX35" fmla="*/ 81235 w 645363"/>
                <a:gd name="connsiteY35" fmla="*/ 477650 h 802671"/>
                <a:gd name="connsiteX36" fmla="*/ 81518 w 645363"/>
                <a:gd name="connsiteY36" fmla="*/ 469220 h 802671"/>
                <a:gd name="connsiteX37" fmla="*/ 84825 w 645363"/>
                <a:gd name="connsiteY37" fmla="*/ 464702 h 802671"/>
                <a:gd name="connsiteX38" fmla="*/ 96522 w 645363"/>
                <a:gd name="connsiteY38" fmla="*/ 465307 h 802671"/>
                <a:gd name="connsiteX39" fmla="*/ 102814 w 645363"/>
                <a:gd name="connsiteY39" fmla="*/ 467727 h 802671"/>
                <a:gd name="connsiteX40" fmla="*/ 109712 w 645363"/>
                <a:gd name="connsiteY40" fmla="*/ 468615 h 802671"/>
                <a:gd name="connsiteX41" fmla="*/ 114834 w 645363"/>
                <a:gd name="connsiteY41" fmla="*/ 464702 h 802671"/>
                <a:gd name="connsiteX42" fmla="*/ 120522 w 645363"/>
                <a:gd name="connsiteY42" fmla="*/ 467687 h 802671"/>
                <a:gd name="connsiteX43" fmla="*/ 125322 w 645363"/>
                <a:gd name="connsiteY43" fmla="*/ 484829 h 802671"/>
                <a:gd name="connsiteX44" fmla="*/ 118707 w 645363"/>
                <a:gd name="connsiteY44" fmla="*/ 488137 h 802671"/>
                <a:gd name="connsiteX45" fmla="*/ 113302 w 645363"/>
                <a:gd name="connsiteY45" fmla="*/ 486322 h 802671"/>
                <a:gd name="connsiteX46" fmla="*/ 106404 w 645363"/>
                <a:gd name="connsiteY46" fmla="*/ 481804 h 802671"/>
                <a:gd name="connsiteX47" fmla="*/ 93174 w 645363"/>
                <a:gd name="connsiteY47" fmla="*/ 482691 h 802671"/>
                <a:gd name="connsiteX48" fmla="*/ 82647 w 645363"/>
                <a:gd name="connsiteY48" fmla="*/ 487209 h 802671"/>
                <a:gd name="connsiteX49" fmla="*/ 81437 w 645363"/>
                <a:gd name="connsiteY49" fmla="*/ 491727 h 802671"/>
                <a:gd name="connsiteX50" fmla="*/ 81437 w 645363"/>
                <a:gd name="connsiteY50" fmla="*/ 495922 h 802671"/>
                <a:gd name="connsiteX51" fmla="*/ 79017 w 645363"/>
                <a:gd name="connsiteY51" fmla="*/ 501044 h 802671"/>
                <a:gd name="connsiteX52" fmla="*/ 80509 w 645363"/>
                <a:gd name="connsiteY52" fmla="*/ 508264 h 802671"/>
                <a:gd name="connsiteX53" fmla="*/ 89222 w 645363"/>
                <a:gd name="connsiteY53" fmla="*/ 508546 h 802671"/>
                <a:gd name="connsiteX54" fmla="*/ 94909 w 645363"/>
                <a:gd name="connsiteY54" fmla="*/ 505844 h 802671"/>
                <a:gd name="connsiteX55" fmla="*/ 103621 w 645363"/>
                <a:gd name="connsiteY55" fmla="*/ 516372 h 802671"/>
                <a:gd name="connsiteX56" fmla="*/ 108421 w 645363"/>
                <a:gd name="connsiteY56" fmla="*/ 518469 h 802671"/>
                <a:gd name="connsiteX57" fmla="*/ 113221 w 645363"/>
                <a:gd name="connsiteY57" fmla="*/ 522664 h 802671"/>
                <a:gd name="connsiteX58" fmla="*/ 116529 w 645363"/>
                <a:gd name="connsiteY58" fmla="*/ 537991 h 802671"/>
                <a:gd name="connsiteX59" fmla="*/ 122538 w 645363"/>
                <a:gd name="connsiteY59" fmla="*/ 536499 h 802671"/>
                <a:gd name="connsiteX60" fmla="*/ 124354 w 645363"/>
                <a:gd name="connsiteY60" fmla="*/ 547309 h 802671"/>
                <a:gd name="connsiteX61" fmla="*/ 129758 w 645363"/>
                <a:gd name="connsiteY61" fmla="*/ 562031 h 802671"/>
                <a:gd name="connsiteX62" fmla="*/ 134558 w 645363"/>
                <a:gd name="connsiteY62" fmla="*/ 564451 h 802671"/>
                <a:gd name="connsiteX63" fmla="*/ 140568 w 645363"/>
                <a:gd name="connsiteY63" fmla="*/ 561466 h 802671"/>
                <a:gd name="connsiteX64" fmla="*/ 154968 w 645363"/>
                <a:gd name="connsiteY64" fmla="*/ 549769 h 802671"/>
                <a:gd name="connsiteX65" fmla="*/ 154686 w 645363"/>
                <a:gd name="connsiteY65" fmla="*/ 541662 h 802671"/>
                <a:gd name="connsiteX66" fmla="*/ 165495 w 645363"/>
                <a:gd name="connsiteY66" fmla="*/ 552472 h 802671"/>
                <a:gd name="connsiteX67" fmla="*/ 170013 w 645363"/>
                <a:gd name="connsiteY67" fmla="*/ 558482 h 802671"/>
                <a:gd name="connsiteX68" fmla="*/ 173320 w 645363"/>
                <a:gd name="connsiteY68" fmla="*/ 562394 h 802671"/>
                <a:gd name="connsiteX69" fmla="*/ 184130 w 645363"/>
                <a:gd name="connsiteY69" fmla="*/ 556989 h 802671"/>
                <a:gd name="connsiteX70" fmla="*/ 202765 w 645363"/>
                <a:gd name="connsiteY70" fmla="*/ 549769 h 802671"/>
                <a:gd name="connsiteX71" fmla="*/ 215390 w 645363"/>
                <a:gd name="connsiteY71" fmla="*/ 542267 h 802671"/>
                <a:gd name="connsiteX72" fmla="*/ 234308 w 645363"/>
                <a:gd name="connsiteY72" fmla="*/ 540774 h 802671"/>
                <a:gd name="connsiteX73" fmla="*/ 248707 w 645363"/>
                <a:gd name="connsiteY73" fmla="*/ 543194 h 802671"/>
                <a:gd name="connsiteX74" fmla="*/ 267947 w 645363"/>
                <a:gd name="connsiteY74" fmla="*/ 543194 h 802671"/>
                <a:gd name="connsiteX75" fmla="*/ 273352 w 645363"/>
                <a:gd name="connsiteY75" fmla="*/ 530569 h 802671"/>
                <a:gd name="connsiteX76" fmla="*/ 277870 w 645363"/>
                <a:gd name="connsiteY76" fmla="*/ 530569 h 802671"/>
                <a:gd name="connsiteX77" fmla="*/ 289567 w 645363"/>
                <a:gd name="connsiteY77" fmla="*/ 543477 h 802671"/>
                <a:gd name="connsiteX78" fmla="*/ 295577 w 645363"/>
                <a:gd name="connsiteY78" fmla="*/ 543194 h 802671"/>
                <a:gd name="connsiteX79" fmla="*/ 296464 w 645363"/>
                <a:gd name="connsiteY79" fmla="*/ 532385 h 802671"/>
                <a:gd name="connsiteX80" fmla="*/ 300982 w 645363"/>
                <a:gd name="connsiteY80" fmla="*/ 531780 h 802671"/>
                <a:gd name="connsiteX81" fmla="*/ 303966 w 645363"/>
                <a:gd name="connsiteY81" fmla="*/ 537507 h 802671"/>
                <a:gd name="connsiteX82" fmla="*/ 315099 w 645363"/>
                <a:gd name="connsiteY82" fmla="*/ 539605 h 802671"/>
                <a:gd name="connsiteX83" fmla="*/ 318689 w 645363"/>
                <a:gd name="connsiteY83" fmla="*/ 545332 h 802671"/>
                <a:gd name="connsiteX84" fmla="*/ 333411 w 645363"/>
                <a:gd name="connsiteY84" fmla="*/ 546542 h 802671"/>
                <a:gd name="connsiteX85" fmla="*/ 343334 w 645363"/>
                <a:gd name="connsiteY85" fmla="*/ 546542 h 802671"/>
                <a:gd name="connsiteX86" fmla="*/ 350836 w 645363"/>
                <a:gd name="connsiteY86" fmla="*/ 548357 h 802671"/>
                <a:gd name="connsiteX87" fmla="*/ 357733 w 645363"/>
                <a:gd name="connsiteY87" fmla="*/ 549568 h 802671"/>
                <a:gd name="connsiteX88" fmla="*/ 363743 w 645363"/>
                <a:gd name="connsiteY88" fmla="*/ 550173 h 802671"/>
                <a:gd name="connsiteX89" fmla="*/ 365558 w 645363"/>
                <a:gd name="connsiteY89" fmla="*/ 560377 h 802671"/>
                <a:gd name="connsiteX90" fmla="*/ 357451 w 645363"/>
                <a:gd name="connsiteY90" fmla="*/ 567597 h 802671"/>
                <a:gd name="connsiteX91" fmla="*/ 336436 w 645363"/>
                <a:gd name="connsiteY91" fmla="*/ 568202 h 802671"/>
                <a:gd name="connsiteX92" fmla="*/ 332846 w 645363"/>
                <a:gd name="connsiteY92" fmla="*/ 574818 h 802671"/>
                <a:gd name="connsiteX93" fmla="*/ 338856 w 645363"/>
                <a:gd name="connsiteY93" fmla="*/ 574818 h 802671"/>
                <a:gd name="connsiteX94" fmla="*/ 344261 w 645363"/>
                <a:gd name="connsiteY94" fmla="*/ 580545 h 802671"/>
                <a:gd name="connsiteX95" fmla="*/ 338534 w 645363"/>
                <a:gd name="connsiteY95" fmla="*/ 588047 h 802671"/>
                <a:gd name="connsiteX96" fmla="*/ 331636 w 645363"/>
                <a:gd name="connsiteY96" fmla="*/ 589540 h 802671"/>
                <a:gd name="connsiteX97" fmla="*/ 317519 w 645363"/>
                <a:gd name="connsiteY97" fmla="*/ 576915 h 802671"/>
                <a:gd name="connsiteX98" fmla="*/ 303684 w 645363"/>
                <a:gd name="connsiteY98" fmla="*/ 572115 h 802671"/>
                <a:gd name="connsiteX99" fmla="*/ 277870 w 645363"/>
                <a:gd name="connsiteY99" fmla="*/ 567597 h 802671"/>
                <a:gd name="connsiteX100" fmla="*/ 250522 w 645363"/>
                <a:gd name="connsiteY100" fmla="*/ 562193 h 802671"/>
                <a:gd name="connsiteX101" fmla="*/ 224708 w 645363"/>
                <a:gd name="connsiteY101" fmla="*/ 550173 h 802671"/>
                <a:gd name="connsiteX102" fmla="*/ 206678 w 645363"/>
                <a:gd name="connsiteY102" fmla="*/ 554367 h 802671"/>
                <a:gd name="connsiteX103" fmla="*/ 196150 w 645363"/>
                <a:gd name="connsiteY103" fmla="*/ 577479 h 802671"/>
                <a:gd name="connsiteX104" fmla="*/ 183848 w 645363"/>
                <a:gd name="connsiteY104" fmla="*/ 580182 h 802671"/>
                <a:gd name="connsiteX105" fmla="*/ 162228 w 645363"/>
                <a:gd name="connsiteY105" fmla="*/ 577479 h 802671"/>
                <a:gd name="connsiteX106" fmla="*/ 161018 w 645363"/>
                <a:gd name="connsiteY106" fmla="*/ 592484 h 802671"/>
                <a:gd name="connsiteX107" fmla="*/ 158033 w 645363"/>
                <a:gd name="connsiteY107" fmla="*/ 605391 h 802671"/>
                <a:gd name="connsiteX108" fmla="*/ 150531 w 645363"/>
                <a:gd name="connsiteY108" fmla="*/ 613821 h 802671"/>
                <a:gd name="connsiteX109" fmla="*/ 138834 w 645363"/>
                <a:gd name="connsiteY109" fmla="*/ 617734 h 802671"/>
                <a:gd name="connsiteX110" fmla="*/ 138834 w 645363"/>
                <a:gd name="connsiteY110" fmla="*/ 631246 h 802671"/>
                <a:gd name="connsiteX111" fmla="*/ 148434 w 645363"/>
                <a:gd name="connsiteY111" fmla="*/ 632456 h 802671"/>
                <a:gd name="connsiteX112" fmla="*/ 161946 w 645363"/>
                <a:gd name="connsiteY112" fmla="*/ 639959 h 802671"/>
                <a:gd name="connsiteX113" fmla="*/ 164931 w 645363"/>
                <a:gd name="connsiteY113" fmla="*/ 653189 h 802671"/>
                <a:gd name="connsiteX114" fmla="*/ 176346 w 645363"/>
                <a:gd name="connsiteY114" fmla="*/ 654681 h 802671"/>
                <a:gd name="connsiteX115" fmla="*/ 196191 w 645363"/>
                <a:gd name="connsiteY115" fmla="*/ 665491 h 802671"/>
                <a:gd name="connsiteX116" fmla="*/ 213010 w 645363"/>
                <a:gd name="connsiteY116" fmla="*/ 684126 h 802671"/>
                <a:gd name="connsiteX117" fmla="*/ 212123 w 645363"/>
                <a:gd name="connsiteY117" fmla="*/ 698848 h 802671"/>
                <a:gd name="connsiteX118" fmla="*/ 200991 w 645363"/>
                <a:gd name="connsiteY118" fmla="*/ 716878 h 802671"/>
                <a:gd name="connsiteX119" fmla="*/ 204903 w 645363"/>
                <a:gd name="connsiteY119" fmla="*/ 730995 h 802671"/>
                <a:gd name="connsiteX120" fmla="*/ 220835 w 645363"/>
                <a:gd name="connsiteY120" fmla="*/ 747210 h 802671"/>
                <a:gd name="connsiteX121" fmla="*/ 220835 w 645363"/>
                <a:gd name="connsiteY121" fmla="*/ 760722 h 802671"/>
                <a:gd name="connsiteX122" fmla="*/ 226845 w 645363"/>
                <a:gd name="connsiteY122" fmla="*/ 765522 h 802671"/>
                <a:gd name="connsiteX123" fmla="*/ 237655 w 645363"/>
                <a:gd name="connsiteY123" fmla="*/ 765805 h 802671"/>
                <a:gd name="connsiteX124" fmla="*/ 243665 w 645363"/>
                <a:gd name="connsiteY124" fmla="*/ 771492 h 802671"/>
                <a:gd name="connsiteX125" fmla="*/ 251168 w 645363"/>
                <a:gd name="connsiteY125" fmla="*/ 768184 h 802671"/>
                <a:gd name="connsiteX126" fmla="*/ 251772 w 645363"/>
                <a:gd name="connsiteY126" fmla="*/ 761892 h 802671"/>
                <a:gd name="connsiteX127" fmla="*/ 249352 w 645363"/>
                <a:gd name="connsiteY127" fmla="*/ 756487 h 802671"/>
                <a:gd name="connsiteX128" fmla="*/ 249070 w 645363"/>
                <a:gd name="connsiteY128" fmla="*/ 736642 h 802671"/>
                <a:gd name="connsiteX129" fmla="*/ 265003 w 645363"/>
                <a:gd name="connsiteY129" fmla="*/ 729422 h 802671"/>
                <a:gd name="connsiteX130" fmla="*/ 270730 w 645363"/>
                <a:gd name="connsiteY130" fmla="*/ 729140 h 802671"/>
                <a:gd name="connsiteX131" fmla="*/ 274038 w 645363"/>
                <a:gd name="connsiteY131" fmla="*/ 744467 h 802671"/>
                <a:gd name="connsiteX132" fmla="*/ 283355 w 645363"/>
                <a:gd name="connsiteY132" fmla="*/ 745355 h 802671"/>
                <a:gd name="connsiteX133" fmla="*/ 302595 w 645363"/>
                <a:gd name="connsiteY133" fmla="*/ 768184 h 802671"/>
                <a:gd name="connsiteX134" fmla="*/ 305580 w 645363"/>
                <a:gd name="connsiteY134" fmla="*/ 797024 h 802671"/>
                <a:gd name="connsiteX135" fmla="*/ 320302 w 645363"/>
                <a:gd name="connsiteY135" fmla="*/ 802429 h 802671"/>
                <a:gd name="connsiteX136" fmla="*/ 321794 w 645363"/>
                <a:gd name="connsiteY136" fmla="*/ 797629 h 802671"/>
                <a:gd name="connsiteX137" fmla="*/ 317882 w 645363"/>
                <a:gd name="connsiteY137" fmla="*/ 789804 h 802671"/>
                <a:gd name="connsiteX138" fmla="*/ 319374 w 645363"/>
                <a:gd name="connsiteY138" fmla="*/ 778671 h 802671"/>
                <a:gd name="connsiteX139" fmla="*/ 322964 w 645363"/>
                <a:gd name="connsiteY139" fmla="*/ 757052 h 802671"/>
                <a:gd name="connsiteX140" fmla="*/ 330789 w 645363"/>
                <a:gd name="connsiteY140" fmla="*/ 748340 h 802671"/>
                <a:gd name="connsiteX141" fmla="*/ 347891 w 645363"/>
                <a:gd name="connsiteY141" fmla="*/ 747452 h 802671"/>
                <a:gd name="connsiteX142" fmla="*/ 349707 w 645363"/>
                <a:gd name="connsiteY142" fmla="*/ 754672 h 802671"/>
                <a:gd name="connsiteX143" fmla="*/ 373141 w 645363"/>
                <a:gd name="connsiteY143" fmla="*/ 778107 h 802671"/>
                <a:gd name="connsiteX144" fmla="*/ 380038 w 645363"/>
                <a:gd name="connsiteY144" fmla="*/ 782020 h 802671"/>
                <a:gd name="connsiteX145" fmla="*/ 384234 w 645363"/>
                <a:gd name="connsiteY145" fmla="*/ 787424 h 802671"/>
                <a:gd name="connsiteX146" fmla="*/ 390526 w 645363"/>
                <a:gd name="connsiteY146" fmla="*/ 791337 h 802671"/>
                <a:gd name="connsiteX147" fmla="*/ 397423 w 645363"/>
                <a:gd name="connsiteY147" fmla="*/ 788029 h 802671"/>
                <a:gd name="connsiteX148" fmla="*/ 392623 w 645363"/>
                <a:gd name="connsiteY148" fmla="*/ 775405 h 802671"/>
                <a:gd name="connsiteX149" fmla="*/ 387218 w 645363"/>
                <a:gd name="connsiteY149" fmla="*/ 771492 h 802671"/>
                <a:gd name="connsiteX150" fmla="*/ 381491 w 645363"/>
                <a:gd name="connsiteY150" fmla="*/ 764594 h 802671"/>
                <a:gd name="connsiteX151" fmla="*/ 374876 w 645363"/>
                <a:gd name="connsiteY151" fmla="*/ 752575 h 802671"/>
                <a:gd name="connsiteX152" fmla="*/ 379676 w 645363"/>
                <a:gd name="connsiteY152" fmla="*/ 748380 h 802671"/>
                <a:gd name="connsiteX153" fmla="*/ 380281 w 645363"/>
                <a:gd name="connsiteY153" fmla="*/ 739668 h 802671"/>
                <a:gd name="connsiteX154" fmla="*/ 368583 w 645363"/>
                <a:gd name="connsiteY154" fmla="*/ 723130 h 802671"/>
                <a:gd name="connsiteX155" fmla="*/ 369471 w 645363"/>
                <a:gd name="connsiteY155" fmla="*/ 712320 h 802671"/>
                <a:gd name="connsiteX156" fmla="*/ 361364 w 645363"/>
                <a:gd name="connsiteY156" fmla="*/ 701510 h 802671"/>
                <a:gd name="connsiteX157" fmla="*/ 354466 w 645363"/>
                <a:gd name="connsiteY157" fmla="*/ 700018 h 802671"/>
                <a:gd name="connsiteX158" fmla="*/ 352369 w 645363"/>
                <a:gd name="connsiteY158" fmla="*/ 691306 h 802671"/>
                <a:gd name="connsiteX159" fmla="*/ 328329 w 645363"/>
                <a:gd name="connsiteY159" fmla="*/ 655851 h 802671"/>
                <a:gd name="connsiteX160" fmla="*/ 326231 w 645363"/>
                <a:gd name="connsiteY160" fmla="*/ 641451 h 802671"/>
                <a:gd name="connsiteX161" fmla="*/ 331636 w 645363"/>
                <a:gd name="connsiteY161" fmla="*/ 639031 h 802671"/>
                <a:gd name="connsiteX162" fmla="*/ 338856 w 645363"/>
                <a:gd name="connsiteY162" fmla="*/ 645041 h 802671"/>
                <a:gd name="connsiteX163" fmla="*/ 344261 w 645363"/>
                <a:gd name="connsiteY163" fmla="*/ 644759 h 802671"/>
                <a:gd name="connsiteX164" fmla="*/ 353256 w 645363"/>
                <a:gd name="connsiteY164" fmla="*/ 645041 h 802671"/>
                <a:gd name="connsiteX165" fmla="*/ 358661 w 645363"/>
                <a:gd name="connsiteY165" fmla="*/ 649841 h 802671"/>
                <a:gd name="connsiteX166" fmla="*/ 373061 w 645363"/>
                <a:gd name="connsiteY166" fmla="*/ 651656 h 802671"/>
                <a:gd name="connsiteX167" fmla="*/ 365841 w 645363"/>
                <a:gd name="connsiteY167" fmla="*/ 663958 h 802671"/>
                <a:gd name="connsiteX168" fmla="*/ 382660 w 645363"/>
                <a:gd name="connsiteY168" fmla="*/ 671461 h 802671"/>
                <a:gd name="connsiteX169" fmla="*/ 389275 w 645363"/>
                <a:gd name="connsiteY169" fmla="*/ 654358 h 802671"/>
                <a:gd name="connsiteX170" fmla="*/ 414203 w 645363"/>
                <a:gd name="connsiteY170" fmla="*/ 647461 h 802671"/>
                <a:gd name="connsiteX171" fmla="*/ 416300 w 645363"/>
                <a:gd name="connsiteY171" fmla="*/ 642944 h 802671"/>
                <a:gd name="connsiteX172" fmla="*/ 402183 w 645363"/>
                <a:gd name="connsiteY172" fmla="*/ 633021 h 802671"/>
                <a:gd name="connsiteX173" fmla="*/ 392583 w 645363"/>
                <a:gd name="connsiteY173" fmla="*/ 633909 h 802671"/>
                <a:gd name="connsiteX174" fmla="*/ 373948 w 645363"/>
                <a:gd name="connsiteY174" fmla="*/ 627294 h 802671"/>
                <a:gd name="connsiteX175" fmla="*/ 371245 w 645363"/>
                <a:gd name="connsiteY175" fmla="*/ 615273 h 802671"/>
                <a:gd name="connsiteX176" fmla="*/ 369148 w 645363"/>
                <a:gd name="connsiteY176" fmla="*/ 608981 h 802671"/>
                <a:gd name="connsiteX177" fmla="*/ 371568 w 645363"/>
                <a:gd name="connsiteY177" fmla="*/ 600551 h 802671"/>
                <a:gd name="connsiteX178" fmla="*/ 348739 w 645363"/>
                <a:gd name="connsiteY178" fmla="*/ 596639 h 802671"/>
                <a:gd name="connsiteX179" fmla="*/ 350231 w 645363"/>
                <a:gd name="connsiteY179" fmla="*/ 588532 h 802671"/>
                <a:gd name="connsiteX180" fmla="*/ 363743 w 645363"/>
                <a:gd name="connsiteY180" fmla="*/ 581029 h 802671"/>
                <a:gd name="connsiteX181" fmla="*/ 373061 w 645363"/>
                <a:gd name="connsiteY181" fmla="*/ 578932 h 802671"/>
                <a:gd name="connsiteX182" fmla="*/ 381934 w 645363"/>
                <a:gd name="connsiteY182" fmla="*/ 571590 h 802671"/>
                <a:gd name="connsiteX183" fmla="*/ 399238 w 645363"/>
                <a:gd name="connsiteY183" fmla="*/ 563806 h 802671"/>
                <a:gd name="connsiteX184" fmla="*/ 409967 w 645363"/>
                <a:gd name="connsiteY184" fmla="*/ 562112 h 802671"/>
                <a:gd name="connsiteX185" fmla="*/ 414203 w 645363"/>
                <a:gd name="connsiteY185" fmla="*/ 570784 h 802671"/>
                <a:gd name="connsiteX186" fmla="*/ 424730 w 645363"/>
                <a:gd name="connsiteY186" fmla="*/ 574091 h 802671"/>
                <a:gd name="connsiteX187" fmla="*/ 435257 w 645363"/>
                <a:gd name="connsiteY187" fmla="*/ 585224 h 802671"/>
                <a:gd name="connsiteX188" fmla="*/ 446390 w 645363"/>
                <a:gd name="connsiteY188" fmla="*/ 585224 h 802671"/>
                <a:gd name="connsiteX189" fmla="*/ 458692 w 645363"/>
                <a:gd name="connsiteY189" fmla="*/ 601439 h 802671"/>
                <a:gd name="connsiteX190" fmla="*/ 465307 w 645363"/>
                <a:gd name="connsiteY190" fmla="*/ 602931 h 802671"/>
                <a:gd name="connsiteX191" fmla="*/ 470430 w 645363"/>
                <a:gd name="connsiteY191" fmla="*/ 600511 h 802671"/>
                <a:gd name="connsiteX192" fmla="*/ 472850 w 645363"/>
                <a:gd name="connsiteY192" fmla="*/ 584578 h 802671"/>
                <a:gd name="connsiteX193" fmla="*/ 460225 w 645363"/>
                <a:gd name="connsiteY193" fmla="*/ 567476 h 802671"/>
                <a:gd name="connsiteX194" fmla="*/ 459015 w 645363"/>
                <a:gd name="connsiteY194" fmla="*/ 556062 h 802671"/>
                <a:gd name="connsiteX195" fmla="*/ 450303 w 645363"/>
                <a:gd name="connsiteY195" fmla="*/ 543759 h 802671"/>
                <a:gd name="connsiteX196" fmla="*/ 459902 w 645363"/>
                <a:gd name="connsiteY196" fmla="*/ 536862 h 802671"/>
                <a:gd name="connsiteX197" fmla="*/ 461717 w 645363"/>
                <a:gd name="connsiteY197" fmla="*/ 528432 h 802671"/>
                <a:gd name="connsiteX198" fmla="*/ 444010 w 645363"/>
                <a:gd name="connsiteY198" fmla="*/ 517905 h 802671"/>
                <a:gd name="connsiteX199" fmla="*/ 411581 w 645363"/>
                <a:gd name="connsiteY199" fmla="*/ 515807 h 802671"/>
                <a:gd name="connsiteX200" fmla="*/ 397463 w 645363"/>
                <a:gd name="connsiteY200" fmla="*/ 500197 h 802671"/>
                <a:gd name="connsiteX201" fmla="*/ 374029 w 645363"/>
                <a:gd name="connsiteY201" fmla="*/ 499310 h 802671"/>
                <a:gd name="connsiteX202" fmla="*/ 366809 w 645363"/>
                <a:gd name="connsiteY202" fmla="*/ 491807 h 802671"/>
                <a:gd name="connsiteX203" fmla="*/ 368019 w 645363"/>
                <a:gd name="connsiteY203" fmla="*/ 486120 h 802671"/>
                <a:gd name="connsiteX204" fmla="*/ 368019 w 645363"/>
                <a:gd name="connsiteY204" fmla="*/ 480715 h 802671"/>
                <a:gd name="connsiteX205" fmla="*/ 351804 w 645363"/>
                <a:gd name="connsiteY205" fmla="*/ 480715 h 802671"/>
                <a:gd name="connsiteX206" fmla="*/ 346076 w 645363"/>
                <a:gd name="connsiteY206" fmla="*/ 483700 h 802671"/>
                <a:gd name="connsiteX207" fmla="*/ 340672 w 645363"/>
                <a:gd name="connsiteY207" fmla="*/ 483700 h 802671"/>
                <a:gd name="connsiteX208" fmla="*/ 337364 w 645363"/>
                <a:gd name="connsiteY208" fmla="*/ 474383 h 802671"/>
                <a:gd name="connsiteX209" fmla="*/ 302232 w 645363"/>
                <a:gd name="connsiteY209" fmla="*/ 468978 h 802671"/>
                <a:gd name="connsiteX210" fmla="*/ 292309 w 645363"/>
                <a:gd name="connsiteY210" fmla="*/ 465670 h 802671"/>
                <a:gd name="connsiteX211" fmla="*/ 280612 w 645363"/>
                <a:gd name="connsiteY211" fmla="*/ 468373 h 802671"/>
                <a:gd name="connsiteX212" fmla="*/ 276417 w 645363"/>
                <a:gd name="connsiteY212" fmla="*/ 465670 h 802671"/>
                <a:gd name="connsiteX213" fmla="*/ 283637 w 645363"/>
                <a:gd name="connsiteY213" fmla="*/ 459055 h 802671"/>
                <a:gd name="connsiteX214" fmla="*/ 292632 w 645363"/>
                <a:gd name="connsiteY214" fmla="*/ 459338 h 802671"/>
                <a:gd name="connsiteX215" fmla="*/ 305539 w 645363"/>
                <a:gd name="connsiteY215" fmla="*/ 460225 h 802671"/>
                <a:gd name="connsiteX216" fmla="*/ 326272 w 645363"/>
                <a:gd name="connsiteY216" fmla="*/ 442800 h 802671"/>
                <a:gd name="connsiteX217" fmla="*/ 323569 w 645363"/>
                <a:gd name="connsiteY217" fmla="*/ 435580 h 802671"/>
                <a:gd name="connsiteX218" fmla="*/ 321472 w 645363"/>
                <a:gd name="connsiteY218" fmla="*/ 429288 h 802671"/>
                <a:gd name="connsiteX219" fmla="*/ 311872 w 645363"/>
                <a:gd name="connsiteY219" fmla="*/ 418760 h 802671"/>
                <a:gd name="connsiteX220" fmla="*/ 302555 w 645363"/>
                <a:gd name="connsiteY220" fmla="*/ 415170 h 802671"/>
                <a:gd name="connsiteX221" fmla="*/ 300134 w 645363"/>
                <a:gd name="connsiteY221" fmla="*/ 403150 h 802671"/>
                <a:gd name="connsiteX222" fmla="*/ 314252 w 645363"/>
                <a:gd name="connsiteY222" fmla="*/ 389033 h 802671"/>
                <a:gd name="connsiteX223" fmla="*/ 318447 w 645363"/>
                <a:gd name="connsiteY223" fmla="*/ 392341 h 802671"/>
                <a:gd name="connsiteX224" fmla="*/ 332846 w 645363"/>
                <a:gd name="connsiteY224" fmla="*/ 396535 h 802671"/>
                <a:gd name="connsiteX225" fmla="*/ 342164 w 645363"/>
                <a:gd name="connsiteY225" fmla="*/ 408555 h 802671"/>
                <a:gd name="connsiteX226" fmla="*/ 346681 w 645363"/>
                <a:gd name="connsiteY226" fmla="*/ 415453 h 802671"/>
                <a:gd name="connsiteX227" fmla="*/ 352974 w 645363"/>
                <a:gd name="connsiteY227" fmla="*/ 412468 h 802671"/>
                <a:gd name="connsiteX228" fmla="*/ 355958 w 645363"/>
                <a:gd name="connsiteY228" fmla="*/ 405853 h 802671"/>
                <a:gd name="connsiteX229" fmla="*/ 352651 w 645363"/>
                <a:gd name="connsiteY229" fmla="*/ 395043 h 802671"/>
                <a:gd name="connsiteX230" fmla="*/ 331031 w 645363"/>
                <a:gd name="connsiteY230" fmla="*/ 373706 h 802671"/>
                <a:gd name="connsiteX231" fmla="*/ 304894 w 645363"/>
                <a:gd name="connsiteY231" fmla="*/ 354789 h 802671"/>
                <a:gd name="connsiteX232" fmla="*/ 292269 w 645363"/>
                <a:gd name="connsiteY232" fmla="*/ 330749 h 802671"/>
                <a:gd name="connsiteX233" fmla="*/ 276337 w 645363"/>
                <a:gd name="connsiteY233" fmla="*/ 320222 h 802671"/>
                <a:gd name="connsiteX234" fmla="*/ 270609 w 645363"/>
                <a:gd name="connsiteY234" fmla="*/ 309411 h 802671"/>
                <a:gd name="connsiteX235" fmla="*/ 267624 w 645363"/>
                <a:gd name="connsiteY235" fmla="*/ 307919 h 802671"/>
                <a:gd name="connsiteX236" fmla="*/ 257702 w 645363"/>
                <a:gd name="connsiteY236" fmla="*/ 302796 h 802671"/>
                <a:gd name="connsiteX237" fmla="*/ 253789 w 645363"/>
                <a:gd name="connsiteY237" fmla="*/ 287187 h 802671"/>
                <a:gd name="connsiteX238" fmla="*/ 254394 w 645363"/>
                <a:gd name="connsiteY238" fmla="*/ 273069 h 802671"/>
                <a:gd name="connsiteX239" fmla="*/ 259194 w 645363"/>
                <a:gd name="connsiteY239" fmla="*/ 255362 h 802671"/>
                <a:gd name="connsiteX240" fmla="*/ 251692 w 645363"/>
                <a:gd name="connsiteY240" fmla="*/ 242737 h 802671"/>
                <a:gd name="connsiteX241" fmla="*/ 272706 w 645363"/>
                <a:gd name="connsiteY241" fmla="*/ 225595 h 802671"/>
                <a:gd name="connsiteX242" fmla="*/ 274804 w 645363"/>
                <a:gd name="connsiteY242" fmla="*/ 212082 h 802671"/>
                <a:gd name="connsiteX243" fmla="*/ 279322 w 645363"/>
                <a:gd name="connsiteY243" fmla="*/ 209098 h 802671"/>
                <a:gd name="connsiteX244" fmla="*/ 286219 w 645363"/>
                <a:gd name="connsiteY244" fmla="*/ 218698 h 802671"/>
                <a:gd name="connsiteX245" fmla="*/ 286824 w 645363"/>
                <a:gd name="connsiteY245" fmla="*/ 226523 h 802671"/>
                <a:gd name="connsiteX246" fmla="*/ 273594 w 645363"/>
                <a:gd name="connsiteY246" fmla="*/ 234025 h 802671"/>
                <a:gd name="connsiteX247" fmla="*/ 279281 w 645363"/>
                <a:gd name="connsiteY247" fmla="*/ 245722 h 802671"/>
                <a:gd name="connsiteX248" fmla="*/ 290414 w 645363"/>
                <a:gd name="connsiteY248" fmla="*/ 249312 h 802671"/>
                <a:gd name="connsiteX249" fmla="*/ 323166 w 645363"/>
                <a:gd name="connsiteY249" fmla="*/ 260122 h 802671"/>
                <a:gd name="connsiteX250" fmla="*/ 329135 w 645363"/>
                <a:gd name="connsiteY250" fmla="*/ 261050 h 802671"/>
                <a:gd name="connsiteX251" fmla="*/ 336436 w 645363"/>
                <a:gd name="connsiteY251" fmla="*/ 286421 h 802671"/>
                <a:gd name="connsiteX252" fmla="*/ 344705 w 645363"/>
                <a:gd name="connsiteY252" fmla="*/ 295859 h 802671"/>
                <a:gd name="connsiteX253" fmla="*/ 374997 w 645363"/>
                <a:gd name="connsiteY253" fmla="*/ 299005 h 802671"/>
                <a:gd name="connsiteX254" fmla="*/ 377013 w 645363"/>
                <a:gd name="connsiteY254" fmla="*/ 294447 h 802671"/>
                <a:gd name="connsiteX255" fmla="*/ 363017 w 645363"/>
                <a:gd name="connsiteY255" fmla="*/ 286743 h 802671"/>
                <a:gd name="connsiteX256" fmla="*/ 342446 w 645363"/>
                <a:gd name="connsiteY256" fmla="*/ 279886 h 802671"/>
                <a:gd name="connsiteX257" fmla="*/ 336154 w 645363"/>
                <a:gd name="connsiteY257" fmla="*/ 269883 h 802671"/>
                <a:gd name="connsiteX258" fmla="*/ 333330 w 645363"/>
                <a:gd name="connsiteY258" fmla="*/ 260364 h 802671"/>
                <a:gd name="connsiteX259" fmla="*/ 336718 w 645363"/>
                <a:gd name="connsiteY259" fmla="*/ 252055 h 802671"/>
                <a:gd name="connsiteX260" fmla="*/ 365841 w 645363"/>
                <a:gd name="connsiteY260" fmla="*/ 251168 h 802671"/>
                <a:gd name="connsiteX261" fmla="*/ 384153 w 645363"/>
                <a:gd name="connsiteY261" fmla="*/ 268592 h 802671"/>
                <a:gd name="connsiteX262" fmla="*/ 389558 w 645363"/>
                <a:gd name="connsiteY262" fmla="*/ 277910 h 802671"/>
                <a:gd name="connsiteX263" fmla="*/ 404562 w 645363"/>
                <a:gd name="connsiteY263" fmla="*/ 286017 h 802671"/>
                <a:gd name="connsiteX264" fmla="*/ 408757 w 645363"/>
                <a:gd name="connsiteY264" fmla="*/ 284202 h 802671"/>
                <a:gd name="connsiteX265" fmla="*/ 410855 w 645363"/>
                <a:gd name="connsiteY265" fmla="*/ 270690 h 802671"/>
                <a:gd name="connsiteX266" fmla="*/ 395850 w 645363"/>
                <a:gd name="connsiteY266" fmla="*/ 258992 h 802671"/>
                <a:gd name="connsiteX267" fmla="*/ 385645 w 645363"/>
                <a:gd name="connsiteY267" fmla="*/ 258992 h 802671"/>
                <a:gd name="connsiteX268" fmla="*/ 371528 w 645363"/>
                <a:gd name="connsiteY268" fmla="*/ 246367 h 802671"/>
                <a:gd name="connsiteX269" fmla="*/ 372415 w 645363"/>
                <a:gd name="connsiteY269" fmla="*/ 237655 h 802671"/>
                <a:gd name="connsiteX270" fmla="*/ 382943 w 645363"/>
                <a:gd name="connsiteY270" fmla="*/ 233460 h 802671"/>
                <a:gd name="connsiteX271" fmla="*/ 383588 w 645363"/>
                <a:gd name="connsiteY271" fmla="*/ 232169 h 802671"/>
                <a:gd name="connsiteX272" fmla="*/ 401497 w 645363"/>
                <a:gd name="connsiteY272" fmla="*/ 233057 h 802671"/>
                <a:gd name="connsiteX273" fmla="*/ 404361 w 645363"/>
                <a:gd name="connsiteY273" fmla="*/ 236768 h 802671"/>
                <a:gd name="connsiteX274" fmla="*/ 421221 w 645363"/>
                <a:gd name="connsiteY274" fmla="*/ 238784 h 802671"/>
                <a:gd name="connsiteX275" fmla="*/ 437516 w 645363"/>
                <a:gd name="connsiteY275" fmla="*/ 255927 h 802671"/>
                <a:gd name="connsiteX276" fmla="*/ 446350 w 645363"/>
                <a:gd name="connsiteY276" fmla="*/ 255927 h 802671"/>
                <a:gd name="connsiteX277" fmla="*/ 446068 w 645363"/>
                <a:gd name="connsiteY277" fmla="*/ 246489 h 802671"/>
                <a:gd name="connsiteX278" fmla="*/ 425214 w 645363"/>
                <a:gd name="connsiteY278" fmla="*/ 229346 h 802671"/>
                <a:gd name="connsiteX279" fmla="*/ 409201 w 645363"/>
                <a:gd name="connsiteY279" fmla="*/ 226482 h 802671"/>
                <a:gd name="connsiteX280" fmla="*/ 403191 w 645363"/>
                <a:gd name="connsiteY280" fmla="*/ 219060 h 802671"/>
                <a:gd name="connsiteX281" fmla="*/ 398633 w 645363"/>
                <a:gd name="connsiteY281" fmla="*/ 225353 h 802671"/>
                <a:gd name="connsiteX282" fmla="*/ 386654 w 645363"/>
                <a:gd name="connsiteY282" fmla="*/ 226240 h 802671"/>
                <a:gd name="connsiteX283" fmla="*/ 386815 w 645363"/>
                <a:gd name="connsiteY283" fmla="*/ 225958 h 802671"/>
                <a:gd name="connsiteX284" fmla="*/ 382015 w 645363"/>
                <a:gd name="connsiteY284" fmla="*/ 219343 h 802671"/>
                <a:gd name="connsiteX285" fmla="*/ 379918 w 645363"/>
                <a:gd name="connsiteY285" fmla="*/ 210913 h 802671"/>
                <a:gd name="connsiteX286" fmla="*/ 383225 w 645363"/>
                <a:gd name="connsiteY286" fmla="*/ 206718 h 802671"/>
                <a:gd name="connsiteX287" fmla="*/ 361606 w 645363"/>
                <a:gd name="connsiteY287" fmla="*/ 190785 h 802671"/>
                <a:gd name="connsiteX288" fmla="*/ 359790 w 645363"/>
                <a:gd name="connsiteY288" fmla="*/ 187801 h 802671"/>
                <a:gd name="connsiteX289" fmla="*/ 365195 w 645363"/>
                <a:gd name="connsiteY289" fmla="*/ 178806 h 802671"/>
                <a:gd name="connsiteX290" fmla="*/ 382620 w 645363"/>
                <a:gd name="connsiteY290" fmla="*/ 176104 h 802671"/>
                <a:gd name="connsiteX291" fmla="*/ 390727 w 645363"/>
                <a:gd name="connsiteY291" fmla="*/ 180016 h 802671"/>
                <a:gd name="connsiteX292" fmla="*/ 404240 w 645363"/>
                <a:gd name="connsiteY292" fmla="*/ 178806 h 802671"/>
                <a:gd name="connsiteX293" fmla="*/ 424972 w 645363"/>
                <a:gd name="connsiteY293" fmla="*/ 158679 h 802671"/>
                <a:gd name="connsiteX294" fmla="*/ 427674 w 645363"/>
                <a:gd name="connsiteY294" fmla="*/ 146659 h 802671"/>
                <a:gd name="connsiteX295" fmla="*/ 434572 w 645363"/>
                <a:gd name="connsiteY295" fmla="*/ 139762 h 802671"/>
                <a:gd name="connsiteX296" fmla="*/ 446269 w 645363"/>
                <a:gd name="connsiteY296" fmla="*/ 140366 h 802671"/>
                <a:gd name="connsiteX297" fmla="*/ 454699 w 645363"/>
                <a:gd name="connsiteY297" fmla="*/ 146376 h 802671"/>
                <a:gd name="connsiteX298" fmla="*/ 466114 w 645363"/>
                <a:gd name="connsiteY298" fmla="*/ 146376 h 802671"/>
                <a:gd name="connsiteX299" fmla="*/ 491364 w 645363"/>
                <a:gd name="connsiteY299" fmla="*/ 127741 h 802671"/>
                <a:gd name="connsiteX300" fmla="*/ 494671 w 645363"/>
                <a:gd name="connsiteY300" fmla="*/ 120239 h 802671"/>
                <a:gd name="connsiteX301" fmla="*/ 505804 w 645363"/>
                <a:gd name="connsiteY301" fmla="*/ 119957 h 802671"/>
                <a:gd name="connsiteX302" fmla="*/ 507901 w 645363"/>
                <a:gd name="connsiteY302" fmla="*/ 124152 h 802671"/>
                <a:gd name="connsiteX303" fmla="*/ 515404 w 645363"/>
                <a:gd name="connsiteY303" fmla="*/ 125362 h 802671"/>
                <a:gd name="connsiteX304" fmla="*/ 527101 w 645363"/>
                <a:gd name="connsiteY304" fmla="*/ 122054 h 802671"/>
                <a:gd name="connsiteX305" fmla="*/ 550536 w 645363"/>
                <a:gd name="connsiteY305" fmla="*/ 127782 h 802671"/>
                <a:gd name="connsiteX306" fmla="*/ 602810 w 645363"/>
                <a:gd name="connsiteY306" fmla="*/ 123587 h 802671"/>
                <a:gd name="connsiteX307" fmla="*/ 604827 w 645363"/>
                <a:gd name="connsiteY307" fmla="*/ 133106 h 80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645363" h="802671">
                  <a:moveTo>
                    <a:pt x="604827" y="133106"/>
                  </a:moveTo>
                  <a:lnTo>
                    <a:pt x="630964" y="101322"/>
                  </a:lnTo>
                  <a:lnTo>
                    <a:pt x="629835" y="54331"/>
                  </a:lnTo>
                  <a:lnTo>
                    <a:pt x="645081" y="36907"/>
                  </a:lnTo>
                  <a:lnTo>
                    <a:pt x="640443" y="18312"/>
                  </a:lnTo>
                  <a:lnTo>
                    <a:pt x="599099" y="3832"/>
                  </a:lnTo>
                  <a:lnTo>
                    <a:pt x="599382" y="3025"/>
                  </a:lnTo>
                  <a:lnTo>
                    <a:pt x="593251" y="7018"/>
                  </a:lnTo>
                  <a:lnTo>
                    <a:pt x="614265" y="56066"/>
                  </a:lnTo>
                  <a:lnTo>
                    <a:pt x="517703" y="99830"/>
                  </a:lnTo>
                  <a:lnTo>
                    <a:pt x="425980" y="65424"/>
                  </a:lnTo>
                  <a:lnTo>
                    <a:pt x="371044" y="85914"/>
                  </a:lnTo>
                  <a:lnTo>
                    <a:pt x="309129" y="114552"/>
                  </a:lnTo>
                  <a:lnTo>
                    <a:pt x="272102" y="126128"/>
                  </a:lnTo>
                  <a:lnTo>
                    <a:pt x="262219" y="129436"/>
                  </a:lnTo>
                  <a:lnTo>
                    <a:pt x="251530" y="155532"/>
                  </a:lnTo>
                  <a:lnTo>
                    <a:pt x="182356" y="164769"/>
                  </a:lnTo>
                  <a:lnTo>
                    <a:pt x="158639" y="207646"/>
                  </a:lnTo>
                  <a:lnTo>
                    <a:pt x="79581" y="227410"/>
                  </a:lnTo>
                  <a:lnTo>
                    <a:pt x="96603" y="254838"/>
                  </a:lnTo>
                  <a:lnTo>
                    <a:pt x="71635" y="299771"/>
                  </a:lnTo>
                  <a:lnTo>
                    <a:pt x="56994" y="340026"/>
                  </a:lnTo>
                  <a:lnTo>
                    <a:pt x="37633" y="349706"/>
                  </a:lnTo>
                  <a:lnTo>
                    <a:pt x="34366" y="383306"/>
                  </a:lnTo>
                  <a:lnTo>
                    <a:pt x="14198" y="404845"/>
                  </a:lnTo>
                  <a:lnTo>
                    <a:pt x="3025" y="410411"/>
                  </a:lnTo>
                  <a:lnTo>
                    <a:pt x="3146" y="411258"/>
                  </a:lnTo>
                  <a:lnTo>
                    <a:pt x="13674" y="417268"/>
                  </a:lnTo>
                  <a:lnTo>
                    <a:pt x="15166" y="425375"/>
                  </a:lnTo>
                  <a:lnTo>
                    <a:pt x="26581" y="440703"/>
                  </a:lnTo>
                  <a:lnTo>
                    <a:pt x="41908" y="441913"/>
                  </a:lnTo>
                  <a:lnTo>
                    <a:pt x="52718" y="458127"/>
                  </a:lnTo>
                  <a:lnTo>
                    <a:pt x="72240" y="470147"/>
                  </a:lnTo>
                  <a:lnTo>
                    <a:pt x="73128" y="475875"/>
                  </a:lnTo>
                  <a:lnTo>
                    <a:pt x="77928" y="478860"/>
                  </a:lnTo>
                  <a:lnTo>
                    <a:pt x="81235" y="477650"/>
                  </a:lnTo>
                  <a:lnTo>
                    <a:pt x="81518" y="469220"/>
                  </a:lnTo>
                  <a:lnTo>
                    <a:pt x="84825" y="464702"/>
                  </a:lnTo>
                  <a:cubicBezTo>
                    <a:pt x="84825" y="464702"/>
                    <a:pt x="95030" y="465307"/>
                    <a:pt x="96522" y="465307"/>
                  </a:cubicBezTo>
                  <a:cubicBezTo>
                    <a:pt x="98015" y="465307"/>
                    <a:pt x="102814" y="467727"/>
                    <a:pt x="102814" y="467727"/>
                  </a:cubicBezTo>
                  <a:lnTo>
                    <a:pt x="109712" y="468615"/>
                  </a:lnTo>
                  <a:lnTo>
                    <a:pt x="114834" y="464702"/>
                  </a:lnTo>
                  <a:lnTo>
                    <a:pt x="120522" y="467687"/>
                  </a:lnTo>
                  <a:lnTo>
                    <a:pt x="125322" y="484829"/>
                  </a:lnTo>
                  <a:lnTo>
                    <a:pt x="118707" y="488137"/>
                  </a:lnTo>
                  <a:lnTo>
                    <a:pt x="113302" y="486322"/>
                  </a:lnTo>
                  <a:lnTo>
                    <a:pt x="106404" y="481804"/>
                  </a:lnTo>
                  <a:lnTo>
                    <a:pt x="93174" y="482691"/>
                  </a:lnTo>
                  <a:lnTo>
                    <a:pt x="82647" y="487209"/>
                  </a:lnTo>
                  <a:lnTo>
                    <a:pt x="81437" y="491727"/>
                  </a:lnTo>
                  <a:lnTo>
                    <a:pt x="81437" y="495922"/>
                  </a:lnTo>
                  <a:lnTo>
                    <a:pt x="79017" y="501044"/>
                  </a:lnTo>
                  <a:lnTo>
                    <a:pt x="80509" y="508264"/>
                  </a:lnTo>
                  <a:lnTo>
                    <a:pt x="89222" y="508546"/>
                  </a:lnTo>
                  <a:lnTo>
                    <a:pt x="94909" y="505844"/>
                  </a:lnTo>
                  <a:lnTo>
                    <a:pt x="103621" y="516372"/>
                  </a:lnTo>
                  <a:lnTo>
                    <a:pt x="108421" y="518469"/>
                  </a:lnTo>
                  <a:lnTo>
                    <a:pt x="113221" y="522664"/>
                  </a:lnTo>
                  <a:lnTo>
                    <a:pt x="116529" y="537991"/>
                  </a:lnTo>
                  <a:lnTo>
                    <a:pt x="122538" y="536499"/>
                  </a:lnTo>
                  <a:lnTo>
                    <a:pt x="124354" y="547309"/>
                  </a:lnTo>
                  <a:lnTo>
                    <a:pt x="129758" y="562031"/>
                  </a:lnTo>
                  <a:lnTo>
                    <a:pt x="134558" y="564451"/>
                  </a:lnTo>
                  <a:lnTo>
                    <a:pt x="140568" y="561466"/>
                  </a:lnTo>
                  <a:lnTo>
                    <a:pt x="154968" y="549769"/>
                  </a:lnTo>
                  <a:lnTo>
                    <a:pt x="154686" y="541662"/>
                  </a:lnTo>
                  <a:lnTo>
                    <a:pt x="165495" y="552472"/>
                  </a:lnTo>
                  <a:lnTo>
                    <a:pt x="170013" y="558482"/>
                  </a:lnTo>
                  <a:lnTo>
                    <a:pt x="173320" y="562394"/>
                  </a:lnTo>
                  <a:lnTo>
                    <a:pt x="184130" y="556989"/>
                  </a:lnTo>
                  <a:lnTo>
                    <a:pt x="202765" y="549769"/>
                  </a:lnTo>
                  <a:lnTo>
                    <a:pt x="215390" y="542267"/>
                  </a:lnTo>
                  <a:lnTo>
                    <a:pt x="234308" y="540774"/>
                  </a:lnTo>
                  <a:lnTo>
                    <a:pt x="248707" y="543194"/>
                  </a:lnTo>
                  <a:lnTo>
                    <a:pt x="267947" y="543194"/>
                  </a:lnTo>
                  <a:lnTo>
                    <a:pt x="273352" y="530569"/>
                  </a:lnTo>
                  <a:lnTo>
                    <a:pt x="277870" y="530569"/>
                  </a:lnTo>
                  <a:lnTo>
                    <a:pt x="289567" y="543477"/>
                  </a:lnTo>
                  <a:lnTo>
                    <a:pt x="295577" y="543194"/>
                  </a:lnTo>
                  <a:lnTo>
                    <a:pt x="296464" y="532385"/>
                  </a:lnTo>
                  <a:lnTo>
                    <a:pt x="300982" y="531780"/>
                  </a:lnTo>
                  <a:lnTo>
                    <a:pt x="303966" y="537507"/>
                  </a:lnTo>
                  <a:lnTo>
                    <a:pt x="315099" y="539605"/>
                  </a:lnTo>
                  <a:lnTo>
                    <a:pt x="318689" y="545332"/>
                  </a:lnTo>
                  <a:lnTo>
                    <a:pt x="333411" y="546542"/>
                  </a:lnTo>
                  <a:lnTo>
                    <a:pt x="343334" y="546542"/>
                  </a:lnTo>
                  <a:lnTo>
                    <a:pt x="350836" y="548357"/>
                  </a:lnTo>
                  <a:lnTo>
                    <a:pt x="357733" y="549568"/>
                  </a:lnTo>
                  <a:lnTo>
                    <a:pt x="363743" y="550173"/>
                  </a:lnTo>
                  <a:lnTo>
                    <a:pt x="365558" y="560377"/>
                  </a:lnTo>
                  <a:lnTo>
                    <a:pt x="357451" y="567597"/>
                  </a:lnTo>
                  <a:lnTo>
                    <a:pt x="336436" y="568202"/>
                  </a:lnTo>
                  <a:lnTo>
                    <a:pt x="332846" y="574818"/>
                  </a:lnTo>
                  <a:lnTo>
                    <a:pt x="338856" y="574818"/>
                  </a:lnTo>
                  <a:lnTo>
                    <a:pt x="344261" y="580545"/>
                  </a:lnTo>
                  <a:lnTo>
                    <a:pt x="338534" y="588047"/>
                  </a:lnTo>
                  <a:lnTo>
                    <a:pt x="331636" y="589540"/>
                  </a:lnTo>
                  <a:lnTo>
                    <a:pt x="317519" y="576915"/>
                  </a:lnTo>
                  <a:lnTo>
                    <a:pt x="303684" y="572115"/>
                  </a:lnTo>
                  <a:lnTo>
                    <a:pt x="277870" y="567597"/>
                  </a:lnTo>
                  <a:lnTo>
                    <a:pt x="250522" y="562193"/>
                  </a:lnTo>
                  <a:lnTo>
                    <a:pt x="224708" y="550173"/>
                  </a:lnTo>
                  <a:lnTo>
                    <a:pt x="206678" y="554367"/>
                  </a:lnTo>
                  <a:lnTo>
                    <a:pt x="196150" y="577479"/>
                  </a:lnTo>
                  <a:lnTo>
                    <a:pt x="183848" y="580182"/>
                  </a:lnTo>
                  <a:lnTo>
                    <a:pt x="162228" y="577479"/>
                  </a:lnTo>
                  <a:lnTo>
                    <a:pt x="161018" y="592484"/>
                  </a:lnTo>
                  <a:lnTo>
                    <a:pt x="158033" y="605391"/>
                  </a:lnTo>
                  <a:lnTo>
                    <a:pt x="150531" y="613821"/>
                  </a:lnTo>
                  <a:lnTo>
                    <a:pt x="138834" y="617734"/>
                  </a:lnTo>
                  <a:lnTo>
                    <a:pt x="138834" y="631246"/>
                  </a:lnTo>
                  <a:lnTo>
                    <a:pt x="148434" y="632456"/>
                  </a:lnTo>
                  <a:lnTo>
                    <a:pt x="161946" y="639959"/>
                  </a:lnTo>
                  <a:lnTo>
                    <a:pt x="164931" y="653189"/>
                  </a:lnTo>
                  <a:lnTo>
                    <a:pt x="176346" y="654681"/>
                  </a:lnTo>
                  <a:lnTo>
                    <a:pt x="196191" y="665491"/>
                  </a:lnTo>
                  <a:lnTo>
                    <a:pt x="213010" y="684126"/>
                  </a:lnTo>
                  <a:lnTo>
                    <a:pt x="212123" y="698848"/>
                  </a:lnTo>
                  <a:lnTo>
                    <a:pt x="200991" y="716878"/>
                  </a:lnTo>
                  <a:lnTo>
                    <a:pt x="204903" y="730995"/>
                  </a:lnTo>
                  <a:lnTo>
                    <a:pt x="220835" y="747210"/>
                  </a:lnTo>
                  <a:lnTo>
                    <a:pt x="220835" y="760722"/>
                  </a:lnTo>
                  <a:lnTo>
                    <a:pt x="226845" y="765522"/>
                  </a:lnTo>
                  <a:lnTo>
                    <a:pt x="237655" y="765805"/>
                  </a:lnTo>
                  <a:lnTo>
                    <a:pt x="243665" y="771492"/>
                  </a:lnTo>
                  <a:lnTo>
                    <a:pt x="251168" y="768184"/>
                  </a:lnTo>
                  <a:lnTo>
                    <a:pt x="251772" y="761892"/>
                  </a:lnTo>
                  <a:lnTo>
                    <a:pt x="249352" y="756487"/>
                  </a:lnTo>
                  <a:lnTo>
                    <a:pt x="249070" y="736642"/>
                  </a:lnTo>
                  <a:lnTo>
                    <a:pt x="265003" y="729422"/>
                  </a:lnTo>
                  <a:lnTo>
                    <a:pt x="270730" y="729140"/>
                  </a:lnTo>
                  <a:lnTo>
                    <a:pt x="274038" y="744467"/>
                  </a:lnTo>
                  <a:lnTo>
                    <a:pt x="283355" y="745355"/>
                  </a:lnTo>
                  <a:lnTo>
                    <a:pt x="302595" y="768184"/>
                  </a:lnTo>
                  <a:lnTo>
                    <a:pt x="305580" y="797024"/>
                  </a:lnTo>
                  <a:lnTo>
                    <a:pt x="320302" y="802429"/>
                  </a:lnTo>
                  <a:lnTo>
                    <a:pt x="321794" y="797629"/>
                  </a:lnTo>
                  <a:lnTo>
                    <a:pt x="317882" y="789804"/>
                  </a:lnTo>
                  <a:lnTo>
                    <a:pt x="319374" y="778671"/>
                  </a:lnTo>
                  <a:lnTo>
                    <a:pt x="322964" y="757052"/>
                  </a:lnTo>
                  <a:lnTo>
                    <a:pt x="330789" y="748340"/>
                  </a:lnTo>
                  <a:lnTo>
                    <a:pt x="347891" y="747452"/>
                  </a:lnTo>
                  <a:lnTo>
                    <a:pt x="349707" y="754672"/>
                  </a:lnTo>
                  <a:lnTo>
                    <a:pt x="373141" y="778107"/>
                  </a:lnTo>
                  <a:lnTo>
                    <a:pt x="380038" y="782020"/>
                  </a:lnTo>
                  <a:lnTo>
                    <a:pt x="384234" y="787424"/>
                  </a:lnTo>
                  <a:lnTo>
                    <a:pt x="390526" y="791337"/>
                  </a:lnTo>
                  <a:lnTo>
                    <a:pt x="397423" y="788029"/>
                  </a:lnTo>
                  <a:lnTo>
                    <a:pt x="392623" y="775405"/>
                  </a:lnTo>
                  <a:lnTo>
                    <a:pt x="387218" y="771492"/>
                  </a:lnTo>
                  <a:lnTo>
                    <a:pt x="381491" y="764594"/>
                  </a:lnTo>
                  <a:lnTo>
                    <a:pt x="374876" y="752575"/>
                  </a:lnTo>
                  <a:lnTo>
                    <a:pt x="379676" y="748380"/>
                  </a:lnTo>
                  <a:lnTo>
                    <a:pt x="380281" y="739668"/>
                  </a:lnTo>
                  <a:lnTo>
                    <a:pt x="368583" y="723130"/>
                  </a:lnTo>
                  <a:lnTo>
                    <a:pt x="369471" y="712320"/>
                  </a:lnTo>
                  <a:lnTo>
                    <a:pt x="361364" y="701510"/>
                  </a:lnTo>
                  <a:lnTo>
                    <a:pt x="354466" y="700018"/>
                  </a:lnTo>
                  <a:lnTo>
                    <a:pt x="352369" y="691306"/>
                  </a:lnTo>
                  <a:lnTo>
                    <a:pt x="328329" y="655851"/>
                  </a:lnTo>
                  <a:lnTo>
                    <a:pt x="326231" y="641451"/>
                  </a:lnTo>
                  <a:lnTo>
                    <a:pt x="331636" y="639031"/>
                  </a:lnTo>
                  <a:lnTo>
                    <a:pt x="338856" y="645041"/>
                  </a:lnTo>
                  <a:lnTo>
                    <a:pt x="344261" y="644759"/>
                  </a:lnTo>
                  <a:lnTo>
                    <a:pt x="353256" y="645041"/>
                  </a:lnTo>
                  <a:lnTo>
                    <a:pt x="358661" y="649841"/>
                  </a:lnTo>
                  <a:lnTo>
                    <a:pt x="373061" y="651656"/>
                  </a:lnTo>
                  <a:lnTo>
                    <a:pt x="365841" y="663958"/>
                  </a:lnTo>
                  <a:lnTo>
                    <a:pt x="382660" y="671461"/>
                  </a:lnTo>
                  <a:lnTo>
                    <a:pt x="389275" y="654358"/>
                  </a:lnTo>
                  <a:lnTo>
                    <a:pt x="414203" y="647461"/>
                  </a:lnTo>
                  <a:lnTo>
                    <a:pt x="416300" y="642944"/>
                  </a:lnTo>
                  <a:lnTo>
                    <a:pt x="402183" y="633021"/>
                  </a:lnTo>
                  <a:lnTo>
                    <a:pt x="392583" y="633909"/>
                  </a:lnTo>
                  <a:lnTo>
                    <a:pt x="373948" y="627294"/>
                  </a:lnTo>
                  <a:lnTo>
                    <a:pt x="371245" y="615273"/>
                  </a:lnTo>
                  <a:lnTo>
                    <a:pt x="369148" y="608981"/>
                  </a:lnTo>
                  <a:lnTo>
                    <a:pt x="371568" y="600551"/>
                  </a:lnTo>
                  <a:lnTo>
                    <a:pt x="348739" y="596639"/>
                  </a:lnTo>
                  <a:lnTo>
                    <a:pt x="350231" y="588532"/>
                  </a:lnTo>
                  <a:lnTo>
                    <a:pt x="363743" y="581029"/>
                  </a:lnTo>
                  <a:lnTo>
                    <a:pt x="373061" y="578932"/>
                  </a:lnTo>
                  <a:lnTo>
                    <a:pt x="381934" y="571590"/>
                  </a:lnTo>
                  <a:lnTo>
                    <a:pt x="399238" y="563806"/>
                  </a:lnTo>
                  <a:lnTo>
                    <a:pt x="409967" y="562112"/>
                  </a:lnTo>
                  <a:lnTo>
                    <a:pt x="414203" y="570784"/>
                  </a:lnTo>
                  <a:lnTo>
                    <a:pt x="424730" y="574091"/>
                  </a:lnTo>
                  <a:lnTo>
                    <a:pt x="435257" y="585224"/>
                  </a:lnTo>
                  <a:lnTo>
                    <a:pt x="446390" y="585224"/>
                  </a:lnTo>
                  <a:lnTo>
                    <a:pt x="458692" y="601439"/>
                  </a:lnTo>
                  <a:lnTo>
                    <a:pt x="465307" y="602931"/>
                  </a:lnTo>
                  <a:lnTo>
                    <a:pt x="470430" y="600511"/>
                  </a:lnTo>
                  <a:lnTo>
                    <a:pt x="472850" y="584578"/>
                  </a:lnTo>
                  <a:lnTo>
                    <a:pt x="460225" y="567476"/>
                  </a:lnTo>
                  <a:lnTo>
                    <a:pt x="459015" y="556062"/>
                  </a:lnTo>
                  <a:lnTo>
                    <a:pt x="450303" y="543759"/>
                  </a:lnTo>
                  <a:lnTo>
                    <a:pt x="459902" y="536862"/>
                  </a:lnTo>
                  <a:lnTo>
                    <a:pt x="461717" y="528432"/>
                  </a:lnTo>
                  <a:lnTo>
                    <a:pt x="444010" y="517905"/>
                  </a:lnTo>
                  <a:lnTo>
                    <a:pt x="411581" y="515807"/>
                  </a:lnTo>
                  <a:lnTo>
                    <a:pt x="397463" y="500197"/>
                  </a:lnTo>
                  <a:lnTo>
                    <a:pt x="374029" y="499310"/>
                  </a:lnTo>
                  <a:lnTo>
                    <a:pt x="366809" y="491807"/>
                  </a:lnTo>
                  <a:lnTo>
                    <a:pt x="368019" y="486120"/>
                  </a:lnTo>
                  <a:lnTo>
                    <a:pt x="368019" y="480715"/>
                  </a:lnTo>
                  <a:lnTo>
                    <a:pt x="351804" y="480715"/>
                  </a:lnTo>
                  <a:lnTo>
                    <a:pt x="346076" y="483700"/>
                  </a:lnTo>
                  <a:lnTo>
                    <a:pt x="340672" y="483700"/>
                  </a:lnTo>
                  <a:lnTo>
                    <a:pt x="337364" y="474383"/>
                  </a:lnTo>
                  <a:lnTo>
                    <a:pt x="302232" y="468978"/>
                  </a:lnTo>
                  <a:lnTo>
                    <a:pt x="292309" y="465670"/>
                  </a:lnTo>
                  <a:lnTo>
                    <a:pt x="280612" y="468373"/>
                  </a:lnTo>
                  <a:lnTo>
                    <a:pt x="276417" y="465670"/>
                  </a:lnTo>
                  <a:lnTo>
                    <a:pt x="283637" y="459055"/>
                  </a:lnTo>
                  <a:lnTo>
                    <a:pt x="292632" y="459338"/>
                  </a:lnTo>
                  <a:lnTo>
                    <a:pt x="305539" y="460225"/>
                  </a:lnTo>
                  <a:lnTo>
                    <a:pt x="326272" y="442800"/>
                  </a:lnTo>
                  <a:lnTo>
                    <a:pt x="323569" y="435580"/>
                  </a:lnTo>
                  <a:lnTo>
                    <a:pt x="321472" y="429288"/>
                  </a:lnTo>
                  <a:lnTo>
                    <a:pt x="311872" y="418760"/>
                  </a:lnTo>
                  <a:lnTo>
                    <a:pt x="302555" y="415170"/>
                  </a:lnTo>
                  <a:lnTo>
                    <a:pt x="300134" y="403150"/>
                  </a:lnTo>
                  <a:lnTo>
                    <a:pt x="314252" y="389033"/>
                  </a:lnTo>
                  <a:lnTo>
                    <a:pt x="318447" y="392341"/>
                  </a:lnTo>
                  <a:lnTo>
                    <a:pt x="332846" y="396535"/>
                  </a:lnTo>
                  <a:lnTo>
                    <a:pt x="342164" y="408555"/>
                  </a:lnTo>
                  <a:lnTo>
                    <a:pt x="346681" y="415453"/>
                  </a:lnTo>
                  <a:lnTo>
                    <a:pt x="352974" y="412468"/>
                  </a:lnTo>
                  <a:lnTo>
                    <a:pt x="355958" y="405853"/>
                  </a:lnTo>
                  <a:lnTo>
                    <a:pt x="352651" y="395043"/>
                  </a:lnTo>
                  <a:lnTo>
                    <a:pt x="331031" y="373706"/>
                  </a:lnTo>
                  <a:lnTo>
                    <a:pt x="304894" y="354789"/>
                  </a:lnTo>
                  <a:lnTo>
                    <a:pt x="292269" y="330749"/>
                  </a:lnTo>
                  <a:lnTo>
                    <a:pt x="276337" y="320222"/>
                  </a:lnTo>
                  <a:lnTo>
                    <a:pt x="270609" y="309411"/>
                  </a:lnTo>
                  <a:lnTo>
                    <a:pt x="267624" y="307919"/>
                  </a:lnTo>
                  <a:lnTo>
                    <a:pt x="257702" y="302796"/>
                  </a:lnTo>
                  <a:lnTo>
                    <a:pt x="253789" y="287187"/>
                  </a:lnTo>
                  <a:lnTo>
                    <a:pt x="254394" y="273069"/>
                  </a:lnTo>
                  <a:lnTo>
                    <a:pt x="259194" y="255362"/>
                  </a:lnTo>
                  <a:lnTo>
                    <a:pt x="251692" y="242737"/>
                  </a:lnTo>
                  <a:lnTo>
                    <a:pt x="272706" y="225595"/>
                  </a:lnTo>
                  <a:lnTo>
                    <a:pt x="274804" y="212082"/>
                  </a:lnTo>
                  <a:lnTo>
                    <a:pt x="279322" y="209098"/>
                  </a:lnTo>
                  <a:lnTo>
                    <a:pt x="286219" y="218698"/>
                  </a:lnTo>
                  <a:lnTo>
                    <a:pt x="286824" y="226523"/>
                  </a:lnTo>
                  <a:lnTo>
                    <a:pt x="273594" y="234025"/>
                  </a:lnTo>
                  <a:lnTo>
                    <a:pt x="279281" y="245722"/>
                  </a:lnTo>
                  <a:lnTo>
                    <a:pt x="290414" y="249312"/>
                  </a:lnTo>
                  <a:lnTo>
                    <a:pt x="323166" y="260122"/>
                  </a:lnTo>
                  <a:lnTo>
                    <a:pt x="329135" y="261050"/>
                  </a:lnTo>
                  <a:lnTo>
                    <a:pt x="336436" y="286421"/>
                  </a:lnTo>
                  <a:lnTo>
                    <a:pt x="344705" y="295859"/>
                  </a:lnTo>
                  <a:lnTo>
                    <a:pt x="374997" y="299005"/>
                  </a:lnTo>
                  <a:lnTo>
                    <a:pt x="377013" y="294447"/>
                  </a:lnTo>
                  <a:lnTo>
                    <a:pt x="363017" y="286743"/>
                  </a:lnTo>
                  <a:lnTo>
                    <a:pt x="342446" y="279886"/>
                  </a:lnTo>
                  <a:lnTo>
                    <a:pt x="336154" y="269883"/>
                  </a:lnTo>
                  <a:lnTo>
                    <a:pt x="333330" y="260364"/>
                  </a:lnTo>
                  <a:lnTo>
                    <a:pt x="336718" y="252055"/>
                  </a:lnTo>
                  <a:lnTo>
                    <a:pt x="365841" y="251168"/>
                  </a:lnTo>
                  <a:lnTo>
                    <a:pt x="384153" y="268592"/>
                  </a:lnTo>
                  <a:lnTo>
                    <a:pt x="389558" y="277910"/>
                  </a:lnTo>
                  <a:lnTo>
                    <a:pt x="404562" y="286017"/>
                  </a:lnTo>
                  <a:lnTo>
                    <a:pt x="408757" y="284202"/>
                  </a:lnTo>
                  <a:lnTo>
                    <a:pt x="410855" y="270690"/>
                  </a:lnTo>
                  <a:lnTo>
                    <a:pt x="395850" y="258992"/>
                  </a:lnTo>
                  <a:lnTo>
                    <a:pt x="385645" y="258992"/>
                  </a:lnTo>
                  <a:lnTo>
                    <a:pt x="371528" y="246367"/>
                  </a:lnTo>
                  <a:lnTo>
                    <a:pt x="372415" y="237655"/>
                  </a:lnTo>
                  <a:lnTo>
                    <a:pt x="382943" y="233460"/>
                  </a:lnTo>
                  <a:lnTo>
                    <a:pt x="383588" y="232169"/>
                  </a:lnTo>
                  <a:lnTo>
                    <a:pt x="401497" y="233057"/>
                  </a:lnTo>
                  <a:lnTo>
                    <a:pt x="404361" y="236768"/>
                  </a:lnTo>
                  <a:lnTo>
                    <a:pt x="421221" y="238784"/>
                  </a:lnTo>
                  <a:lnTo>
                    <a:pt x="437516" y="255927"/>
                  </a:lnTo>
                  <a:lnTo>
                    <a:pt x="446350" y="255927"/>
                  </a:lnTo>
                  <a:lnTo>
                    <a:pt x="446068" y="246489"/>
                  </a:lnTo>
                  <a:lnTo>
                    <a:pt x="425214" y="229346"/>
                  </a:lnTo>
                  <a:lnTo>
                    <a:pt x="409201" y="226482"/>
                  </a:lnTo>
                  <a:lnTo>
                    <a:pt x="403191" y="219060"/>
                  </a:lnTo>
                  <a:lnTo>
                    <a:pt x="398633" y="225353"/>
                  </a:lnTo>
                  <a:lnTo>
                    <a:pt x="386654" y="226240"/>
                  </a:lnTo>
                  <a:lnTo>
                    <a:pt x="386815" y="225958"/>
                  </a:lnTo>
                  <a:lnTo>
                    <a:pt x="382015" y="219343"/>
                  </a:lnTo>
                  <a:lnTo>
                    <a:pt x="379918" y="210913"/>
                  </a:lnTo>
                  <a:lnTo>
                    <a:pt x="383225" y="206718"/>
                  </a:lnTo>
                  <a:lnTo>
                    <a:pt x="361606" y="190785"/>
                  </a:lnTo>
                  <a:lnTo>
                    <a:pt x="359790" y="187801"/>
                  </a:lnTo>
                  <a:lnTo>
                    <a:pt x="365195" y="178806"/>
                  </a:lnTo>
                  <a:lnTo>
                    <a:pt x="382620" y="176104"/>
                  </a:lnTo>
                  <a:lnTo>
                    <a:pt x="390727" y="180016"/>
                  </a:lnTo>
                  <a:lnTo>
                    <a:pt x="404240" y="178806"/>
                  </a:lnTo>
                  <a:lnTo>
                    <a:pt x="424972" y="158679"/>
                  </a:lnTo>
                  <a:lnTo>
                    <a:pt x="427674" y="146659"/>
                  </a:lnTo>
                  <a:lnTo>
                    <a:pt x="434572" y="139762"/>
                  </a:lnTo>
                  <a:lnTo>
                    <a:pt x="446269" y="140366"/>
                  </a:lnTo>
                  <a:lnTo>
                    <a:pt x="454699" y="146376"/>
                  </a:lnTo>
                  <a:lnTo>
                    <a:pt x="466114" y="146376"/>
                  </a:lnTo>
                  <a:lnTo>
                    <a:pt x="491364" y="127741"/>
                  </a:lnTo>
                  <a:lnTo>
                    <a:pt x="494671" y="120239"/>
                  </a:lnTo>
                  <a:lnTo>
                    <a:pt x="505804" y="119957"/>
                  </a:lnTo>
                  <a:lnTo>
                    <a:pt x="507901" y="124152"/>
                  </a:lnTo>
                  <a:lnTo>
                    <a:pt x="515404" y="125362"/>
                  </a:lnTo>
                  <a:lnTo>
                    <a:pt x="527101" y="122054"/>
                  </a:lnTo>
                  <a:lnTo>
                    <a:pt x="550536" y="127782"/>
                  </a:lnTo>
                  <a:lnTo>
                    <a:pt x="602810" y="123587"/>
                  </a:lnTo>
                  <a:lnTo>
                    <a:pt x="604827" y="1331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411" name="Forme libre : forme 1520">
              <a:extLst>
                <a:ext uri="{FF2B5EF4-FFF2-40B4-BE49-F238E27FC236}">
                  <a16:creationId xmlns:a16="http://schemas.microsoft.com/office/drawing/2014/main" id="{AD2E709B-AB9F-4A5C-BB42-E9B813E604C8}"/>
                </a:ext>
              </a:extLst>
            </p:cNvPr>
            <p:cNvSpPr/>
            <p:nvPr/>
          </p:nvSpPr>
          <p:spPr>
            <a:xfrm>
              <a:off x="8676808" y="3313601"/>
              <a:ext cx="1605342" cy="1109219"/>
            </a:xfrm>
            <a:custGeom>
              <a:avLst/>
              <a:gdLst>
                <a:gd name="connsiteX0" fmla="*/ 1596469 w 1605342"/>
                <a:gd name="connsiteY0" fmla="*/ 388872 h 1109218"/>
                <a:gd name="connsiteX1" fmla="*/ 1598284 w 1605342"/>
                <a:gd name="connsiteY1" fmla="*/ 367938 h 1109218"/>
                <a:gd name="connsiteX2" fmla="*/ 1595541 w 1605342"/>
                <a:gd name="connsiteY2" fmla="*/ 344261 h 1109218"/>
                <a:gd name="connsiteX3" fmla="*/ 1583723 w 1605342"/>
                <a:gd name="connsiteY3" fmla="*/ 346076 h 1109218"/>
                <a:gd name="connsiteX4" fmla="*/ 1585094 w 1605342"/>
                <a:gd name="connsiteY4" fmla="*/ 326514 h 1109218"/>
                <a:gd name="connsiteX5" fmla="*/ 1568234 w 1605342"/>
                <a:gd name="connsiteY5" fmla="*/ 311025 h 1109218"/>
                <a:gd name="connsiteX6" fmla="*/ 1553230 w 1605342"/>
                <a:gd name="connsiteY6" fmla="*/ 311953 h 1109218"/>
                <a:gd name="connsiteX7" fmla="*/ 1551414 w 1605342"/>
                <a:gd name="connsiteY7" fmla="*/ 284646 h 1109218"/>
                <a:gd name="connsiteX8" fmla="*/ 1563717 w 1605342"/>
                <a:gd name="connsiteY8" fmla="*/ 269641 h 1109218"/>
                <a:gd name="connsiteX9" fmla="*/ 1540968 w 1605342"/>
                <a:gd name="connsiteY9" fmla="*/ 265527 h 1109218"/>
                <a:gd name="connsiteX10" fmla="*/ 1535966 w 1605342"/>
                <a:gd name="connsiteY10" fmla="*/ 252337 h 1109218"/>
                <a:gd name="connsiteX11" fmla="*/ 1549640 w 1605342"/>
                <a:gd name="connsiteY11" fmla="*/ 245964 h 1109218"/>
                <a:gd name="connsiteX12" fmla="*/ 1549640 w 1605342"/>
                <a:gd name="connsiteY12" fmla="*/ 229588 h 1109218"/>
                <a:gd name="connsiteX13" fmla="*/ 1556940 w 1605342"/>
                <a:gd name="connsiteY13" fmla="*/ 219585 h 1109218"/>
                <a:gd name="connsiteX14" fmla="*/ 1556940 w 1605342"/>
                <a:gd name="connsiteY14" fmla="*/ 203653 h 1109218"/>
                <a:gd name="connsiteX15" fmla="*/ 1538265 w 1605342"/>
                <a:gd name="connsiteY15" fmla="*/ 184534 h 1109218"/>
                <a:gd name="connsiteX16" fmla="*/ 1537821 w 1605342"/>
                <a:gd name="connsiteY16" fmla="*/ 166786 h 1109218"/>
                <a:gd name="connsiteX17" fmla="*/ 1527818 w 1605342"/>
                <a:gd name="connsiteY17" fmla="*/ 166786 h 1109218"/>
                <a:gd name="connsiteX18" fmla="*/ 1516000 w 1605342"/>
                <a:gd name="connsiteY18" fmla="*/ 180460 h 1109218"/>
                <a:gd name="connsiteX19" fmla="*/ 1495953 w 1605342"/>
                <a:gd name="connsiteY19" fmla="*/ 179088 h 1109218"/>
                <a:gd name="connsiteX20" fmla="*/ 1478206 w 1605342"/>
                <a:gd name="connsiteY20" fmla="*/ 167714 h 1109218"/>
                <a:gd name="connsiteX21" fmla="*/ 1465904 w 1605342"/>
                <a:gd name="connsiteY21" fmla="*/ 175015 h 1109218"/>
                <a:gd name="connsiteX22" fmla="*/ 1453158 w 1605342"/>
                <a:gd name="connsiteY22" fmla="*/ 175458 h 1109218"/>
                <a:gd name="connsiteX23" fmla="*/ 1439968 w 1605342"/>
                <a:gd name="connsiteY23" fmla="*/ 165899 h 1109218"/>
                <a:gd name="connsiteX24" fmla="*/ 1430852 w 1605342"/>
                <a:gd name="connsiteY24" fmla="*/ 176386 h 1109218"/>
                <a:gd name="connsiteX25" fmla="*/ 1403102 w 1605342"/>
                <a:gd name="connsiteY25" fmla="*/ 175942 h 1109218"/>
                <a:gd name="connsiteX26" fmla="*/ 1394914 w 1605342"/>
                <a:gd name="connsiteY26" fmla="*/ 173200 h 1109218"/>
                <a:gd name="connsiteX27" fmla="*/ 1372608 w 1605342"/>
                <a:gd name="connsiteY27" fmla="*/ 178201 h 1109218"/>
                <a:gd name="connsiteX28" fmla="*/ 1358047 w 1605342"/>
                <a:gd name="connsiteY28" fmla="*/ 169085 h 1109218"/>
                <a:gd name="connsiteX29" fmla="*/ 1347560 w 1605342"/>
                <a:gd name="connsiteY29" fmla="*/ 194577 h 1109218"/>
                <a:gd name="connsiteX30" fmla="*/ 1330700 w 1605342"/>
                <a:gd name="connsiteY30" fmla="*/ 189576 h 1109218"/>
                <a:gd name="connsiteX31" fmla="*/ 1311138 w 1605342"/>
                <a:gd name="connsiteY31" fmla="*/ 186389 h 1109218"/>
                <a:gd name="connsiteX32" fmla="*/ 1296132 w 1605342"/>
                <a:gd name="connsiteY32" fmla="*/ 180016 h 1109218"/>
                <a:gd name="connsiteX33" fmla="*/ 1288832 w 1605342"/>
                <a:gd name="connsiteY33" fmla="*/ 160897 h 1109218"/>
                <a:gd name="connsiteX34" fmla="*/ 1276530 w 1605342"/>
                <a:gd name="connsiteY34" fmla="*/ 158638 h 1109218"/>
                <a:gd name="connsiteX35" fmla="*/ 1270157 w 1605342"/>
                <a:gd name="connsiteY35" fmla="*/ 150450 h 1109218"/>
                <a:gd name="connsiteX36" fmla="*/ 1257854 w 1605342"/>
                <a:gd name="connsiteY36" fmla="*/ 154081 h 1109218"/>
                <a:gd name="connsiteX37" fmla="*/ 1254668 w 1605342"/>
                <a:gd name="connsiteY37" fmla="*/ 165899 h 1109218"/>
                <a:gd name="connsiteX38" fmla="*/ 1223247 w 1605342"/>
                <a:gd name="connsiteY38" fmla="*/ 183203 h 1109218"/>
                <a:gd name="connsiteX39" fmla="*/ 1210057 w 1605342"/>
                <a:gd name="connsiteY39" fmla="*/ 206879 h 1109218"/>
                <a:gd name="connsiteX40" fmla="*/ 1196383 w 1605342"/>
                <a:gd name="connsiteY40" fmla="*/ 200063 h 1109218"/>
                <a:gd name="connsiteX41" fmla="*/ 1186824 w 1605342"/>
                <a:gd name="connsiteY41" fmla="*/ 199619 h 1109218"/>
                <a:gd name="connsiteX42" fmla="*/ 1175006 w 1605342"/>
                <a:gd name="connsiteY42" fmla="*/ 206920 h 1109218"/>
                <a:gd name="connsiteX43" fmla="*/ 1155444 w 1605342"/>
                <a:gd name="connsiteY43" fmla="*/ 194618 h 1109218"/>
                <a:gd name="connsiteX44" fmla="*/ 1133582 w 1605342"/>
                <a:gd name="connsiteY44" fmla="*/ 201918 h 1109218"/>
                <a:gd name="connsiteX45" fmla="*/ 1122207 w 1605342"/>
                <a:gd name="connsiteY45" fmla="*/ 218294 h 1109218"/>
                <a:gd name="connsiteX46" fmla="*/ 1113576 w 1605342"/>
                <a:gd name="connsiteY46" fmla="*/ 217851 h 1109218"/>
                <a:gd name="connsiteX47" fmla="*/ 1108130 w 1605342"/>
                <a:gd name="connsiteY47" fmla="*/ 207847 h 1109218"/>
                <a:gd name="connsiteX48" fmla="*/ 1094941 w 1605342"/>
                <a:gd name="connsiteY48" fmla="*/ 204661 h 1109218"/>
                <a:gd name="connsiteX49" fmla="*/ 1088567 w 1605342"/>
                <a:gd name="connsiteY49" fmla="*/ 170981 h 1109218"/>
                <a:gd name="connsiteX50" fmla="*/ 1065334 w 1605342"/>
                <a:gd name="connsiteY50" fmla="*/ 152306 h 1109218"/>
                <a:gd name="connsiteX51" fmla="*/ 1061704 w 1605342"/>
                <a:gd name="connsiteY51" fmla="*/ 135930 h 1109218"/>
                <a:gd name="connsiteX52" fmla="*/ 1042585 w 1605342"/>
                <a:gd name="connsiteY52" fmla="*/ 136857 h 1109218"/>
                <a:gd name="connsiteX53" fmla="*/ 1028911 w 1605342"/>
                <a:gd name="connsiteY53" fmla="*/ 121853 h 1109218"/>
                <a:gd name="connsiteX54" fmla="*/ 1007050 w 1605342"/>
                <a:gd name="connsiteY54" fmla="*/ 135526 h 1109218"/>
                <a:gd name="connsiteX55" fmla="*/ 995232 w 1605342"/>
                <a:gd name="connsiteY55" fmla="*/ 130525 h 1109218"/>
                <a:gd name="connsiteX56" fmla="*/ 982042 w 1605342"/>
                <a:gd name="connsiteY56" fmla="*/ 134639 h 1109218"/>
                <a:gd name="connsiteX57" fmla="*/ 961552 w 1605342"/>
                <a:gd name="connsiteY57" fmla="*/ 132824 h 1109218"/>
                <a:gd name="connsiteX58" fmla="*/ 961995 w 1605342"/>
                <a:gd name="connsiteY58" fmla="*/ 122337 h 1109218"/>
                <a:gd name="connsiteX59" fmla="*/ 950621 w 1605342"/>
                <a:gd name="connsiteY59" fmla="*/ 120078 h 1109218"/>
                <a:gd name="connsiteX60" fmla="*/ 948806 w 1605342"/>
                <a:gd name="connsiteY60" fmla="*/ 105517 h 1109218"/>
                <a:gd name="connsiteX61" fmla="*/ 934245 w 1605342"/>
                <a:gd name="connsiteY61" fmla="*/ 88657 h 1109218"/>
                <a:gd name="connsiteX62" fmla="*/ 933801 w 1605342"/>
                <a:gd name="connsiteY62" fmla="*/ 81356 h 1109218"/>
                <a:gd name="connsiteX63" fmla="*/ 951105 w 1605342"/>
                <a:gd name="connsiteY63" fmla="*/ 72240 h 1109218"/>
                <a:gd name="connsiteX64" fmla="*/ 952476 w 1605342"/>
                <a:gd name="connsiteY64" fmla="*/ 66311 h 1109218"/>
                <a:gd name="connsiteX65" fmla="*/ 943361 w 1605342"/>
                <a:gd name="connsiteY65" fmla="*/ 55824 h 1109218"/>
                <a:gd name="connsiteX66" fmla="*/ 917869 w 1605342"/>
                <a:gd name="connsiteY66" fmla="*/ 44006 h 1109218"/>
                <a:gd name="connsiteX67" fmla="*/ 902380 w 1605342"/>
                <a:gd name="connsiteY67" fmla="*/ 18514 h 1109218"/>
                <a:gd name="connsiteX68" fmla="*/ 879631 w 1605342"/>
                <a:gd name="connsiteY68" fmla="*/ 4840 h 1109218"/>
                <a:gd name="connsiteX69" fmla="*/ 869628 w 1605342"/>
                <a:gd name="connsiteY69" fmla="*/ 3025 h 1109218"/>
                <a:gd name="connsiteX70" fmla="*/ 853695 w 1605342"/>
                <a:gd name="connsiteY70" fmla="*/ 19401 h 1109218"/>
                <a:gd name="connsiteX71" fmla="*/ 843692 w 1605342"/>
                <a:gd name="connsiteY71" fmla="*/ 15771 h 1109218"/>
                <a:gd name="connsiteX72" fmla="*/ 830019 w 1605342"/>
                <a:gd name="connsiteY72" fmla="*/ 16699 h 1109218"/>
                <a:gd name="connsiteX73" fmla="*/ 796782 w 1605342"/>
                <a:gd name="connsiteY73" fmla="*/ 44934 h 1109218"/>
                <a:gd name="connsiteX74" fmla="*/ 766733 w 1605342"/>
                <a:gd name="connsiteY74" fmla="*/ 45377 h 1109218"/>
                <a:gd name="connsiteX75" fmla="*/ 760803 w 1605342"/>
                <a:gd name="connsiteY75" fmla="*/ 49491 h 1109218"/>
                <a:gd name="connsiteX76" fmla="*/ 760360 w 1605342"/>
                <a:gd name="connsiteY76" fmla="*/ 64496 h 1109218"/>
                <a:gd name="connsiteX77" fmla="*/ 757173 w 1605342"/>
                <a:gd name="connsiteY77" fmla="*/ 83615 h 1109218"/>
                <a:gd name="connsiteX78" fmla="*/ 740313 w 1605342"/>
                <a:gd name="connsiteY78" fmla="*/ 93618 h 1109218"/>
                <a:gd name="connsiteX79" fmla="*/ 725833 w 1605342"/>
                <a:gd name="connsiteY79" fmla="*/ 93094 h 1109218"/>
                <a:gd name="connsiteX80" fmla="*/ 724623 w 1605342"/>
                <a:gd name="connsiteY80" fmla="*/ 96563 h 1109218"/>
                <a:gd name="connsiteX81" fmla="*/ 660530 w 1605342"/>
                <a:gd name="connsiteY81" fmla="*/ 123063 h 1109218"/>
                <a:gd name="connsiteX82" fmla="*/ 644719 w 1605342"/>
                <a:gd name="connsiteY82" fmla="*/ 174248 h 1109218"/>
                <a:gd name="connsiteX83" fmla="*/ 672429 w 1605342"/>
                <a:gd name="connsiteY83" fmla="*/ 231564 h 1109218"/>
                <a:gd name="connsiteX84" fmla="*/ 635320 w 1605342"/>
                <a:gd name="connsiteY84" fmla="*/ 243100 h 1109218"/>
                <a:gd name="connsiteX85" fmla="*/ 600189 w 1605342"/>
                <a:gd name="connsiteY85" fmla="*/ 230233 h 1109218"/>
                <a:gd name="connsiteX86" fmla="*/ 576875 w 1605342"/>
                <a:gd name="connsiteY86" fmla="*/ 237494 h 1109218"/>
                <a:gd name="connsiteX87" fmla="*/ 539444 w 1605342"/>
                <a:gd name="connsiteY87" fmla="*/ 264801 h 1109218"/>
                <a:gd name="connsiteX88" fmla="*/ 520768 w 1605342"/>
                <a:gd name="connsiteY88" fmla="*/ 239591 h 1109218"/>
                <a:gd name="connsiteX89" fmla="*/ 492009 w 1605342"/>
                <a:gd name="connsiteY89" fmla="*/ 269923 h 1109218"/>
                <a:gd name="connsiteX90" fmla="*/ 467808 w 1605342"/>
                <a:gd name="connsiteY90" fmla="*/ 254152 h 1109218"/>
                <a:gd name="connsiteX91" fmla="*/ 437395 w 1605342"/>
                <a:gd name="connsiteY91" fmla="*/ 249070 h 1109218"/>
                <a:gd name="connsiteX92" fmla="*/ 400529 w 1605342"/>
                <a:gd name="connsiteY92" fmla="*/ 279080 h 1109218"/>
                <a:gd name="connsiteX93" fmla="*/ 365679 w 1605342"/>
                <a:gd name="connsiteY93" fmla="*/ 272948 h 1109218"/>
                <a:gd name="connsiteX94" fmla="*/ 335831 w 1605342"/>
                <a:gd name="connsiteY94" fmla="*/ 252216 h 1109218"/>
                <a:gd name="connsiteX95" fmla="*/ 156662 w 1605342"/>
                <a:gd name="connsiteY95" fmla="*/ 267140 h 1109218"/>
                <a:gd name="connsiteX96" fmla="*/ 78089 w 1605342"/>
                <a:gd name="connsiteY96" fmla="*/ 337001 h 1109218"/>
                <a:gd name="connsiteX97" fmla="*/ 57599 w 1605342"/>
                <a:gd name="connsiteY97" fmla="*/ 330749 h 1109218"/>
                <a:gd name="connsiteX98" fmla="*/ 66352 w 1605342"/>
                <a:gd name="connsiteY98" fmla="*/ 362049 h 1109218"/>
                <a:gd name="connsiteX99" fmla="*/ 110720 w 1605342"/>
                <a:gd name="connsiteY99" fmla="*/ 423076 h 1109218"/>
                <a:gd name="connsiteX100" fmla="*/ 117174 w 1605342"/>
                <a:gd name="connsiteY100" fmla="*/ 441429 h 1109218"/>
                <a:gd name="connsiteX101" fmla="*/ 117174 w 1605342"/>
                <a:gd name="connsiteY101" fmla="*/ 487451 h 1109218"/>
                <a:gd name="connsiteX102" fmla="*/ 92650 w 1605342"/>
                <a:gd name="connsiteY102" fmla="*/ 510281 h 1109218"/>
                <a:gd name="connsiteX103" fmla="*/ 23959 w 1605342"/>
                <a:gd name="connsiteY103" fmla="*/ 628020 h 1109218"/>
                <a:gd name="connsiteX104" fmla="*/ 43482 w 1605342"/>
                <a:gd name="connsiteY104" fmla="*/ 711312 h 1109218"/>
                <a:gd name="connsiteX105" fmla="*/ 23475 w 1605342"/>
                <a:gd name="connsiteY105" fmla="*/ 708327 h 1109218"/>
                <a:gd name="connsiteX106" fmla="*/ 3025 w 1605342"/>
                <a:gd name="connsiteY106" fmla="*/ 794564 h 1109218"/>
                <a:gd name="connsiteX107" fmla="*/ 75669 w 1605342"/>
                <a:gd name="connsiteY107" fmla="*/ 838610 h 1109218"/>
                <a:gd name="connsiteX108" fmla="*/ 89948 w 1605342"/>
                <a:gd name="connsiteY108" fmla="*/ 819935 h 1109218"/>
                <a:gd name="connsiteX109" fmla="*/ 183404 w 1605342"/>
                <a:gd name="connsiteY109" fmla="*/ 835302 h 1109218"/>
                <a:gd name="connsiteX110" fmla="*/ 235356 w 1605342"/>
                <a:gd name="connsiteY110" fmla="*/ 821145 h 1109218"/>
                <a:gd name="connsiteX111" fmla="*/ 256573 w 1605342"/>
                <a:gd name="connsiteY111" fmla="*/ 833608 h 1109218"/>
                <a:gd name="connsiteX112" fmla="*/ 269440 w 1605342"/>
                <a:gd name="connsiteY112" fmla="*/ 835867 h 1109218"/>
                <a:gd name="connsiteX113" fmla="*/ 284686 w 1605342"/>
                <a:gd name="connsiteY113" fmla="*/ 816547 h 1109218"/>
                <a:gd name="connsiteX114" fmla="*/ 366526 w 1605342"/>
                <a:gd name="connsiteY114" fmla="*/ 778954 h 1109218"/>
                <a:gd name="connsiteX115" fmla="*/ 368866 w 1605342"/>
                <a:gd name="connsiteY115" fmla="*/ 749953 h 1109218"/>
                <a:gd name="connsiteX116" fmla="*/ 401900 w 1605342"/>
                <a:gd name="connsiteY116" fmla="*/ 737731 h 1109218"/>
                <a:gd name="connsiteX117" fmla="*/ 422754 w 1605342"/>
                <a:gd name="connsiteY117" fmla="*/ 700623 h 1109218"/>
                <a:gd name="connsiteX118" fmla="*/ 497535 w 1605342"/>
                <a:gd name="connsiteY118" fmla="*/ 683158 h 1109218"/>
                <a:gd name="connsiteX119" fmla="*/ 541944 w 1605342"/>
                <a:gd name="connsiteY119" fmla="*/ 700220 h 1109218"/>
                <a:gd name="connsiteX120" fmla="*/ 571873 w 1605342"/>
                <a:gd name="connsiteY120" fmla="*/ 692153 h 1109218"/>
                <a:gd name="connsiteX121" fmla="*/ 614992 w 1605342"/>
                <a:gd name="connsiteY121" fmla="*/ 711312 h 1109218"/>
                <a:gd name="connsiteX122" fmla="*/ 655448 w 1605342"/>
                <a:gd name="connsiteY122" fmla="*/ 720145 h 1109218"/>
                <a:gd name="connsiteX123" fmla="*/ 678278 w 1605342"/>
                <a:gd name="connsiteY123" fmla="*/ 788675 h 1109218"/>
                <a:gd name="connsiteX124" fmla="*/ 721396 w 1605342"/>
                <a:gd name="connsiteY124" fmla="*/ 797992 h 1109218"/>
                <a:gd name="connsiteX125" fmla="*/ 729503 w 1605342"/>
                <a:gd name="connsiteY125" fmla="*/ 843127 h 1109218"/>
                <a:gd name="connsiteX126" fmla="*/ 774517 w 1605342"/>
                <a:gd name="connsiteY126" fmla="*/ 857769 h 1109218"/>
                <a:gd name="connsiteX127" fmla="*/ 783028 w 1605342"/>
                <a:gd name="connsiteY127" fmla="*/ 884471 h 1109218"/>
                <a:gd name="connsiteX128" fmla="*/ 821871 w 1605342"/>
                <a:gd name="connsiteY128" fmla="*/ 913633 h 1109218"/>
                <a:gd name="connsiteX129" fmla="*/ 785731 w 1605342"/>
                <a:gd name="connsiteY129" fmla="*/ 941182 h 1109218"/>
                <a:gd name="connsiteX130" fmla="*/ 750760 w 1605342"/>
                <a:gd name="connsiteY130" fmla="*/ 933680 h 1109218"/>
                <a:gd name="connsiteX131" fmla="*/ 694976 w 1605342"/>
                <a:gd name="connsiteY131" fmla="*/ 933680 h 1109218"/>
                <a:gd name="connsiteX132" fmla="*/ 686223 w 1605342"/>
                <a:gd name="connsiteY132" fmla="*/ 949007 h 1109218"/>
                <a:gd name="connsiteX133" fmla="*/ 706351 w 1605342"/>
                <a:gd name="connsiteY133" fmla="*/ 982526 h 1109218"/>
                <a:gd name="connsiteX134" fmla="*/ 691427 w 1605342"/>
                <a:gd name="connsiteY134" fmla="*/ 1022297 h 1109218"/>
                <a:gd name="connsiteX135" fmla="*/ 683037 w 1605342"/>
                <a:gd name="connsiteY135" fmla="*/ 1064326 h 1109218"/>
                <a:gd name="connsiteX136" fmla="*/ 657505 w 1605342"/>
                <a:gd name="connsiteY136" fmla="*/ 1087801 h 1109218"/>
                <a:gd name="connsiteX137" fmla="*/ 663676 w 1605342"/>
                <a:gd name="connsiteY137" fmla="*/ 1098288 h 1109218"/>
                <a:gd name="connsiteX138" fmla="*/ 695904 w 1605342"/>
                <a:gd name="connsiteY138" fmla="*/ 1107485 h 1109218"/>
                <a:gd name="connsiteX139" fmla="*/ 719137 w 1605342"/>
                <a:gd name="connsiteY139" fmla="*/ 1087317 h 1109218"/>
                <a:gd name="connsiteX140" fmla="*/ 759150 w 1605342"/>
                <a:gd name="connsiteY140" fmla="*/ 1057025 h 1109218"/>
                <a:gd name="connsiteX141" fmla="*/ 780568 w 1605342"/>
                <a:gd name="connsiteY141" fmla="*/ 1057025 h 1109218"/>
                <a:gd name="connsiteX142" fmla="*/ 795330 w 1605342"/>
                <a:gd name="connsiteY142" fmla="*/ 1072514 h 1109218"/>
                <a:gd name="connsiteX143" fmla="*/ 795693 w 1605342"/>
                <a:gd name="connsiteY143" fmla="*/ 1049119 h 1109218"/>
                <a:gd name="connsiteX144" fmla="*/ 780568 w 1605342"/>
                <a:gd name="connsiteY144" fmla="*/ 1046336 h 1109218"/>
                <a:gd name="connsiteX145" fmla="*/ 779358 w 1605342"/>
                <a:gd name="connsiteY145" fmla="*/ 1037987 h 1109218"/>
                <a:gd name="connsiteX146" fmla="*/ 773388 w 1605342"/>
                <a:gd name="connsiteY146" fmla="*/ 1037987 h 1109218"/>
                <a:gd name="connsiteX147" fmla="*/ 771815 w 1605342"/>
                <a:gd name="connsiteY147" fmla="*/ 1004186 h 1109218"/>
                <a:gd name="connsiteX148" fmla="*/ 777784 w 1605342"/>
                <a:gd name="connsiteY148" fmla="*/ 1003783 h 1109218"/>
                <a:gd name="connsiteX149" fmla="*/ 780971 w 1605342"/>
                <a:gd name="connsiteY149" fmla="*/ 1016125 h 1109218"/>
                <a:gd name="connsiteX150" fmla="*/ 789320 w 1605342"/>
                <a:gd name="connsiteY150" fmla="*/ 1023265 h 1109218"/>
                <a:gd name="connsiteX151" fmla="*/ 792507 w 1605342"/>
                <a:gd name="connsiteY151" fmla="*/ 1016892 h 1109218"/>
                <a:gd name="connsiteX152" fmla="*/ 790531 w 1605342"/>
                <a:gd name="connsiteY152" fmla="*/ 1007735 h 1109218"/>
                <a:gd name="connsiteX153" fmla="*/ 798073 w 1605342"/>
                <a:gd name="connsiteY153" fmla="*/ 1000596 h 1109218"/>
                <a:gd name="connsiteX154" fmla="*/ 804043 w 1605342"/>
                <a:gd name="connsiteY154" fmla="*/ 993054 h 1109218"/>
                <a:gd name="connsiteX155" fmla="*/ 810416 w 1605342"/>
                <a:gd name="connsiteY155" fmla="*/ 994626 h 1109218"/>
                <a:gd name="connsiteX156" fmla="*/ 819975 w 1605342"/>
                <a:gd name="connsiteY156" fmla="*/ 988657 h 1109218"/>
                <a:gd name="connsiteX157" fmla="*/ 834294 w 1605342"/>
                <a:gd name="connsiteY157" fmla="*/ 950903 h 1109218"/>
                <a:gd name="connsiteX158" fmla="*/ 847807 w 1605342"/>
                <a:gd name="connsiteY158" fmla="*/ 922265 h 1109218"/>
                <a:gd name="connsiteX159" fmla="*/ 850186 w 1605342"/>
                <a:gd name="connsiteY159" fmla="*/ 900403 h 1109218"/>
                <a:gd name="connsiteX160" fmla="*/ 852969 w 1605342"/>
                <a:gd name="connsiteY160" fmla="*/ 896410 h 1109218"/>
                <a:gd name="connsiteX161" fmla="*/ 855349 w 1605342"/>
                <a:gd name="connsiteY161" fmla="*/ 884874 h 1109218"/>
                <a:gd name="connsiteX162" fmla="*/ 850993 w 1605342"/>
                <a:gd name="connsiteY162" fmla="*/ 881285 h 1109218"/>
                <a:gd name="connsiteX163" fmla="*/ 848613 w 1605342"/>
                <a:gd name="connsiteY163" fmla="*/ 873338 h 1109218"/>
                <a:gd name="connsiteX164" fmla="*/ 856559 w 1605342"/>
                <a:gd name="connsiteY164" fmla="*/ 867772 h 1109218"/>
                <a:gd name="connsiteX165" fmla="*/ 881608 w 1605342"/>
                <a:gd name="connsiteY165" fmla="*/ 851880 h 1109218"/>
                <a:gd name="connsiteX166" fmla="*/ 896330 w 1605342"/>
                <a:gd name="connsiteY166" fmla="*/ 849500 h 1109218"/>
                <a:gd name="connsiteX167" fmla="*/ 908672 w 1605342"/>
                <a:gd name="connsiteY167" fmla="*/ 839175 h 1109218"/>
                <a:gd name="connsiteX168" fmla="*/ 912262 w 1605342"/>
                <a:gd name="connsiteY168" fmla="*/ 838368 h 1109218"/>
                <a:gd name="connsiteX169" fmla="*/ 920611 w 1605342"/>
                <a:gd name="connsiteY169" fmla="*/ 836391 h 1109218"/>
                <a:gd name="connsiteX170" fmla="*/ 925371 w 1605342"/>
                <a:gd name="connsiteY170" fmla="*/ 832035 h 1109218"/>
                <a:gd name="connsiteX171" fmla="*/ 942473 w 1605342"/>
                <a:gd name="connsiteY171" fmla="*/ 832035 h 1109218"/>
                <a:gd name="connsiteX172" fmla="*/ 947233 w 1605342"/>
                <a:gd name="connsiteY172" fmla="*/ 830462 h 1109218"/>
                <a:gd name="connsiteX173" fmla="*/ 939287 w 1605342"/>
                <a:gd name="connsiteY173" fmla="*/ 805010 h 1109218"/>
                <a:gd name="connsiteX174" fmla="*/ 946063 w 1605342"/>
                <a:gd name="connsiteY174" fmla="*/ 796661 h 1109218"/>
                <a:gd name="connsiteX175" fmla="*/ 949249 w 1605342"/>
                <a:gd name="connsiteY175" fmla="*/ 785529 h 1109218"/>
                <a:gd name="connsiteX176" fmla="*/ 949653 w 1605342"/>
                <a:gd name="connsiteY176" fmla="*/ 806584 h 1109218"/>
                <a:gd name="connsiteX177" fmla="*/ 959979 w 1605342"/>
                <a:gd name="connsiteY177" fmla="*/ 823282 h 1109218"/>
                <a:gd name="connsiteX178" fmla="*/ 976678 w 1605342"/>
                <a:gd name="connsiteY178" fmla="*/ 828042 h 1109218"/>
                <a:gd name="connsiteX179" fmla="*/ 985430 w 1605342"/>
                <a:gd name="connsiteY179" fmla="*/ 825662 h 1109218"/>
                <a:gd name="connsiteX180" fmla="*/ 998136 w 1605342"/>
                <a:gd name="connsiteY180" fmla="*/ 826469 h 1109218"/>
                <a:gd name="connsiteX181" fmla="*/ 1010478 w 1605342"/>
                <a:gd name="connsiteY181" fmla="*/ 813360 h 1109218"/>
                <a:gd name="connsiteX182" fmla="*/ 1001322 w 1605342"/>
                <a:gd name="connsiteY182" fmla="*/ 828486 h 1109218"/>
                <a:gd name="connsiteX183" fmla="*/ 1000113 w 1605342"/>
                <a:gd name="connsiteY183" fmla="*/ 838811 h 1109218"/>
                <a:gd name="connsiteX184" fmla="*/ 935294 w 1605342"/>
                <a:gd name="connsiteY184" fmla="*/ 843974 h 1109218"/>
                <a:gd name="connsiteX185" fmla="*/ 923758 w 1605342"/>
                <a:gd name="connsiteY185" fmla="*/ 849137 h 1109218"/>
                <a:gd name="connsiteX186" fmla="*/ 935697 w 1605342"/>
                <a:gd name="connsiteY186" fmla="*/ 858697 h 1109218"/>
                <a:gd name="connsiteX187" fmla="*/ 941263 w 1605342"/>
                <a:gd name="connsiteY187" fmla="*/ 852324 h 1109218"/>
                <a:gd name="connsiteX188" fmla="*/ 971071 w 1605342"/>
                <a:gd name="connsiteY188" fmla="*/ 851920 h 1109218"/>
                <a:gd name="connsiteX189" fmla="*/ 974257 w 1605342"/>
                <a:gd name="connsiteY189" fmla="*/ 861077 h 1109218"/>
                <a:gd name="connsiteX190" fmla="*/ 961149 w 1605342"/>
                <a:gd name="connsiteY190" fmla="*/ 871402 h 1109218"/>
                <a:gd name="connsiteX191" fmla="*/ 961552 w 1605342"/>
                <a:gd name="connsiteY191" fmla="*/ 876565 h 1109218"/>
                <a:gd name="connsiteX192" fmla="*/ 975911 w 1605342"/>
                <a:gd name="connsiteY192" fmla="*/ 874871 h 1109218"/>
                <a:gd name="connsiteX193" fmla="*/ 999991 w 1605342"/>
                <a:gd name="connsiteY193" fmla="*/ 879147 h 1109218"/>
                <a:gd name="connsiteX194" fmla="*/ 1004226 w 1605342"/>
                <a:gd name="connsiteY194" fmla="*/ 887335 h 1109218"/>
                <a:gd name="connsiteX195" fmla="*/ 1030364 w 1605342"/>
                <a:gd name="connsiteY195" fmla="*/ 886689 h 1109218"/>
                <a:gd name="connsiteX196" fmla="*/ 1044401 w 1605342"/>
                <a:gd name="connsiteY196" fmla="*/ 872653 h 1109218"/>
                <a:gd name="connsiteX197" fmla="*/ 1064003 w 1605342"/>
                <a:gd name="connsiteY197" fmla="*/ 869708 h 1109218"/>
                <a:gd name="connsiteX198" fmla="*/ 1076104 w 1605342"/>
                <a:gd name="connsiteY198" fmla="*/ 861883 h 1109218"/>
                <a:gd name="connsiteX199" fmla="*/ 1081347 w 1605342"/>
                <a:gd name="connsiteY199" fmla="*/ 862206 h 1109218"/>
                <a:gd name="connsiteX200" fmla="*/ 1090503 w 1605342"/>
                <a:gd name="connsiteY200" fmla="*/ 848815 h 1109218"/>
                <a:gd name="connsiteX201" fmla="*/ 1095425 w 1605342"/>
                <a:gd name="connsiteY201" fmla="*/ 857971 h 1109218"/>
                <a:gd name="connsiteX202" fmla="*/ 1107202 w 1605342"/>
                <a:gd name="connsiteY202" fmla="*/ 858616 h 1109218"/>
                <a:gd name="connsiteX203" fmla="*/ 1120916 w 1605342"/>
                <a:gd name="connsiteY203" fmla="*/ 860915 h 1109218"/>
                <a:gd name="connsiteX204" fmla="*/ 1123538 w 1605342"/>
                <a:gd name="connsiteY204" fmla="*/ 847847 h 1109218"/>
                <a:gd name="connsiteX205" fmla="*/ 1127773 w 1605342"/>
                <a:gd name="connsiteY205" fmla="*/ 846193 h 1109218"/>
                <a:gd name="connsiteX206" fmla="*/ 1134630 w 1605342"/>
                <a:gd name="connsiteY206" fmla="*/ 848169 h 1109218"/>
                <a:gd name="connsiteX207" fmla="*/ 1139551 w 1605342"/>
                <a:gd name="connsiteY207" fmla="*/ 867127 h 1109218"/>
                <a:gd name="connsiteX208" fmla="*/ 1149353 w 1605342"/>
                <a:gd name="connsiteY208" fmla="*/ 871039 h 1109218"/>
                <a:gd name="connsiteX209" fmla="*/ 1147054 w 1605342"/>
                <a:gd name="connsiteY209" fmla="*/ 880195 h 1109218"/>
                <a:gd name="connsiteX210" fmla="*/ 1141487 w 1605342"/>
                <a:gd name="connsiteY210" fmla="*/ 883463 h 1109218"/>
                <a:gd name="connsiteX211" fmla="*/ 1135276 w 1605342"/>
                <a:gd name="connsiteY211" fmla="*/ 889029 h 1109218"/>
                <a:gd name="connsiteX212" fmla="*/ 1127773 w 1605342"/>
                <a:gd name="connsiteY212" fmla="*/ 891005 h 1109218"/>
                <a:gd name="connsiteX213" fmla="*/ 1110470 w 1605342"/>
                <a:gd name="connsiteY213" fmla="*/ 910608 h 1109218"/>
                <a:gd name="connsiteX214" fmla="*/ 1105912 w 1605342"/>
                <a:gd name="connsiteY214" fmla="*/ 910608 h 1109218"/>
                <a:gd name="connsiteX215" fmla="*/ 1101676 w 1605342"/>
                <a:gd name="connsiteY215" fmla="*/ 918111 h 1109218"/>
                <a:gd name="connsiteX216" fmla="*/ 1077838 w 1605342"/>
                <a:gd name="connsiteY216" fmla="*/ 940658 h 1109218"/>
                <a:gd name="connsiteX217" fmla="*/ 1076870 w 1605342"/>
                <a:gd name="connsiteY217" fmla="*/ 950137 h 1109218"/>
                <a:gd name="connsiteX218" fmla="*/ 1070013 w 1605342"/>
                <a:gd name="connsiteY218" fmla="*/ 954695 h 1109218"/>
                <a:gd name="connsiteX219" fmla="*/ 1053677 w 1605342"/>
                <a:gd name="connsiteY219" fmla="*/ 974298 h 1109218"/>
                <a:gd name="connsiteX220" fmla="*/ 1053355 w 1605342"/>
                <a:gd name="connsiteY220" fmla="*/ 979864 h 1109218"/>
                <a:gd name="connsiteX221" fmla="*/ 1061180 w 1605342"/>
                <a:gd name="connsiteY221" fmla="*/ 986398 h 1109218"/>
                <a:gd name="connsiteX222" fmla="*/ 1069691 w 1605342"/>
                <a:gd name="connsiteY222" fmla="*/ 988697 h 1109218"/>
                <a:gd name="connsiteX223" fmla="*/ 1083404 w 1605342"/>
                <a:gd name="connsiteY223" fmla="*/ 977242 h 1109218"/>
                <a:gd name="connsiteX224" fmla="*/ 1090262 w 1605342"/>
                <a:gd name="connsiteY224" fmla="*/ 974943 h 1109218"/>
                <a:gd name="connsiteX225" fmla="*/ 1101354 w 1605342"/>
                <a:gd name="connsiteY225" fmla="*/ 975588 h 1109218"/>
                <a:gd name="connsiteX226" fmla="*/ 1118335 w 1605342"/>
                <a:gd name="connsiteY226" fmla="*/ 983413 h 1109218"/>
                <a:gd name="connsiteX227" fmla="*/ 1137938 w 1605342"/>
                <a:gd name="connsiteY227" fmla="*/ 990270 h 1109218"/>
                <a:gd name="connsiteX228" fmla="*/ 1149716 w 1605342"/>
                <a:gd name="connsiteY228" fmla="*/ 982082 h 1109218"/>
                <a:gd name="connsiteX229" fmla="*/ 1163752 w 1605342"/>
                <a:gd name="connsiteY229" fmla="*/ 988294 h 1109218"/>
                <a:gd name="connsiteX230" fmla="*/ 1173554 w 1605342"/>
                <a:gd name="connsiteY230" fmla="*/ 994828 h 1109218"/>
                <a:gd name="connsiteX231" fmla="*/ 1182710 w 1605342"/>
                <a:gd name="connsiteY231" fmla="*/ 1015076 h 1109218"/>
                <a:gd name="connsiteX232" fmla="*/ 1178152 w 1605342"/>
                <a:gd name="connsiteY232" fmla="*/ 1022256 h 1109218"/>
                <a:gd name="connsiteX233" fmla="*/ 1178475 w 1605342"/>
                <a:gd name="connsiteY233" fmla="*/ 1031090 h 1109218"/>
                <a:gd name="connsiteX234" fmla="*/ 1183396 w 1605342"/>
                <a:gd name="connsiteY234" fmla="*/ 1039600 h 1109218"/>
                <a:gd name="connsiteX235" fmla="*/ 1184041 w 1605342"/>
                <a:gd name="connsiteY235" fmla="*/ 1050693 h 1109218"/>
                <a:gd name="connsiteX236" fmla="*/ 1186018 w 1605342"/>
                <a:gd name="connsiteY236" fmla="*/ 1055613 h 1109218"/>
                <a:gd name="connsiteX237" fmla="*/ 1175893 w 1605342"/>
                <a:gd name="connsiteY237" fmla="*/ 1062470 h 1109218"/>
                <a:gd name="connsiteX238" fmla="*/ 1176861 w 1605342"/>
                <a:gd name="connsiteY238" fmla="*/ 1069005 h 1109218"/>
                <a:gd name="connsiteX239" fmla="*/ 1182428 w 1605342"/>
                <a:gd name="connsiteY239" fmla="*/ 1069327 h 1109218"/>
                <a:gd name="connsiteX240" fmla="*/ 1185372 w 1605342"/>
                <a:gd name="connsiteY240" fmla="*/ 1072595 h 1109218"/>
                <a:gd name="connsiteX241" fmla="*/ 1197796 w 1605342"/>
                <a:gd name="connsiteY241" fmla="*/ 1071304 h 1109218"/>
                <a:gd name="connsiteX242" fmla="*/ 1206306 w 1605342"/>
                <a:gd name="connsiteY242" fmla="*/ 1077838 h 1109218"/>
                <a:gd name="connsiteX243" fmla="*/ 1219052 w 1605342"/>
                <a:gd name="connsiteY243" fmla="*/ 1077838 h 1109218"/>
                <a:gd name="connsiteX244" fmla="*/ 1223973 w 1605342"/>
                <a:gd name="connsiteY244" fmla="*/ 1075216 h 1109218"/>
                <a:gd name="connsiteX245" fmla="*/ 1238010 w 1605342"/>
                <a:gd name="connsiteY245" fmla="*/ 1072272 h 1109218"/>
                <a:gd name="connsiteX246" fmla="*/ 1248456 w 1605342"/>
                <a:gd name="connsiteY246" fmla="*/ 1064084 h 1109218"/>
                <a:gd name="connsiteX247" fmla="*/ 1252046 w 1605342"/>
                <a:gd name="connsiteY247" fmla="*/ 1053637 h 1109218"/>
                <a:gd name="connsiteX248" fmla="*/ 1265760 w 1605342"/>
                <a:gd name="connsiteY248" fmla="*/ 1037946 h 1109218"/>
                <a:gd name="connsiteX249" fmla="*/ 1265760 w 1605342"/>
                <a:gd name="connsiteY249" fmla="*/ 1023224 h 1109218"/>
                <a:gd name="connsiteX250" fmla="*/ 1273263 w 1605342"/>
                <a:gd name="connsiteY250" fmla="*/ 1005598 h 1109218"/>
                <a:gd name="connsiteX251" fmla="*/ 1296778 w 1605342"/>
                <a:gd name="connsiteY251" fmla="*/ 987608 h 1109218"/>
                <a:gd name="connsiteX252" fmla="*/ 1314768 w 1605342"/>
                <a:gd name="connsiteY252" fmla="*/ 976153 h 1109218"/>
                <a:gd name="connsiteX253" fmla="*/ 1323278 w 1605342"/>
                <a:gd name="connsiteY253" fmla="*/ 979420 h 1109218"/>
                <a:gd name="connsiteX254" fmla="*/ 1325577 w 1605342"/>
                <a:gd name="connsiteY254" fmla="*/ 979420 h 1109218"/>
                <a:gd name="connsiteX255" fmla="*/ 1327877 w 1605342"/>
                <a:gd name="connsiteY255" fmla="*/ 963730 h 1109218"/>
                <a:gd name="connsiteX256" fmla="*/ 1333120 w 1605342"/>
                <a:gd name="connsiteY256" fmla="*/ 959172 h 1109218"/>
                <a:gd name="connsiteX257" fmla="*/ 1335096 w 1605342"/>
                <a:gd name="connsiteY257" fmla="*/ 951992 h 1109218"/>
                <a:gd name="connsiteX258" fmla="*/ 1343607 w 1605342"/>
                <a:gd name="connsiteY258" fmla="*/ 948080 h 1109218"/>
                <a:gd name="connsiteX259" fmla="*/ 1345261 w 1605342"/>
                <a:gd name="connsiteY259" fmla="*/ 942836 h 1109218"/>
                <a:gd name="connsiteX260" fmla="*/ 1344293 w 1605342"/>
                <a:gd name="connsiteY260" fmla="*/ 933035 h 1109218"/>
                <a:gd name="connsiteX261" fmla="*/ 1350182 w 1605342"/>
                <a:gd name="connsiteY261" fmla="*/ 923556 h 1109218"/>
                <a:gd name="connsiteX262" fmla="*/ 1360306 w 1605342"/>
                <a:gd name="connsiteY262" fmla="*/ 918635 h 1109218"/>
                <a:gd name="connsiteX263" fmla="*/ 1374020 w 1605342"/>
                <a:gd name="connsiteY263" fmla="*/ 918635 h 1109218"/>
                <a:gd name="connsiteX264" fmla="*/ 1387734 w 1605342"/>
                <a:gd name="connsiteY264" fmla="*/ 924524 h 1109218"/>
                <a:gd name="connsiteX265" fmla="*/ 1400803 w 1605342"/>
                <a:gd name="connsiteY265" fmla="*/ 922225 h 1109218"/>
                <a:gd name="connsiteX266" fmla="*/ 1403102 w 1605342"/>
                <a:gd name="connsiteY266" fmla="*/ 917667 h 1109218"/>
                <a:gd name="connsiteX267" fmla="*/ 1410281 w 1605342"/>
                <a:gd name="connsiteY267" fmla="*/ 911778 h 1109218"/>
                <a:gd name="connsiteX268" fmla="*/ 1422382 w 1605342"/>
                <a:gd name="connsiteY268" fmla="*/ 911778 h 1109218"/>
                <a:gd name="connsiteX269" fmla="*/ 1440008 w 1605342"/>
                <a:gd name="connsiteY269" fmla="*/ 896733 h 1109218"/>
                <a:gd name="connsiteX270" fmla="*/ 1441299 w 1605342"/>
                <a:gd name="connsiteY270" fmla="*/ 892498 h 1109218"/>
                <a:gd name="connsiteX271" fmla="*/ 1432466 w 1605342"/>
                <a:gd name="connsiteY271" fmla="*/ 885963 h 1109218"/>
                <a:gd name="connsiteX272" fmla="*/ 1431820 w 1605342"/>
                <a:gd name="connsiteY272" fmla="*/ 871241 h 1109218"/>
                <a:gd name="connsiteX273" fmla="*/ 1433797 w 1605342"/>
                <a:gd name="connsiteY273" fmla="*/ 857527 h 1109218"/>
                <a:gd name="connsiteX274" fmla="*/ 1444889 w 1605342"/>
                <a:gd name="connsiteY274" fmla="*/ 856559 h 1109218"/>
                <a:gd name="connsiteX275" fmla="*/ 1443598 w 1605342"/>
                <a:gd name="connsiteY275" fmla="*/ 846758 h 1109218"/>
                <a:gd name="connsiteX276" fmla="*/ 1424318 w 1605342"/>
                <a:gd name="connsiteY276" fmla="*/ 846758 h 1109218"/>
                <a:gd name="connsiteX277" fmla="*/ 1410927 w 1605342"/>
                <a:gd name="connsiteY277" fmla="*/ 847726 h 1109218"/>
                <a:gd name="connsiteX278" fmla="*/ 1392614 w 1605342"/>
                <a:gd name="connsiteY278" fmla="*/ 855551 h 1109218"/>
                <a:gd name="connsiteX279" fmla="*/ 1382168 w 1605342"/>
                <a:gd name="connsiteY279" fmla="*/ 872209 h 1109218"/>
                <a:gd name="connsiteX280" fmla="*/ 1376279 w 1605342"/>
                <a:gd name="connsiteY280" fmla="*/ 872854 h 1109218"/>
                <a:gd name="connsiteX281" fmla="*/ 1366800 w 1605342"/>
                <a:gd name="connsiteY281" fmla="*/ 867288 h 1109218"/>
                <a:gd name="connsiteX282" fmla="*/ 1363210 w 1605342"/>
                <a:gd name="connsiteY282" fmla="*/ 867611 h 1109218"/>
                <a:gd name="connsiteX283" fmla="*/ 1359943 w 1605342"/>
                <a:gd name="connsiteY283" fmla="*/ 885600 h 1109218"/>
                <a:gd name="connsiteX284" fmla="*/ 1341954 w 1605342"/>
                <a:gd name="connsiteY284" fmla="*/ 898992 h 1109218"/>
                <a:gd name="connsiteX285" fmla="*/ 1334451 w 1605342"/>
                <a:gd name="connsiteY285" fmla="*/ 899314 h 1109218"/>
                <a:gd name="connsiteX286" fmla="*/ 1309927 w 1605342"/>
                <a:gd name="connsiteY286" fmla="*/ 887536 h 1109218"/>
                <a:gd name="connsiteX287" fmla="*/ 1264833 w 1605342"/>
                <a:gd name="connsiteY287" fmla="*/ 844418 h 1109218"/>
                <a:gd name="connsiteX288" fmla="*/ 1241317 w 1605342"/>
                <a:gd name="connsiteY288" fmla="*/ 811424 h 1109218"/>
                <a:gd name="connsiteX289" fmla="*/ 1238373 w 1605342"/>
                <a:gd name="connsiteY289" fmla="*/ 799001 h 1109218"/>
                <a:gd name="connsiteX290" fmla="*/ 1241640 w 1605342"/>
                <a:gd name="connsiteY290" fmla="*/ 792144 h 1109218"/>
                <a:gd name="connsiteX291" fmla="*/ 1250473 w 1605342"/>
                <a:gd name="connsiteY291" fmla="*/ 789522 h 1109218"/>
                <a:gd name="connsiteX292" fmla="*/ 1261565 w 1605342"/>
                <a:gd name="connsiteY292" fmla="*/ 776131 h 1109218"/>
                <a:gd name="connsiteX293" fmla="*/ 1263542 w 1605342"/>
                <a:gd name="connsiteY293" fmla="*/ 754874 h 1109218"/>
                <a:gd name="connsiteX294" fmla="*/ 1260920 w 1605342"/>
                <a:gd name="connsiteY294" fmla="*/ 749308 h 1109218"/>
                <a:gd name="connsiteX295" fmla="*/ 1270076 w 1605342"/>
                <a:gd name="connsiteY295" fmla="*/ 751284 h 1109218"/>
                <a:gd name="connsiteX296" fmla="*/ 1271367 w 1605342"/>
                <a:gd name="connsiteY296" fmla="*/ 763062 h 1109218"/>
                <a:gd name="connsiteX297" fmla="*/ 1280846 w 1605342"/>
                <a:gd name="connsiteY297" fmla="*/ 764353 h 1109218"/>
                <a:gd name="connsiteX298" fmla="*/ 1289034 w 1605342"/>
                <a:gd name="connsiteY298" fmla="*/ 745718 h 1109218"/>
                <a:gd name="connsiteX299" fmla="*/ 1305047 w 1605342"/>
                <a:gd name="connsiteY299" fmla="*/ 724784 h 1109218"/>
                <a:gd name="connsiteX300" fmla="*/ 1310290 w 1605342"/>
                <a:gd name="connsiteY300" fmla="*/ 710425 h 1109218"/>
                <a:gd name="connsiteX301" fmla="*/ 1322714 w 1605342"/>
                <a:gd name="connsiteY301" fmla="*/ 698001 h 1109218"/>
                <a:gd name="connsiteX302" fmla="*/ 1340017 w 1605342"/>
                <a:gd name="connsiteY302" fmla="*/ 692435 h 1109218"/>
                <a:gd name="connsiteX303" fmla="*/ 1353409 w 1605342"/>
                <a:gd name="connsiteY303" fmla="*/ 692435 h 1109218"/>
                <a:gd name="connsiteX304" fmla="*/ 1354699 w 1605342"/>
                <a:gd name="connsiteY304" fmla="*/ 680334 h 1109218"/>
                <a:gd name="connsiteX305" fmla="*/ 1374302 w 1605342"/>
                <a:gd name="connsiteY305" fmla="*/ 663031 h 1109218"/>
                <a:gd name="connsiteX306" fmla="*/ 1384426 w 1605342"/>
                <a:gd name="connsiteY306" fmla="*/ 658110 h 1109218"/>
                <a:gd name="connsiteX307" fmla="*/ 1392937 w 1605342"/>
                <a:gd name="connsiteY307" fmla="*/ 658755 h 1109218"/>
                <a:gd name="connsiteX308" fmla="*/ 1396204 w 1605342"/>
                <a:gd name="connsiteY308" fmla="*/ 656456 h 1109218"/>
                <a:gd name="connsiteX309" fmla="*/ 1396204 w 1605342"/>
                <a:gd name="connsiteY309" fmla="*/ 646009 h 1109218"/>
                <a:gd name="connsiteX310" fmla="*/ 1420728 w 1605342"/>
                <a:gd name="connsiteY310" fmla="*/ 618904 h 1109218"/>
                <a:gd name="connsiteX311" fmla="*/ 1434765 w 1605342"/>
                <a:gd name="connsiteY311" fmla="*/ 617250 h 1109218"/>
                <a:gd name="connsiteX312" fmla="*/ 1446543 w 1605342"/>
                <a:gd name="connsiteY312" fmla="*/ 584579 h 1109218"/>
                <a:gd name="connsiteX313" fmla="*/ 1459611 w 1605342"/>
                <a:gd name="connsiteY313" fmla="*/ 582279 h 1109218"/>
                <a:gd name="connsiteX314" fmla="*/ 1469735 w 1605342"/>
                <a:gd name="connsiteY314" fmla="*/ 571832 h 1109218"/>
                <a:gd name="connsiteX315" fmla="*/ 1490992 w 1605342"/>
                <a:gd name="connsiteY315" fmla="*/ 568565 h 1109218"/>
                <a:gd name="connsiteX316" fmla="*/ 1498817 w 1605342"/>
                <a:gd name="connsiteY316" fmla="*/ 570542 h 1109218"/>
                <a:gd name="connsiteX317" fmla="*/ 1505715 w 1605342"/>
                <a:gd name="connsiteY317" fmla="*/ 564048 h 1109218"/>
                <a:gd name="connsiteX318" fmla="*/ 1502528 w 1605342"/>
                <a:gd name="connsiteY318" fmla="*/ 552673 h 1109218"/>
                <a:gd name="connsiteX319" fmla="*/ 1504787 w 1605342"/>
                <a:gd name="connsiteY319" fmla="*/ 540371 h 1109218"/>
                <a:gd name="connsiteX320" fmla="*/ 1494299 w 1605342"/>
                <a:gd name="connsiteY320" fmla="*/ 537628 h 1109218"/>
                <a:gd name="connsiteX321" fmla="*/ 1489984 w 1605342"/>
                <a:gd name="connsiteY321" fmla="*/ 494954 h 1109218"/>
                <a:gd name="connsiteX322" fmla="*/ 1521405 w 1605342"/>
                <a:gd name="connsiteY322" fmla="*/ 469018 h 1109218"/>
                <a:gd name="connsiteX323" fmla="*/ 1520477 w 1605342"/>
                <a:gd name="connsiteY323" fmla="*/ 441267 h 1109218"/>
                <a:gd name="connsiteX324" fmla="*/ 1530037 w 1605342"/>
                <a:gd name="connsiteY324" fmla="*/ 435338 h 1109218"/>
                <a:gd name="connsiteX325" fmla="*/ 1560974 w 1605342"/>
                <a:gd name="connsiteY325" fmla="*/ 431224 h 1109218"/>
                <a:gd name="connsiteX326" fmla="*/ 1605585 w 1605342"/>
                <a:gd name="connsiteY326" fmla="*/ 410734 h 1109218"/>
                <a:gd name="connsiteX327" fmla="*/ 1596469 w 1605342"/>
                <a:gd name="connsiteY327" fmla="*/ 388872 h 110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Lst>
              <a:rect l="l" t="t" r="r" b="b"/>
              <a:pathLst>
                <a:path w="1605342" h="1109218">
                  <a:moveTo>
                    <a:pt x="1596469" y="388872"/>
                  </a:moveTo>
                  <a:lnTo>
                    <a:pt x="1598284" y="367938"/>
                  </a:lnTo>
                  <a:lnTo>
                    <a:pt x="1595541" y="344261"/>
                  </a:lnTo>
                  <a:lnTo>
                    <a:pt x="1583723" y="346076"/>
                  </a:lnTo>
                  <a:lnTo>
                    <a:pt x="1585094" y="326514"/>
                  </a:lnTo>
                  <a:lnTo>
                    <a:pt x="1568234" y="311025"/>
                  </a:lnTo>
                  <a:lnTo>
                    <a:pt x="1553230" y="311953"/>
                  </a:lnTo>
                  <a:lnTo>
                    <a:pt x="1551414" y="284646"/>
                  </a:lnTo>
                  <a:lnTo>
                    <a:pt x="1563717" y="269641"/>
                  </a:lnTo>
                  <a:lnTo>
                    <a:pt x="1540968" y="265527"/>
                  </a:lnTo>
                  <a:lnTo>
                    <a:pt x="1535966" y="252337"/>
                  </a:lnTo>
                  <a:lnTo>
                    <a:pt x="1549640" y="245964"/>
                  </a:lnTo>
                  <a:lnTo>
                    <a:pt x="1549640" y="229588"/>
                  </a:lnTo>
                  <a:lnTo>
                    <a:pt x="1556940" y="219585"/>
                  </a:lnTo>
                  <a:lnTo>
                    <a:pt x="1556940" y="203653"/>
                  </a:lnTo>
                  <a:lnTo>
                    <a:pt x="1538265" y="184534"/>
                  </a:lnTo>
                  <a:lnTo>
                    <a:pt x="1537821" y="166786"/>
                  </a:lnTo>
                  <a:lnTo>
                    <a:pt x="1527818" y="166786"/>
                  </a:lnTo>
                  <a:lnTo>
                    <a:pt x="1516000" y="180460"/>
                  </a:lnTo>
                  <a:lnTo>
                    <a:pt x="1495953" y="179088"/>
                  </a:lnTo>
                  <a:lnTo>
                    <a:pt x="1478206" y="167714"/>
                  </a:lnTo>
                  <a:lnTo>
                    <a:pt x="1465904" y="175015"/>
                  </a:lnTo>
                  <a:lnTo>
                    <a:pt x="1453158" y="175458"/>
                  </a:lnTo>
                  <a:lnTo>
                    <a:pt x="1439968" y="165899"/>
                  </a:lnTo>
                  <a:lnTo>
                    <a:pt x="1430852" y="176386"/>
                  </a:lnTo>
                  <a:lnTo>
                    <a:pt x="1403102" y="175942"/>
                  </a:lnTo>
                  <a:lnTo>
                    <a:pt x="1394914" y="173200"/>
                  </a:lnTo>
                  <a:lnTo>
                    <a:pt x="1372608" y="178201"/>
                  </a:lnTo>
                  <a:lnTo>
                    <a:pt x="1358047" y="169085"/>
                  </a:lnTo>
                  <a:lnTo>
                    <a:pt x="1347560" y="194577"/>
                  </a:lnTo>
                  <a:lnTo>
                    <a:pt x="1330700" y="189576"/>
                  </a:lnTo>
                  <a:lnTo>
                    <a:pt x="1311138" y="186389"/>
                  </a:lnTo>
                  <a:lnTo>
                    <a:pt x="1296132" y="180016"/>
                  </a:lnTo>
                  <a:lnTo>
                    <a:pt x="1288832" y="160897"/>
                  </a:lnTo>
                  <a:lnTo>
                    <a:pt x="1276530" y="158638"/>
                  </a:lnTo>
                  <a:lnTo>
                    <a:pt x="1270157" y="150450"/>
                  </a:lnTo>
                  <a:lnTo>
                    <a:pt x="1257854" y="154081"/>
                  </a:lnTo>
                  <a:lnTo>
                    <a:pt x="1254668" y="165899"/>
                  </a:lnTo>
                  <a:lnTo>
                    <a:pt x="1223247" y="183203"/>
                  </a:lnTo>
                  <a:lnTo>
                    <a:pt x="1210057" y="206879"/>
                  </a:lnTo>
                  <a:lnTo>
                    <a:pt x="1196383" y="200063"/>
                  </a:lnTo>
                  <a:lnTo>
                    <a:pt x="1186824" y="199619"/>
                  </a:lnTo>
                  <a:lnTo>
                    <a:pt x="1175006" y="206920"/>
                  </a:lnTo>
                  <a:lnTo>
                    <a:pt x="1155444" y="194618"/>
                  </a:lnTo>
                  <a:lnTo>
                    <a:pt x="1133582" y="201918"/>
                  </a:lnTo>
                  <a:lnTo>
                    <a:pt x="1122207" y="218294"/>
                  </a:lnTo>
                  <a:lnTo>
                    <a:pt x="1113576" y="217851"/>
                  </a:lnTo>
                  <a:lnTo>
                    <a:pt x="1108130" y="207847"/>
                  </a:lnTo>
                  <a:lnTo>
                    <a:pt x="1094941" y="204661"/>
                  </a:lnTo>
                  <a:lnTo>
                    <a:pt x="1088567" y="170981"/>
                  </a:lnTo>
                  <a:lnTo>
                    <a:pt x="1065334" y="152306"/>
                  </a:lnTo>
                  <a:lnTo>
                    <a:pt x="1061704" y="135930"/>
                  </a:lnTo>
                  <a:lnTo>
                    <a:pt x="1042585" y="136857"/>
                  </a:lnTo>
                  <a:lnTo>
                    <a:pt x="1028911" y="121853"/>
                  </a:lnTo>
                  <a:lnTo>
                    <a:pt x="1007050" y="135526"/>
                  </a:lnTo>
                  <a:lnTo>
                    <a:pt x="995232" y="130525"/>
                  </a:lnTo>
                  <a:lnTo>
                    <a:pt x="982042" y="134639"/>
                  </a:lnTo>
                  <a:lnTo>
                    <a:pt x="961552" y="132824"/>
                  </a:lnTo>
                  <a:lnTo>
                    <a:pt x="961995" y="122337"/>
                  </a:lnTo>
                  <a:lnTo>
                    <a:pt x="950621" y="120078"/>
                  </a:lnTo>
                  <a:lnTo>
                    <a:pt x="948806" y="105517"/>
                  </a:lnTo>
                  <a:lnTo>
                    <a:pt x="934245" y="88657"/>
                  </a:lnTo>
                  <a:lnTo>
                    <a:pt x="933801" y="81356"/>
                  </a:lnTo>
                  <a:lnTo>
                    <a:pt x="951105" y="72240"/>
                  </a:lnTo>
                  <a:lnTo>
                    <a:pt x="952476" y="66311"/>
                  </a:lnTo>
                  <a:lnTo>
                    <a:pt x="943361" y="55824"/>
                  </a:lnTo>
                  <a:lnTo>
                    <a:pt x="917869" y="44006"/>
                  </a:lnTo>
                  <a:lnTo>
                    <a:pt x="902380" y="18514"/>
                  </a:lnTo>
                  <a:lnTo>
                    <a:pt x="879631" y="4840"/>
                  </a:lnTo>
                  <a:lnTo>
                    <a:pt x="869628" y="3025"/>
                  </a:lnTo>
                  <a:lnTo>
                    <a:pt x="853695" y="19401"/>
                  </a:lnTo>
                  <a:lnTo>
                    <a:pt x="843692" y="15771"/>
                  </a:lnTo>
                  <a:lnTo>
                    <a:pt x="830019" y="16699"/>
                  </a:lnTo>
                  <a:lnTo>
                    <a:pt x="796782" y="44934"/>
                  </a:lnTo>
                  <a:lnTo>
                    <a:pt x="766733" y="45377"/>
                  </a:lnTo>
                  <a:lnTo>
                    <a:pt x="760803" y="49491"/>
                  </a:lnTo>
                  <a:lnTo>
                    <a:pt x="760360" y="64496"/>
                  </a:lnTo>
                  <a:lnTo>
                    <a:pt x="757173" y="83615"/>
                  </a:lnTo>
                  <a:lnTo>
                    <a:pt x="740313" y="93618"/>
                  </a:lnTo>
                  <a:lnTo>
                    <a:pt x="725833" y="93094"/>
                  </a:lnTo>
                  <a:lnTo>
                    <a:pt x="724623" y="96563"/>
                  </a:lnTo>
                  <a:lnTo>
                    <a:pt x="660530" y="123063"/>
                  </a:lnTo>
                  <a:lnTo>
                    <a:pt x="644719" y="174248"/>
                  </a:lnTo>
                  <a:lnTo>
                    <a:pt x="672429" y="231564"/>
                  </a:lnTo>
                  <a:lnTo>
                    <a:pt x="635320" y="243100"/>
                  </a:lnTo>
                  <a:lnTo>
                    <a:pt x="600189" y="230233"/>
                  </a:lnTo>
                  <a:lnTo>
                    <a:pt x="576875" y="237494"/>
                  </a:lnTo>
                  <a:lnTo>
                    <a:pt x="539444" y="264801"/>
                  </a:lnTo>
                  <a:lnTo>
                    <a:pt x="520768" y="239591"/>
                  </a:lnTo>
                  <a:lnTo>
                    <a:pt x="492009" y="269923"/>
                  </a:lnTo>
                  <a:lnTo>
                    <a:pt x="467808" y="254152"/>
                  </a:lnTo>
                  <a:lnTo>
                    <a:pt x="437395" y="249070"/>
                  </a:lnTo>
                  <a:lnTo>
                    <a:pt x="400529" y="279080"/>
                  </a:lnTo>
                  <a:lnTo>
                    <a:pt x="365679" y="272948"/>
                  </a:lnTo>
                  <a:lnTo>
                    <a:pt x="335831" y="252216"/>
                  </a:lnTo>
                  <a:lnTo>
                    <a:pt x="156662" y="267140"/>
                  </a:lnTo>
                  <a:lnTo>
                    <a:pt x="78089" y="337001"/>
                  </a:lnTo>
                  <a:lnTo>
                    <a:pt x="57599" y="330749"/>
                  </a:lnTo>
                  <a:lnTo>
                    <a:pt x="66352" y="362049"/>
                  </a:lnTo>
                  <a:lnTo>
                    <a:pt x="110720" y="423076"/>
                  </a:lnTo>
                  <a:lnTo>
                    <a:pt x="117174" y="441429"/>
                  </a:lnTo>
                  <a:lnTo>
                    <a:pt x="117174" y="487451"/>
                  </a:lnTo>
                  <a:cubicBezTo>
                    <a:pt x="117174" y="491566"/>
                    <a:pt x="117174" y="494833"/>
                    <a:pt x="92650" y="510281"/>
                  </a:cubicBezTo>
                  <a:lnTo>
                    <a:pt x="23959" y="628020"/>
                  </a:lnTo>
                  <a:lnTo>
                    <a:pt x="43482" y="711312"/>
                  </a:lnTo>
                  <a:lnTo>
                    <a:pt x="23475" y="708327"/>
                  </a:lnTo>
                  <a:lnTo>
                    <a:pt x="3025" y="794564"/>
                  </a:lnTo>
                  <a:lnTo>
                    <a:pt x="75669" y="838610"/>
                  </a:lnTo>
                  <a:lnTo>
                    <a:pt x="89948" y="819935"/>
                  </a:lnTo>
                  <a:lnTo>
                    <a:pt x="183404" y="835302"/>
                  </a:lnTo>
                  <a:lnTo>
                    <a:pt x="235356" y="821145"/>
                  </a:lnTo>
                  <a:lnTo>
                    <a:pt x="256573" y="833608"/>
                  </a:lnTo>
                  <a:lnTo>
                    <a:pt x="269440" y="835867"/>
                  </a:lnTo>
                  <a:lnTo>
                    <a:pt x="284686" y="816547"/>
                  </a:lnTo>
                  <a:lnTo>
                    <a:pt x="366526" y="778954"/>
                  </a:lnTo>
                  <a:lnTo>
                    <a:pt x="368866" y="749953"/>
                  </a:lnTo>
                  <a:lnTo>
                    <a:pt x="401900" y="737731"/>
                  </a:lnTo>
                  <a:lnTo>
                    <a:pt x="422754" y="700623"/>
                  </a:lnTo>
                  <a:lnTo>
                    <a:pt x="497535" y="683158"/>
                  </a:lnTo>
                  <a:lnTo>
                    <a:pt x="541944" y="700220"/>
                  </a:lnTo>
                  <a:lnTo>
                    <a:pt x="571873" y="692153"/>
                  </a:lnTo>
                  <a:lnTo>
                    <a:pt x="614992" y="711312"/>
                  </a:lnTo>
                  <a:lnTo>
                    <a:pt x="655448" y="720145"/>
                  </a:lnTo>
                  <a:lnTo>
                    <a:pt x="678278" y="788675"/>
                  </a:lnTo>
                  <a:lnTo>
                    <a:pt x="721396" y="797992"/>
                  </a:lnTo>
                  <a:lnTo>
                    <a:pt x="729503" y="843127"/>
                  </a:lnTo>
                  <a:lnTo>
                    <a:pt x="774517" y="857769"/>
                  </a:lnTo>
                  <a:lnTo>
                    <a:pt x="783028" y="884471"/>
                  </a:lnTo>
                  <a:lnTo>
                    <a:pt x="821871" y="913633"/>
                  </a:lnTo>
                  <a:lnTo>
                    <a:pt x="785731" y="941182"/>
                  </a:lnTo>
                  <a:lnTo>
                    <a:pt x="750760" y="933680"/>
                  </a:lnTo>
                  <a:lnTo>
                    <a:pt x="694976" y="933680"/>
                  </a:lnTo>
                  <a:lnTo>
                    <a:pt x="686223" y="949007"/>
                  </a:lnTo>
                  <a:lnTo>
                    <a:pt x="706351" y="982526"/>
                  </a:lnTo>
                  <a:lnTo>
                    <a:pt x="691427" y="1022297"/>
                  </a:lnTo>
                  <a:lnTo>
                    <a:pt x="683037" y="1064326"/>
                  </a:lnTo>
                  <a:lnTo>
                    <a:pt x="657505" y="1087801"/>
                  </a:lnTo>
                  <a:lnTo>
                    <a:pt x="663676" y="1098288"/>
                  </a:lnTo>
                  <a:lnTo>
                    <a:pt x="695904" y="1107485"/>
                  </a:lnTo>
                  <a:lnTo>
                    <a:pt x="719137" y="1087317"/>
                  </a:lnTo>
                  <a:lnTo>
                    <a:pt x="759150" y="1057025"/>
                  </a:lnTo>
                  <a:lnTo>
                    <a:pt x="780568" y="1057025"/>
                  </a:lnTo>
                  <a:lnTo>
                    <a:pt x="795330" y="1072514"/>
                  </a:lnTo>
                  <a:lnTo>
                    <a:pt x="795693" y="1049119"/>
                  </a:lnTo>
                  <a:lnTo>
                    <a:pt x="780568" y="1046336"/>
                  </a:lnTo>
                  <a:lnTo>
                    <a:pt x="779358" y="1037987"/>
                  </a:lnTo>
                  <a:lnTo>
                    <a:pt x="773388" y="1037987"/>
                  </a:lnTo>
                  <a:lnTo>
                    <a:pt x="771815" y="1004186"/>
                  </a:lnTo>
                  <a:lnTo>
                    <a:pt x="777784" y="1003783"/>
                  </a:lnTo>
                  <a:lnTo>
                    <a:pt x="780971" y="1016125"/>
                  </a:lnTo>
                  <a:lnTo>
                    <a:pt x="789320" y="1023265"/>
                  </a:lnTo>
                  <a:lnTo>
                    <a:pt x="792507" y="1016892"/>
                  </a:lnTo>
                  <a:lnTo>
                    <a:pt x="790531" y="1007735"/>
                  </a:lnTo>
                  <a:lnTo>
                    <a:pt x="798073" y="1000596"/>
                  </a:lnTo>
                  <a:lnTo>
                    <a:pt x="804043" y="993054"/>
                  </a:lnTo>
                  <a:lnTo>
                    <a:pt x="810416" y="994626"/>
                  </a:lnTo>
                  <a:lnTo>
                    <a:pt x="819975" y="988657"/>
                  </a:lnTo>
                  <a:lnTo>
                    <a:pt x="834294" y="950903"/>
                  </a:lnTo>
                  <a:lnTo>
                    <a:pt x="847807" y="922265"/>
                  </a:lnTo>
                  <a:lnTo>
                    <a:pt x="850186" y="900403"/>
                  </a:lnTo>
                  <a:lnTo>
                    <a:pt x="852969" y="896410"/>
                  </a:lnTo>
                  <a:lnTo>
                    <a:pt x="855349" y="884874"/>
                  </a:lnTo>
                  <a:lnTo>
                    <a:pt x="850993" y="881285"/>
                  </a:lnTo>
                  <a:lnTo>
                    <a:pt x="848613" y="873338"/>
                  </a:lnTo>
                  <a:lnTo>
                    <a:pt x="856559" y="867772"/>
                  </a:lnTo>
                  <a:lnTo>
                    <a:pt x="881608" y="851880"/>
                  </a:lnTo>
                  <a:lnTo>
                    <a:pt x="896330" y="849500"/>
                  </a:lnTo>
                  <a:lnTo>
                    <a:pt x="908672" y="839175"/>
                  </a:lnTo>
                  <a:lnTo>
                    <a:pt x="912262" y="838368"/>
                  </a:lnTo>
                  <a:lnTo>
                    <a:pt x="920611" y="836391"/>
                  </a:lnTo>
                  <a:lnTo>
                    <a:pt x="925371" y="832035"/>
                  </a:lnTo>
                  <a:lnTo>
                    <a:pt x="942473" y="832035"/>
                  </a:lnTo>
                  <a:lnTo>
                    <a:pt x="947233" y="830462"/>
                  </a:lnTo>
                  <a:lnTo>
                    <a:pt x="939287" y="805010"/>
                  </a:lnTo>
                  <a:lnTo>
                    <a:pt x="946063" y="796661"/>
                  </a:lnTo>
                  <a:lnTo>
                    <a:pt x="949249" y="785529"/>
                  </a:lnTo>
                  <a:lnTo>
                    <a:pt x="949653" y="806584"/>
                  </a:lnTo>
                  <a:lnTo>
                    <a:pt x="959979" y="823282"/>
                  </a:lnTo>
                  <a:lnTo>
                    <a:pt x="976678" y="828042"/>
                  </a:lnTo>
                  <a:lnTo>
                    <a:pt x="985430" y="825662"/>
                  </a:lnTo>
                  <a:lnTo>
                    <a:pt x="998136" y="826469"/>
                  </a:lnTo>
                  <a:lnTo>
                    <a:pt x="1010478" y="813360"/>
                  </a:lnTo>
                  <a:lnTo>
                    <a:pt x="1001322" y="828486"/>
                  </a:lnTo>
                  <a:lnTo>
                    <a:pt x="1000113" y="838811"/>
                  </a:lnTo>
                  <a:lnTo>
                    <a:pt x="935294" y="843974"/>
                  </a:lnTo>
                  <a:lnTo>
                    <a:pt x="923758" y="849137"/>
                  </a:lnTo>
                  <a:lnTo>
                    <a:pt x="935697" y="858697"/>
                  </a:lnTo>
                  <a:lnTo>
                    <a:pt x="941263" y="852324"/>
                  </a:lnTo>
                  <a:cubicBezTo>
                    <a:pt x="941263" y="852324"/>
                    <a:pt x="969901" y="851920"/>
                    <a:pt x="971071" y="851920"/>
                  </a:cubicBezTo>
                  <a:cubicBezTo>
                    <a:pt x="972281" y="851920"/>
                    <a:pt x="974257" y="861077"/>
                    <a:pt x="974257" y="861077"/>
                  </a:cubicBezTo>
                  <a:lnTo>
                    <a:pt x="961149" y="871402"/>
                  </a:lnTo>
                  <a:lnTo>
                    <a:pt x="961552" y="876565"/>
                  </a:lnTo>
                  <a:lnTo>
                    <a:pt x="975911" y="874871"/>
                  </a:lnTo>
                  <a:lnTo>
                    <a:pt x="999991" y="879147"/>
                  </a:lnTo>
                  <a:lnTo>
                    <a:pt x="1004226" y="887335"/>
                  </a:lnTo>
                  <a:lnTo>
                    <a:pt x="1030364" y="886689"/>
                  </a:lnTo>
                  <a:lnTo>
                    <a:pt x="1044401" y="872653"/>
                  </a:lnTo>
                  <a:lnTo>
                    <a:pt x="1064003" y="869708"/>
                  </a:lnTo>
                  <a:lnTo>
                    <a:pt x="1076104" y="861883"/>
                  </a:lnTo>
                  <a:lnTo>
                    <a:pt x="1081347" y="862206"/>
                  </a:lnTo>
                  <a:lnTo>
                    <a:pt x="1090503" y="848815"/>
                  </a:lnTo>
                  <a:lnTo>
                    <a:pt x="1095425" y="857971"/>
                  </a:lnTo>
                  <a:lnTo>
                    <a:pt x="1107202" y="858616"/>
                  </a:lnTo>
                  <a:lnTo>
                    <a:pt x="1120916" y="860915"/>
                  </a:lnTo>
                  <a:lnTo>
                    <a:pt x="1123538" y="847847"/>
                  </a:lnTo>
                  <a:lnTo>
                    <a:pt x="1127773" y="846193"/>
                  </a:lnTo>
                  <a:lnTo>
                    <a:pt x="1134630" y="848169"/>
                  </a:lnTo>
                  <a:lnTo>
                    <a:pt x="1139551" y="867127"/>
                  </a:lnTo>
                  <a:lnTo>
                    <a:pt x="1149353" y="871039"/>
                  </a:lnTo>
                  <a:lnTo>
                    <a:pt x="1147054" y="880195"/>
                  </a:lnTo>
                  <a:lnTo>
                    <a:pt x="1141487" y="883463"/>
                  </a:lnTo>
                  <a:lnTo>
                    <a:pt x="1135276" y="889029"/>
                  </a:lnTo>
                  <a:lnTo>
                    <a:pt x="1127773" y="891005"/>
                  </a:lnTo>
                  <a:lnTo>
                    <a:pt x="1110470" y="910608"/>
                  </a:lnTo>
                  <a:lnTo>
                    <a:pt x="1105912" y="910608"/>
                  </a:lnTo>
                  <a:lnTo>
                    <a:pt x="1101676" y="918111"/>
                  </a:lnTo>
                  <a:lnTo>
                    <a:pt x="1077838" y="940658"/>
                  </a:lnTo>
                  <a:lnTo>
                    <a:pt x="1076870" y="950137"/>
                  </a:lnTo>
                  <a:lnTo>
                    <a:pt x="1070013" y="954695"/>
                  </a:lnTo>
                  <a:lnTo>
                    <a:pt x="1053677" y="974298"/>
                  </a:lnTo>
                  <a:lnTo>
                    <a:pt x="1053355" y="979864"/>
                  </a:lnTo>
                  <a:lnTo>
                    <a:pt x="1061180" y="986398"/>
                  </a:lnTo>
                  <a:lnTo>
                    <a:pt x="1069691" y="988697"/>
                  </a:lnTo>
                  <a:lnTo>
                    <a:pt x="1083404" y="977242"/>
                  </a:lnTo>
                  <a:lnTo>
                    <a:pt x="1090262" y="974943"/>
                  </a:lnTo>
                  <a:lnTo>
                    <a:pt x="1101354" y="975588"/>
                  </a:lnTo>
                  <a:lnTo>
                    <a:pt x="1118335" y="983413"/>
                  </a:lnTo>
                  <a:lnTo>
                    <a:pt x="1137938" y="990270"/>
                  </a:lnTo>
                  <a:lnTo>
                    <a:pt x="1149716" y="982082"/>
                  </a:lnTo>
                  <a:lnTo>
                    <a:pt x="1163752" y="988294"/>
                  </a:lnTo>
                  <a:lnTo>
                    <a:pt x="1173554" y="994828"/>
                  </a:lnTo>
                  <a:lnTo>
                    <a:pt x="1182710" y="1015076"/>
                  </a:lnTo>
                  <a:lnTo>
                    <a:pt x="1178152" y="1022256"/>
                  </a:lnTo>
                  <a:lnTo>
                    <a:pt x="1178475" y="1031090"/>
                  </a:lnTo>
                  <a:lnTo>
                    <a:pt x="1183396" y="1039600"/>
                  </a:lnTo>
                  <a:lnTo>
                    <a:pt x="1184041" y="1050693"/>
                  </a:lnTo>
                  <a:lnTo>
                    <a:pt x="1186018" y="1055613"/>
                  </a:lnTo>
                  <a:lnTo>
                    <a:pt x="1175893" y="1062470"/>
                  </a:lnTo>
                  <a:lnTo>
                    <a:pt x="1176861" y="1069005"/>
                  </a:lnTo>
                  <a:lnTo>
                    <a:pt x="1182428" y="1069327"/>
                  </a:lnTo>
                  <a:lnTo>
                    <a:pt x="1185372" y="1072595"/>
                  </a:lnTo>
                  <a:lnTo>
                    <a:pt x="1197796" y="1071304"/>
                  </a:lnTo>
                  <a:lnTo>
                    <a:pt x="1206306" y="1077838"/>
                  </a:lnTo>
                  <a:lnTo>
                    <a:pt x="1219052" y="1077838"/>
                  </a:lnTo>
                  <a:lnTo>
                    <a:pt x="1223973" y="1075216"/>
                  </a:lnTo>
                  <a:lnTo>
                    <a:pt x="1238010" y="1072272"/>
                  </a:lnTo>
                  <a:lnTo>
                    <a:pt x="1248456" y="1064084"/>
                  </a:lnTo>
                  <a:lnTo>
                    <a:pt x="1252046" y="1053637"/>
                  </a:lnTo>
                  <a:lnTo>
                    <a:pt x="1265760" y="1037946"/>
                  </a:lnTo>
                  <a:lnTo>
                    <a:pt x="1265760" y="1023224"/>
                  </a:lnTo>
                  <a:lnTo>
                    <a:pt x="1273263" y="1005598"/>
                  </a:lnTo>
                  <a:lnTo>
                    <a:pt x="1296778" y="987608"/>
                  </a:lnTo>
                  <a:lnTo>
                    <a:pt x="1314768" y="976153"/>
                  </a:lnTo>
                  <a:lnTo>
                    <a:pt x="1323278" y="979420"/>
                  </a:lnTo>
                  <a:lnTo>
                    <a:pt x="1325577" y="979420"/>
                  </a:lnTo>
                  <a:lnTo>
                    <a:pt x="1327877" y="963730"/>
                  </a:lnTo>
                  <a:lnTo>
                    <a:pt x="1333120" y="959172"/>
                  </a:lnTo>
                  <a:lnTo>
                    <a:pt x="1335096" y="951992"/>
                  </a:lnTo>
                  <a:lnTo>
                    <a:pt x="1343607" y="948080"/>
                  </a:lnTo>
                  <a:lnTo>
                    <a:pt x="1345261" y="942836"/>
                  </a:lnTo>
                  <a:lnTo>
                    <a:pt x="1344293" y="933035"/>
                  </a:lnTo>
                  <a:lnTo>
                    <a:pt x="1350182" y="923556"/>
                  </a:lnTo>
                  <a:lnTo>
                    <a:pt x="1360306" y="918635"/>
                  </a:lnTo>
                  <a:lnTo>
                    <a:pt x="1374020" y="918635"/>
                  </a:lnTo>
                  <a:lnTo>
                    <a:pt x="1387734" y="924524"/>
                  </a:lnTo>
                  <a:lnTo>
                    <a:pt x="1400803" y="922225"/>
                  </a:lnTo>
                  <a:lnTo>
                    <a:pt x="1403102" y="917667"/>
                  </a:lnTo>
                  <a:lnTo>
                    <a:pt x="1410281" y="911778"/>
                  </a:lnTo>
                  <a:lnTo>
                    <a:pt x="1422382" y="911778"/>
                  </a:lnTo>
                  <a:lnTo>
                    <a:pt x="1440008" y="896733"/>
                  </a:lnTo>
                  <a:lnTo>
                    <a:pt x="1441299" y="892498"/>
                  </a:lnTo>
                  <a:lnTo>
                    <a:pt x="1432466" y="885963"/>
                  </a:lnTo>
                  <a:lnTo>
                    <a:pt x="1431820" y="871241"/>
                  </a:lnTo>
                  <a:lnTo>
                    <a:pt x="1433797" y="857527"/>
                  </a:lnTo>
                  <a:lnTo>
                    <a:pt x="1444889" y="856559"/>
                  </a:lnTo>
                  <a:lnTo>
                    <a:pt x="1443598" y="846758"/>
                  </a:lnTo>
                  <a:lnTo>
                    <a:pt x="1424318" y="846758"/>
                  </a:lnTo>
                  <a:lnTo>
                    <a:pt x="1410927" y="847726"/>
                  </a:lnTo>
                  <a:lnTo>
                    <a:pt x="1392614" y="855551"/>
                  </a:lnTo>
                  <a:lnTo>
                    <a:pt x="1382168" y="872209"/>
                  </a:lnTo>
                  <a:lnTo>
                    <a:pt x="1376279" y="872854"/>
                  </a:lnTo>
                  <a:lnTo>
                    <a:pt x="1366800" y="867288"/>
                  </a:lnTo>
                  <a:lnTo>
                    <a:pt x="1363210" y="867611"/>
                  </a:lnTo>
                  <a:lnTo>
                    <a:pt x="1359943" y="885600"/>
                  </a:lnTo>
                  <a:lnTo>
                    <a:pt x="1341954" y="898992"/>
                  </a:lnTo>
                  <a:lnTo>
                    <a:pt x="1334451" y="899314"/>
                  </a:lnTo>
                  <a:lnTo>
                    <a:pt x="1309927" y="887536"/>
                  </a:lnTo>
                  <a:lnTo>
                    <a:pt x="1264833" y="844418"/>
                  </a:lnTo>
                  <a:lnTo>
                    <a:pt x="1241317" y="811424"/>
                  </a:lnTo>
                  <a:lnTo>
                    <a:pt x="1238373" y="799001"/>
                  </a:lnTo>
                  <a:lnTo>
                    <a:pt x="1241640" y="792144"/>
                  </a:lnTo>
                  <a:lnTo>
                    <a:pt x="1250473" y="789522"/>
                  </a:lnTo>
                  <a:lnTo>
                    <a:pt x="1261565" y="776131"/>
                  </a:lnTo>
                  <a:lnTo>
                    <a:pt x="1263542" y="754874"/>
                  </a:lnTo>
                  <a:lnTo>
                    <a:pt x="1260920" y="749308"/>
                  </a:lnTo>
                  <a:lnTo>
                    <a:pt x="1270076" y="751284"/>
                  </a:lnTo>
                  <a:lnTo>
                    <a:pt x="1271367" y="763062"/>
                  </a:lnTo>
                  <a:lnTo>
                    <a:pt x="1280846" y="764353"/>
                  </a:lnTo>
                  <a:lnTo>
                    <a:pt x="1289034" y="745718"/>
                  </a:lnTo>
                  <a:lnTo>
                    <a:pt x="1305047" y="724784"/>
                  </a:lnTo>
                  <a:lnTo>
                    <a:pt x="1310290" y="710425"/>
                  </a:lnTo>
                  <a:lnTo>
                    <a:pt x="1322714" y="698001"/>
                  </a:lnTo>
                  <a:lnTo>
                    <a:pt x="1340017" y="692435"/>
                  </a:lnTo>
                  <a:lnTo>
                    <a:pt x="1353409" y="692435"/>
                  </a:lnTo>
                  <a:lnTo>
                    <a:pt x="1354699" y="680334"/>
                  </a:lnTo>
                  <a:lnTo>
                    <a:pt x="1374302" y="663031"/>
                  </a:lnTo>
                  <a:lnTo>
                    <a:pt x="1384426" y="658110"/>
                  </a:lnTo>
                  <a:lnTo>
                    <a:pt x="1392937" y="658755"/>
                  </a:lnTo>
                  <a:lnTo>
                    <a:pt x="1396204" y="656456"/>
                  </a:lnTo>
                  <a:lnTo>
                    <a:pt x="1396204" y="646009"/>
                  </a:lnTo>
                  <a:lnTo>
                    <a:pt x="1420728" y="618904"/>
                  </a:lnTo>
                  <a:lnTo>
                    <a:pt x="1434765" y="617250"/>
                  </a:lnTo>
                  <a:lnTo>
                    <a:pt x="1446543" y="584579"/>
                  </a:lnTo>
                  <a:lnTo>
                    <a:pt x="1459611" y="582279"/>
                  </a:lnTo>
                  <a:lnTo>
                    <a:pt x="1469735" y="571832"/>
                  </a:lnTo>
                  <a:lnTo>
                    <a:pt x="1490992" y="568565"/>
                  </a:lnTo>
                  <a:lnTo>
                    <a:pt x="1498817" y="570542"/>
                  </a:lnTo>
                  <a:lnTo>
                    <a:pt x="1505715" y="564048"/>
                  </a:lnTo>
                  <a:lnTo>
                    <a:pt x="1502528" y="552673"/>
                  </a:lnTo>
                  <a:lnTo>
                    <a:pt x="1504787" y="540371"/>
                  </a:lnTo>
                  <a:lnTo>
                    <a:pt x="1494299" y="537628"/>
                  </a:lnTo>
                  <a:lnTo>
                    <a:pt x="1489984" y="494954"/>
                  </a:lnTo>
                  <a:lnTo>
                    <a:pt x="1521405" y="469018"/>
                  </a:lnTo>
                  <a:lnTo>
                    <a:pt x="1520477" y="441267"/>
                  </a:lnTo>
                  <a:lnTo>
                    <a:pt x="1530037" y="435338"/>
                  </a:lnTo>
                  <a:lnTo>
                    <a:pt x="1560974" y="431224"/>
                  </a:lnTo>
                  <a:lnTo>
                    <a:pt x="1605585" y="410734"/>
                  </a:lnTo>
                  <a:lnTo>
                    <a:pt x="1596469" y="38887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412" name="Forme libre : forme 1521">
              <a:extLst>
                <a:ext uri="{FF2B5EF4-FFF2-40B4-BE49-F238E27FC236}">
                  <a16:creationId xmlns:a16="http://schemas.microsoft.com/office/drawing/2014/main" id="{16B2B3CB-170B-4E42-A811-1F567E381523}"/>
                </a:ext>
              </a:extLst>
            </p:cNvPr>
            <p:cNvSpPr/>
            <p:nvPr/>
          </p:nvSpPr>
          <p:spPr>
            <a:xfrm>
              <a:off x="9247350" y="4894742"/>
              <a:ext cx="298481" cy="298481"/>
            </a:xfrm>
            <a:custGeom>
              <a:avLst/>
              <a:gdLst>
                <a:gd name="connsiteX0" fmla="*/ 223175 w 298480"/>
                <a:gd name="connsiteY0" fmla="*/ 54453 h 298480"/>
                <a:gd name="connsiteX1" fmla="*/ 184897 w 298480"/>
                <a:gd name="connsiteY1" fmla="*/ 38843 h 298480"/>
                <a:gd name="connsiteX2" fmla="*/ 180541 w 298480"/>
                <a:gd name="connsiteY2" fmla="*/ 25734 h 298480"/>
                <a:gd name="connsiteX3" fmla="*/ 166625 w 298480"/>
                <a:gd name="connsiteY3" fmla="*/ 14601 h 298480"/>
                <a:gd name="connsiteX4" fmla="*/ 168521 w 298480"/>
                <a:gd name="connsiteY4" fmla="*/ 3025 h 298480"/>
                <a:gd name="connsiteX5" fmla="*/ 124757 w 298480"/>
                <a:gd name="connsiteY5" fmla="*/ 19966 h 298480"/>
                <a:gd name="connsiteX6" fmla="*/ 93497 w 298480"/>
                <a:gd name="connsiteY6" fmla="*/ 13270 h 298480"/>
                <a:gd name="connsiteX7" fmla="*/ 21257 w 298480"/>
                <a:gd name="connsiteY7" fmla="*/ 54856 h 298480"/>
                <a:gd name="connsiteX8" fmla="*/ 4679 w 298480"/>
                <a:gd name="connsiteY8" fmla="*/ 66392 h 298480"/>
                <a:gd name="connsiteX9" fmla="*/ 43280 w 298480"/>
                <a:gd name="connsiteY9" fmla="*/ 79904 h 298480"/>
                <a:gd name="connsiteX10" fmla="*/ 52355 w 298480"/>
                <a:gd name="connsiteY10" fmla="*/ 116165 h 298480"/>
                <a:gd name="connsiteX11" fmla="*/ 35616 w 298480"/>
                <a:gd name="connsiteY11" fmla="*/ 135285 h 298480"/>
                <a:gd name="connsiteX12" fmla="*/ 36745 w 298480"/>
                <a:gd name="connsiteY12" fmla="*/ 181952 h 298480"/>
                <a:gd name="connsiteX13" fmla="*/ 3025 w 298480"/>
                <a:gd name="connsiteY13" fmla="*/ 222973 h 298480"/>
                <a:gd name="connsiteX14" fmla="*/ 3872 w 298480"/>
                <a:gd name="connsiteY14" fmla="*/ 224304 h 298480"/>
                <a:gd name="connsiteX15" fmla="*/ 8672 w 298480"/>
                <a:gd name="connsiteY15" fmla="*/ 226119 h 298480"/>
                <a:gd name="connsiteX16" fmla="*/ 50137 w 298480"/>
                <a:gd name="connsiteY16" fmla="*/ 214987 h 298480"/>
                <a:gd name="connsiteX17" fmla="*/ 79259 w 298480"/>
                <a:gd name="connsiteY17" fmla="*/ 203290 h 298480"/>
                <a:gd name="connsiteX18" fmla="*/ 82244 w 298480"/>
                <a:gd name="connsiteY18" fmla="*/ 212284 h 298480"/>
                <a:gd name="connsiteX19" fmla="*/ 68409 w 298480"/>
                <a:gd name="connsiteY19" fmla="*/ 223094 h 298480"/>
                <a:gd name="connsiteX20" fmla="*/ 59414 w 298480"/>
                <a:gd name="connsiteY20" fmla="*/ 227611 h 298480"/>
                <a:gd name="connsiteX21" fmla="*/ 26379 w 298480"/>
                <a:gd name="connsiteY21" fmla="*/ 256129 h 298480"/>
                <a:gd name="connsiteX22" fmla="*/ 36907 w 298480"/>
                <a:gd name="connsiteY22" fmla="*/ 272061 h 298480"/>
                <a:gd name="connsiteX23" fmla="*/ 32389 w 298480"/>
                <a:gd name="connsiteY23" fmla="*/ 282588 h 298480"/>
                <a:gd name="connsiteX24" fmla="*/ 27589 w 298480"/>
                <a:gd name="connsiteY24" fmla="*/ 299408 h 298480"/>
                <a:gd name="connsiteX25" fmla="*/ 33882 w 298480"/>
                <a:gd name="connsiteY25" fmla="*/ 299408 h 298480"/>
                <a:gd name="connsiteX26" fmla="*/ 44086 w 298480"/>
                <a:gd name="connsiteY26" fmla="*/ 288881 h 298480"/>
                <a:gd name="connsiteX27" fmla="*/ 44086 w 298480"/>
                <a:gd name="connsiteY27" fmla="*/ 277184 h 298480"/>
                <a:gd name="connsiteX28" fmla="*/ 63932 w 298480"/>
                <a:gd name="connsiteY28" fmla="*/ 253466 h 298480"/>
                <a:gd name="connsiteX29" fmla="*/ 74741 w 298480"/>
                <a:gd name="connsiteY29" fmla="*/ 230637 h 298480"/>
                <a:gd name="connsiteX30" fmla="*/ 106888 w 298480"/>
                <a:gd name="connsiteY30" fmla="*/ 204499 h 298480"/>
                <a:gd name="connsiteX31" fmla="*/ 112898 w 298480"/>
                <a:gd name="connsiteY31" fmla="*/ 202079 h 298480"/>
                <a:gd name="connsiteX32" fmla="*/ 129436 w 298480"/>
                <a:gd name="connsiteY32" fmla="*/ 182839 h 298480"/>
                <a:gd name="connsiteX33" fmla="*/ 133631 w 298480"/>
                <a:gd name="connsiteY33" fmla="*/ 173845 h 298480"/>
                <a:gd name="connsiteX34" fmla="*/ 139641 w 298480"/>
                <a:gd name="connsiteY34" fmla="*/ 161825 h 298480"/>
                <a:gd name="connsiteX35" fmla="*/ 140528 w 298480"/>
                <a:gd name="connsiteY35" fmla="*/ 151298 h 298480"/>
                <a:gd name="connsiteX36" fmla="*/ 144723 w 298480"/>
                <a:gd name="connsiteY36" fmla="*/ 139882 h 298480"/>
                <a:gd name="connsiteX37" fmla="*/ 168763 w 298480"/>
                <a:gd name="connsiteY37" fmla="*/ 130283 h 298480"/>
                <a:gd name="connsiteX38" fmla="*/ 178080 w 298480"/>
                <a:gd name="connsiteY38" fmla="*/ 130283 h 298480"/>
                <a:gd name="connsiteX39" fmla="*/ 187760 w 298480"/>
                <a:gd name="connsiteY39" fmla="*/ 127540 h 298480"/>
                <a:gd name="connsiteX40" fmla="*/ 192318 w 298480"/>
                <a:gd name="connsiteY40" fmla="*/ 116125 h 298480"/>
                <a:gd name="connsiteX41" fmla="*/ 216318 w 298480"/>
                <a:gd name="connsiteY41" fmla="*/ 105840 h 298480"/>
                <a:gd name="connsiteX42" fmla="*/ 240317 w 298480"/>
                <a:gd name="connsiteY42" fmla="*/ 109268 h 298480"/>
                <a:gd name="connsiteX43" fmla="*/ 250603 w 298480"/>
                <a:gd name="connsiteY43" fmla="*/ 104710 h 298480"/>
                <a:gd name="connsiteX44" fmla="*/ 264317 w 298480"/>
                <a:gd name="connsiteY44" fmla="*/ 109268 h 298480"/>
                <a:gd name="connsiteX45" fmla="*/ 279160 w 298480"/>
                <a:gd name="connsiteY45" fmla="*/ 108139 h 298480"/>
                <a:gd name="connsiteX46" fmla="*/ 296303 w 298480"/>
                <a:gd name="connsiteY46" fmla="*/ 100152 h 298480"/>
                <a:gd name="connsiteX47" fmla="*/ 295173 w 298480"/>
                <a:gd name="connsiteY47" fmla="*/ 67037 h 298480"/>
                <a:gd name="connsiteX48" fmla="*/ 223175 w 298480"/>
                <a:gd name="connsiteY48" fmla="*/ 54453 h 29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8480" h="298480">
                  <a:moveTo>
                    <a:pt x="223175" y="54453"/>
                  </a:moveTo>
                  <a:lnTo>
                    <a:pt x="184897" y="38843"/>
                  </a:lnTo>
                  <a:lnTo>
                    <a:pt x="180541" y="25734"/>
                  </a:lnTo>
                  <a:lnTo>
                    <a:pt x="166625" y="14601"/>
                  </a:lnTo>
                  <a:lnTo>
                    <a:pt x="168521" y="3025"/>
                  </a:lnTo>
                  <a:lnTo>
                    <a:pt x="124757" y="19966"/>
                  </a:lnTo>
                  <a:lnTo>
                    <a:pt x="93497" y="13270"/>
                  </a:lnTo>
                  <a:lnTo>
                    <a:pt x="21257" y="54856"/>
                  </a:lnTo>
                  <a:lnTo>
                    <a:pt x="4679" y="66392"/>
                  </a:lnTo>
                  <a:lnTo>
                    <a:pt x="43280" y="79904"/>
                  </a:lnTo>
                  <a:lnTo>
                    <a:pt x="52355" y="116165"/>
                  </a:lnTo>
                  <a:lnTo>
                    <a:pt x="35616" y="135285"/>
                  </a:lnTo>
                  <a:lnTo>
                    <a:pt x="36745" y="181952"/>
                  </a:lnTo>
                  <a:lnTo>
                    <a:pt x="3025" y="222973"/>
                  </a:lnTo>
                  <a:lnTo>
                    <a:pt x="3872" y="224304"/>
                  </a:lnTo>
                  <a:lnTo>
                    <a:pt x="8672" y="226119"/>
                  </a:lnTo>
                  <a:lnTo>
                    <a:pt x="50137" y="214987"/>
                  </a:lnTo>
                  <a:lnTo>
                    <a:pt x="79259" y="203290"/>
                  </a:lnTo>
                  <a:lnTo>
                    <a:pt x="82244" y="212284"/>
                  </a:lnTo>
                  <a:lnTo>
                    <a:pt x="68409" y="223094"/>
                  </a:lnTo>
                  <a:lnTo>
                    <a:pt x="59414" y="227611"/>
                  </a:lnTo>
                  <a:lnTo>
                    <a:pt x="26379" y="256129"/>
                  </a:lnTo>
                  <a:lnTo>
                    <a:pt x="36907" y="272061"/>
                  </a:lnTo>
                  <a:lnTo>
                    <a:pt x="32389" y="282588"/>
                  </a:lnTo>
                  <a:lnTo>
                    <a:pt x="27589" y="299408"/>
                  </a:lnTo>
                  <a:lnTo>
                    <a:pt x="33882" y="299408"/>
                  </a:lnTo>
                  <a:lnTo>
                    <a:pt x="44086" y="288881"/>
                  </a:lnTo>
                  <a:lnTo>
                    <a:pt x="44086" y="277184"/>
                  </a:lnTo>
                  <a:lnTo>
                    <a:pt x="63932" y="253466"/>
                  </a:lnTo>
                  <a:lnTo>
                    <a:pt x="74741" y="230637"/>
                  </a:lnTo>
                  <a:lnTo>
                    <a:pt x="106888" y="204499"/>
                  </a:lnTo>
                  <a:lnTo>
                    <a:pt x="112898" y="202079"/>
                  </a:lnTo>
                  <a:lnTo>
                    <a:pt x="129436" y="182839"/>
                  </a:lnTo>
                  <a:lnTo>
                    <a:pt x="133631" y="173845"/>
                  </a:lnTo>
                  <a:lnTo>
                    <a:pt x="139641" y="161825"/>
                  </a:lnTo>
                  <a:lnTo>
                    <a:pt x="140528" y="151298"/>
                  </a:lnTo>
                  <a:lnTo>
                    <a:pt x="144723" y="139882"/>
                  </a:lnTo>
                  <a:lnTo>
                    <a:pt x="168763" y="130283"/>
                  </a:lnTo>
                  <a:cubicBezTo>
                    <a:pt x="168763" y="130283"/>
                    <a:pt x="176588" y="130283"/>
                    <a:pt x="178080" y="130283"/>
                  </a:cubicBezTo>
                  <a:cubicBezTo>
                    <a:pt x="179573" y="130283"/>
                    <a:pt x="187760" y="127540"/>
                    <a:pt x="187760" y="127540"/>
                  </a:cubicBezTo>
                  <a:lnTo>
                    <a:pt x="192318" y="116125"/>
                  </a:lnTo>
                  <a:lnTo>
                    <a:pt x="216318" y="105840"/>
                  </a:lnTo>
                  <a:lnTo>
                    <a:pt x="240317" y="109268"/>
                  </a:lnTo>
                  <a:lnTo>
                    <a:pt x="250603" y="104710"/>
                  </a:lnTo>
                  <a:lnTo>
                    <a:pt x="264317" y="109268"/>
                  </a:lnTo>
                  <a:lnTo>
                    <a:pt x="279160" y="108139"/>
                  </a:lnTo>
                  <a:lnTo>
                    <a:pt x="296303" y="100152"/>
                  </a:lnTo>
                  <a:lnTo>
                    <a:pt x="295173" y="67037"/>
                  </a:lnTo>
                  <a:lnTo>
                    <a:pt x="223175" y="5445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413" name="Forme libre : forme 1522">
              <a:extLst>
                <a:ext uri="{FF2B5EF4-FFF2-40B4-BE49-F238E27FC236}">
                  <a16:creationId xmlns:a16="http://schemas.microsoft.com/office/drawing/2014/main" id="{1C0B1476-7839-4F01-BFD3-18A16FC30769}"/>
                </a:ext>
              </a:extLst>
            </p:cNvPr>
            <p:cNvSpPr/>
            <p:nvPr/>
          </p:nvSpPr>
          <p:spPr>
            <a:xfrm>
              <a:off x="6626084" y="4975897"/>
              <a:ext cx="36302" cy="28235"/>
            </a:xfrm>
            <a:custGeom>
              <a:avLst/>
              <a:gdLst>
                <a:gd name="connsiteX0" fmla="*/ 33599 w 36301"/>
                <a:gd name="connsiteY0" fmla="*/ 17586 h 28234"/>
                <a:gd name="connsiteX1" fmla="*/ 29162 w 36301"/>
                <a:gd name="connsiteY1" fmla="*/ 10205 h 28234"/>
                <a:gd name="connsiteX2" fmla="*/ 3025 w 36301"/>
                <a:gd name="connsiteY2" fmla="*/ 3025 h 28234"/>
                <a:gd name="connsiteX3" fmla="*/ 4356 w 36301"/>
                <a:gd name="connsiteY3" fmla="*/ 13754 h 28234"/>
                <a:gd name="connsiteX4" fmla="*/ 26258 w 36301"/>
                <a:gd name="connsiteY4" fmla="*/ 26420 h 2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 h="28234">
                  <a:moveTo>
                    <a:pt x="33599" y="17586"/>
                  </a:moveTo>
                  <a:lnTo>
                    <a:pt x="29162" y="10205"/>
                  </a:lnTo>
                  <a:lnTo>
                    <a:pt x="3025" y="3025"/>
                  </a:lnTo>
                  <a:lnTo>
                    <a:pt x="4356" y="13754"/>
                  </a:lnTo>
                  <a:lnTo>
                    <a:pt x="26258" y="264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414" name="Forme libre : forme 1523">
              <a:extLst>
                <a:ext uri="{FF2B5EF4-FFF2-40B4-BE49-F238E27FC236}">
                  <a16:creationId xmlns:a16="http://schemas.microsoft.com/office/drawing/2014/main" id="{C135B437-A96D-444F-A4E5-AA583A55ACFD}"/>
                </a:ext>
              </a:extLst>
            </p:cNvPr>
            <p:cNvSpPr/>
            <p:nvPr/>
          </p:nvSpPr>
          <p:spPr>
            <a:xfrm>
              <a:off x="7173797" y="3291013"/>
              <a:ext cx="790571" cy="1064850"/>
            </a:xfrm>
            <a:custGeom>
              <a:avLst/>
              <a:gdLst>
                <a:gd name="connsiteX0" fmla="*/ 106203 w 790570"/>
                <a:gd name="connsiteY0" fmla="*/ 210187 h 1064850"/>
                <a:gd name="connsiteX1" fmla="*/ 120481 w 790570"/>
                <a:gd name="connsiteY1" fmla="*/ 212486 h 1064850"/>
                <a:gd name="connsiteX2" fmla="*/ 117456 w 790570"/>
                <a:gd name="connsiteY2" fmla="*/ 219505 h 1064850"/>
                <a:gd name="connsiteX3" fmla="*/ 117779 w 790570"/>
                <a:gd name="connsiteY3" fmla="*/ 219464 h 1064850"/>
                <a:gd name="connsiteX4" fmla="*/ 122659 w 790570"/>
                <a:gd name="connsiteY4" fmla="*/ 279443 h 1064850"/>
                <a:gd name="connsiteX5" fmla="*/ 111083 w 790570"/>
                <a:gd name="connsiteY5" fmla="*/ 295012 h 1064850"/>
                <a:gd name="connsiteX6" fmla="*/ 107090 w 790570"/>
                <a:gd name="connsiteY6" fmla="*/ 321593 h 1064850"/>
                <a:gd name="connsiteX7" fmla="*/ 83736 w 790570"/>
                <a:gd name="connsiteY7" fmla="*/ 324497 h 1064850"/>
                <a:gd name="connsiteX8" fmla="*/ 82768 w 790570"/>
                <a:gd name="connsiteY8" fmla="*/ 332403 h 1064850"/>
                <a:gd name="connsiteX9" fmla="*/ 107453 w 790570"/>
                <a:gd name="connsiteY9" fmla="*/ 344544 h 1064850"/>
                <a:gd name="connsiteX10" fmla="*/ 103460 w 790570"/>
                <a:gd name="connsiteY10" fmla="*/ 383750 h 1064850"/>
                <a:gd name="connsiteX11" fmla="*/ 82243 w 790570"/>
                <a:gd name="connsiteY11" fmla="*/ 396496 h 1064850"/>
                <a:gd name="connsiteX12" fmla="*/ 78210 w 790570"/>
                <a:gd name="connsiteY12" fmla="*/ 424286 h 1064850"/>
                <a:gd name="connsiteX13" fmla="*/ 32672 w 790570"/>
                <a:gd name="connsiteY13" fmla="*/ 435298 h 1064850"/>
                <a:gd name="connsiteX14" fmla="*/ 15368 w 790570"/>
                <a:gd name="connsiteY14" fmla="*/ 425214 h 1064850"/>
                <a:gd name="connsiteX15" fmla="*/ 9237 w 790570"/>
                <a:gd name="connsiteY15" fmla="*/ 431668 h 1064850"/>
                <a:gd name="connsiteX16" fmla="*/ 35334 w 790570"/>
                <a:gd name="connsiteY16" fmla="*/ 470228 h 1064850"/>
                <a:gd name="connsiteX17" fmla="*/ 6776 w 790570"/>
                <a:gd name="connsiteY17" fmla="*/ 535975 h 1064850"/>
                <a:gd name="connsiteX18" fmla="*/ 11697 w 790570"/>
                <a:gd name="connsiteY18" fmla="*/ 560499 h 1064850"/>
                <a:gd name="connsiteX19" fmla="*/ 3025 w 790570"/>
                <a:gd name="connsiteY19" fmla="*/ 577157 h 1064850"/>
                <a:gd name="connsiteX20" fmla="*/ 18958 w 790570"/>
                <a:gd name="connsiteY20" fmla="*/ 602770 h 1064850"/>
                <a:gd name="connsiteX21" fmla="*/ 33680 w 790570"/>
                <a:gd name="connsiteY21" fmla="*/ 620558 h 1064850"/>
                <a:gd name="connsiteX22" fmla="*/ 24806 w 790570"/>
                <a:gd name="connsiteY22" fmla="*/ 651576 h 1064850"/>
                <a:gd name="connsiteX23" fmla="*/ 11980 w 790570"/>
                <a:gd name="connsiteY23" fmla="*/ 667145 h 1064850"/>
                <a:gd name="connsiteX24" fmla="*/ 15368 w 790570"/>
                <a:gd name="connsiteY24" fmla="*/ 684893 h 1064850"/>
                <a:gd name="connsiteX25" fmla="*/ 40981 w 790570"/>
                <a:gd name="connsiteY25" fmla="*/ 714862 h 1064850"/>
                <a:gd name="connsiteX26" fmla="*/ 26742 w 790570"/>
                <a:gd name="connsiteY26" fmla="*/ 757133 h 1064850"/>
                <a:gd name="connsiteX27" fmla="*/ 35898 w 790570"/>
                <a:gd name="connsiteY27" fmla="*/ 757980 h 1064850"/>
                <a:gd name="connsiteX28" fmla="*/ 59373 w 790570"/>
                <a:gd name="connsiteY28" fmla="*/ 795572 h 1064850"/>
                <a:gd name="connsiteX29" fmla="*/ 102693 w 790570"/>
                <a:gd name="connsiteY29" fmla="*/ 804244 h 1064850"/>
                <a:gd name="connsiteX30" fmla="*/ 198853 w 790570"/>
                <a:gd name="connsiteY30" fmla="*/ 830099 h 1064850"/>
                <a:gd name="connsiteX31" fmla="*/ 181751 w 790570"/>
                <a:gd name="connsiteY31" fmla="*/ 866966 h 1064850"/>
                <a:gd name="connsiteX32" fmla="*/ 151056 w 790570"/>
                <a:gd name="connsiteY32" fmla="*/ 894071 h 1064850"/>
                <a:gd name="connsiteX33" fmla="*/ 133873 w 790570"/>
                <a:gd name="connsiteY33" fmla="*/ 983535 h 1064850"/>
                <a:gd name="connsiteX34" fmla="*/ 125443 w 790570"/>
                <a:gd name="connsiteY34" fmla="*/ 1011326 h 1064850"/>
                <a:gd name="connsiteX35" fmla="*/ 130727 w 790570"/>
                <a:gd name="connsiteY35" fmla="*/ 1021893 h 1064850"/>
                <a:gd name="connsiteX36" fmla="*/ 206315 w 790570"/>
                <a:gd name="connsiteY36" fmla="*/ 1018989 h 1064850"/>
                <a:gd name="connsiteX37" fmla="*/ 199175 w 790570"/>
                <a:gd name="connsiteY37" fmla="*/ 999305 h 1064850"/>
                <a:gd name="connsiteX38" fmla="*/ 228176 w 790570"/>
                <a:gd name="connsiteY38" fmla="*/ 995877 h 1064850"/>
                <a:gd name="connsiteX39" fmla="*/ 249473 w 790570"/>
                <a:gd name="connsiteY39" fmla="*/ 1006001 h 1064850"/>
                <a:gd name="connsiteX40" fmla="*/ 289768 w 790570"/>
                <a:gd name="connsiteY40" fmla="*/ 1020038 h 1064850"/>
                <a:gd name="connsiteX41" fmla="*/ 312275 w 790570"/>
                <a:gd name="connsiteY41" fmla="*/ 1033348 h 1064850"/>
                <a:gd name="connsiteX42" fmla="*/ 336477 w 790570"/>
                <a:gd name="connsiteY42" fmla="*/ 1025645 h 1064850"/>
                <a:gd name="connsiteX43" fmla="*/ 377377 w 790570"/>
                <a:gd name="connsiteY43" fmla="*/ 1065496 h 1064850"/>
                <a:gd name="connsiteX44" fmla="*/ 389679 w 790570"/>
                <a:gd name="connsiteY44" fmla="*/ 1065496 h 1064850"/>
                <a:gd name="connsiteX45" fmla="*/ 393268 w 790570"/>
                <a:gd name="connsiteY45" fmla="*/ 1034155 h 1064850"/>
                <a:gd name="connsiteX46" fmla="*/ 447116 w 790570"/>
                <a:gd name="connsiteY46" fmla="*/ 1036091 h 1064850"/>
                <a:gd name="connsiteX47" fmla="*/ 463291 w 790570"/>
                <a:gd name="connsiteY47" fmla="*/ 1050894 h 1064850"/>
                <a:gd name="connsiteX48" fmla="*/ 520607 w 790570"/>
                <a:gd name="connsiteY48" fmla="*/ 1020078 h 1064850"/>
                <a:gd name="connsiteX49" fmla="*/ 558280 w 790570"/>
                <a:gd name="connsiteY49" fmla="*/ 1021974 h 1064850"/>
                <a:gd name="connsiteX50" fmla="*/ 573971 w 790570"/>
                <a:gd name="connsiteY50" fmla="*/ 1008462 h 1064850"/>
                <a:gd name="connsiteX51" fmla="*/ 622010 w 790570"/>
                <a:gd name="connsiteY51" fmla="*/ 1012052 h 1064850"/>
                <a:gd name="connsiteX52" fmla="*/ 627778 w 790570"/>
                <a:gd name="connsiteY52" fmla="*/ 1012495 h 1064850"/>
                <a:gd name="connsiteX53" fmla="*/ 633868 w 790570"/>
                <a:gd name="connsiteY53" fmla="*/ 1032018 h 1064850"/>
                <a:gd name="connsiteX54" fmla="*/ 637297 w 790570"/>
                <a:gd name="connsiteY54" fmla="*/ 1035043 h 1064850"/>
                <a:gd name="connsiteX55" fmla="*/ 644840 w 790570"/>
                <a:gd name="connsiteY55" fmla="*/ 1023224 h 1064850"/>
                <a:gd name="connsiteX56" fmla="*/ 631166 w 790570"/>
                <a:gd name="connsiteY56" fmla="*/ 988415 h 1064850"/>
                <a:gd name="connsiteX57" fmla="*/ 605876 w 790570"/>
                <a:gd name="connsiteY57" fmla="*/ 959011 h 1064850"/>
                <a:gd name="connsiteX58" fmla="*/ 635361 w 790570"/>
                <a:gd name="connsiteY58" fmla="*/ 916981 h 1064850"/>
                <a:gd name="connsiteX59" fmla="*/ 668314 w 790570"/>
                <a:gd name="connsiteY59" fmla="*/ 907382 h 1064850"/>
                <a:gd name="connsiteX60" fmla="*/ 666701 w 790570"/>
                <a:gd name="connsiteY60" fmla="*/ 881244 h 1064850"/>
                <a:gd name="connsiteX61" fmla="*/ 700381 w 790570"/>
                <a:gd name="connsiteY61" fmla="*/ 877049 h 1064850"/>
                <a:gd name="connsiteX62" fmla="*/ 702438 w 790570"/>
                <a:gd name="connsiteY62" fmla="*/ 852526 h 1064850"/>
                <a:gd name="connsiteX63" fmla="*/ 650970 w 790570"/>
                <a:gd name="connsiteY63" fmla="*/ 820096 h 1064850"/>
                <a:gd name="connsiteX64" fmla="*/ 622574 w 790570"/>
                <a:gd name="connsiteY64" fmla="*/ 790248 h 1064850"/>
                <a:gd name="connsiteX65" fmla="*/ 600753 w 790570"/>
                <a:gd name="connsiteY65" fmla="*/ 785892 h 1064850"/>
                <a:gd name="connsiteX66" fmla="*/ 568929 w 790570"/>
                <a:gd name="connsiteY66" fmla="*/ 721638 h 1064850"/>
                <a:gd name="connsiteX67" fmla="*/ 575342 w 790570"/>
                <a:gd name="connsiteY67" fmla="*/ 698969 h 1064850"/>
                <a:gd name="connsiteX68" fmla="*/ 548317 w 790570"/>
                <a:gd name="connsiteY68" fmla="*/ 688523 h 1064850"/>
                <a:gd name="connsiteX69" fmla="*/ 525770 w 790570"/>
                <a:gd name="connsiteY69" fmla="*/ 650970 h 1064850"/>
                <a:gd name="connsiteX70" fmla="*/ 543598 w 790570"/>
                <a:gd name="connsiteY70" fmla="*/ 622292 h 1064850"/>
                <a:gd name="connsiteX71" fmla="*/ 568162 w 790570"/>
                <a:gd name="connsiteY71" fmla="*/ 648510 h 1064850"/>
                <a:gd name="connsiteX72" fmla="*/ 600955 w 790570"/>
                <a:gd name="connsiteY72" fmla="*/ 616645 h 1064850"/>
                <a:gd name="connsiteX73" fmla="*/ 616484 w 790570"/>
                <a:gd name="connsiteY73" fmla="*/ 620517 h 1064850"/>
                <a:gd name="connsiteX74" fmla="*/ 661337 w 790570"/>
                <a:gd name="connsiteY74" fmla="*/ 594743 h 1064850"/>
                <a:gd name="connsiteX75" fmla="*/ 730592 w 790570"/>
                <a:gd name="connsiteY75" fmla="*/ 555618 h 1064850"/>
                <a:gd name="connsiteX76" fmla="*/ 725510 w 790570"/>
                <a:gd name="connsiteY76" fmla="*/ 534200 h 1064850"/>
                <a:gd name="connsiteX77" fmla="*/ 757092 w 790570"/>
                <a:gd name="connsiteY77" fmla="*/ 526778 h 1064850"/>
                <a:gd name="connsiteX78" fmla="*/ 771048 w 790570"/>
                <a:gd name="connsiteY78" fmla="*/ 548640 h 1064850"/>
                <a:gd name="connsiteX79" fmla="*/ 790167 w 790570"/>
                <a:gd name="connsiteY79" fmla="*/ 496729 h 1064850"/>
                <a:gd name="connsiteX80" fmla="*/ 781132 w 790570"/>
                <a:gd name="connsiteY80" fmla="*/ 477811 h 1064850"/>
                <a:gd name="connsiteX81" fmla="*/ 761489 w 790570"/>
                <a:gd name="connsiteY81" fmla="*/ 457119 h 1064850"/>
                <a:gd name="connsiteX82" fmla="*/ 751526 w 790570"/>
                <a:gd name="connsiteY82" fmla="*/ 429611 h 1064850"/>
                <a:gd name="connsiteX83" fmla="*/ 756084 w 790570"/>
                <a:gd name="connsiteY83" fmla="*/ 388953 h 1064850"/>
                <a:gd name="connsiteX84" fmla="*/ 736521 w 790570"/>
                <a:gd name="connsiteY84" fmla="*/ 337445 h 1064850"/>
                <a:gd name="connsiteX85" fmla="*/ 742531 w 790570"/>
                <a:gd name="connsiteY85" fmla="*/ 314373 h 1064850"/>
                <a:gd name="connsiteX86" fmla="*/ 707682 w 790570"/>
                <a:gd name="connsiteY86" fmla="*/ 282992 h 1064850"/>
                <a:gd name="connsiteX87" fmla="*/ 709013 w 790570"/>
                <a:gd name="connsiteY87" fmla="*/ 262945 h 1064850"/>
                <a:gd name="connsiteX88" fmla="*/ 719379 w 790570"/>
                <a:gd name="connsiteY88" fmla="*/ 214059 h 1064850"/>
                <a:gd name="connsiteX89" fmla="*/ 702963 w 790570"/>
                <a:gd name="connsiteY89" fmla="*/ 157187 h 1064850"/>
                <a:gd name="connsiteX90" fmla="*/ 695944 w 790570"/>
                <a:gd name="connsiteY90" fmla="*/ 117456 h 1064850"/>
                <a:gd name="connsiteX91" fmla="*/ 690418 w 790570"/>
                <a:gd name="connsiteY91" fmla="*/ 115641 h 1064850"/>
                <a:gd name="connsiteX92" fmla="*/ 681585 w 790570"/>
                <a:gd name="connsiteY92" fmla="*/ 117981 h 1064850"/>
                <a:gd name="connsiteX93" fmla="*/ 675978 w 790570"/>
                <a:gd name="connsiteY93" fmla="*/ 117093 h 1064850"/>
                <a:gd name="connsiteX94" fmla="*/ 669525 w 790570"/>
                <a:gd name="connsiteY94" fmla="*/ 111809 h 1064850"/>
                <a:gd name="connsiteX95" fmla="*/ 670130 w 790570"/>
                <a:gd name="connsiteY95" fmla="*/ 102694 h 1064850"/>
                <a:gd name="connsiteX96" fmla="*/ 666016 w 790570"/>
                <a:gd name="connsiteY96" fmla="*/ 96522 h 1064850"/>
                <a:gd name="connsiteX97" fmla="*/ 657182 w 790570"/>
                <a:gd name="connsiteY97" fmla="*/ 93578 h 1064850"/>
                <a:gd name="connsiteX98" fmla="*/ 641008 w 790570"/>
                <a:gd name="connsiteY98" fmla="*/ 103581 h 1064850"/>
                <a:gd name="connsiteX99" fmla="*/ 608941 w 790570"/>
                <a:gd name="connsiteY99" fmla="*/ 74459 h 1064850"/>
                <a:gd name="connsiteX100" fmla="*/ 608054 w 790570"/>
                <a:gd name="connsiteY100" fmla="*/ 65343 h 1064850"/>
                <a:gd name="connsiteX101" fmla="*/ 605392 w 790570"/>
                <a:gd name="connsiteY101" fmla="*/ 62681 h 1064850"/>
                <a:gd name="connsiteX102" fmla="*/ 597446 w 790570"/>
                <a:gd name="connsiteY102" fmla="*/ 60342 h 1064850"/>
                <a:gd name="connsiteX103" fmla="*/ 588047 w 790570"/>
                <a:gd name="connsiteY103" fmla="*/ 67118 h 1064850"/>
                <a:gd name="connsiteX104" fmla="*/ 564814 w 790570"/>
                <a:gd name="connsiteY104" fmla="*/ 67118 h 1064850"/>
                <a:gd name="connsiteX105" fmla="*/ 568929 w 790570"/>
                <a:gd name="connsiteY105" fmla="*/ 60947 h 1064850"/>
                <a:gd name="connsiteX106" fmla="*/ 572760 w 790570"/>
                <a:gd name="connsiteY106" fmla="*/ 58890 h 1064850"/>
                <a:gd name="connsiteX107" fmla="*/ 590710 w 790570"/>
                <a:gd name="connsiteY107" fmla="*/ 59777 h 1064850"/>
                <a:gd name="connsiteX108" fmla="*/ 592767 w 790570"/>
                <a:gd name="connsiteY108" fmla="*/ 54775 h 1064850"/>
                <a:gd name="connsiteX109" fmla="*/ 559530 w 790570"/>
                <a:gd name="connsiteY109" fmla="*/ 53001 h 1064850"/>
                <a:gd name="connsiteX110" fmla="*/ 547470 w 790570"/>
                <a:gd name="connsiteY110" fmla="*/ 77726 h 1064850"/>
                <a:gd name="connsiteX111" fmla="*/ 537185 w 790570"/>
                <a:gd name="connsiteY111" fmla="*/ 84180 h 1064850"/>
                <a:gd name="connsiteX112" fmla="*/ 524519 w 790570"/>
                <a:gd name="connsiteY112" fmla="*/ 98015 h 1064850"/>
                <a:gd name="connsiteX113" fmla="*/ 491566 w 790570"/>
                <a:gd name="connsiteY113" fmla="*/ 100354 h 1064850"/>
                <a:gd name="connsiteX114" fmla="*/ 474504 w 790570"/>
                <a:gd name="connsiteY114" fmla="*/ 130928 h 1064850"/>
                <a:gd name="connsiteX115" fmla="*/ 462726 w 790570"/>
                <a:gd name="connsiteY115" fmla="*/ 130323 h 1064850"/>
                <a:gd name="connsiteX116" fmla="*/ 450061 w 790570"/>
                <a:gd name="connsiteY116" fmla="*/ 120038 h 1064850"/>
                <a:gd name="connsiteX117" fmla="*/ 440662 w 790570"/>
                <a:gd name="connsiteY117" fmla="*/ 119433 h 1064850"/>
                <a:gd name="connsiteX118" fmla="*/ 428602 w 790570"/>
                <a:gd name="connsiteY118" fmla="*/ 127943 h 1064850"/>
                <a:gd name="connsiteX119" fmla="*/ 415372 w 790570"/>
                <a:gd name="connsiteY119" fmla="*/ 116771 h 1064850"/>
                <a:gd name="connsiteX120" fmla="*/ 441832 w 790570"/>
                <a:gd name="connsiteY120" fmla="*/ 96482 h 1064850"/>
                <a:gd name="connsiteX121" fmla="*/ 440380 w 790570"/>
                <a:gd name="connsiteY121" fmla="*/ 70909 h 1064850"/>
                <a:gd name="connsiteX122" fmla="*/ 426868 w 790570"/>
                <a:gd name="connsiteY122" fmla="*/ 70627 h 1064850"/>
                <a:gd name="connsiteX123" fmla="*/ 414202 w 790570"/>
                <a:gd name="connsiteY123" fmla="*/ 79460 h 1064850"/>
                <a:gd name="connsiteX124" fmla="*/ 379191 w 790570"/>
                <a:gd name="connsiteY124" fmla="*/ 61229 h 1064850"/>
                <a:gd name="connsiteX125" fmla="*/ 363622 w 790570"/>
                <a:gd name="connsiteY125" fmla="*/ 73572 h 1064850"/>
                <a:gd name="connsiteX126" fmla="*/ 369229 w 790570"/>
                <a:gd name="connsiteY126" fmla="*/ 60624 h 1064850"/>
                <a:gd name="connsiteX127" fmla="*/ 367454 w 790570"/>
                <a:gd name="connsiteY127" fmla="*/ 56510 h 1064850"/>
                <a:gd name="connsiteX128" fmla="*/ 344826 w 790570"/>
                <a:gd name="connsiteY128" fmla="*/ 54735 h 1064850"/>
                <a:gd name="connsiteX129" fmla="*/ 355111 w 790570"/>
                <a:gd name="connsiteY129" fmla="*/ 44732 h 1064850"/>
                <a:gd name="connsiteX130" fmla="*/ 355999 w 790570"/>
                <a:gd name="connsiteY130" fmla="*/ 30009 h 1064850"/>
                <a:gd name="connsiteX131" fmla="*/ 353821 w 790570"/>
                <a:gd name="connsiteY131" fmla="*/ 22870 h 1064850"/>
                <a:gd name="connsiteX132" fmla="*/ 336315 w 790570"/>
                <a:gd name="connsiteY132" fmla="*/ 20047 h 1064850"/>
                <a:gd name="connsiteX133" fmla="*/ 326998 w 790570"/>
                <a:gd name="connsiteY133" fmla="*/ 14158 h 1064850"/>
                <a:gd name="connsiteX134" fmla="*/ 300457 w 790570"/>
                <a:gd name="connsiteY134" fmla="*/ 22184 h 1064850"/>
                <a:gd name="connsiteX135" fmla="*/ 287873 w 790570"/>
                <a:gd name="connsiteY135" fmla="*/ 13714 h 1064850"/>
                <a:gd name="connsiteX136" fmla="*/ 243827 w 790570"/>
                <a:gd name="connsiteY136" fmla="*/ 3025 h 1064850"/>
                <a:gd name="connsiteX137" fmla="*/ 243867 w 790570"/>
                <a:gd name="connsiteY137" fmla="*/ 4518 h 1064850"/>
                <a:gd name="connsiteX138" fmla="*/ 247860 w 790570"/>
                <a:gd name="connsiteY138" fmla="*/ 15368 h 1064850"/>
                <a:gd name="connsiteX139" fmla="*/ 255846 w 790570"/>
                <a:gd name="connsiteY139" fmla="*/ 23354 h 1064850"/>
                <a:gd name="connsiteX140" fmla="*/ 257541 w 790570"/>
                <a:gd name="connsiteY140" fmla="*/ 32510 h 1064850"/>
                <a:gd name="connsiteX141" fmla="*/ 271819 w 790570"/>
                <a:gd name="connsiteY141" fmla="*/ 53646 h 1064850"/>
                <a:gd name="connsiteX142" fmla="*/ 262098 w 790570"/>
                <a:gd name="connsiteY142" fmla="*/ 65061 h 1064850"/>
                <a:gd name="connsiteX143" fmla="*/ 246085 w 790570"/>
                <a:gd name="connsiteY143" fmla="*/ 66190 h 1064850"/>
                <a:gd name="connsiteX144" fmla="*/ 239793 w 790570"/>
                <a:gd name="connsiteY144" fmla="*/ 76476 h 1064850"/>
                <a:gd name="connsiteX145" fmla="*/ 240358 w 790570"/>
                <a:gd name="connsiteY145" fmla="*/ 83333 h 1064850"/>
                <a:gd name="connsiteX146" fmla="*/ 264922 w 790570"/>
                <a:gd name="connsiteY146" fmla="*/ 82203 h 1064850"/>
                <a:gd name="connsiteX147" fmla="*/ 255766 w 790570"/>
                <a:gd name="connsiteY147" fmla="*/ 90190 h 1064850"/>
                <a:gd name="connsiteX148" fmla="*/ 257460 w 790570"/>
                <a:gd name="connsiteY148" fmla="*/ 103904 h 1064850"/>
                <a:gd name="connsiteX149" fmla="*/ 267181 w 790570"/>
                <a:gd name="connsiteY149" fmla="*/ 104468 h 1064850"/>
                <a:gd name="connsiteX150" fmla="*/ 270609 w 790570"/>
                <a:gd name="connsiteY150" fmla="*/ 110196 h 1064850"/>
                <a:gd name="connsiteX151" fmla="*/ 269480 w 790570"/>
                <a:gd name="connsiteY151" fmla="*/ 118182 h 1064850"/>
                <a:gd name="connsiteX152" fmla="*/ 257500 w 790570"/>
                <a:gd name="connsiteY152" fmla="*/ 116488 h 1064850"/>
                <a:gd name="connsiteX153" fmla="*/ 267221 w 790570"/>
                <a:gd name="connsiteY153" fmla="*/ 137059 h 1064850"/>
                <a:gd name="connsiteX154" fmla="*/ 280370 w 790570"/>
                <a:gd name="connsiteY154" fmla="*/ 138189 h 1064850"/>
                <a:gd name="connsiteX155" fmla="*/ 275812 w 790570"/>
                <a:gd name="connsiteY155" fmla="*/ 145046 h 1064850"/>
                <a:gd name="connsiteX156" fmla="*/ 254677 w 790570"/>
                <a:gd name="connsiteY156" fmla="*/ 146740 h 1064850"/>
                <a:gd name="connsiteX157" fmla="*/ 245521 w 790570"/>
                <a:gd name="connsiteY157" fmla="*/ 138753 h 1064850"/>
                <a:gd name="connsiteX158" fmla="*/ 238099 w 790570"/>
                <a:gd name="connsiteY158" fmla="*/ 138753 h 1064850"/>
                <a:gd name="connsiteX159" fmla="*/ 225514 w 790570"/>
                <a:gd name="connsiteY159" fmla="*/ 161018 h 1064850"/>
                <a:gd name="connsiteX160" fmla="*/ 227208 w 790570"/>
                <a:gd name="connsiteY160" fmla="*/ 175297 h 1064850"/>
                <a:gd name="connsiteX161" fmla="*/ 228338 w 790570"/>
                <a:gd name="connsiteY161" fmla="*/ 183283 h 1064850"/>
                <a:gd name="connsiteX162" fmla="*/ 219182 w 790570"/>
                <a:gd name="connsiteY162" fmla="*/ 181589 h 1064850"/>
                <a:gd name="connsiteX163" fmla="*/ 209461 w 790570"/>
                <a:gd name="connsiteY163" fmla="*/ 174168 h 1064850"/>
                <a:gd name="connsiteX164" fmla="*/ 205468 w 790570"/>
                <a:gd name="connsiteY164" fmla="*/ 186147 h 1064850"/>
                <a:gd name="connsiteX165" fmla="*/ 210590 w 790570"/>
                <a:gd name="connsiteY165" fmla="*/ 189011 h 1064850"/>
                <a:gd name="connsiteX166" fmla="*/ 210590 w 790570"/>
                <a:gd name="connsiteY166" fmla="*/ 196473 h 1064850"/>
                <a:gd name="connsiteX167" fmla="*/ 203169 w 790570"/>
                <a:gd name="connsiteY167" fmla="*/ 205024 h 1064850"/>
                <a:gd name="connsiteX168" fmla="*/ 192883 w 790570"/>
                <a:gd name="connsiteY168" fmla="*/ 197038 h 1064850"/>
                <a:gd name="connsiteX169" fmla="*/ 198006 w 790570"/>
                <a:gd name="connsiteY169" fmla="*/ 186752 h 1064850"/>
                <a:gd name="connsiteX170" fmla="*/ 186591 w 790570"/>
                <a:gd name="connsiteY170" fmla="*/ 162753 h 1064850"/>
                <a:gd name="connsiteX171" fmla="*/ 144319 w 790570"/>
                <a:gd name="connsiteY171" fmla="*/ 163318 h 1064850"/>
                <a:gd name="connsiteX172" fmla="*/ 134599 w 790570"/>
                <a:gd name="connsiteY172" fmla="*/ 161018 h 1064850"/>
                <a:gd name="connsiteX173" fmla="*/ 108905 w 790570"/>
                <a:gd name="connsiteY173" fmla="*/ 174168 h 1064850"/>
                <a:gd name="connsiteX174" fmla="*/ 109470 w 790570"/>
                <a:gd name="connsiteY174" fmla="*/ 183324 h 1064850"/>
                <a:gd name="connsiteX175" fmla="*/ 102613 w 790570"/>
                <a:gd name="connsiteY175" fmla="*/ 190181 h 1064850"/>
                <a:gd name="connsiteX176" fmla="*/ 106203 w 790570"/>
                <a:gd name="connsiteY176" fmla="*/ 210187 h 10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790570" h="1064850">
                  <a:moveTo>
                    <a:pt x="106203" y="210187"/>
                  </a:moveTo>
                  <a:lnTo>
                    <a:pt x="120481" y="212486"/>
                  </a:lnTo>
                  <a:lnTo>
                    <a:pt x="117456" y="219505"/>
                  </a:lnTo>
                  <a:lnTo>
                    <a:pt x="117779" y="219464"/>
                  </a:lnTo>
                  <a:lnTo>
                    <a:pt x="122659" y="279443"/>
                  </a:lnTo>
                  <a:lnTo>
                    <a:pt x="111083" y="295012"/>
                  </a:lnTo>
                  <a:lnTo>
                    <a:pt x="107090" y="321593"/>
                  </a:lnTo>
                  <a:lnTo>
                    <a:pt x="83736" y="324497"/>
                  </a:lnTo>
                  <a:lnTo>
                    <a:pt x="82768" y="332403"/>
                  </a:lnTo>
                  <a:lnTo>
                    <a:pt x="107453" y="344544"/>
                  </a:lnTo>
                  <a:lnTo>
                    <a:pt x="103460" y="383750"/>
                  </a:lnTo>
                  <a:lnTo>
                    <a:pt x="82243" y="396496"/>
                  </a:lnTo>
                  <a:lnTo>
                    <a:pt x="78210" y="424286"/>
                  </a:lnTo>
                  <a:lnTo>
                    <a:pt x="32672" y="435298"/>
                  </a:lnTo>
                  <a:lnTo>
                    <a:pt x="15368" y="425214"/>
                  </a:lnTo>
                  <a:lnTo>
                    <a:pt x="9237" y="431668"/>
                  </a:lnTo>
                  <a:lnTo>
                    <a:pt x="35334" y="470228"/>
                  </a:lnTo>
                  <a:lnTo>
                    <a:pt x="6776" y="535975"/>
                  </a:lnTo>
                  <a:lnTo>
                    <a:pt x="11697" y="560499"/>
                  </a:lnTo>
                  <a:lnTo>
                    <a:pt x="3025" y="577157"/>
                  </a:lnTo>
                  <a:lnTo>
                    <a:pt x="18958" y="602770"/>
                  </a:lnTo>
                  <a:lnTo>
                    <a:pt x="33680" y="620558"/>
                  </a:lnTo>
                  <a:lnTo>
                    <a:pt x="24806" y="651576"/>
                  </a:lnTo>
                  <a:lnTo>
                    <a:pt x="11980" y="667145"/>
                  </a:lnTo>
                  <a:lnTo>
                    <a:pt x="15368" y="684893"/>
                  </a:lnTo>
                  <a:lnTo>
                    <a:pt x="40981" y="714862"/>
                  </a:lnTo>
                  <a:lnTo>
                    <a:pt x="26742" y="757133"/>
                  </a:lnTo>
                  <a:lnTo>
                    <a:pt x="35898" y="757980"/>
                  </a:lnTo>
                  <a:lnTo>
                    <a:pt x="59373" y="795572"/>
                  </a:lnTo>
                  <a:lnTo>
                    <a:pt x="102693" y="804244"/>
                  </a:lnTo>
                  <a:lnTo>
                    <a:pt x="198853" y="830099"/>
                  </a:lnTo>
                  <a:lnTo>
                    <a:pt x="181751" y="866966"/>
                  </a:lnTo>
                  <a:lnTo>
                    <a:pt x="151056" y="894071"/>
                  </a:lnTo>
                  <a:lnTo>
                    <a:pt x="133873" y="983535"/>
                  </a:lnTo>
                  <a:lnTo>
                    <a:pt x="125443" y="1011326"/>
                  </a:lnTo>
                  <a:lnTo>
                    <a:pt x="130727" y="1021893"/>
                  </a:lnTo>
                  <a:lnTo>
                    <a:pt x="206315" y="1018989"/>
                  </a:lnTo>
                  <a:lnTo>
                    <a:pt x="199175" y="999305"/>
                  </a:lnTo>
                  <a:lnTo>
                    <a:pt x="228176" y="995877"/>
                  </a:lnTo>
                  <a:lnTo>
                    <a:pt x="249473" y="1006001"/>
                  </a:lnTo>
                  <a:lnTo>
                    <a:pt x="289768" y="1020038"/>
                  </a:lnTo>
                  <a:lnTo>
                    <a:pt x="312275" y="1033348"/>
                  </a:lnTo>
                  <a:lnTo>
                    <a:pt x="336477" y="1025645"/>
                  </a:lnTo>
                  <a:lnTo>
                    <a:pt x="377377" y="1065496"/>
                  </a:lnTo>
                  <a:lnTo>
                    <a:pt x="389679" y="1065496"/>
                  </a:lnTo>
                  <a:lnTo>
                    <a:pt x="393268" y="1034155"/>
                  </a:lnTo>
                  <a:lnTo>
                    <a:pt x="447116" y="1036091"/>
                  </a:lnTo>
                  <a:lnTo>
                    <a:pt x="463291" y="1050894"/>
                  </a:lnTo>
                  <a:lnTo>
                    <a:pt x="520607" y="1020078"/>
                  </a:lnTo>
                  <a:lnTo>
                    <a:pt x="558280" y="1021974"/>
                  </a:lnTo>
                  <a:cubicBezTo>
                    <a:pt x="566629" y="1009551"/>
                    <a:pt x="570260" y="1008462"/>
                    <a:pt x="573971" y="1008462"/>
                  </a:cubicBezTo>
                  <a:cubicBezTo>
                    <a:pt x="576592" y="1008462"/>
                    <a:pt x="608417" y="1010962"/>
                    <a:pt x="622010" y="1012052"/>
                  </a:cubicBezTo>
                  <a:lnTo>
                    <a:pt x="627778" y="1012495"/>
                  </a:lnTo>
                  <a:lnTo>
                    <a:pt x="633868" y="1032018"/>
                  </a:lnTo>
                  <a:lnTo>
                    <a:pt x="637297" y="1035043"/>
                  </a:lnTo>
                  <a:lnTo>
                    <a:pt x="644840" y="1023224"/>
                  </a:lnTo>
                  <a:lnTo>
                    <a:pt x="631166" y="988415"/>
                  </a:lnTo>
                  <a:lnTo>
                    <a:pt x="605876" y="959011"/>
                  </a:lnTo>
                  <a:lnTo>
                    <a:pt x="635361" y="916981"/>
                  </a:lnTo>
                  <a:lnTo>
                    <a:pt x="668314" y="907382"/>
                  </a:lnTo>
                  <a:lnTo>
                    <a:pt x="666701" y="881244"/>
                  </a:lnTo>
                  <a:lnTo>
                    <a:pt x="700381" y="877049"/>
                  </a:lnTo>
                  <a:lnTo>
                    <a:pt x="702438" y="852526"/>
                  </a:lnTo>
                  <a:lnTo>
                    <a:pt x="650970" y="820096"/>
                  </a:lnTo>
                  <a:lnTo>
                    <a:pt x="622574" y="790248"/>
                  </a:lnTo>
                  <a:lnTo>
                    <a:pt x="600753" y="785892"/>
                  </a:lnTo>
                  <a:lnTo>
                    <a:pt x="568929" y="721638"/>
                  </a:lnTo>
                  <a:lnTo>
                    <a:pt x="575342" y="698969"/>
                  </a:lnTo>
                  <a:lnTo>
                    <a:pt x="548317" y="688523"/>
                  </a:lnTo>
                  <a:lnTo>
                    <a:pt x="525770" y="650970"/>
                  </a:lnTo>
                  <a:lnTo>
                    <a:pt x="543598" y="622292"/>
                  </a:lnTo>
                  <a:lnTo>
                    <a:pt x="568162" y="648510"/>
                  </a:lnTo>
                  <a:lnTo>
                    <a:pt x="600955" y="616645"/>
                  </a:lnTo>
                  <a:lnTo>
                    <a:pt x="616484" y="620517"/>
                  </a:lnTo>
                  <a:lnTo>
                    <a:pt x="661337" y="594743"/>
                  </a:lnTo>
                  <a:lnTo>
                    <a:pt x="730592" y="555618"/>
                  </a:lnTo>
                  <a:lnTo>
                    <a:pt x="725510" y="534200"/>
                  </a:lnTo>
                  <a:lnTo>
                    <a:pt x="757092" y="526778"/>
                  </a:lnTo>
                  <a:lnTo>
                    <a:pt x="771048" y="548640"/>
                  </a:lnTo>
                  <a:lnTo>
                    <a:pt x="790167" y="496729"/>
                  </a:lnTo>
                  <a:lnTo>
                    <a:pt x="781132" y="477811"/>
                  </a:lnTo>
                  <a:lnTo>
                    <a:pt x="761489" y="457119"/>
                  </a:lnTo>
                  <a:lnTo>
                    <a:pt x="751526" y="429611"/>
                  </a:lnTo>
                  <a:lnTo>
                    <a:pt x="756084" y="388953"/>
                  </a:lnTo>
                  <a:lnTo>
                    <a:pt x="736521" y="337445"/>
                  </a:lnTo>
                  <a:lnTo>
                    <a:pt x="742531" y="314373"/>
                  </a:lnTo>
                  <a:lnTo>
                    <a:pt x="707682" y="282992"/>
                  </a:lnTo>
                  <a:lnTo>
                    <a:pt x="709013" y="262945"/>
                  </a:lnTo>
                  <a:lnTo>
                    <a:pt x="719379" y="214059"/>
                  </a:lnTo>
                  <a:lnTo>
                    <a:pt x="702963" y="157187"/>
                  </a:lnTo>
                  <a:lnTo>
                    <a:pt x="695944" y="117456"/>
                  </a:lnTo>
                  <a:lnTo>
                    <a:pt x="690418" y="115641"/>
                  </a:lnTo>
                  <a:lnTo>
                    <a:pt x="681585" y="117981"/>
                  </a:lnTo>
                  <a:lnTo>
                    <a:pt x="675978" y="117093"/>
                  </a:lnTo>
                  <a:lnTo>
                    <a:pt x="669525" y="111809"/>
                  </a:lnTo>
                  <a:lnTo>
                    <a:pt x="670130" y="102694"/>
                  </a:lnTo>
                  <a:lnTo>
                    <a:pt x="666016" y="96522"/>
                  </a:lnTo>
                  <a:lnTo>
                    <a:pt x="657182" y="93578"/>
                  </a:lnTo>
                  <a:lnTo>
                    <a:pt x="641008" y="103581"/>
                  </a:lnTo>
                  <a:lnTo>
                    <a:pt x="608941" y="74459"/>
                  </a:lnTo>
                  <a:lnTo>
                    <a:pt x="608054" y="65343"/>
                  </a:lnTo>
                  <a:lnTo>
                    <a:pt x="605392" y="62681"/>
                  </a:lnTo>
                  <a:lnTo>
                    <a:pt x="597446" y="60342"/>
                  </a:lnTo>
                  <a:lnTo>
                    <a:pt x="588047" y="67118"/>
                  </a:lnTo>
                  <a:lnTo>
                    <a:pt x="564814" y="67118"/>
                  </a:lnTo>
                  <a:lnTo>
                    <a:pt x="568929" y="60947"/>
                  </a:lnTo>
                  <a:lnTo>
                    <a:pt x="572760" y="58890"/>
                  </a:lnTo>
                  <a:lnTo>
                    <a:pt x="590710" y="59777"/>
                  </a:lnTo>
                  <a:lnTo>
                    <a:pt x="592767" y="54775"/>
                  </a:lnTo>
                  <a:lnTo>
                    <a:pt x="559530" y="53001"/>
                  </a:lnTo>
                  <a:lnTo>
                    <a:pt x="547470" y="77726"/>
                  </a:lnTo>
                  <a:lnTo>
                    <a:pt x="537185" y="84180"/>
                  </a:lnTo>
                  <a:lnTo>
                    <a:pt x="524519" y="98015"/>
                  </a:lnTo>
                  <a:lnTo>
                    <a:pt x="491566" y="100354"/>
                  </a:lnTo>
                  <a:lnTo>
                    <a:pt x="474504" y="130928"/>
                  </a:lnTo>
                  <a:lnTo>
                    <a:pt x="462726" y="130323"/>
                  </a:lnTo>
                  <a:lnTo>
                    <a:pt x="450061" y="120038"/>
                  </a:lnTo>
                  <a:lnTo>
                    <a:pt x="440662" y="119433"/>
                  </a:lnTo>
                  <a:lnTo>
                    <a:pt x="428602" y="127943"/>
                  </a:lnTo>
                  <a:lnTo>
                    <a:pt x="415372" y="116771"/>
                  </a:lnTo>
                  <a:lnTo>
                    <a:pt x="441832" y="96482"/>
                  </a:lnTo>
                  <a:lnTo>
                    <a:pt x="440380" y="70909"/>
                  </a:lnTo>
                  <a:lnTo>
                    <a:pt x="426868" y="70627"/>
                  </a:lnTo>
                  <a:lnTo>
                    <a:pt x="414202" y="79460"/>
                  </a:lnTo>
                  <a:lnTo>
                    <a:pt x="379191" y="61229"/>
                  </a:lnTo>
                  <a:lnTo>
                    <a:pt x="363622" y="73572"/>
                  </a:lnTo>
                  <a:lnTo>
                    <a:pt x="369229" y="60624"/>
                  </a:lnTo>
                  <a:lnTo>
                    <a:pt x="367454" y="56510"/>
                  </a:lnTo>
                  <a:lnTo>
                    <a:pt x="344826" y="54735"/>
                  </a:lnTo>
                  <a:lnTo>
                    <a:pt x="355111" y="44732"/>
                  </a:lnTo>
                  <a:lnTo>
                    <a:pt x="355999" y="30009"/>
                  </a:lnTo>
                  <a:lnTo>
                    <a:pt x="353821" y="22870"/>
                  </a:lnTo>
                  <a:lnTo>
                    <a:pt x="336315" y="20047"/>
                  </a:lnTo>
                  <a:lnTo>
                    <a:pt x="326998" y="14158"/>
                  </a:lnTo>
                  <a:lnTo>
                    <a:pt x="300457" y="22184"/>
                  </a:lnTo>
                  <a:lnTo>
                    <a:pt x="287873" y="13714"/>
                  </a:lnTo>
                  <a:lnTo>
                    <a:pt x="243827" y="3025"/>
                  </a:lnTo>
                  <a:lnTo>
                    <a:pt x="243867" y="4518"/>
                  </a:lnTo>
                  <a:lnTo>
                    <a:pt x="247860" y="15368"/>
                  </a:lnTo>
                  <a:lnTo>
                    <a:pt x="255846" y="23354"/>
                  </a:lnTo>
                  <a:lnTo>
                    <a:pt x="257541" y="32510"/>
                  </a:lnTo>
                  <a:lnTo>
                    <a:pt x="271819" y="53646"/>
                  </a:lnTo>
                  <a:lnTo>
                    <a:pt x="262098" y="65061"/>
                  </a:lnTo>
                  <a:lnTo>
                    <a:pt x="246085" y="66190"/>
                  </a:lnTo>
                  <a:lnTo>
                    <a:pt x="239793" y="76476"/>
                  </a:lnTo>
                  <a:lnTo>
                    <a:pt x="240358" y="83333"/>
                  </a:lnTo>
                  <a:lnTo>
                    <a:pt x="264922" y="82203"/>
                  </a:lnTo>
                  <a:lnTo>
                    <a:pt x="255766" y="90190"/>
                  </a:lnTo>
                  <a:lnTo>
                    <a:pt x="257460" y="103904"/>
                  </a:lnTo>
                  <a:lnTo>
                    <a:pt x="267181" y="104468"/>
                  </a:lnTo>
                  <a:lnTo>
                    <a:pt x="270609" y="110196"/>
                  </a:lnTo>
                  <a:lnTo>
                    <a:pt x="269480" y="118182"/>
                  </a:lnTo>
                  <a:lnTo>
                    <a:pt x="257500" y="116488"/>
                  </a:lnTo>
                  <a:lnTo>
                    <a:pt x="267221" y="137059"/>
                  </a:lnTo>
                  <a:lnTo>
                    <a:pt x="280370" y="138189"/>
                  </a:lnTo>
                  <a:lnTo>
                    <a:pt x="275812" y="145046"/>
                  </a:lnTo>
                  <a:lnTo>
                    <a:pt x="254677" y="146740"/>
                  </a:lnTo>
                  <a:lnTo>
                    <a:pt x="245521" y="138753"/>
                  </a:lnTo>
                  <a:lnTo>
                    <a:pt x="238099" y="138753"/>
                  </a:lnTo>
                  <a:lnTo>
                    <a:pt x="225514" y="161018"/>
                  </a:lnTo>
                  <a:lnTo>
                    <a:pt x="227208" y="175297"/>
                  </a:lnTo>
                  <a:lnTo>
                    <a:pt x="228338" y="183283"/>
                  </a:lnTo>
                  <a:lnTo>
                    <a:pt x="219182" y="181589"/>
                  </a:lnTo>
                  <a:lnTo>
                    <a:pt x="209461" y="174168"/>
                  </a:lnTo>
                  <a:lnTo>
                    <a:pt x="205468" y="186147"/>
                  </a:lnTo>
                  <a:lnTo>
                    <a:pt x="210590" y="189011"/>
                  </a:lnTo>
                  <a:lnTo>
                    <a:pt x="210590" y="196473"/>
                  </a:lnTo>
                  <a:lnTo>
                    <a:pt x="203169" y="205024"/>
                  </a:lnTo>
                  <a:lnTo>
                    <a:pt x="192883" y="197038"/>
                  </a:lnTo>
                  <a:lnTo>
                    <a:pt x="198006" y="186752"/>
                  </a:lnTo>
                  <a:lnTo>
                    <a:pt x="186591" y="162753"/>
                  </a:lnTo>
                  <a:lnTo>
                    <a:pt x="144319" y="163318"/>
                  </a:lnTo>
                  <a:lnTo>
                    <a:pt x="134599" y="161018"/>
                  </a:lnTo>
                  <a:lnTo>
                    <a:pt x="108905" y="174168"/>
                  </a:lnTo>
                  <a:lnTo>
                    <a:pt x="109470" y="183324"/>
                  </a:lnTo>
                  <a:lnTo>
                    <a:pt x="102613" y="190181"/>
                  </a:lnTo>
                  <a:lnTo>
                    <a:pt x="106203" y="2101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415" name="Forme libre : forme 1524">
              <a:extLst>
                <a:ext uri="{FF2B5EF4-FFF2-40B4-BE49-F238E27FC236}">
                  <a16:creationId xmlns:a16="http://schemas.microsoft.com/office/drawing/2014/main" id="{8C8D020D-B9C4-4FBE-BDC5-24C52EADDEE0}"/>
                </a:ext>
              </a:extLst>
            </p:cNvPr>
            <p:cNvSpPr/>
            <p:nvPr/>
          </p:nvSpPr>
          <p:spPr>
            <a:xfrm>
              <a:off x="7140802" y="3960901"/>
              <a:ext cx="56469" cy="84704"/>
            </a:xfrm>
            <a:custGeom>
              <a:avLst/>
              <a:gdLst>
                <a:gd name="connsiteX0" fmla="*/ 16900 w 56469"/>
                <a:gd name="connsiteY0" fmla="*/ 83212 h 84703"/>
                <a:gd name="connsiteX1" fmla="*/ 42231 w 56469"/>
                <a:gd name="connsiteY1" fmla="*/ 85551 h 84703"/>
                <a:gd name="connsiteX2" fmla="*/ 54654 w 56469"/>
                <a:gd name="connsiteY2" fmla="*/ 48644 h 84703"/>
                <a:gd name="connsiteX3" fmla="*/ 32429 w 56469"/>
                <a:gd name="connsiteY3" fmla="*/ 22628 h 84703"/>
                <a:gd name="connsiteX4" fmla="*/ 28719 w 56469"/>
                <a:gd name="connsiteY4" fmla="*/ 3227 h 84703"/>
                <a:gd name="connsiteX5" fmla="*/ 22305 w 56469"/>
                <a:gd name="connsiteY5" fmla="*/ 3025 h 84703"/>
                <a:gd name="connsiteX6" fmla="*/ 3025 w 56469"/>
                <a:gd name="connsiteY6" fmla="*/ 21176 h 84703"/>
                <a:gd name="connsiteX7" fmla="*/ 16215 w 56469"/>
                <a:gd name="connsiteY7" fmla="*/ 57962 h 84703"/>
                <a:gd name="connsiteX8" fmla="*/ 11294 w 56469"/>
                <a:gd name="connsiteY8" fmla="*/ 79218 h 8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69" h="84703">
                  <a:moveTo>
                    <a:pt x="16900" y="83212"/>
                  </a:moveTo>
                  <a:lnTo>
                    <a:pt x="42231" y="85551"/>
                  </a:lnTo>
                  <a:lnTo>
                    <a:pt x="54654" y="48644"/>
                  </a:lnTo>
                  <a:lnTo>
                    <a:pt x="32429" y="22628"/>
                  </a:lnTo>
                  <a:lnTo>
                    <a:pt x="28719" y="3227"/>
                  </a:lnTo>
                  <a:lnTo>
                    <a:pt x="22305" y="3025"/>
                  </a:lnTo>
                  <a:lnTo>
                    <a:pt x="3025" y="21176"/>
                  </a:lnTo>
                  <a:lnTo>
                    <a:pt x="16215" y="57962"/>
                  </a:lnTo>
                  <a:lnTo>
                    <a:pt x="11294" y="7921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416" name="Forme libre : forme 1525">
              <a:extLst>
                <a:ext uri="{FF2B5EF4-FFF2-40B4-BE49-F238E27FC236}">
                  <a16:creationId xmlns:a16="http://schemas.microsoft.com/office/drawing/2014/main" id="{2F9A012B-951F-4711-B262-FA0394401337}"/>
                </a:ext>
              </a:extLst>
            </p:cNvPr>
            <p:cNvSpPr/>
            <p:nvPr/>
          </p:nvSpPr>
          <p:spPr>
            <a:xfrm>
              <a:off x="7716588" y="3833724"/>
              <a:ext cx="617129" cy="330749"/>
            </a:xfrm>
            <a:custGeom>
              <a:avLst/>
              <a:gdLst>
                <a:gd name="connsiteX0" fmla="*/ 69578 w 617129"/>
                <a:gd name="connsiteY0" fmla="*/ 227975 h 330748"/>
                <a:gd name="connsiteX1" fmla="*/ 88455 w 617129"/>
                <a:gd name="connsiteY1" fmla="*/ 231766 h 330748"/>
                <a:gd name="connsiteX2" fmla="*/ 119110 w 617129"/>
                <a:gd name="connsiteY2" fmla="*/ 263994 h 330748"/>
                <a:gd name="connsiteX3" fmla="*/ 177596 w 617129"/>
                <a:gd name="connsiteY3" fmla="*/ 300820 h 330748"/>
                <a:gd name="connsiteX4" fmla="*/ 176789 w 617129"/>
                <a:gd name="connsiteY4" fmla="*/ 310299 h 330748"/>
                <a:gd name="connsiteX5" fmla="*/ 187640 w 617129"/>
                <a:gd name="connsiteY5" fmla="*/ 316793 h 330748"/>
                <a:gd name="connsiteX6" fmla="*/ 201918 w 617129"/>
                <a:gd name="connsiteY6" fmla="*/ 330668 h 330748"/>
                <a:gd name="connsiteX7" fmla="*/ 235276 w 617129"/>
                <a:gd name="connsiteY7" fmla="*/ 324295 h 330748"/>
                <a:gd name="connsiteX8" fmla="*/ 241326 w 617129"/>
                <a:gd name="connsiteY8" fmla="*/ 327724 h 330748"/>
                <a:gd name="connsiteX9" fmla="*/ 250643 w 617129"/>
                <a:gd name="connsiteY9" fmla="*/ 305741 h 330748"/>
                <a:gd name="connsiteX10" fmla="*/ 262341 w 617129"/>
                <a:gd name="connsiteY10" fmla="*/ 303886 h 330748"/>
                <a:gd name="connsiteX11" fmla="*/ 270246 w 617129"/>
                <a:gd name="connsiteY11" fmla="*/ 269117 h 330748"/>
                <a:gd name="connsiteX12" fmla="*/ 307556 w 617129"/>
                <a:gd name="connsiteY12" fmla="*/ 269762 h 330748"/>
                <a:gd name="connsiteX13" fmla="*/ 379272 w 617129"/>
                <a:gd name="connsiteY13" fmla="*/ 293842 h 330748"/>
                <a:gd name="connsiteX14" fmla="*/ 398270 w 617129"/>
                <a:gd name="connsiteY14" fmla="*/ 296343 h 330748"/>
                <a:gd name="connsiteX15" fmla="*/ 416340 w 617129"/>
                <a:gd name="connsiteY15" fmla="*/ 281984 h 330748"/>
                <a:gd name="connsiteX16" fmla="*/ 462322 w 617129"/>
                <a:gd name="connsiteY16" fmla="*/ 296988 h 330748"/>
                <a:gd name="connsiteX17" fmla="*/ 472729 w 617129"/>
                <a:gd name="connsiteY17" fmla="*/ 264236 h 330748"/>
                <a:gd name="connsiteX18" fmla="*/ 516170 w 617129"/>
                <a:gd name="connsiteY18" fmla="*/ 274360 h 330748"/>
                <a:gd name="connsiteX19" fmla="*/ 556747 w 617129"/>
                <a:gd name="connsiteY19" fmla="*/ 240277 h 330748"/>
                <a:gd name="connsiteX20" fmla="*/ 560337 w 617129"/>
                <a:gd name="connsiteY20" fmla="*/ 212365 h 330748"/>
                <a:gd name="connsiteX21" fmla="*/ 602367 w 617129"/>
                <a:gd name="connsiteY21" fmla="*/ 161946 h 330748"/>
                <a:gd name="connsiteX22" fmla="*/ 614628 w 617129"/>
                <a:gd name="connsiteY22" fmla="*/ 164447 h 330748"/>
                <a:gd name="connsiteX23" fmla="*/ 614628 w 617129"/>
                <a:gd name="connsiteY23" fmla="*/ 159848 h 330748"/>
                <a:gd name="connsiteX24" fmla="*/ 600350 w 617129"/>
                <a:gd name="connsiteY24" fmla="*/ 148756 h 330748"/>
                <a:gd name="connsiteX25" fmla="*/ 593009 w 617129"/>
                <a:gd name="connsiteY25" fmla="*/ 130444 h 330748"/>
                <a:gd name="connsiteX26" fmla="*/ 573406 w 617129"/>
                <a:gd name="connsiteY26" fmla="*/ 126088 h 330748"/>
                <a:gd name="connsiteX27" fmla="*/ 548559 w 617129"/>
                <a:gd name="connsiteY27" fmla="*/ 113221 h 330748"/>
                <a:gd name="connsiteX28" fmla="*/ 530368 w 617129"/>
                <a:gd name="connsiteY28" fmla="*/ 126249 h 330748"/>
                <a:gd name="connsiteX29" fmla="*/ 494591 w 617129"/>
                <a:gd name="connsiteY29" fmla="*/ 103984 h 330748"/>
                <a:gd name="connsiteX30" fmla="*/ 508426 w 617129"/>
                <a:gd name="connsiteY30" fmla="*/ 85954 h 330748"/>
                <a:gd name="connsiteX31" fmla="*/ 505159 w 617129"/>
                <a:gd name="connsiteY31" fmla="*/ 80791 h 330748"/>
                <a:gd name="connsiteX32" fmla="*/ 482490 w 617129"/>
                <a:gd name="connsiteY32" fmla="*/ 85793 h 330748"/>
                <a:gd name="connsiteX33" fmla="*/ 447923 w 617129"/>
                <a:gd name="connsiteY33" fmla="*/ 67521 h 330748"/>
                <a:gd name="connsiteX34" fmla="*/ 445906 w 617129"/>
                <a:gd name="connsiteY34" fmla="*/ 68489 h 330748"/>
                <a:gd name="connsiteX35" fmla="*/ 458894 w 617129"/>
                <a:gd name="connsiteY35" fmla="*/ 87931 h 330748"/>
                <a:gd name="connsiteX36" fmla="*/ 418398 w 617129"/>
                <a:gd name="connsiteY36" fmla="*/ 123305 h 330748"/>
                <a:gd name="connsiteX37" fmla="*/ 370036 w 617129"/>
                <a:gd name="connsiteY37" fmla="*/ 70506 h 330748"/>
                <a:gd name="connsiteX38" fmla="*/ 379111 w 617129"/>
                <a:gd name="connsiteY38" fmla="*/ 46103 h 330748"/>
                <a:gd name="connsiteX39" fmla="*/ 372698 w 617129"/>
                <a:gd name="connsiteY39" fmla="*/ 41948 h 330748"/>
                <a:gd name="connsiteX40" fmla="*/ 349707 w 617129"/>
                <a:gd name="connsiteY40" fmla="*/ 50258 h 330748"/>
                <a:gd name="connsiteX41" fmla="*/ 285614 w 617129"/>
                <a:gd name="connsiteY41" fmla="*/ 24766 h 330748"/>
                <a:gd name="connsiteX42" fmla="*/ 278152 w 617129"/>
                <a:gd name="connsiteY42" fmla="*/ 4558 h 330748"/>
                <a:gd name="connsiteX43" fmla="*/ 275772 w 617129"/>
                <a:gd name="connsiteY43" fmla="*/ 3025 h 330748"/>
                <a:gd name="connsiteX44" fmla="*/ 271093 w 617129"/>
                <a:gd name="connsiteY44" fmla="*/ 15327 h 330748"/>
                <a:gd name="connsiteX45" fmla="*/ 239107 w 617129"/>
                <a:gd name="connsiteY45" fmla="*/ 30372 h 330748"/>
                <a:gd name="connsiteX46" fmla="*/ 220190 w 617129"/>
                <a:gd name="connsiteY46" fmla="*/ 25048 h 330748"/>
                <a:gd name="connsiteX47" fmla="*/ 206396 w 617129"/>
                <a:gd name="connsiteY47" fmla="*/ 3509 h 330748"/>
                <a:gd name="connsiteX48" fmla="*/ 203370 w 617129"/>
                <a:gd name="connsiteY48" fmla="*/ 4235 h 330748"/>
                <a:gd name="connsiteX49" fmla="*/ 207444 w 617129"/>
                <a:gd name="connsiteY49" fmla="*/ 21458 h 330748"/>
                <a:gd name="connsiteX50" fmla="*/ 127016 w 617129"/>
                <a:gd name="connsiteY50" fmla="*/ 66876 h 330748"/>
                <a:gd name="connsiteX51" fmla="*/ 76234 w 617129"/>
                <a:gd name="connsiteY51" fmla="*/ 96078 h 330748"/>
                <a:gd name="connsiteX52" fmla="*/ 63246 w 617129"/>
                <a:gd name="connsiteY52" fmla="*/ 92811 h 330748"/>
                <a:gd name="connsiteX53" fmla="*/ 24806 w 617129"/>
                <a:gd name="connsiteY53" fmla="*/ 130202 h 330748"/>
                <a:gd name="connsiteX54" fmla="*/ 3550 w 617129"/>
                <a:gd name="connsiteY54" fmla="*/ 107534 h 330748"/>
                <a:gd name="connsiteX55" fmla="*/ 3025 w 617129"/>
                <a:gd name="connsiteY55" fmla="*/ 108381 h 330748"/>
                <a:gd name="connsiteX56" fmla="*/ 17183 w 617129"/>
                <a:gd name="connsiteY56" fmla="*/ 131936 h 330748"/>
                <a:gd name="connsiteX57" fmla="*/ 53243 w 617129"/>
                <a:gd name="connsiteY57" fmla="*/ 145892 h 330748"/>
                <a:gd name="connsiteX58" fmla="*/ 44409 w 617129"/>
                <a:gd name="connsiteY58" fmla="*/ 177193 h 33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129" h="330748">
                  <a:moveTo>
                    <a:pt x="69578" y="227975"/>
                  </a:moveTo>
                  <a:lnTo>
                    <a:pt x="88455" y="231766"/>
                  </a:lnTo>
                  <a:lnTo>
                    <a:pt x="119110" y="263994"/>
                  </a:lnTo>
                  <a:lnTo>
                    <a:pt x="177596" y="300820"/>
                  </a:lnTo>
                  <a:lnTo>
                    <a:pt x="176789" y="310299"/>
                  </a:lnTo>
                  <a:lnTo>
                    <a:pt x="187640" y="316793"/>
                  </a:lnTo>
                  <a:lnTo>
                    <a:pt x="201918" y="330668"/>
                  </a:lnTo>
                  <a:lnTo>
                    <a:pt x="235276" y="324295"/>
                  </a:lnTo>
                  <a:lnTo>
                    <a:pt x="241326" y="327724"/>
                  </a:lnTo>
                  <a:lnTo>
                    <a:pt x="250643" y="305741"/>
                  </a:lnTo>
                  <a:lnTo>
                    <a:pt x="262341" y="303886"/>
                  </a:lnTo>
                  <a:lnTo>
                    <a:pt x="270246" y="269117"/>
                  </a:lnTo>
                  <a:lnTo>
                    <a:pt x="307556" y="269762"/>
                  </a:lnTo>
                  <a:lnTo>
                    <a:pt x="379272" y="293842"/>
                  </a:lnTo>
                  <a:lnTo>
                    <a:pt x="398270" y="296343"/>
                  </a:lnTo>
                  <a:lnTo>
                    <a:pt x="416340" y="281984"/>
                  </a:lnTo>
                  <a:lnTo>
                    <a:pt x="462322" y="296988"/>
                  </a:lnTo>
                  <a:lnTo>
                    <a:pt x="472729" y="264236"/>
                  </a:lnTo>
                  <a:lnTo>
                    <a:pt x="516170" y="274360"/>
                  </a:lnTo>
                  <a:lnTo>
                    <a:pt x="556747" y="240277"/>
                  </a:lnTo>
                  <a:lnTo>
                    <a:pt x="560337" y="212365"/>
                  </a:lnTo>
                  <a:lnTo>
                    <a:pt x="602367" y="161946"/>
                  </a:lnTo>
                  <a:lnTo>
                    <a:pt x="614628" y="164447"/>
                  </a:lnTo>
                  <a:lnTo>
                    <a:pt x="614628" y="159848"/>
                  </a:lnTo>
                  <a:lnTo>
                    <a:pt x="600350" y="148756"/>
                  </a:lnTo>
                  <a:lnTo>
                    <a:pt x="593009" y="130444"/>
                  </a:lnTo>
                  <a:lnTo>
                    <a:pt x="573406" y="126088"/>
                  </a:lnTo>
                  <a:lnTo>
                    <a:pt x="548559" y="113221"/>
                  </a:lnTo>
                  <a:lnTo>
                    <a:pt x="530368" y="126249"/>
                  </a:lnTo>
                  <a:lnTo>
                    <a:pt x="494591" y="103984"/>
                  </a:lnTo>
                  <a:lnTo>
                    <a:pt x="508426" y="85954"/>
                  </a:lnTo>
                  <a:lnTo>
                    <a:pt x="505159" y="80791"/>
                  </a:lnTo>
                  <a:lnTo>
                    <a:pt x="482490" y="85793"/>
                  </a:lnTo>
                  <a:lnTo>
                    <a:pt x="447923" y="67521"/>
                  </a:lnTo>
                  <a:lnTo>
                    <a:pt x="445906" y="68489"/>
                  </a:lnTo>
                  <a:lnTo>
                    <a:pt x="458894" y="87931"/>
                  </a:lnTo>
                  <a:lnTo>
                    <a:pt x="418398" y="123305"/>
                  </a:lnTo>
                  <a:lnTo>
                    <a:pt x="370036" y="70506"/>
                  </a:lnTo>
                  <a:lnTo>
                    <a:pt x="379111" y="46103"/>
                  </a:lnTo>
                  <a:lnTo>
                    <a:pt x="372698" y="41948"/>
                  </a:lnTo>
                  <a:lnTo>
                    <a:pt x="349707" y="50258"/>
                  </a:lnTo>
                  <a:lnTo>
                    <a:pt x="285614" y="24766"/>
                  </a:lnTo>
                  <a:lnTo>
                    <a:pt x="278152" y="4558"/>
                  </a:lnTo>
                  <a:lnTo>
                    <a:pt x="275772" y="3025"/>
                  </a:lnTo>
                  <a:lnTo>
                    <a:pt x="271093" y="15327"/>
                  </a:lnTo>
                  <a:lnTo>
                    <a:pt x="239107" y="30372"/>
                  </a:lnTo>
                  <a:lnTo>
                    <a:pt x="220190" y="25048"/>
                  </a:lnTo>
                  <a:lnTo>
                    <a:pt x="206396" y="3509"/>
                  </a:lnTo>
                  <a:lnTo>
                    <a:pt x="203370" y="4235"/>
                  </a:lnTo>
                  <a:lnTo>
                    <a:pt x="207444" y="21458"/>
                  </a:lnTo>
                  <a:lnTo>
                    <a:pt x="127016" y="66876"/>
                  </a:lnTo>
                  <a:lnTo>
                    <a:pt x="76234" y="96078"/>
                  </a:lnTo>
                  <a:lnTo>
                    <a:pt x="63246" y="92811"/>
                  </a:lnTo>
                  <a:lnTo>
                    <a:pt x="24806" y="130202"/>
                  </a:lnTo>
                  <a:lnTo>
                    <a:pt x="3550" y="107534"/>
                  </a:lnTo>
                  <a:lnTo>
                    <a:pt x="3025" y="108381"/>
                  </a:lnTo>
                  <a:lnTo>
                    <a:pt x="17183" y="131936"/>
                  </a:lnTo>
                  <a:lnTo>
                    <a:pt x="53243" y="145892"/>
                  </a:lnTo>
                  <a:lnTo>
                    <a:pt x="44409" y="1771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417" name="Forme libre : forme 1526">
              <a:extLst>
                <a:ext uri="{FF2B5EF4-FFF2-40B4-BE49-F238E27FC236}">
                  <a16:creationId xmlns:a16="http://schemas.microsoft.com/office/drawing/2014/main" id="{EA2628C8-458D-44D2-9011-7151F3BD254F}"/>
                </a:ext>
              </a:extLst>
            </p:cNvPr>
            <p:cNvSpPr/>
            <p:nvPr/>
          </p:nvSpPr>
          <p:spPr>
            <a:xfrm>
              <a:off x="7374626" y="2978657"/>
              <a:ext cx="225877" cy="318648"/>
            </a:xfrm>
            <a:custGeom>
              <a:avLst/>
              <a:gdLst>
                <a:gd name="connsiteX0" fmla="*/ 7260 w 225877"/>
                <a:gd name="connsiteY0" fmla="*/ 216842 h 318648"/>
                <a:gd name="connsiteX1" fmla="*/ 16981 w 225877"/>
                <a:gd name="connsiteY1" fmla="*/ 213616 h 318648"/>
                <a:gd name="connsiteX2" fmla="*/ 29041 w 225877"/>
                <a:gd name="connsiteY2" fmla="*/ 228015 h 318648"/>
                <a:gd name="connsiteX3" fmla="*/ 41707 w 225877"/>
                <a:gd name="connsiteY3" fmla="*/ 231847 h 318648"/>
                <a:gd name="connsiteX4" fmla="*/ 42755 w 225877"/>
                <a:gd name="connsiteY4" fmla="*/ 297714 h 318648"/>
                <a:gd name="connsiteX5" fmla="*/ 94142 w 225877"/>
                <a:gd name="connsiteY5" fmla="*/ 310178 h 318648"/>
                <a:gd name="connsiteX6" fmla="*/ 102532 w 225877"/>
                <a:gd name="connsiteY6" fmla="*/ 315825 h 318648"/>
                <a:gd name="connsiteX7" fmla="*/ 128790 w 225877"/>
                <a:gd name="connsiteY7" fmla="*/ 307919 h 318648"/>
                <a:gd name="connsiteX8" fmla="*/ 133832 w 225877"/>
                <a:gd name="connsiteY8" fmla="*/ 311106 h 318648"/>
                <a:gd name="connsiteX9" fmla="*/ 128468 w 225877"/>
                <a:gd name="connsiteY9" fmla="*/ 294810 h 318648"/>
                <a:gd name="connsiteX10" fmla="*/ 120522 w 225877"/>
                <a:gd name="connsiteY10" fmla="*/ 288034 h 318648"/>
                <a:gd name="connsiteX11" fmla="*/ 114350 w 225877"/>
                <a:gd name="connsiteY11" fmla="*/ 286259 h 318648"/>
                <a:gd name="connsiteX12" fmla="*/ 115238 w 225877"/>
                <a:gd name="connsiteY12" fmla="*/ 279201 h 318648"/>
                <a:gd name="connsiteX13" fmla="*/ 110236 w 225877"/>
                <a:gd name="connsiteY13" fmla="*/ 274199 h 318648"/>
                <a:gd name="connsiteX14" fmla="*/ 114955 w 225877"/>
                <a:gd name="connsiteY14" fmla="*/ 268915 h 318648"/>
                <a:gd name="connsiteX15" fmla="*/ 127298 w 225877"/>
                <a:gd name="connsiteY15" fmla="*/ 266858 h 318648"/>
                <a:gd name="connsiteX16" fmla="*/ 129960 w 225877"/>
                <a:gd name="connsiteY16" fmla="*/ 260687 h 318648"/>
                <a:gd name="connsiteX17" fmla="*/ 122619 w 225877"/>
                <a:gd name="connsiteY17" fmla="*/ 245117 h 318648"/>
                <a:gd name="connsiteX18" fmla="*/ 120562 w 225877"/>
                <a:gd name="connsiteY18" fmla="*/ 234227 h 318648"/>
                <a:gd name="connsiteX19" fmla="*/ 122901 w 225877"/>
                <a:gd name="connsiteY19" fmla="*/ 226563 h 318648"/>
                <a:gd name="connsiteX20" fmla="*/ 116448 w 225877"/>
                <a:gd name="connsiteY20" fmla="*/ 222167 h 318648"/>
                <a:gd name="connsiteX21" fmla="*/ 120562 w 225877"/>
                <a:gd name="connsiteY21" fmla="*/ 218052 h 318648"/>
                <a:gd name="connsiteX22" fmla="*/ 129396 w 225877"/>
                <a:gd name="connsiteY22" fmla="*/ 216278 h 318648"/>
                <a:gd name="connsiteX23" fmla="*/ 134115 w 225877"/>
                <a:gd name="connsiteY23" fmla="*/ 211276 h 318648"/>
                <a:gd name="connsiteX24" fmla="*/ 138834 w 225877"/>
                <a:gd name="connsiteY24" fmla="*/ 204217 h 318648"/>
                <a:gd name="connsiteX25" fmla="*/ 131170 w 225877"/>
                <a:gd name="connsiteY25" fmla="*/ 204217 h 318648"/>
                <a:gd name="connsiteX26" fmla="*/ 129718 w 225877"/>
                <a:gd name="connsiteY26" fmla="*/ 199498 h 318648"/>
                <a:gd name="connsiteX27" fmla="*/ 128831 w 225877"/>
                <a:gd name="connsiteY27" fmla="*/ 195666 h 318648"/>
                <a:gd name="connsiteX28" fmla="*/ 142343 w 225877"/>
                <a:gd name="connsiteY28" fmla="*/ 196836 h 318648"/>
                <a:gd name="connsiteX29" fmla="*/ 152346 w 225877"/>
                <a:gd name="connsiteY29" fmla="*/ 195384 h 318648"/>
                <a:gd name="connsiteX30" fmla="*/ 169126 w 225877"/>
                <a:gd name="connsiteY30" fmla="*/ 170094 h 318648"/>
                <a:gd name="connsiteX31" fmla="*/ 173522 w 225877"/>
                <a:gd name="connsiteY31" fmla="*/ 163640 h 318648"/>
                <a:gd name="connsiteX32" fmla="*/ 173804 w 225877"/>
                <a:gd name="connsiteY32" fmla="*/ 138915 h 318648"/>
                <a:gd name="connsiteX33" fmla="*/ 170578 w 225877"/>
                <a:gd name="connsiteY33" fmla="*/ 128912 h 318648"/>
                <a:gd name="connsiteX34" fmla="*/ 182355 w 225877"/>
                <a:gd name="connsiteY34" fmla="*/ 113907 h 318648"/>
                <a:gd name="connsiteX35" fmla="*/ 187962 w 225877"/>
                <a:gd name="connsiteY35" fmla="*/ 112132 h 318648"/>
                <a:gd name="connsiteX36" fmla="*/ 190907 w 225877"/>
                <a:gd name="connsiteY36" fmla="*/ 115077 h 318648"/>
                <a:gd name="connsiteX37" fmla="*/ 187680 w 225877"/>
                <a:gd name="connsiteY37" fmla="*/ 121853 h 318648"/>
                <a:gd name="connsiteX38" fmla="*/ 191189 w 225877"/>
                <a:gd name="connsiteY38" fmla="*/ 127459 h 318648"/>
                <a:gd name="connsiteX39" fmla="*/ 196191 w 225877"/>
                <a:gd name="connsiteY39" fmla="*/ 127459 h 318648"/>
                <a:gd name="connsiteX40" fmla="*/ 198530 w 225877"/>
                <a:gd name="connsiteY40" fmla="*/ 121853 h 318648"/>
                <a:gd name="connsiteX41" fmla="*/ 203249 w 225877"/>
                <a:gd name="connsiteY41" fmla="*/ 120078 h 318648"/>
                <a:gd name="connsiteX42" fmla="*/ 208856 w 225877"/>
                <a:gd name="connsiteY42" fmla="*/ 128589 h 318648"/>
                <a:gd name="connsiteX43" fmla="*/ 212970 w 225877"/>
                <a:gd name="connsiteY43" fmla="*/ 128306 h 318648"/>
                <a:gd name="connsiteX44" fmla="*/ 215632 w 225877"/>
                <a:gd name="connsiteY44" fmla="*/ 117416 h 318648"/>
                <a:gd name="connsiteX45" fmla="*/ 225635 w 225877"/>
                <a:gd name="connsiteY45" fmla="*/ 105356 h 318648"/>
                <a:gd name="connsiteX46" fmla="*/ 226805 w 225877"/>
                <a:gd name="connsiteY46" fmla="*/ 89181 h 318648"/>
                <a:gd name="connsiteX47" fmla="*/ 214745 w 225877"/>
                <a:gd name="connsiteY47" fmla="*/ 77121 h 318648"/>
                <a:gd name="connsiteX48" fmla="*/ 190019 w 225877"/>
                <a:gd name="connsiteY48" fmla="*/ 78896 h 318648"/>
                <a:gd name="connsiteX49" fmla="*/ 179129 w 225877"/>
                <a:gd name="connsiteY49" fmla="*/ 73894 h 318648"/>
                <a:gd name="connsiteX50" fmla="*/ 179734 w 225877"/>
                <a:gd name="connsiteY50" fmla="*/ 57720 h 318648"/>
                <a:gd name="connsiteX51" fmla="*/ 176225 w 225877"/>
                <a:gd name="connsiteY51" fmla="*/ 52436 h 318648"/>
                <a:gd name="connsiteX52" fmla="*/ 172110 w 225877"/>
                <a:gd name="connsiteY52" fmla="*/ 15086 h 318648"/>
                <a:gd name="connsiteX53" fmla="*/ 166826 w 225877"/>
                <a:gd name="connsiteY53" fmla="*/ 13311 h 318648"/>
                <a:gd name="connsiteX54" fmla="*/ 150934 w 225877"/>
                <a:gd name="connsiteY54" fmla="*/ 3025 h 318648"/>
                <a:gd name="connsiteX55" fmla="*/ 132421 w 225877"/>
                <a:gd name="connsiteY55" fmla="*/ 5687 h 318648"/>
                <a:gd name="connsiteX56" fmla="*/ 120078 w 225877"/>
                <a:gd name="connsiteY56" fmla="*/ 10689 h 318648"/>
                <a:gd name="connsiteX57" fmla="*/ 110962 w 225877"/>
                <a:gd name="connsiteY57" fmla="*/ 9519 h 318648"/>
                <a:gd name="connsiteX58" fmla="*/ 93618 w 225877"/>
                <a:gd name="connsiteY58" fmla="*/ 14521 h 318648"/>
                <a:gd name="connsiteX59" fmla="*/ 91279 w 225877"/>
                <a:gd name="connsiteY59" fmla="*/ 22184 h 318648"/>
                <a:gd name="connsiteX60" fmla="*/ 90109 w 225877"/>
                <a:gd name="connsiteY60" fmla="*/ 36907 h 318648"/>
                <a:gd name="connsiteX61" fmla="*/ 92771 w 225877"/>
                <a:gd name="connsiteY61" fmla="*/ 52476 h 318648"/>
                <a:gd name="connsiteX62" fmla="*/ 97490 w 225877"/>
                <a:gd name="connsiteY62" fmla="*/ 56308 h 318648"/>
                <a:gd name="connsiteX63" fmla="*/ 96038 w 225877"/>
                <a:gd name="connsiteY63" fmla="*/ 72200 h 318648"/>
                <a:gd name="connsiteX64" fmla="*/ 93094 w 225877"/>
                <a:gd name="connsiteY64" fmla="*/ 63972 h 318648"/>
                <a:gd name="connsiteX65" fmla="*/ 88092 w 225877"/>
                <a:gd name="connsiteY65" fmla="*/ 62520 h 318648"/>
                <a:gd name="connsiteX66" fmla="*/ 78976 w 225877"/>
                <a:gd name="connsiteY66" fmla="*/ 69296 h 318648"/>
                <a:gd name="connsiteX67" fmla="*/ 78089 w 225877"/>
                <a:gd name="connsiteY67" fmla="*/ 67239 h 318648"/>
                <a:gd name="connsiteX68" fmla="*/ 87810 w 225877"/>
                <a:gd name="connsiteY68" fmla="*/ 48402 h 318648"/>
                <a:gd name="connsiteX69" fmla="*/ 81033 w 225877"/>
                <a:gd name="connsiteY69" fmla="*/ 40456 h 318648"/>
                <a:gd name="connsiteX70" fmla="*/ 71313 w 225877"/>
                <a:gd name="connsiteY70" fmla="*/ 40174 h 318648"/>
                <a:gd name="connsiteX71" fmla="*/ 64254 w 225877"/>
                <a:gd name="connsiteY71" fmla="*/ 46345 h 318648"/>
                <a:gd name="connsiteX72" fmla="*/ 63649 w 225877"/>
                <a:gd name="connsiteY72" fmla="*/ 53686 h 318648"/>
                <a:gd name="connsiteX73" fmla="*/ 55138 w 225877"/>
                <a:gd name="connsiteY73" fmla="*/ 58688 h 318648"/>
                <a:gd name="connsiteX74" fmla="*/ 50419 w 225877"/>
                <a:gd name="connsiteY74" fmla="*/ 74580 h 318648"/>
                <a:gd name="connsiteX75" fmla="*/ 47192 w 225877"/>
                <a:gd name="connsiteY75" fmla="*/ 81639 h 318648"/>
                <a:gd name="connsiteX76" fmla="*/ 35414 w 225877"/>
                <a:gd name="connsiteY76" fmla="*/ 73128 h 318648"/>
                <a:gd name="connsiteX77" fmla="*/ 21015 w 225877"/>
                <a:gd name="connsiteY77" fmla="*/ 68409 h 318648"/>
                <a:gd name="connsiteX78" fmla="*/ 18352 w 225877"/>
                <a:gd name="connsiteY78" fmla="*/ 61632 h 318648"/>
                <a:gd name="connsiteX79" fmla="*/ 7462 w 225877"/>
                <a:gd name="connsiteY79" fmla="*/ 60745 h 318648"/>
                <a:gd name="connsiteX80" fmla="*/ 3630 w 225877"/>
                <a:gd name="connsiteY80" fmla="*/ 81921 h 318648"/>
                <a:gd name="connsiteX81" fmla="*/ 3348 w 225877"/>
                <a:gd name="connsiteY81" fmla="*/ 134559 h 318648"/>
                <a:gd name="connsiteX82" fmla="*/ 4800 w 225877"/>
                <a:gd name="connsiteY82" fmla="*/ 143674 h 318648"/>
                <a:gd name="connsiteX83" fmla="*/ 6575 w 225877"/>
                <a:gd name="connsiteY83" fmla="*/ 137221 h 318648"/>
                <a:gd name="connsiteX84" fmla="*/ 18352 w 225877"/>
                <a:gd name="connsiteY84" fmla="*/ 141940 h 318648"/>
                <a:gd name="connsiteX85" fmla="*/ 18635 w 225877"/>
                <a:gd name="connsiteY85" fmla="*/ 171344 h 318648"/>
                <a:gd name="connsiteX86" fmla="*/ 10406 w 225877"/>
                <a:gd name="connsiteY86" fmla="*/ 176063 h 318648"/>
                <a:gd name="connsiteX87" fmla="*/ 6292 w 225877"/>
                <a:gd name="connsiteY87" fmla="*/ 171667 h 318648"/>
                <a:gd name="connsiteX88" fmla="*/ 6575 w 225877"/>
                <a:gd name="connsiteY88" fmla="*/ 196070 h 318648"/>
                <a:gd name="connsiteX89" fmla="*/ 3025 w 225877"/>
                <a:gd name="connsiteY89" fmla="*/ 216963 h 318648"/>
                <a:gd name="connsiteX90" fmla="*/ 7260 w 225877"/>
                <a:gd name="connsiteY90" fmla="*/ 216963 h 31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25877" h="318648">
                  <a:moveTo>
                    <a:pt x="7260" y="216842"/>
                  </a:moveTo>
                  <a:lnTo>
                    <a:pt x="16981" y="213616"/>
                  </a:lnTo>
                  <a:lnTo>
                    <a:pt x="29041" y="228015"/>
                  </a:lnTo>
                  <a:lnTo>
                    <a:pt x="41707" y="231847"/>
                  </a:lnTo>
                  <a:lnTo>
                    <a:pt x="42755" y="297714"/>
                  </a:lnTo>
                  <a:lnTo>
                    <a:pt x="94142" y="310178"/>
                  </a:lnTo>
                  <a:lnTo>
                    <a:pt x="102532" y="315825"/>
                  </a:lnTo>
                  <a:lnTo>
                    <a:pt x="128790" y="307919"/>
                  </a:lnTo>
                  <a:lnTo>
                    <a:pt x="133832" y="311106"/>
                  </a:lnTo>
                  <a:lnTo>
                    <a:pt x="128468" y="294810"/>
                  </a:lnTo>
                  <a:lnTo>
                    <a:pt x="120522" y="288034"/>
                  </a:lnTo>
                  <a:lnTo>
                    <a:pt x="114350" y="286259"/>
                  </a:lnTo>
                  <a:lnTo>
                    <a:pt x="115238" y="279201"/>
                  </a:lnTo>
                  <a:lnTo>
                    <a:pt x="110236" y="274199"/>
                  </a:lnTo>
                  <a:lnTo>
                    <a:pt x="114955" y="268915"/>
                  </a:lnTo>
                  <a:lnTo>
                    <a:pt x="127298" y="266858"/>
                  </a:lnTo>
                  <a:lnTo>
                    <a:pt x="129960" y="260687"/>
                  </a:lnTo>
                  <a:lnTo>
                    <a:pt x="122619" y="245117"/>
                  </a:lnTo>
                  <a:lnTo>
                    <a:pt x="120562" y="234227"/>
                  </a:lnTo>
                  <a:lnTo>
                    <a:pt x="122901" y="226563"/>
                  </a:lnTo>
                  <a:lnTo>
                    <a:pt x="116448" y="222167"/>
                  </a:lnTo>
                  <a:lnTo>
                    <a:pt x="120562" y="218052"/>
                  </a:lnTo>
                  <a:lnTo>
                    <a:pt x="129396" y="216278"/>
                  </a:lnTo>
                  <a:lnTo>
                    <a:pt x="134115" y="211276"/>
                  </a:lnTo>
                  <a:lnTo>
                    <a:pt x="138834" y="204217"/>
                  </a:lnTo>
                  <a:cubicBezTo>
                    <a:pt x="138834" y="204217"/>
                    <a:pt x="132663" y="204217"/>
                    <a:pt x="131170" y="204217"/>
                  </a:cubicBezTo>
                  <a:cubicBezTo>
                    <a:pt x="129718" y="204217"/>
                    <a:pt x="129718" y="199498"/>
                    <a:pt x="129718" y="199498"/>
                  </a:cubicBezTo>
                  <a:lnTo>
                    <a:pt x="128831" y="195666"/>
                  </a:lnTo>
                  <a:lnTo>
                    <a:pt x="142343" y="196836"/>
                  </a:lnTo>
                  <a:lnTo>
                    <a:pt x="152346" y="195384"/>
                  </a:lnTo>
                  <a:lnTo>
                    <a:pt x="169126" y="170094"/>
                  </a:lnTo>
                  <a:lnTo>
                    <a:pt x="173522" y="163640"/>
                  </a:lnTo>
                  <a:lnTo>
                    <a:pt x="173804" y="138915"/>
                  </a:lnTo>
                  <a:lnTo>
                    <a:pt x="170578" y="128912"/>
                  </a:lnTo>
                  <a:lnTo>
                    <a:pt x="182355" y="113907"/>
                  </a:lnTo>
                  <a:lnTo>
                    <a:pt x="187962" y="112132"/>
                  </a:lnTo>
                  <a:lnTo>
                    <a:pt x="190907" y="115077"/>
                  </a:lnTo>
                  <a:lnTo>
                    <a:pt x="187680" y="121853"/>
                  </a:lnTo>
                  <a:lnTo>
                    <a:pt x="191189" y="127459"/>
                  </a:lnTo>
                  <a:lnTo>
                    <a:pt x="196191" y="127459"/>
                  </a:lnTo>
                  <a:lnTo>
                    <a:pt x="198530" y="121853"/>
                  </a:lnTo>
                  <a:lnTo>
                    <a:pt x="203249" y="120078"/>
                  </a:lnTo>
                  <a:lnTo>
                    <a:pt x="208856" y="128589"/>
                  </a:lnTo>
                  <a:lnTo>
                    <a:pt x="212970" y="128306"/>
                  </a:lnTo>
                  <a:lnTo>
                    <a:pt x="215632" y="117416"/>
                  </a:lnTo>
                  <a:lnTo>
                    <a:pt x="225635" y="105356"/>
                  </a:lnTo>
                  <a:lnTo>
                    <a:pt x="226805" y="89181"/>
                  </a:lnTo>
                  <a:lnTo>
                    <a:pt x="214745" y="77121"/>
                  </a:lnTo>
                  <a:lnTo>
                    <a:pt x="190019" y="78896"/>
                  </a:lnTo>
                  <a:lnTo>
                    <a:pt x="179129" y="73894"/>
                  </a:lnTo>
                  <a:lnTo>
                    <a:pt x="179734" y="57720"/>
                  </a:lnTo>
                  <a:lnTo>
                    <a:pt x="176225" y="52436"/>
                  </a:lnTo>
                  <a:lnTo>
                    <a:pt x="172110" y="15086"/>
                  </a:lnTo>
                  <a:lnTo>
                    <a:pt x="166826" y="13311"/>
                  </a:lnTo>
                  <a:lnTo>
                    <a:pt x="150934" y="3025"/>
                  </a:lnTo>
                  <a:lnTo>
                    <a:pt x="132421" y="5687"/>
                  </a:lnTo>
                  <a:lnTo>
                    <a:pt x="120078" y="10689"/>
                  </a:lnTo>
                  <a:lnTo>
                    <a:pt x="110962" y="9519"/>
                  </a:lnTo>
                  <a:lnTo>
                    <a:pt x="93618" y="14521"/>
                  </a:lnTo>
                  <a:lnTo>
                    <a:pt x="91279" y="22184"/>
                  </a:lnTo>
                  <a:lnTo>
                    <a:pt x="90109" y="36907"/>
                  </a:lnTo>
                  <a:lnTo>
                    <a:pt x="92771" y="52476"/>
                  </a:lnTo>
                  <a:lnTo>
                    <a:pt x="97490" y="56308"/>
                  </a:lnTo>
                  <a:lnTo>
                    <a:pt x="96038" y="72200"/>
                  </a:lnTo>
                  <a:lnTo>
                    <a:pt x="93094" y="63972"/>
                  </a:lnTo>
                  <a:lnTo>
                    <a:pt x="88092" y="62520"/>
                  </a:lnTo>
                  <a:lnTo>
                    <a:pt x="78976" y="69296"/>
                  </a:lnTo>
                  <a:lnTo>
                    <a:pt x="78089" y="67239"/>
                  </a:lnTo>
                  <a:lnTo>
                    <a:pt x="87810" y="48402"/>
                  </a:lnTo>
                  <a:lnTo>
                    <a:pt x="81033" y="40456"/>
                  </a:lnTo>
                  <a:lnTo>
                    <a:pt x="71313" y="40174"/>
                  </a:lnTo>
                  <a:lnTo>
                    <a:pt x="64254" y="46345"/>
                  </a:lnTo>
                  <a:lnTo>
                    <a:pt x="63649" y="53686"/>
                  </a:lnTo>
                  <a:lnTo>
                    <a:pt x="55138" y="58688"/>
                  </a:lnTo>
                  <a:lnTo>
                    <a:pt x="50419" y="74580"/>
                  </a:lnTo>
                  <a:lnTo>
                    <a:pt x="47192" y="81639"/>
                  </a:lnTo>
                  <a:lnTo>
                    <a:pt x="35414" y="73128"/>
                  </a:lnTo>
                  <a:lnTo>
                    <a:pt x="21015" y="68409"/>
                  </a:lnTo>
                  <a:lnTo>
                    <a:pt x="18352" y="61632"/>
                  </a:lnTo>
                  <a:lnTo>
                    <a:pt x="7462" y="60745"/>
                  </a:lnTo>
                  <a:lnTo>
                    <a:pt x="3630" y="81921"/>
                  </a:lnTo>
                  <a:lnTo>
                    <a:pt x="3348" y="134559"/>
                  </a:lnTo>
                  <a:lnTo>
                    <a:pt x="4800" y="143674"/>
                  </a:lnTo>
                  <a:lnTo>
                    <a:pt x="6575" y="137221"/>
                  </a:lnTo>
                  <a:lnTo>
                    <a:pt x="18352" y="141940"/>
                  </a:lnTo>
                  <a:lnTo>
                    <a:pt x="18635" y="171344"/>
                  </a:lnTo>
                  <a:lnTo>
                    <a:pt x="10406" y="176063"/>
                  </a:lnTo>
                  <a:lnTo>
                    <a:pt x="6292" y="171667"/>
                  </a:lnTo>
                  <a:lnTo>
                    <a:pt x="6575" y="196070"/>
                  </a:lnTo>
                  <a:lnTo>
                    <a:pt x="3025" y="216963"/>
                  </a:lnTo>
                  <a:lnTo>
                    <a:pt x="7260" y="21696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418" name="Forme libre : forme 1527">
              <a:extLst>
                <a:ext uri="{FF2B5EF4-FFF2-40B4-BE49-F238E27FC236}">
                  <a16:creationId xmlns:a16="http://schemas.microsoft.com/office/drawing/2014/main" id="{BB6826E5-7183-435E-8CDF-3DDF277DB9D2}"/>
                </a:ext>
              </a:extLst>
            </p:cNvPr>
            <p:cNvSpPr/>
            <p:nvPr/>
          </p:nvSpPr>
          <p:spPr>
            <a:xfrm>
              <a:off x="8174877" y="3980342"/>
              <a:ext cx="508224" cy="266213"/>
            </a:xfrm>
            <a:custGeom>
              <a:avLst/>
              <a:gdLst>
                <a:gd name="connsiteX0" fmla="*/ 467244 w 508223"/>
                <a:gd name="connsiteY0" fmla="*/ 32793 h 266212"/>
                <a:gd name="connsiteX1" fmla="*/ 442357 w 508223"/>
                <a:gd name="connsiteY1" fmla="*/ 7906 h 266212"/>
                <a:gd name="connsiteX2" fmla="*/ 394438 w 508223"/>
                <a:gd name="connsiteY2" fmla="*/ 3025 h 266212"/>
                <a:gd name="connsiteX3" fmla="*/ 360718 w 508223"/>
                <a:gd name="connsiteY3" fmla="*/ 33962 h 266212"/>
                <a:gd name="connsiteX4" fmla="*/ 321230 w 508223"/>
                <a:gd name="connsiteY4" fmla="*/ 26621 h 266212"/>
                <a:gd name="connsiteX5" fmla="*/ 283476 w 508223"/>
                <a:gd name="connsiteY5" fmla="*/ 67158 h 266212"/>
                <a:gd name="connsiteX6" fmla="*/ 252015 w 508223"/>
                <a:gd name="connsiteY6" fmla="*/ 56227 h 266212"/>
                <a:gd name="connsiteX7" fmla="*/ 248990 w 508223"/>
                <a:gd name="connsiteY7" fmla="*/ 37149 h 266212"/>
                <a:gd name="connsiteX8" fmla="*/ 220069 w 508223"/>
                <a:gd name="connsiteY8" fmla="*/ 17425 h 266212"/>
                <a:gd name="connsiteX9" fmla="*/ 195828 w 508223"/>
                <a:gd name="connsiteY9" fmla="*/ 43401 h 266212"/>
                <a:gd name="connsiteX10" fmla="*/ 150693 w 508223"/>
                <a:gd name="connsiteY10" fmla="*/ 34164 h 266212"/>
                <a:gd name="connsiteX11" fmla="*/ 118424 w 508223"/>
                <a:gd name="connsiteY11" fmla="*/ 72886 h 266212"/>
                <a:gd name="connsiteX12" fmla="*/ 114593 w 508223"/>
                <a:gd name="connsiteY12" fmla="*/ 102492 h 266212"/>
                <a:gd name="connsiteX13" fmla="*/ 62358 w 508223"/>
                <a:gd name="connsiteY13" fmla="*/ 146376 h 266212"/>
                <a:gd name="connsiteX14" fmla="*/ 25976 w 508223"/>
                <a:gd name="connsiteY14" fmla="*/ 137906 h 266212"/>
                <a:gd name="connsiteX15" fmla="*/ 3025 w 508223"/>
                <a:gd name="connsiteY15" fmla="*/ 209945 h 266212"/>
                <a:gd name="connsiteX16" fmla="*/ 36100 w 508223"/>
                <a:gd name="connsiteY16" fmla="*/ 243827 h 266212"/>
                <a:gd name="connsiteX17" fmla="*/ 98337 w 508223"/>
                <a:gd name="connsiteY17" fmla="*/ 266132 h 266212"/>
                <a:gd name="connsiteX18" fmla="*/ 179250 w 508223"/>
                <a:gd name="connsiteY18" fmla="*/ 258347 h 266212"/>
                <a:gd name="connsiteX19" fmla="*/ 186833 w 508223"/>
                <a:gd name="connsiteY19" fmla="*/ 221279 h 266212"/>
                <a:gd name="connsiteX20" fmla="*/ 240681 w 508223"/>
                <a:gd name="connsiteY20" fmla="*/ 210510 h 266212"/>
                <a:gd name="connsiteX21" fmla="*/ 260243 w 508223"/>
                <a:gd name="connsiteY21" fmla="*/ 185381 h 266212"/>
                <a:gd name="connsiteX22" fmla="*/ 293116 w 508223"/>
                <a:gd name="connsiteY22" fmla="*/ 194496 h 266212"/>
                <a:gd name="connsiteX23" fmla="*/ 322037 w 508223"/>
                <a:gd name="connsiteY23" fmla="*/ 177596 h 266212"/>
                <a:gd name="connsiteX24" fmla="*/ 333855 w 508223"/>
                <a:gd name="connsiteY24" fmla="*/ 131251 h 266212"/>
                <a:gd name="connsiteX25" fmla="*/ 405369 w 508223"/>
                <a:gd name="connsiteY25" fmla="*/ 127580 h 266212"/>
                <a:gd name="connsiteX26" fmla="*/ 433443 w 508223"/>
                <a:gd name="connsiteY26" fmla="*/ 114996 h 266212"/>
                <a:gd name="connsiteX27" fmla="*/ 467002 w 508223"/>
                <a:gd name="connsiteY27" fmla="*/ 141012 h 266212"/>
                <a:gd name="connsiteX28" fmla="*/ 487290 w 508223"/>
                <a:gd name="connsiteY28" fmla="*/ 128105 h 266212"/>
                <a:gd name="connsiteX29" fmla="*/ 508426 w 508223"/>
                <a:gd name="connsiteY29" fmla="*/ 38924 h 26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8223" h="266212">
                  <a:moveTo>
                    <a:pt x="467244" y="32793"/>
                  </a:moveTo>
                  <a:lnTo>
                    <a:pt x="442357" y="7906"/>
                  </a:lnTo>
                  <a:lnTo>
                    <a:pt x="394438" y="3025"/>
                  </a:lnTo>
                  <a:lnTo>
                    <a:pt x="360718" y="33962"/>
                  </a:lnTo>
                  <a:lnTo>
                    <a:pt x="321230" y="26621"/>
                  </a:lnTo>
                  <a:lnTo>
                    <a:pt x="283476" y="67158"/>
                  </a:lnTo>
                  <a:lnTo>
                    <a:pt x="252015" y="56227"/>
                  </a:lnTo>
                  <a:lnTo>
                    <a:pt x="248990" y="37149"/>
                  </a:lnTo>
                  <a:lnTo>
                    <a:pt x="220069" y="17425"/>
                  </a:lnTo>
                  <a:lnTo>
                    <a:pt x="195828" y="43401"/>
                  </a:lnTo>
                  <a:lnTo>
                    <a:pt x="150693" y="34164"/>
                  </a:lnTo>
                  <a:lnTo>
                    <a:pt x="118424" y="72886"/>
                  </a:lnTo>
                  <a:lnTo>
                    <a:pt x="114593" y="102492"/>
                  </a:lnTo>
                  <a:lnTo>
                    <a:pt x="62358" y="146376"/>
                  </a:lnTo>
                  <a:lnTo>
                    <a:pt x="25976" y="137906"/>
                  </a:lnTo>
                  <a:lnTo>
                    <a:pt x="3025" y="209945"/>
                  </a:lnTo>
                  <a:lnTo>
                    <a:pt x="36100" y="243827"/>
                  </a:lnTo>
                  <a:lnTo>
                    <a:pt x="98337" y="266132"/>
                  </a:lnTo>
                  <a:lnTo>
                    <a:pt x="179250" y="258347"/>
                  </a:lnTo>
                  <a:lnTo>
                    <a:pt x="186833" y="221279"/>
                  </a:lnTo>
                  <a:lnTo>
                    <a:pt x="240681" y="210510"/>
                  </a:lnTo>
                  <a:lnTo>
                    <a:pt x="260243" y="185381"/>
                  </a:lnTo>
                  <a:lnTo>
                    <a:pt x="293116" y="194496"/>
                  </a:lnTo>
                  <a:lnTo>
                    <a:pt x="322037" y="177596"/>
                  </a:lnTo>
                  <a:lnTo>
                    <a:pt x="333855" y="131251"/>
                  </a:lnTo>
                  <a:lnTo>
                    <a:pt x="405369" y="127580"/>
                  </a:lnTo>
                  <a:lnTo>
                    <a:pt x="433443" y="114996"/>
                  </a:lnTo>
                  <a:lnTo>
                    <a:pt x="467002" y="141012"/>
                  </a:lnTo>
                  <a:lnTo>
                    <a:pt x="487290" y="128105"/>
                  </a:lnTo>
                  <a:lnTo>
                    <a:pt x="508426" y="3892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419" name="Forme libre : forme 1528">
              <a:extLst>
                <a:ext uri="{FF2B5EF4-FFF2-40B4-BE49-F238E27FC236}">
                  <a16:creationId xmlns:a16="http://schemas.microsoft.com/office/drawing/2014/main" id="{DF834A75-8BB4-4FD5-991F-D962CFACCE4A}"/>
                </a:ext>
              </a:extLst>
            </p:cNvPr>
            <p:cNvSpPr/>
            <p:nvPr/>
          </p:nvSpPr>
          <p:spPr>
            <a:xfrm>
              <a:off x="5380008" y="4870501"/>
              <a:ext cx="427554" cy="705867"/>
            </a:xfrm>
            <a:custGeom>
              <a:avLst/>
              <a:gdLst>
                <a:gd name="connsiteX0" fmla="*/ 171223 w 427553"/>
                <a:gd name="connsiteY0" fmla="*/ 635159 h 705866"/>
                <a:gd name="connsiteX1" fmla="*/ 212768 w 427553"/>
                <a:gd name="connsiteY1" fmla="*/ 588451 h 705866"/>
                <a:gd name="connsiteX2" fmla="*/ 242011 w 427553"/>
                <a:gd name="connsiteY2" fmla="*/ 583893 h 705866"/>
                <a:gd name="connsiteX3" fmla="*/ 249191 w 427553"/>
                <a:gd name="connsiteY3" fmla="*/ 574172 h 705866"/>
                <a:gd name="connsiteX4" fmla="*/ 231766 w 427553"/>
                <a:gd name="connsiteY4" fmla="*/ 550414 h 705866"/>
                <a:gd name="connsiteX5" fmla="*/ 217246 w 427553"/>
                <a:gd name="connsiteY5" fmla="*/ 510967 h 705866"/>
                <a:gd name="connsiteX6" fmla="*/ 230032 w 427553"/>
                <a:gd name="connsiteY6" fmla="*/ 478376 h 705866"/>
                <a:gd name="connsiteX7" fmla="*/ 268391 w 427553"/>
                <a:gd name="connsiteY7" fmla="*/ 464097 h 705866"/>
                <a:gd name="connsiteX8" fmla="*/ 269520 w 427553"/>
                <a:gd name="connsiteY8" fmla="*/ 449052 h 705866"/>
                <a:gd name="connsiteX9" fmla="*/ 252458 w 427553"/>
                <a:gd name="connsiteY9" fmla="*/ 435580 h 705866"/>
                <a:gd name="connsiteX10" fmla="*/ 249554 w 427553"/>
                <a:gd name="connsiteY10" fmla="*/ 390082 h 705866"/>
                <a:gd name="connsiteX11" fmla="*/ 235275 w 427553"/>
                <a:gd name="connsiteY11" fmla="*/ 364348 h 705866"/>
                <a:gd name="connsiteX12" fmla="*/ 237454 w 427553"/>
                <a:gd name="connsiteY12" fmla="*/ 342487 h 705866"/>
                <a:gd name="connsiteX13" fmla="*/ 291422 w 427553"/>
                <a:gd name="connsiteY13" fmla="*/ 356200 h 705866"/>
                <a:gd name="connsiteX14" fmla="*/ 309815 w 427553"/>
                <a:gd name="connsiteY14" fmla="*/ 318648 h 705866"/>
                <a:gd name="connsiteX15" fmla="*/ 301869 w 427553"/>
                <a:gd name="connsiteY15" fmla="*/ 300135 h 705866"/>
                <a:gd name="connsiteX16" fmla="*/ 307516 w 427553"/>
                <a:gd name="connsiteY16" fmla="*/ 277547 h 705866"/>
                <a:gd name="connsiteX17" fmla="*/ 332322 w 427553"/>
                <a:gd name="connsiteY17" fmla="*/ 271133 h 705866"/>
                <a:gd name="connsiteX18" fmla="*/ 344866 w 427553"/>
                <a:gd name="connsiteY18" fmla="*/ 208412 h 705866"/>
                <a:gd name="connsiteX19" fmla="*/ 338655 w 427553"/>
                <a:gd name="connsiteY19" fmla="*/ 175337 h 705866"/>
                <a:gd name="connsiteX20" fmla="*/ 378425 w 427553"/>
                <a:gd name="connsiteY20" fmla="*/ 142908 h 705866"/>
                <a:gd name="connsiteX21" fmla="*/ 425053 w 427553"/>
                <a:gd name="connsiteY21" fmla="*/ 116125 h 705866"/>
                <a:gd name="connsiteX22" fmla="*/ 400811 w 427553"/>
                <a:gd name="connsiteY22" fmla="*/ 95554 h 705866"/>
                <a:gd name="connsiteX23" fmla="*/ 399924 w 427553"/>
                <a:gd name="connsiteY23" fmla="*/ 64294 h 705866"/>
                <a:gd name="connsiteX24" fmla="*/ 355716 w 427553"/>
                <a:gd name="connsiteY24" fmla="*/ 49572 h 705866"/>
                <a:gd name="connsiteX25" fmla="*/ 324094 w 427553"/>
                <a:gd name="connsiteY25" fmla="*/ 62600 h 705866"/>
                <a:gd name="connsiteX26" fmla="*/ 274602 w 427553"/>
                <a:gd name="connsiteY26" fmla="*/ 45458 h 705866"/>
                <a:gd name="connsiteX27" fmla="*/ 240882 w 427553"/>
                <a:gd name="connsiteY27" fmla="*/ 49411 h 705866"/>
                <a:gd name="connsiteX28" fmla="*/ 226160 w 427553"/>
                <a:gd name="connsiteY28" fmla="*/ 34688 h 705866"/>
                <a:gd name="connsiteX29" fmla="*/ 238865 w 427553"/>
                <a:gd name="connsiteY29" fmla="*/ 9277 h 705866"/>
                <a:gd name="connsiteX30" fmla="*/ 231282 w 427553"/>
                <a:gd name="connsiteY30" fmla="*/ 3025 h 705866"/>
                <a:gd name="connsiteX31" fmla="*/ 166867 w 427553"/>
                <a:gd name="connsiteY31" fmla="*/ 12221 h 705866"/>
                <a:gd name="connsiteX32" fmla="*/ 164326 w 427553"/>
                <a:gd name="connsiteY32" fmla="*/ 16900 h 705866"/>
                <a:gd name="connsiteX33" fmla="*/ 164931 w 427553"/>
                <a:gd name="connsiteY33" fmla="*/ 23516 h 705866"/>
                <a:gd name="connsiteX34" fmla="*/ 168521 w 427553"/>
                <a:gd name="connsiteY34" fmla="*/ 32833 h 705866"/>
                <a:gd name="connsiteX35" fmla="*/ 171828 w 427553"/>
                <a:gd name="connsiteY35" fmla="*/ 34930 h 705866"/>
                <a:gd name="connsiteX36" fmla="*/ 168238 w 427553"/>
                <a:gd name="connsiteY36" fmla="*/ 35818 h 705866"/>
                <a:gd name="connsiteX37" fmla="*/ 165818 w 427553"/>
                <a:gd name="connsiteY37" fmla="*/ 41222 h 705866"/>
                <a:gd name="connsiteX38" fmla="*/ 165536 w 427553"/>
                <a:gd name="connsiteY38" fmla="*/ 98579 h 705866"/>
                <a:gd name="connsiteX39" fmla="*/ 165536 w 427553"/>
                <a:gd name="connsiteY39" fmla="*/ 128629 h 705866"/>
                <a:gd name="connsiteX40" fmla="*/ 155008 w 427553"/>
                <a:gd name="connsiteY40" fmla="*/ 155371 h 705866"/>
                <a:gd name="connsiteX41" fmla="*/ 152306 w 427553"/>
                <a:gd name="connsiteY41" fmla="*/ 167996 h 705866"/>
                <a:gd name="connsiteX42" fmla="*/ 147788 w 427553"/>
                <a:gd name="connsiteY42" fmla="*/ 175821 h 705866"/>
                <a:gd name="connsiteX43" fmla="*/ 142383 w 427553"/>
                <a:gd name="connsiteY43" fmla="*/ 178806 h 705866"/>
                <a:gd name="connsiteX44" fmla="*/ 116851 w 427553"/>
                <a:gd name="connsiteY44" fmla="*/ 231081 h 705866"/>
                <a:gd name="connsiteX45" fmla="*/ 113261 w 427553"/>
                <a:gd name="connsiteY45" fmla="*/ 237091 h 705866"/>
                <a:gd name="connsiteX46" fmla="*/ 118061 w 427553"/>
                <a:gd name="connsiteY46" fmla="*/ 248505 h 705866"/>
                <a:gd name="connsiteX47" fmla="*/ 112656 w 427553"/>
                <a:gd name="connsiteY47" fmla="*/ 250925 h 705866"/>
                <a:gd name="connsiteX48" fmla="*/ 76597 w 427553"/>
                <a:gd name="connsiteY48" fmla="*/ 304693 h 705866"/>
                <a:gd name="connsiteX49" fmla="*/ 66674 w 427553"/>
                <a:gd name="connsiteY49" fmla="*/ 323004 h 705866"/>
                <a:gd name="connsiteX50" fmla="*/ 59454 w 427553"/>
                <a:gd name="connsiteY50" fmla="*/ 324820 h 705866"/>
                <a:gd name="connsiteX51" fmla="*/ 52557 w 427553"/>
                <a:gd name="connsiteY51" fmla="*/ 332927 h 705866"/>
                <a:gd name="connsiteX52" fmla="*/ 33922 w 427553"/>
                <a:gd name="connsiteY52" fmla="*/ 338049 h 705866"/>
                <a:gd name="connsiteX53" fmla="*/ 36624 w 427553"/>
                <a:gd name="connsiteY53" fmla="*/ 349465 h 705866"/>
                <a:gd name="connsiteX54" fmla="*/ 21620 w 427553"/>
                <a:gd name="connsiteY54" fmla="*/ 374997 h 705866"/>
                <a:gd name="connsiteX55" fmla="*/ 20127 w 427553"/>
                <a:gd name="connsiteY55" fmla="*/ 391211 h 705866"/>
                <a:gd name="connsiteX56" fmla="*/ 3025 w 427553"/>
                <a:gd name="connsiteY56" fmla="*/ 411702 h 705866"/>
                <a:gd name="connsiteX57" fmla="*/ 3025 w 427553"/>
                <a:gd name="connsiteY57" fmla="*/ 425537 h 705866"/>
                <a:gd name="connsiteX58" fmla="*/ 20450 w 427553"/>
                <a:gd name="connsiteY58" fmla="*/ 431265 h 705866"/>
                <a:gd name="connsiteX59" fmla="*/ 40295 w 427553"/>
                <a:gd name="connsiteY59" fmla="*/ 431547 h 705866"/>
                <a:gd name="connsiteX60" fmla="*/ 49895 w 427553"/>
                <a:gd name="connsiteY60" fmla="*/ 418317 h 705866"/>
                <a:gd name="connsiteX61" fmla="*/ 71514 w 427553"/>
                <a:gd name="connsiteY61" fmla="*/ 395769 h 705866"/>
                <a:gd name="connsiteX62" fmla="*/ 74217 w 427553"/>
                <a:gd name="connsiteY62" fmla="*/ 395769 h 705866"/>
                <a:gd name="connsiteX63" fmla="*/ 63689 w 427553"/>
                <a:gd name="connsiteY63" fmla="*/ 408676 h 705866"/>
                <a:gd name="connsiteX64" fmla="*/ 61269 w 427553"/>
                <a:gd name="connsiteY64" fmla="*/ 428522 h 705866"/>
                <a:gd name="connsiteX65" fmla="*/ 48362 w 427553"/>
                <a:gd name="connsiteY65" fmla="*/ 433322 h 705866"/>
                <a:gd name="connsiteX66" fmla="*/ 43239 w 427553"/>
                <a:gd name="connsiteY66" fmla="*/ 440541 h 705866"/>
                <a:gd name="connsiteX67" fmla="*/ 30614 w 427553"/>
                <a:gd name="connsiteY67" fmla="*/ 434854 h 705866"/>
                <a:gd name="connsiteX68" fmla="*/ 23717 w 427553"/>
                <a:gd name="connsiteY68" fmla="*/ 436669 h 705866"/>
                <a:gd name="connsiteX69" fmla="*/ 26137 w 427553"/>
                <a:gd name="connsiteY69" fmla="*/ 442961 h 705866"/>
                <a:gd name="connsiteX70" fmla="*/ 27952 w 427553"/>
                <a:gd name="connsiteY70" fmla="*/ 452884 h 705866"/>
                <a:gd name="connsiteX71" fmla="*/ 23435 w 427553"/>
                <a:gd name="connsiteY71" fmla="*/ 471801 h 705866"/>
                <a:gd name="connsiteX72" fmla="*/ 58567 w 427553"/>
                <a:gd name="connsiteY72" fmla="*/ 470309 h 705866"/>
                <a:gd name="connsiteX73" fmla="*/ 65464 w 427553"/>
                <a:gd name="connsiteY73" fmla="*/ 472406 h 705866"/>
                <a:gd name="connsiteX74" fmla="*/ 69659 w 427553"/>
                <a:gd name="connsiteY74" fmla="*/ 471519 h 705866"/>
                <a:gd name="connsiteX75" fmla="*/ 75387 w 427553"/>
                <a:gd name="connsiteY75" fmla="*/ 473334 h 705866"/>
                <a:gd name="connsiteX76" fmla="*/ 78694 w 427553"/>
                <a:gd name="connsiteY76" fmla="*/ 483256 h 705866"/>
                <a:gd name="connsiteX77" fmla="*/ 70264 w 427553"/>
                <a:gd name="connsiteY77" fmla="*/ 478457 h 705866"/>
                <a:gd name="connsiteX78" fmla="*/ 61915 w 427553"/>
                <a:gd name="connsiteY78" fmla="*/ 480473 h 705866"/>
                <a:gd name="connsiteX79" fmla="*/ 61310 w 427553"/>
                <a:gd name="connsiteY79" fmla="*/ 513831 h 705866"/>
                <a:gd name="connsiteX80" fmla="*/ 42392 w 427553"/>
                <a:gd name="connsiteY80" fmla="*/ 544485 h 705866"/>
                <a:gd name="connsiteX81" fmla="*/ 51105 w 427553"/>
                <a:gd name="connsiteY81" fmla="*/ 554408 h 705866"/>
                <a:gd name="connsiteX82" fmla="*/ 45700 w 427553"/>
                <a:gd name="connsiteY82" fmla="*/ 580545 h 705866"/>
                <a:gd name="connsiteX83" fmla="*/ 41182 w 427553"/>
                <a:gd name="connsiteY83" fmla="*/ 591073 h 705866"/>
                <a:gd name="connsiteX84" fmla="*/ 35172 w 427553"/>
                <a:gd name="connsiteY84" fmla="*/ 616887 h 705866"/>
                <a:gd name="connsiteX85" fmla="*/ 5728 w 427553"/>
                <a:gd name="connsiteY85" fmla="*/ 663434 h 705866"/>
                <a:gd name="connsiteX86" fmla="*/ 3913 w 427553"/>
                <a:gd name="connsiteY86" fmla="*/ 670331 h 705866"/>
                <a:gd name="connsiteX87" fmla="*/ 10810 w 427553"/>
                <a:gd name="connsiteY87" fmla="*/ 670936 h 705866"/>
                <a:gd name="connsiteX88" fmla="*/ 18917 w 427553"/>
                <a:gd name="connsiteY88" fmla="*/ 669444 h 705866"/>
                <a:gd name="connsiteX89" fmla="*/ 51347 w 427553"/>
                <a:gd name="connsiteY89" fmla="*/ 666742 h 705866"/>
                <a:gd name="connsiteX90" fmla="*/ 69054 w 427553"/>
                <a:gd name="connsiteY90" fmla="*/ 678156 h 705866"/>
                <a:gd name="connsiteX91" fmla="*/ 98781 w 427553"/>
                <a:gd name="connsiteY91" fmla="*/ 686264 h 705866"/>
                <a:gd name="connsiteX92" fmla="*/ 123103 w 427553"/>
                <a:gd name="connsiteY92" fmla="*/ 703971 h 705866"/>
                <a:gd name="connsiteX93" fmla="*/ 131211 w 427553"/>
                <a:gd name="connsiteY93" fmla="*/ 705786 h 705866"/>
                <a:gd name="connsiteX94" fmla="*/ 170578 w 427553"/>
                <a:gd name="connsiteY94" fmla="*/ 691669 h 705866"/>
                <a:gd name="connsiteX95" fmla="*/ 174369 w 427553"/>
                <a:gd name="connsiteY95" fmla="*/ 691790 h 705866"/>
                <a:gd name="connsiteX96" fmla="*/ 171223 w 427553"/>
                <a:gd name="connsiteY96" fmla="*/ 635159 h 70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27553" h="705866">
                  <a:moveTo>
                    <a:pt x="171223" y="635159"/>
                  </a:moveTo>
                  <a:lnTo>
                    <a:pt x="212768" y="588451"/>
                  </a:lnTo>
                  <a:lnTo>
                    <a:pt x="242011" y="583893"/>
                  </a:lnTo>
                  <a:lnTo>
                    <a:pt x="249191" y="574172"/>
                  </a:lnTo>
                  <a:lnTo>
                    <a:pt x="231766" y="550414"/>
                  </a:lnTo>
                  <a:lnTo>
                    <a:pt x="217246" y="510967"/>
                  </a:lnTo>
                  <a:lnTo>
                    <a:pt x="230032" y="478376"/>
                  </a:lnTo>
                  <a:lnTo>
                    <a:pt x="268391" y="464097"/>
                  </a:lnTo>
                  <a:lnTo>
                    <a:pt x="269520" y="449052"/>
                  </a:lnTo>
                  <a:lnTo>
                    <a:pt x="252458" y="435580"/>
                  </a:lnTo>
                  <a:lnTo>
                    <a:pt x="249554" y="390082"/>
                  </a:lnTo>
                  <a:lnTo>
                    <a:pt x="235275" y="364348"/>
                  </a:lnTo>
                  <a:lnTo>
                    <a:pt x="237454" y="342487"/>
                  </a:lnTo>
                  <a:lnTo>
                    <a:pt x="291422" y="356200"/>
                  </a:lnTo>
                  <a:lnTo>
                    <a:pt x="309815" y="318648"/>
                  </a:lnTo>
                  <a:lnTo>
                    <a:pt x="301869" y="300135"/>
                  </a:lnTo>
                  <a:lnTo>
                    <a:pt x="307516" y="277547"/>
                  </a:lnTo>
                  <a:lnTo>
                    <a:pt x="332322" y="271133"/>
                  </a:lnTo>
                  <a:lnTo>
                    <a:pt x="344866" y="208412"/>
                  </a:lnTo>
                  <a:lnTo>
                    <a:pt x="338655" y="175337"/>
                  </a:lnTo>
                  <a:lnTo>
                    <a:pt x="378425" y="142908"/>
                  </a:lnTo>
                  <a:lnTo>
                    <a:pt x="425053" y="116125"/>
                  </a:lnTo>
                  <a:lnTo>
                    <a:pt x="400811" y="95554"/>
                  </a:lnTo>
                  <a:lnTo>
                    <a:pt x="399924" y="64294"/>
                  </a:lnTo>
                  <a:lnTo>
                    <a:pt x="355716" y="49572"/>
                  </a:lnTo>
                  <a:lnTo>
                    <a:pt x="324094" y="62600"/>
                  </a:lnTo>
                  <a:lnTo>
                    <a:pt x="274602" y="45458"/>
                  </a:lnTo>
                  <a:lnTo>
                    <a:pt x="240882" y="49411"/>
                  </a:lnTo>
                  <a:lnTo>
                    <a:pt x="226160" y="34688"/>
                  </a:lnTo>
                  <a:lnTo>
                    <a:pt x="238865" y="9277"/>
                  </a:lnTo>
                  <a:lnTo>
                    <a:pt x="231282" y="3025"/>
                  </a:lnTo>
                  <a:lnTo>
                    <a:pt x="166867" y="12221"/>
                  </a:lnTo>
                  <a:lnTo>
                    <a:pt x="164326" y="16900"/>
                  </a:lnTo>
                  <a:lnTo>
                    <a:pt x="164931" y="23516"/>
                  </a:lnTo>
                  <a:lnTo>
                    <a:pt x="168521" y="32833"/>
                  </a:lnTo>
                  <a:lnTo>
                    <a:pt x="171828" y="34930"/>
                  </a:lnTo>
                  <a:lnTo>
                    <a:pt x="168238" y="35818"/>
                  </a:lnTo>
                  <a:lnTo>
                    <a:pt x="165818" y="41222"/>
                  </a:lnTo>
                  <a:lnTo>
                    <a:pt x="165536" y="98579"/>
                  </a:lnTo>
                  <a:lnTo>
                    <a:pt x="165536" y="128629"/>
                  </a:lnTo>
                  <a:lnTo>
                    <a:pt x="155008" y="155371"/>
                  </a:lnTo>
                  <a:lnTo>
                    <a:pt x="152306" y="167996"/>
                  </a:lnTo>
                  <a:lnTo>
                    <a:pt x="147788" y="175821"/>
                  </a:lnTo>
                  <a:lnTo>
                    <a:pt x="142383" y="178806"/>
                  </a:lnTo>
                  <a:lnTo>
                    <a:pt x="116851" y="231081"/>
                  </a:lnTo>
                  <a:lnTo>
                    <a:pt x="113261" y="237091"/>
                  </a:lnTo>
                  <a:lnTo>
                    <a:pt x="118061" y="248505"/>
                  </a:lnTo>
                  <a:lnTo>
                    <a:pt x="112656" y="250925"/>
                  </a:lnTo>
                  <a:lnTo>
                    <a:pt x="76597" y="304693"/>
                  </a:lnTo>
                  <a:lnTo>
                    <a:pt x="66674" y="323004"/>
                  </a:lnTo>
                  <a:lnTo>
                    <a:pt x="59454" y="324820"/>
                  </a:lnTo>
                  <a:lnTo>
                    <a:pt x="52557" y="332927"/>
                  </a:lnTo>
                  <a:lnTo>
                    <a:pt x="33922" y="338049"/>
                  </a:lnTo>
                  <a:lnTo>
                    <a:pt x="36624" y="349465"/>
                  </a:lnTo>
                  <a:lnTo>
                    <a:pt x="21620" y="374997"/>
                  </a:lnTo>
                  <a:lnTo>
                    <a:pt x="20127" y="391211"/>
                  </a:lnTo>
                  <a:lnTo>
                    <a:pt x="3025" y="411702"/>
                  </a:lnTo>
                  <a:lnTo>
                    <a:pt x="3025" y="425537"/>
                  </a:lnTo>
                  <a:lnTo>
                    <a:pt x="20450" y="431265"/>
                  </a:lnTo>
                  <a:lnTo>
                    <a:pt x="40295" y="431547"/>
                  </a:lnTo>
                  <a:lnTo>
                    <a:pt x="49895" y="418317"/>
                  </a:lnTo>
                  <a:lnTo>
                    <a:pt x="71514" y="395769"/>
                  </a:lnTo>
                  <a:lnTo>
                    <a:pt x="74217" y="395769"/>
                  </a:lnTo>
                  <a:lnTo>
                    <a:pt x="63689" y="408676"/>
                  </a:lnTo>
                  <a:lnTo>
                    <a:pt x="61269" y="428522"/>
                  </a:lnTo>
                  <a:lnTo>
                    <a:pt x="48362" y="433322"/>
                  </a:lnTo>
                  <a:lnTo>
                    <a:pt x="43239" y="440541"/>
                  </a:lnTo>
                  <a:lnTo>
                    <a:pt x="30614" y="434854"/>
                  </a:lnTo>
                  <a:lnTo>
                    <a:pt x="23717" y="436669"/>
                  </a:lnTo>
                  <a:lnTo>
                    <a:pt x="26137" y="442961"/>
                  </a:lnTo>
                  <a:lnTo>
                    <a:pt x="27952" y="452884"/>
                  </a:lnTo>
                  <a:lnTo>
                    <a:pt x="23435" y="471801"/>
                  </a:lnTo>
                  <a:cubicBezTo>
                    <a:pt x="23435" y="471801"/>
                    <a:pt x="57397" y="470309"/>
                    <a:pt x="58567" y="470309"/>
                  </a:cubicBezTo>
                  <a:cubicBezTo>
                    <a:pt x="59777" y="470309"/>
                    <a:pt x="65464" y="472406"/>
                    <a:pt x="65464" y="472406"/>
                  </a:cubicBezTo>
                  <a:lnTo>
                    <a:pt x="69659" y="471519"/>
                  </a:lnTo>
                  <a:lnTo>
                    <a:pt x="75387" y="473334"/>
                  </a:lnTo>
                  <a:lnTo>
                    <a:pt x="78694" y="483256"/>
                  </a:lnTo>
                  <a:lnTo>
                    <a:pt x="70264" y="478457"/>
                  </a:lnTo>
                  <a:lnTo>
                    <a:pt x="61915" y="480473"/>
                  </a:lnTo>
                  <a:lnTo>
                    <a:pt x="61310" y="513831"/>
                  </a:lnTo>
                  <a:lnTo>
                    <a:pt x="42392" y="544485"/>
                  </a:lnTo>
                  <a:lnTo>
                    <a:pt x="51105" y="554408"/>
                  </a:lnTo>
                  <a:lnTo>
                    <a:pt x="45700" y="580545"/>
                  </a:lnTo>
                  <a:lnTo>
                    <a:pt x="41182" y="591073"/>
                  </a:lnTo>
                  <a:lnTo>
                    <a:pt x="35172" y="616887"/>
                  </a:lnTo>
                  <a:lnTo>
                    <a:pt x="5728" y="663434"/>
                  </a:lnTo>
                  <a:lnTo>
                    <a:pt x="3913" y="670331"/>
                  </a:lnTo>
                  <a:lnTo>
                    <a:pt x="10810" y="670936"/>
                  </a:lnTo>
                  <a:lnTo>
                    <a:pt x="18917" y="669444"/>
                  </a:lnTo>
                  <a:lnTo>
                    <a:pt x="51347" y="666742"/>
                  </a:lnTo>
                  <a:lnTo>
                    <a:pt x="69054" y="678156"/>
                  </a:lnTo>
                  <a:lnTo>
                    <a:pt x="98781" y="686264"/>
                  </a:lnTo>
                  <a:lnTo>
                    <a:pt x="123103" y="703971"/>
                  </a:lnTo>
                  <a:lnTo>
                    <a:pt x="131211" y="705786"/>
                  </a:lnTo>
                  <a:lnTo>
                    <a:pt x="170578" y="691669"/>
                  </a:lnTo>
                  <a:lnTo>
                    <a:pt x="174369" y="691790"/>
                  </a:lnTo>
                  <a:lnTo>
                    <a:pt x="171223" y="63515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420" name="Forme libre : forme 1529">
              <a:extLst>
                <a:ext uri="{FF2B5EF4-FFF2-40B4-BE49-F238E27FC236}">
                  <a16:creationId xmlns:a16="http://schemas.microsoft.com/office/drawing/2014/main" id="{AE26A033-8907-442D-9476-AA46E26DE5B1}"/>
                </a:ext>
              </a:extLst>
            </p:cNvPr>
            <p:cNvSpPr/>
            <p:nvPr/>
          </p:nvSpPr>
          <p:spPr>
            <a:xfrm>
              <a:off x="5539856" y="4638533"/>
              <a:ext cx="1286694" cy="1129387"/>
            </a:xfrm>
            <a:custGeom>
              <a:avLst/>
              <a:gdLst>
                <a:gd name="connsiteX0" fmla="*/ 1276651 w 1286694"/>
                <a:gd name="connsiteY0" fmla="*/ 385645 h 1129386"/>
                <a:gd name="connsiteX1" fmla="*/ 1276610 w 1286694"/>
                <a:gd name="connsiteY1" fmla="*/ 385363 h 1129386"/>
                <a:gd name="connsiteX2" fmla="*/ 1264913 w 1286694"/>
                <a:gd name="connsiteY2" fmla="*/ 384234 h 1129386"/>
                <a:gd name="connsiteX3" fmla="*/ 1208565 w 1286694"/>
                <a:gd name="connsiteY3" fmla="*/ 403352 h 1129386"/>
                <a:gd name="connsiteX4" fmla="*/ 1174360 w 1286694"/>
                <a:gd name="connsiteY4" fmla="*/ 386734 h 1129386"/>
                <a:gd name="connsiteX5" fmla="*/ 1149877 w 1286694"/>
                <a:gd name="connsiteY5" fmla="*/ 395931 h 1129386"/>
                <a:gd name="connsiteX6" fmla="*/ 1130677 w 1286694"/>
                <a:gd name="connsiteY6" fmla="*/ 373141 h 1129386"/>
                <a:gd name="connsiteX7" fmla="*/ 1129145 w 1286694"/>
                <a:gd name="connsiteY7" fmla="*/ 370600 h 1129386"/>
                <a:gd name="connsiteX8" fmla="*/ 1116439 w 1286694"/>
                <a:gd name="connsiteY8" fmla="*/ 385968 h 1129386"/>
                <a:gd name="connsiteX9" fmla="*/ 1074652 w 1286694"/>
                <a:gd name="connsiteY9" fmla="*/ 361807 h 1129386"/>
                <a:gd name="connsiteX10" fmla="*/ 1071022 w 1286694"/>
                <a:gd name="connsiteY10" fmla="*/ 332846 h 1129386"/>
                <a:gd name="connsiteX11" fmla="*/ 1029073 w 1286694"/>
                <a:gd name="connsiteY11" fmla="*/ 309775 h 1129386"/>
                <a:gd name="connsiteX12" fmla="*/ 1001363 w 1286694"/>
                <a:gd name="connsiteY12" fmla="*/ 332120 h 1129386"/>
                <a:gd name="connsiteX13" fmla="*/ 926783 w 1286694"/>
                <a:gd name="connsiteY13" fmla="*/ 311388 h 1129386"/>
                <a:gd name="connsiteX14" fmla="*/ 920531 w 1286694"/>
                <a:gd name="connsiteY14" fmla="*/ 299772 h 1129386"/>
                <a:gd name="connsiteX15" fmla="*/ 885116 w 1286694"/>
                <a:gd name="connsiteY15" fmla="*/ 293721 h 1129386"/>
                <a:gd name="connsiteX16" fmla="*/ 799122 w 1286694"/>
                <a:gd name="connsiteY16" fmla="*/ 244714 h 1129386"/>
                <a:gd name="connsiteX17" fmla="*/ 802147 w 1286694"/>
                <a:gd name="connsiteY17" fmla="*/ 216439 h 1129386"/>
                <a:gd name="connsiteX18" fmla="*/ 796339 w 1286694"/>
                <a:gd name="connsiteY18" fmla="*/ 208533 h 1129386"/>
                <a:gd name="connsiteX19" fmla="*/ 772743 w 1286694"/>
                <a:gd name="connsiteY19" fmla="*/ 207565 h 1129386"/>
                <a:gd name="connsiteX20" fmla="*/ 761771 w 1286694"/>
                <a:gd name="connsiteY20" fmla="*/ 181267 h 1129386"/>
                <a:gd name="connsiteX21" fmla="*/ 753462 w 1286694"/>
                <a:gd name="connsiteY21" fmla="*/ 182961 h 1129386"/>
                <a:gd name="connsiteX22" fmla="*/ 722525 w 1286694"/>
                <a:gd name="connsiteY22" fmla="*/ 180863 h 1129386"/>
                <a:gd name="connsiteX23" fmla="*/ 709900 w 1286694"/>
                <a:gd name="connsiteY23" fmla="*/ 174571 h 1129386"/>
                <a:gd name="connsiteX24" fmla="*/ 693080 w 1286694"/>
                <a:gd name="connsiteY24" fmla="*/ 160454 h 1129386"/>
                <a:gd name="connsiteX25" fmla="*/ 681666 w 1286694"/>
                <a:gd name="connsiteY25" fmla="*/ 158639 h 1129386"/>
                <a:gd name="connsiteX26" fmla="*/ 680173 w 1286694"/>
                <a:gd name="connsiteY26" fmla="*/ 152346 h 1129386"/>
                <a:gd name="connsiteX27" fmla="*/ 668476 w 1286694"/>
                <a:gd name="connsiteY27" fmla="*/ 152346 h 1129386"/>
                <a:gd name="connsiteX28" fmla="*/ 651333 w 1286694"/>
                <a:gd name="connsiteY28" fmla="*/ 155654 h 1129386"/>
                <a:gd name="connsiteX29" fmla="*/ 649841 w 1286694"/>
                <a:gd name="connsiteY29" fmla="*/ 160776 h 1129386"/>
                <a:gd name="connsiteX30" fmla="*/ 622816 w 1286694"/>
                <a:gd name="connsiteY30" fmla="*/ 147869 h 1129386"/>
                <a:gd name="connsiteX31" fmla="*/ 606602 w 1286694"/>
                <a:gd name="connsiteY31" fmla="*/ 144562 h 1129386"/>
                <a:gd name="connsiteX32" fmla="*/ 607207 w 1286694"/>
                <a:gd name="connsiteY32" fmla="*/ 138551 h 1129386"/>
                <a:gd name="connsiteX33" fmla="*/ 602084 w 1286694"/>
                <a:gd name="connsiteY33" fmla="*/ 131049 h 1129386"/>
                <a:gd name="connsiteX34" fmla="*/ 580142 w 1286694"/>
                <a:gd name="connsiteY34" fmla="*/ 129234 h 1129386"/>
                <a:gd name="connsiteX35" fmla="*/ 576552 w 1286694"/>
                <a:gd name="connsiteY35" fmla="*/ 135526 h 1129386"/>
                <a:gd name="connsiteX36" fmla="*/ 572034 w 1286694"/>
                <a:gd name="connsiteY36" fmla="*/ 135809 h 1129386"/>
                <a:gd name="connsiteX37" fmla="*/ 570219 w 1286694"/>
                <a:gd name="connsiteY37" fmla="*/ 132501 h 1129386"/>
                <a:gd name="connsiteX38" fmla="*/ 573809 w 1286694"/>
                <a:gd name="connsiteY38" fmla="*/ 127984 h 1129386"/>
                <a:gd name="connsiteX39" fmla="*/ 558804 w 1286694"/>
                <a:gd name="connsiteY39" fmla="*/ 128589 h 1129386"/>
                <a:gd name="connsiteX40" fmla="*/ 529077 w 1286694"/>
                <a:gd name="connsiteY40" fmla="*/ 132179 h 1129386"/>
                <a:gd name="connsiteX41" fmla="*/ 502658 w 1286694"/>
                <a:gd name="connsiteY41" fmla="*/ 129194 h 1129386"/>
                <a:gd name="connsiteX42" fmla="*/ 466316 w 1286694"/>
                <a:gd name="connsiteY42" fmla="*/ 109954 h 1129386"/>
                <a:gd name="connsiteX43" fmla="*/ 438968 w 1286694"/>
                <a:gd name="connsiteY43" fmla="*/ 101524 h 1129386"/>
                <a:gd name="connsiteX44" fmla="*/ 413436 w 1286694"/>
                <a:gd name="connsiteY44" fmla="*/ 91319 h 1129386"/>
                <a:gd name="connsiteX45" fmla="*/ 409241 w 1286694"/>
                <a:gd name="connsiteY45" fmla="*/ 85309 h 1129386"/>
                <a:gd name="connsiteX46" fmla="*/ 390001 w 1286694"/>
                <a:gd name="connsiteY46" fmla="*/ 81396 h 1129386"/>
                <a:gd name="connsiteX47" fmla="*/ 376489 w 1286694"/>
                <a:gd name="connsiteY47" fmla="*/ 65182 h 1129386"/>
                <a:gd name="connsiteX48" fmla="*/ 368059 w 1286694"/>
                <a:gd name="connsiteY48" fmla="*/ 64900 h 1129386"/>
                <a:gd name="connsiteX49" fmla="*/ 362049 w 1286694"/>
                <a:gd name="connsiteY49" fmla="*/ 69699 h 1129386"/>
                <a:gd name="connsiteX50" fmla="*/ 345512 w 1286694"/>
                <a:gd name="connsiteY50" fmla="*/ 69417 h 1129386"/>
                <a:gd name="connsiteX51" fmla="*/ 335589 w 1286694"/>
                <a:gd name="connsiteY51" fmla="*/ 65504 h 1129386"/>
                <a:gd name="connsiteX52" fmla="*/ 304652 w 1286694"/>
                <a:gd name="connsiteY52" fmla="*/ 64617 h 1129386"/>
                <a:gd name="connsiteX53" fmla="*/ 284807 w 1286694"/>
                <a:gd name="connsiteY53" fmla="*/ 56187 h 1129386"/>
                <a:gd name="connsiteX54" fmla="*/ 251773 w 1286694"/>
                <a:gd name="connsiteY54" fmla="*/ 52275 h 1129386"/>
                <a:gd name="connsiteX55" fmla="*/ 247255 w 1286694"/>
                <a:gd name="connsiteY55" fmla="*/ 58002 h 1129386"/>
                <a:gd name="connsiteX56" fmla="*/ 248142 w 1286694"/>
                <a:gd name="connsiteY56" fmla="*/ 50500 h 1129386"/>
                <a:gd name="connsiteX57" fmla="*/ 237615 w 1286694"/>
                <a:gd name="connsiteY57" fmla="*/ 47797 h 1129386"/>
                <a:gd name="connsiteX58" fmla="*/ 223215 w 1286694"/>
                <a:gd name="connsiteY58" fmla="*/ 38480 h 1129386"/>
                <a:gd name="connsiteX59" fmla="*/ 222610 w 1286694"/>
                <a:gd name="connsiteY59" fmla="*/ 29162 h 1129386"/>
                <a:gd name="connsiteX60" fmla="*/ 215713 w 1286694"/>
                <a:gd name="connsiteY60" fmla="*/ 21055 h 1129386"/>
                <a:gd name="connsiteX61" fmla="*/ 199498 w 1286694"/>
                <a:gd name="connsiteY61" fmla="*/ 16860 h 1129386"/>
                <a:gd name="connsiteX62" fmla="*/ 196513 w 1286694"/>
                <a:gd name="connsiteY62" fmla="*/ 13553 h 1129386"/>
                <a:gd name="connsiteX63" fmla="*/ 185986 w 1286694"/>
                <a:gd name="connsiteY63" fmla="*/ 7865 h 1129386"/>
                <a:gd name="connsiteX64" fmla="*/ 173079 w 1286694"/>
                <a:gd name="connsiteY64" fmla="*/ 14158 h 1129386"/>
                <a:gd name="connsiteX65" fmla="*/ 170658 w 1286694"/>
                <a:gd name="connsiteY65" fmla="*/ 4235 h 1129386"/>
                <a:gd name="connsiteX66" fmla="*/ 167351 w 1286694"/>
                <a:gd name="connsiteY66" fmla="*/ 3025 h 1129386"/>
                <a:gd name="connsiteX67" fmla="*/ 158356 w 1286694"/>
                <a:gd name="connsiteY67" fmla="*/ 5123 h 1129386"/>
                <a:gd name="connsiteX68" fmla="*/ 145449 w 1286694"/>
                <a:gd name="connsiteY68" fmla="*/ 13553 h 1129386"/>
                <a:gd name="connsiteX69" fmla="*/ 123224 w 1286694"/>
                <a:gd name="connsiteY69" fmla="*/ 22870 h 1129386"/>
                <a:gd name="connsiteX70" fmla="*/ 118102 w 1286694"/>
                <a:gd name="connsiteY70" fmla="*/ 29162 h 1129386"/>
                <a:gd name="connsiteX71" fmla="*/ 121409 w 1286694"/>
                <a:gd name="connsiteY71" fmla="*/ 31865 h 1129386"/>
                <a:gd name="connsiteX72" fmla="*/ 124999 w 1286694"/>
                <a:gd name="connsiteY72" fmla="*/ 35777 h 1129386"/>
                <a:gd name="connsiteX73" fmla="*/ 123506 w 1286694"/>
                <a:gd name="connsiteY73" fmla="*/ 39690 h 1129386"/>
                <a:gd name="connsiteX74" fmla="*/ 124717 w 1286694"/>
                <a:gd name="connsiteY74" fmla="*/ 45095 h 1129386"/>
                <a:gd name="connsiteX75" fmla="*/ 122619 w 1286694"/>
                <a:gd name="connsiteY75" fmla="*/ 53525 h 1129386"/>
                <a:gd name="connsiteX76" fmla="*/ 120522 w 1286694"/>
                <a:gd name="connsiteY76" fmla="*/ 52637 h 1129386"/>
                <a:gd name="connsiteX77" fmla="*/ 117214 w 1286694"/>
                <a:gd name="connsiteY77" fmla="*/ 45418 h 1129386"/>
                <a:gd name="connsiteX78" fmla="*/ 109389 w 1286694"/>
                <a:gd name="connsiteY78" fmla="*/ 43602 h 1129386"/>
                <a:gd name="connsiteX79" fmla="*/ 72160 w 1286694"/>
                <a:gd name="connsiteY79" fmla="*/ 46023 h 1129386"/>
                <a:gd name="connsiteX80" fmla="*/ 60463 w 1286694"/>
                <a:gd name="connsiteY80" fmla="*/ 38802 h 1129386"/>
                <a:gd name="connsiteX81" fmla="*/ 52032 w 1286694"/>
                <a:gd name="connsiteY81" fmla="*/ 41787 h 1129386"/>
                <a:gd name="connsiteX82" fmla="*/ 49935 w 1286694"/>
                <a:gd name="connsiteY82" fmla="*/ 48685 h 1129386"/>
                <a:gd name="connsiteX83" fmla="*/ 25613 w 1286694"/>
                <a:gd name="connsiteY83" fmla="*/ 52879 h 1129386"/>
                <a:gd name="connsiteX84" fmla="*/ 21095 w 1286694"/>
                <a:gd name="connsiteY84" fmla="*/ 61310 h 1129386"/>
                <a:gd name="connsiteX85" fmla="*/ 9963 w 1286694"/>
                <a:gd name="connsiteY85" fmla="*/ 64294 h 1129386"/>
                <a:gd name="connsiteX86" fmla="*/ 10245 w 1286694"/>
                <a:gd name="connsiteY86" fmla="*/ 72119 h 1129386"/>
                <a:gd name="connsiteX87" fmla="*/ 3025 w 1286694"/>
                <a:gd name="connsiteY87" fmla="*/ 84139 h 1129386"/>
                <a:gd name="connsiteX88" fmla="*/ 16860 w 1286694"/>
                <a:gd name="connsiteY88" fmla="*/ 85349 h 1129386"/>
                <a:gd name="connsiteX89" fmla="*/ 15650 w 1286694"/>
                <a:gd name="connsiteY89" fmla="*/ 109389 h 1129386"/>
                <a:gd name="connsiteX90" fmla="*/ 33075 w 1286694"/>
                <a:gd name="connsiteY90" fmla="*/ 108784 h 1129386"/>
                <a:gd name="connsiteX91" fmla="*/ 36987 w 1286694"/>
                <a:gd name="connsiteY91" fmla="*/ 112979 h 1129386"/>
                <a:gd name="connsiteX92" fmla="*/ 24362 w 1286694"/>
                <a:gd name="connsiteY92" fmla="*/ 121691 h 1129386"/>
                <a:gd name="connsiteX93" fmla="*/ 15045 w 1286694"/>
                <a:gd name="connsiteY93" fmla="*/ 132824 h 1129386"/>
                <a:gd name="connsiteX94" fmla="*/ 18635 w 1286694"/>
                <a:gd name="connsiteY94" fmla="*/ 141819 h 1129386"/>
                <a:gd name="connsiteX95" fmla="*/ 42957 w 1286694"/>
                <a:gd name="connsiteY95" fmla="*/ 133389 h 1129386"/>
                <a:gd name="connsiteX96" fmla="*/ 44772 w 1286694"/>
                <a:gd name="connsiteY96" fmla="*/ 138511 h 1129386"/>
                <a:gd name="connsiteX97" fmla="*/ 38762 w 1286694"/>
                <a:gd name="connsiteY97" fmla="*/ 144198 h 1129386"/>
                <a:gd name="connsiteX98" fmla="*/ 34245 w 1286694"/>
                <a:gd name="connsiteY98" fmla="*/ 157711 h 1129386"/>
                <a:gd name="connsiteX99" fmla="*/ 27347 w 1286694"/>
                <a:gd name="connsiteY99" fmla="*/ 162833 h 1129386"/>
                <a:gd name="connsiteX100" fmla="*/ 41182 w 1286694"/>
                <a:gd name="connsiteY100" fmla="*/ 170941 h 1129386"/>
                <a:gd name="connsiteX101" fmla="*/ 35172 w 1286694"/>
                <a:gd name="connsiteY101" fmla="*/ 175458 h 1129386"/>
                <a:gd name="connsiteX102" fmla="*/ 25573 w 1286694"/>
                <a:gd name="connsiteY102" fmla="*/ 179976 h 1129386"/>
                <a:gd name="connsiteX103" fmla="*/ 23152 w 1286694"/>
                <a:gd name="connsiteY103" fmla="*/ 188688 h 1129386"/>
                <a:gd name="connsiteX104" fmla="*/ 37875 w 1286694"/>
                <a:gd name="connsiteY104" fmla="*/ 189293 h 1129386"/>
                <a:gd name="connsiteX105" fmla="*/ 46305 w 1286694"/>
                <a:gd name="connsiteY105" fmla="*/ 188083 h 1129386"/>
                <a:gd name="connsiteX106" fmla="*/ 15045 w 1286694"/>
                <a:gd name="connsiteY106" fmla="*/ 206718 h 1129386"/>
                <a:gd name="connsiteX107" fmla="*/ 12222 w 1286694"/>
                <a:gd name="connsiteY107" fmla="*/ 226361 h 1129386"/>
                <a:gd name="connsiteX108" fmla="*/ 76556 w 1286694"/>
                <a:gd name="connsiteY108" fmla="*/ 217165 h 1129386"/>
                <a:gd name="connsiteX109" fmla="*/ 100515 w 1286694"/>
                <a:gd name="connsiteY109" fmla="*/ 236889 h 1129386"/>
                <a:gd name="connsiteX110" fmla="*/ 87245 w 1286694"/>
                <a:gd name="connsiteY110" fmla="*/ 263470 h 1129386"/>
                <a:gd name="connsiteX111" fmla="*/ 87366 w 1286694"/>
                <a:gd name="connsiteY111" fmla="*/ 263591 h 1129386"/>
                <a:gd name="connsiteX112" fmla="*/ 116730 w 1286694"/>
                <a:gd name="connsiteY112" fmla="*/ 260122 h 1129386"/>
                <a:gd name="connsiteX113" fmla="*/ 163801 w 1286694"/>
                <a:gd name="connsiteY113" fmla="*/ 276417 h 1129386"/>
                <a:gd name="connsiteX114" fmla="*/ 195303 w 1286694"/>
                <a:gd name="connsiteY114" fmla="*/ 263429 h 1129386"/>
                <a:gd name="connsiteX115" fmla="*/ 256935 w 1286694"/>
                <a:gd name="connsiteY115" fmla="*/ 283960 h 1129386"/>
                <a:gd name="connsiteX116" fmla="*/ 257944 w 1286694"/>
                <a:gd name="connsiteY116" fmla="*/ 319536 h 1129386"/>
                <a:gd name="connsiteX117" fmla="*/ 294972 w 1286694"/>
                <a:gd name="connsiteY117" fmla="*/ 350957 h 1129386"/>
                <a:gd name="connsiteX118" fmla="*/ 228378 w 1286694"/>
                <a:gd name="connsiteY118" fmla="*/ 389154 h 1129386"/>
                <a:gd name="connsiteX119" fmla="*/ 197602 w 1286694"/>
                <a:gd name="connsiteY119" fmla="*/ 414283 h 1129386"/>
                <a:gd name="connsiteX120" fmla="*/ 202523 w 1286694"/>
                <a:gd name="connsiteY120" fmla="*/ 440622 h 1129386"/>
                <a:gd name="connsiteX121" fmla="*/ 187236 w 1286694"/>
                <a:gd name="connsiteY121" fmla="*/ 517138 h 1129386"/>
                <a:gd name="connsiteX122" fmla="*/ 161906 w 1286694"/>
                <a:gd name="connsiteY122" fmla="*/ 523713 h 1129386"/>
                <a:gd name="connsiteX123" fmla="*/ 160131 w 1286694"/>
                <a:gd name="connsiteY123" fmla="*/ 530812 h 1129386"/>
                <a:gd name="connsiteX124" fmla="*/ 168884 w 1286694"/>
                <a:gd name="connsiteY124" fmla="*/ 551262 h 1129386"/>
                <a:gd name="connsiteX125" fmla="*/ 140891 w 1286694"/>
                <a:gd name="connsiteY125" fmla="*/ 608376 h 1129386"/>
                <a:gd name="connsiteX126" fmla="*/ 95272 w 1286694"/>
                <a:gd name="connsiteY126" fmla="*/ 596760 h 1129386"/>
                <a:gd name="connsiteX127" fmla="*/ 106646 w 1286694"/>
                <a:gd name="connsiteY127" fmla="*/ 617210 h 1129386"/>
                <a:gd name="connsiteX128" fmla="*/ 109309 w 1286694"/>
                <a:gd name="connsiteY128" fmla="*/ 658957 h 1129386"/>
                <a:gd name="connsiteX129" fmla="*/ 127500 w 1286694"/>
                <a:gd name="connsiteY129" fmla="*/ 673316 h 1129386"/>
                <a:gd name="connsiteX130" fmla="*/ 124918 w 1286694"/>
                <a:gd name="connsiteY130" fmla="*/ 708408 h 1129386"/>
                <a:gd name="connsiteX131" fmla="*/ 83454 w 1286694"/>
                <a:gd name="connsiteY131" fmla="*/ 723856 h 1129386"/>
                <a:gd name="connsiteX132" fmla="*/ 75830 w 1286694"/>
                <a:gd name="connsiteY132" fmla="*/ 743257 h 1129386"/>
                <a:gd name="connsiteX133" fmla="*/ 87285 w 1286694"/>
                <a:gd name="connsiteY133" fmla="*/ 774356 h 1129386"/>
                <a:gd name="connsiteX134" fmla="*/ 110720 w 1286694"/>
                <a:gd name="connsiteY134" fmla="*/ 806301 h 1129386"/>
                <a:gd name="connsiteX135" fmla="*/ 91884 w 1286694"/>
                <a:gd name="connsiteY135" fmla="*/ 831834 h 1129386"/>
                <a:gd name="connsiteX136" fmla="*/ 61753 w 1286694"/>
                <a:gd name="connsiteY136" fmla="*/ 836553 h 1129386"/>
                <a:gd name="connsiteX137" fmla="*/ 29001 w 1286694"/>
                <a:gd name="connsiteY137" fmla="*/ 873379 h 1129386"/>
                <a:gd name="connsiteX138" fmla="*/ 31865 w 1286694"/>
                <a:gd name="connsiteY138" fmla="*/ 924524 h 1129386"/>
                <a:gd name="connsiteX139" fmla="*/ 61068 w 1286694"/>
                <a:gd name="connsiteY139" fmla="*/ 927388 h 1129386"/>
                <a:gd name="connsiteX140" fmla="*/ 74298 w 1286694"/>
                <a:gd name="connsiteY140" fmla="*/ 933680 h 1129386"/>
                <a:gd name="connsiteX141" fmla="*/ 77605 w 1286694"/>
                <a:gd name="connsiteY141" fmla="*/ 930695 h 1129386"/>
                <a:gd name="connsiteX142" fmla="*/ 80912 w 1286694"/>
                <a:gd name="connsiteY142" fmla="*/ 936988 h 1129386"/>
                <a:gd name="connsiteX143" fmla="*/ 123264 w 1286694"/>
                <a:gd name="connsiteY143" fmla="*/ 980549 h 1129386"/>
                <a:gd name="connsiteX144" fmla="*/ 125685 w 1286694"/>
                <a:gd name="connsiteY144" fmla="*/ 995554 h 1129386"/>
                <a:gd name="connsiteX145" fmla="*/ 131977 w 1286694"/>
                <a:gd name="connsiteY145" fmla="*/ 1002774 h 1129386"/>
                <a:gd name="connsiteX146" fmla="*/ 120844 w 1286694"/>
                <a:gd name="connsiteY146" fmla="*/ 1009671 h 1129386"/>
                <a:gd name="connsiteX147" fmla="*/ 124152 w 1286694"/>
                <a:gd name="connsiteY147" fmla="*/ 1024677 h 1129386"/>
                <a:gd name="connsiteX148" fmla="*/ 137382 w 1286694"/>
                <a:gd name="connsiteY148" fmla="*/ 1030686 h 1129386"/>
                <a:gd name="connsiteX149" fmla="*/ 137099 w 1286694"/>
                <a:gd name="connsiteY149" fmla="*/ 1043593 h 1129386"/>
                <a:gd name="connsiteX150" fmla="*/ 135002 w 1286694"/>
                <a:gd name="connsiteY150" fmla="*/ 1046296 h 1129386"/>
                <a:gd name="connsiteX151" fmla="*/ 133187 w 1286694"/>
                <a:gd name="connsiteY151" fmla="*/ 1049886 h 1129386"/>
                <a:gd name="connsiteX152" fmla="*/ 138592 w 1286694"/>
                <a:gd name="connsiteY152" fmla="*/ 1070901 h 1129386"/>
                <a:gd name="connsiteX153" fmla="*/ 151499 w 1286694"/>
                <a:gd name="connsiteY153" fmla="*/ 1093448 h 1129386"/>
                <a:gd name="connsiteX154" fmla="*/ 159607 w 1286694"/>
                <a:gd name="connsiteY154" fmla="*/ 1095545 h 1129386"/>
                <a:gd name="connsiteX155" fmla="*/ 174006 w 1286694"/>
                <a:gd name="connsiteY155" fmla="*/ 1114785 h 1129386"/>
                <a:gd name="connsiteX156" fmla="*/ 192318 w 1286694"/>
                <a:gd name="connsiteY156" fmla="*/ 1126483 h 1129386"/>
                <a:gd name="connsiteX157" fmla="*/ 206153 w 1286694"/>
                <a:gd name="connsiteY157" fmla="*/ 1126483 h 1129386"/>
                <a:gd name="connsiteX158" fmla="*/ 212446 w 1286694"/>
                <a:gd name="connsiteY158" fmla="*/ 1114180 h 1129386"/>
                <a:gd name="connsiteX159" fmla="*/ 227168 w 1286694"/>
                <a:gd name="connsiteY159" fmla="*/ 1107283 h 1129386"/>
                <a:gd name="connsiteX160" fmla="*/ 253910 w 1286694"/>
                <a:gd name="connsiteY160" fmla="*/ 1080258 h 1129386"/>
                <a:gd name="connsiteX161" fmla="*/ 286945 w 1286694"/>
                <a:gd name="connsiteY161" fmla="*/ 1074531 h 1129386"/>
                <a:gd name="connsiteX162" fmla="*/ 304975 w 1286694"/>
                <a:gd name="connsiteY162" fmla="*/ 1079936 h 1129386"/>
                <a:gd name="connsiteX163" fmla="*/ 317277 w 1286694"/>
                <a:gd name="connsiteY163" fmla="*/ 1078726 h 1129386"/>
                <a:gd name="connsiteX164" fmla="*/ 345834 w 1286694"/>
                <a:gd name="connsiteY164" fmla="*/ 1057993 h 1129386"/>
                <a:gd name="connsiteX165" fmla="*/ 405893 w 1286694"/>
                <a:gd name="connsiteY165" fmla="*/ 1065213 h 1129386"/>
                <a:gd name="connsiteX166" fmla="*/ 453973 w 1286694"/>
                <a:gd name="connsiteY166" fmla="*/ 1077838 h 1129386"/>
                <a:gd name="connsiteX167" fmla="*/ 472608 w 1286694"/>
                <a:gd name="connsiteY167" fmla="*/ 1076346 h 1129386"/>
                <a:gd name="connsiteX168" fmla="*/ 509837 w 1286694"/>
                <a:gd name="connsiteY168" fmla="*/ 1082638 h 1129386"/>
                <a:gd name="connsiteX169" fmla="*/ 523350 w 1286694"/>
                <a:gd name="connsiteY169" fmla="*/ 1090746 h 1129386"/>
                <a:gd name="connsiteX170" fmla="*/ 539564 w 1286694"/>
                <a:gd name="connsiteY170" fmla="*/ 1094336 h 1129386"/>
                <a:gd name="connsiteX171" fmla="*/ 553399 w 1286694"/>
                <a:gd name="connsiteY171" fmla="*/ 1081105 h 1129386"/>
                <a:gd name="connsiteX172" fmla="*/ 581029 w 1286694"/>
                <a:gd name="connsiteY172" fmla="*/ 1081993 h 1129386"/>
                <a:gd name="connsiteX173" fmla="*/ 597567 w 1286694"/>
                <a:gd name="connsiteY173" fmla="*/ 1097925 h 1129386"/>
                <a:gd name="connsiteX174" fmla="*/ 606561 w 1286694"/>
                <a:gd name="connsiteY174" fmla="*/ 1097643 h 1129386"/>
                <a:gd name="connsiteX175" fmla="*/ 610151 w 1286694"/>
                <a:gd name="connsiteY175" fmla="*/ 1096150 h 1129386"/>
                <a:gd name="connsiteX176" fmla="*/ 619751 w 1286694"/>
                <a:gd name="connsiteY176" fmla="*/ 1081428 h 1129386"/>
                <a:gd name="connsiteX177" fmla="*/ 633868 w 1286694"/>
                <a:gd name="connsiteY177" fmla="*/ 1070901 h 1129386"/>
                <a:gd name="connsiteX178" fmla="*/ 646171 w 1286694"/>
                <a:gd name="connsiteY178" fmla="*/ 1039359 h 1129386"/>
                <a:gd name="connsiteX179" fmla="*/ 657303 w 1286694"/>
                <a:gd name="connsiteY179" fmla="*/ 1032138 h 1129386"/>
                <a:gd name="connsiteX180" fmla="*/ 672630 w 1286694"/>
                <a:gd name="connsiteY180" fmla="*/ 1017738 h 1129386"/>
                <a:gd name="connsiteX181" fmla="*/ 692475 w 1286694"/>
                <a:gd name="connsiteY181" fmla="*/ 1009026 h 1129386"/>
                <a:gd name="connsiteX182" fmla="*/ 710788 w 1286694"/>
                <a:gd name="connsiteY182" fmla="*/ 998821 h 1129386"/>
                <a:gd name="connsiteX183" fmla="*/ 735715 w 1286694"/>
                <a:gd name="connsiteY183" fmla="*/ 1000314 h 1129386"/>
                <a:gd name="connsiteX184" fmla="*/ 759755 w 1286694"/>
                <a:gd name="connsiteY184" fmla="*/ 1005719 h 1129386"/>
                <a:gd name="connsiteX185" fmla="*/ 774477 w 1286694"/>
                <a:gd name="connsiteY185" fmla="*/ 1002734 h 1129386"/>
                <a:gd name="connsiteX186" fmla="*/ 774759 w 1286694"/>
                <a:gd name="connsiteY186" fmla="*/ 996119 h 1129386"/>
                <a:gd name="connsiteX187" fmla="*/ 767539 w 1286694"/>
                <a:gd name="connsiteY187" fmla="*/ 988294 h 1129386"/>
                <a:gd name="connsiteX188" fmla="*/ 769354 w 1286694"/>
                <a:gd name="connsiteY188" fmla="*/ 979299 h 1129386"/>
                <a:gd name="connsiteX189" fmla="*/ 778954 w 1286694"/>
                <a:gd name="connsiteY189" fmla="*/ 972684 h 1129386"/>
                <a:gd name="connsiteX190" fmla="*/ 780769 w 1286694"/>
                <a:gd name="connsiteY190" fmla="*/ 962762 h 1129386"/>
                <a:gd name="connsiteX191" fmla="*/ 790974 w 1286694"/>
                <a:gd name="connsiteY191" fmla="*/ 947152 h 1129386"/>
                <a:gd name="connsiteX192" fmla="*/ 791861 w 1286694"/>
                <a:gd name="connsiteY192" fmla="*/ 930332 h 1129386"/>
                <a:gd name="connsiteX193" fmla="*/ 796984 w 1286694"/>
                <a:gd name="connsiteY193" fmla="*/ 922225 h 1129386"/>
                <a:gd name="connsiteX194" fmla="*/ 809609 w 1286694"/>
                <a:gd name="connsiteY194" fmla="*/ 919805 h 1129386"/>
                <a:gd name="connsiteX195" fmla="*/ 812594 w 1286694"/>
                <a:gd name="connsiteY195" fmla="*/ 902703 h 1129386"/>
                <a:gd name="connsiteX196" fmla="*/ 821306 w 1286694"/>
                <a:gd name="connsiteY196" fmla="*/ 900000 h 1129386"/>
                <a:gd name="connsiteX197" fmla="*/ 829413 w 1286694"/>
                <a:gd name="connsiteY197" fmla="*/ 891893 h 1129386"/>
                <a:gd name="connsiteX198" fmla="*/ 850146 w 1286694"/>
                <a:gd name="connsiteY198" fmla="*/ 883463 h 1129386"/>
                <a:gd name="connsiteX199" fmla="*/ 864868 w 1286694"/>
                <a:gd name="connsiteY199" fmla="*/ 882253 h 1129386"/>
                <a:gd name="connsiteX200" fmla="*/ 870878 w 1286694"/>
                <a:gd name="connsiteY200" fmla="*/ 873823 h 1129386"/>
                <a:gd name="connsiteX201" fmla="*/ 881406 w 1286694"/>
                <a:gd name="connsiteY201" fmla="*/ 871403 h 1129386"/>
                <a:gd name="connsiteX202" fmla="*/ 900928 w 1286694"/>
                <a:gd name="connsiteY202" fmla="*/ 859705 h 1129386"/>
                <a:gd name="connsiteX203" fmla="*/ 900646 w 1286694"/>
                <a:gd name="connsiteY203" fmla="*/ 853413 h 1129386"/>
                <a:gd name="connsiteX204" fmla="*/ 893748 w 1286694"/>
                <a:gd name="connsiteY204" fmla="*/ 840788 h 1129386"/>
                <a:gd name="connsiteX205" fmla="*/ 877816 w 1286694"/>
                <a:gd name="connsiteY205" fmla="*/ 837803 h 1129386"/>
                <a:gd name="connsiteX206" fmla="*/ 867006 w 1286694"/>
                <a:gd name="connsiteY206" fmla="*/ 822798 h 1129386"/>
                <a:gd name="connsiteX207" fmla="*/ 859786 w 1286694"/>
                <a:gd name="connsiteY207" fmla="*/ 801179 h 1129386"/>
                <a:gd name="connsiteX208" fmla="*/ 858899 w 1286694"/>
                <a:gd name="connsiteY208" fmla="*/ 787061 h 1129386"/>
                <a:gd name="connsiteX209" fmla="*/ 853494 w 1286694"/>
                <a:gd name="connsiteY209" fmla="*/ 771734 h 1129386"/>
                <a:gd name="connsiteX210" fmla="*/ 853776 w 1286694"/>
                <a:gd name="connsiteY210" fmla="*/ 745920 h 1129386"/>
                <a:gd name="connsiteX211" fmla="*/ 863981 w 1286694"/>
                <a:gd name="connsiteY211" fmla="*/ 728213 h 1129386"/>
                <a:gd name="connsiteX212" fmla="*/ 873581 w 1286694"/>
                <a:gd name="connsiteY212" fmla="*/ 713207 h 1129386"/>
                <a:gd name="connsiteX213" fmla="*/ 908108 w 1286694"/>
                <a:gd name="connsiteY213" fmla="*/ 675050 h 1129386"/>
                <a:gd name="connsiteX214" fmla="*/ 934245 w 1286694"/>
                <a:gd name="connsiteY214" fmla="*/ 649801 h 1129386"/>
                <a:gd name="connsiteX215" fmla="*/ 973007 w 1286694"/>
                <a:gd name="connsiteY215" fmla="*/ 601439 h 1129386"/>
                <a:gd name="connsiteX216" fmla="*/ 980832 w 1286694"/>
                <a:gd name="connsiteY216" fmla="*/ 600551 h 1129386"/>
                <a:gd name="connsiteX217" fmla="*/ 992529 w 1286694"/>
                <a:gd name="connsiteY217" fmla="*/ 597244 h 1129386"/>
                <a:gd name="connsiteX218" fmla="*/ 1001524 w 1286694"/>
                <a:gd name="connsiteY218" fmla="*/ 596356 h 1129386"/>
                <a:gd name="connsiteX219" fmla="*/ 1007816 w 1286694"/>
                <a:gd name="connsiteY219" fmla="*/ 589137 h 1129386"/>
                <a:gd name="connsiteX220" fmla="*/ 999386 w 1286694"/>
                <a:gd name="connsiteY220" fmla="*/ 581917 h 1129386"/>
                <a:gd name="connsiteX221" fmla="*/ 988576 w 1286694"/>
                <a:gd name="connsiteY221" fmla="*/ 578327 h 1129386"/>
                <a:gd name="connsiteX222" fmla="*/ 988576 w 1286694"/>
                <a:gd name="connsiteY222" fmla="*/ 574132 h 1129386"/>
                <a:gd name="connsiteX223" fmla="*/ 1024636 w 1286694"/>
                <a:gd name="connsiteY223" fmla="*/ 547994 h 1129386"/>
                <a:gd name="connsiteX224" fmla="*/ 1042666 w 1286694"/>
                <a:gd name="connsiteY224" fmla="*/ 543195 h 1129386"/>
                <a:gd name="connsiteX225" fmla="*/ 1090423 w 1286694"/>
                <a:gd name="connsiteY225" fmla="*/ 534200 h 1129386"/>
                <a:gd name="connsiteX226" fmla="*/ 1141205 w 1286694"/>
                <a:gd name="connsiteY226" fmla="*/ 530005 h 1129386"/>
                <a:gd name="connsiteX227" fmla="*/ 1164317 w 1286694"/>
                <a:gd name="connsiteY227" fmla="*/ 507175 h 1129386"/>
                <a:gd name="connsiteX228" fmla="*/ 1192269 w 1286694"/>
                <a:gd name="connsiteY228" fmla="*/ 494268 h 1129386"/>
                <a:gd name="connsiteX229" fmla="*/ 1238534 w 1286694"/>
                <a:gd name="connsiteY229" fmla="*/ 476561 h 1129386"/>
                <a:gd name="connsiteX230" fmla="*/ 1269471 w 1286694"/>
                <a:gd name="connsiteY230" fmla="*/ 452844 h 1129386"/>
                <a:gd name="connsiteX231" fmla="*/ 1274594 w 1286694"/>
                <a:gd name="connsiteY231" fmla="*/ 444414 h 1129386"/>
                <a:gd name="connsiteX232" fmla="*/ 1273989 w 1286694"/>
                <a:gd name="connsiteY232" fmla="*/ 423399 h 1129386"/>
                <a:gd name="connsiteX233" fmla="*/ 1269471 w 1286694"/>
                <a:gd name="connsiteY233" fmla="*/ 418881 h 1129386"/>
                <a:gd name="connsiteX234" fmla="*/ 1267051 w 1286694"/>
                <a:gd name="connsiteY234" fmla="*/ 409282 h 1129386"/>
                <a:gd name="connsiteX235" fmla="*/ 1272456 w 1286694"/>
                <a:gd name="connsiteY235" fmla="*/ 401779 h 1129386"/>
                <a:gd name="connsiteX236" fmla="*/ 1281168 w 1286694"/>
                <a:gd name="connsiteY236" fmla="*/ 402384 h 1129386"/>
                <a:gd name="connsiteX237" fmla="*/ 1285081 w 1286694"/>
                <a:gd name="connsiteY237" fmla="*/ 394277 h 1129386"/>
                <a:gd name="connsiteX238" fmla="*/ 1282661 w 1286694"/>
                <a:gd name="connsiteY238" fmla="*/ 393067 h 1129386"/>
                <a:gd name="connsiteX239" fmla="*/ 1276651 w 1286694"/>
                <a:gd name="connsiteY239" fmla="*/ 385645 h 1129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286694" h="1129386">
                  <a:moveTo>
                    <a:pt x="1276651" y="385645"/>
                  </a:moveTo>
                  <a:lnTo>
                    <a:pt x="1276610" y="385363"/>
                  </a:lnTo>
                  <a:lnTo>
                    <a:pt x="1264913" y="384234"/>
                  </a:lnTo>
                  <a:lnTo>
                    <a:pt x="1208565" y="403352"/>
                  </a:lnTo>
                  <a:lnTo>
                    <a:pt x="1174360" y="386734"/>
                  </a:lnTo>
                  <a:lnTo>
                    <a:pt x="1149877" y="395931"/>
                  </a:lnTo>
                  <a:lnTo>
                    <a:pt x="1130677" y="373141"/>
                  </a:lnTo>
                  <a:lnTo>
                    <a:pt x="1129145" y="370600"/>
                  </a:lnTo>
                  <a:lnTo>
                    <a:pt x="1116439" y="385968"/>
                  </a:lnTo>
                  <a:lnTo>
                    <a:pt x="1074652" y="361807"/>
                  </a:lnTo>
                  <a:lnTo>
                    <a:pt x="1071022" y="332846"/>
                  </a:lnTo>
                  <a:lnTo>
                    <a:pt x="1029073" y="309775"/>
                  </a:lnTo>
                  <a:lnTo>
                    <a:pt x="1001363" y="332120"/>
                  </a:lnTo>
                  <a:lnTo>
                    <a:pt x="926783" y="311388"/>
                  </a:lnTo>
                  <a:lnTo>
                    <a:pt x="920531" y="299772"/>
                  </a:lnTo>
                  <a:lnTo>
                    <a:pt x="885116" y="293721"/>
                  </a:lnTo>
                  <a:lnTo>
                    <a:pt x="799122" y="244714"/>
                  </a:lnTo>
                  <a:lnTo>
                    <a:pt x="802147" y="216439"/>
                  </a:lnTo>
                  <a:lnTo>
                    <a:pt x="796339" y="208533"/>
                  </a:lnTo>
                  <a:lnTo>
                    <a:pt x="772743" y="207565"/>
                  </a:lnTo>
                  <a:lnTo>
                    <a:pt x="761771" y="181267"/>
                  </a:lnTo>
                  <a:lnTo>
                    <a:pt x="753462" y="182961"/>
                  </a:lnTo>
                  <a:lnTo>
                    <a:pt x="722525" y="180863"/>
                  </a:lnTo>
                  <a:lnTo>
                    <a:pt x="709900" y="174571"/>
                  </a:lnTo>
                  <a:lnTo>
                    <a:pt x="693080" y="160454"/>
                  </a:lnTo>
                  <a:lnTo>
                    <a:pt x="681666" y="158639"/>
                  </a:lnTo>
                  <a:lnTo>
                    <a:pt x="680173" y="152346"/>
                  </a:lnTo>
                  <a:lnTo>
                    <a:pt x="668476" y="152346"/>
                  </a:lnTo>
                  <a:lnTo>
                    <a:pt x="651333" y="155654"/>
                  </a:lnTo>
                  <a:lnTo>
                    <a:pt x="649841" y="160776"/>
                  </a:lnTo>
                  <a:lnTo>
                    <a:pt x="622816" y="147869"/>
                  </a:lnTo>
                  <a:lnTo>
                    <a:pt x="606602" y="144562"/>
                  </a:lnTo>
                  <a:lnTo>
                    <a:pt x="607207" y="138551"/>
                  </a:lnTo>
                  <a:lnTo>
                    <a:pt x="602084" y="131049"/>
                  </a:lnTo>
                  <a:lnTo>
                    <a:pt x="580142" y="129234"/>
                  </a:lnTo>
                  <a:lnTo>
                    <a:pt x="576552" y="135526"/>
                  </a:lnTo>
                  <a:lnTo>
                    <a:pt x="572034" y="135809"/>
                  </a:lnTo>
                  <a:lnTo>
                    <a:pt x="570219" y="132501"/>
                  </a:lnTo>
                  <a:lnTo>
                    <a:pt x="573809" y="127984"/>
                  </a:lnTo>
                  <a:lnTo>
                    <a:pt x="558804" y="128589"/>
                  </a:lnTo>
                  <a:lnTo>
                    <a:pt x="529077" y="132179"/>
                  </a:lnTo>
                  <a:lnTo>
                    <a:pt x="502658" y="129194"/>
                  </a:lnTo>
                  <a:lnTo>
                    <a:pt x="466316" y="109954"/>
                  </a:lnTo>
                  <a:lnTo>
                    <a:pt x="438968" y="101524"/>
                  </a:lnTo>
                  <a:lnTo>
                    <a:pt x="413436" y="91319"/>
                  </a:lnTo>
                  <a:lnTo>
                    <a:pt x="409241" y="85309"/>
                  </a:lnTo>
                  <a:lnTo>
                    <a:pt x="390001" y="81396"/>
                  </a:lnTo>
                  <a:lnTo>
                    <a:pt x="376489" y="65182"/>
                  </a:lnTo>
                  <a:lnTo>
                    <a:pt x="368059" y="64900"/>
                  </a:lnTo>
                  <a:lnTo>
                    <a:pt x="362049" y="69699"/>
                  </a:lnTo>
                  <a:lnTo>
                    <a:pt x="345512" y="69417"/>
                  </a:lnTo>
                  <a:lnTo>
                    <a:pt x="335589" y="65504"/>
                  </a:lnTo>
                  <a:lnTo>
                    <a:pt x="304652" y="64617"/>
                  </a:lnTo>
                  <a:lnTo>
                    <a:pt x="284807" y="56187"/>
                  </a:lnTo>
                  <a:lnTo>
                    <a:pt x="251773" y="52275"/>
                  </a:lnTo>
                  <a:lnTo>
                    <a:pt x="247255" y="58002"/>
                  </a:lnTo>
                  <a:lnTo>
                    <a:pt x="248142" y="50500"/>
                  </a:lnTo>
                  <a:lnTo>
                    <a:pt x="237615" y="47797"/>
                  </a:lnTo>
                  <a:lnTo>
                    <a:pt x="223215" y="38480"/>
                  </a:lnTo>
                  <a:lnTo>
                    <a:pt x="222610" y="29162"/>
                  </a:lnTo>
                  <a:lnTo>
                    <a:pt x="215713" y="21055"/>
                  </a:lnTo>
                  <a:lnTo>
                    <a:pt x="199498" y="16860"/>
                  </a:lnTo>
                  <a:lnTo>
                    <a:pt x="196513" y="13553"/>
                  </a:lnTo>
                  <a:lnTo>
                    <a:pt x="185986" y="7865"/>
                  </a:lnTo>
                  <a:lnTo>
                    <a:pt x="173079" y="14158"/>
                  </a:lnTo>
                  <a:lnTo>
                    <a:pt x="170658" y="4235"/>
                  </a:lnTo>
                  <a:lnTo>
                    <a:pt x="167351" y="3025"/>
                  </a:lnTo>
                  <a:lnTo>
                    <a:pt x="158356" y="5123"/>
                  </a:lnTo>
                  <a:lnTo>
                    <a:pt x="145449" y="13553"/>
                  </a:lnTo>
                  <a:lnTo>
                    <a:pt x="123224" y="22870"/>
                  </a:lnTo>
                  <a:lnTo>
                    <a:pt x="118102" y="29162"/>
                  </a:lnTo>
                  <a:lnTo>
                    <a:pt x="121409" y="31865"/>
                  </a:lnTo>
                  <a:lnTo>
                    <a:pt x="124999" y="35777"/>
                  </a:lnTo>
                  <a:lnTo>
                    <a:pt x="123506" y="39690"/>
                  </a:lnTo>
                  <a:lnTo>
                    <a:pt x="124717" y="45095"/>
                  </a:lnTo>
                  <a:lnTo>
                    <a:pt x="122619" y="53525"/>
                  </a:lnTo>
                  <a:lnTo>
                    <a:pt x="120522" y="52637"/>
                  </a:lnTo>
                  <a:lnTo>
                    <a:pt x="117214" y="45418"/>
                  </a:lnTo>
                  <a:lnTo>
                    <a:pt x="109389" y="43602"/>
                  </a:lnTo>
                  <a:lnTo>
                    <a:pt x="72160" y="46023"/>
                  </a:lnTo>
                  <a:lnTo>
                    <a:pt x="60463" y="38802"/>
                  </a:lnTo>
                  <a:lnTo>
                    <a:pt x="52032" y="41787"/>
                  </a:lnTo>
                  <a:lnTo>
                    <a:pt x="49935" y="48685"/>
                  </a:lnTo>
                  <a:lnTo>
                    <a:pt x="25613" y="52879"/>
                  </a:lnTo>
                  <a:lnTo>
                    <a:pt x="21095" y="61310"/>
                  </a:lnTo>
                  <a:lnTo>
                    <a:pt x="9963" y="64294"/>
                  </a:lnTo>
                  <a:lnTo>
                    <a:pt x="10245" y="72119"/>
                  </a:lnTo>
                  <a:lnTo>
                    <a:pt x="3025" y="84139"/>
                  </a:lnTo>
                  <a:lnTo>
                    <a:pt x="16860" y="85349"/>
                  </a:lnTo>
                  <a:lnTo>
                    <a:pt x="15650" y="109389"/>
                  </a:lnTo>
                  <a:lnTo>
                    <a:pt x="33075" y="108784"/>
                  </a:lnTo>
                  <a:lnTo>
                    <a:pt x="36987" y="112979"/>
                  </a:lnTo>
                  <a:lnTo>
                    <a:pt x="24362" y="121691"/>
                  </a:lnTo>
                  <a:lnTo>
                    <a:pt x="15045" y="132824"/>
                  </a:lnTo>
                  <a:lnTo>
                    <a:pt x="18635" y="141819"/>
                  </a:lnTo>
                  <a:lnTo>
                    <a:pt x="42957" y="133389"/>
                  </a:lnTo>
                  <a:lnTo>
                    <a:pt x="44772" y="138511"/>
                  </a:lnTo>
                  <a:lnTo>
                    <a:pt x="38762" y="144198"/>
                  </a:lnTo>
                  <a:lnTo>
                    <a:pt x="34245" y="157711"/>
                  </a:lnTo>
                  <a:lnTo>
                    <a:pt x="27347" y="162833"/>
                  </a:lnTo>
                  <a:cubicBezTo>
                    <a:pt x="27347" y="162833"/>
                    <a:pt x="41182" y="170053"/>
                    <a:pt x="41182" y="170941"/>
                  </a:cubicBezTo>
                  <a:cubicBezTo>
                    <a:pt x="41182" y="171828"/>
                    <a:pt x="35172" y="175458"/>
                    <a:pt x="35172" y="175458"/>
                  </a:cubicBezTo>
                  <a:lnTo>
                    <a:pt x="25573" y="179976"/>
                  </a:lnTo>
                  <a:lnTo>
                    <a:pt x="23152" y="188688"/>
                  </a:lnTo>
                  <a:lnTo>
                    <a:pt x="37875" y="189293"/>
                  </a:lnTo>
                  <a:lnTo>
                    <a:pt x="46305" y="188083"/>
                  </a:lnTo>
                  <a:lnTo>
                    <a:pt x="15045" y="206718"/>
                  </a:lnTo>
                  <a:lnTo>
                    <a:pt x="12222" y="226361"/>
                  </a:lnTo>
                  <a:lnTo>
                    <a:pt x="76556" y="217165"/>
                  </a:lnTo>
                  <a:lnTo>
                    <a:pt x="100515" y="236889"/>
                  </a:lnTo>
                  <a:lnTo>
                    <a:pt x="87245" y="263470"/>
                  </a:lnTo>
                  <a:lnTo>
                    <a:pt x="87366" y="263591"/>
                  </a:lnTo>
                  <a:lnTo>
                    <a:pt x="116730" y="260122"/>
                  </a:lnTo>
                  <a:lnTo>
                    <a:pt x="163801" y="276417"/>
                  </a:lnTo>
                  <a:lnTo>
                    <a:pt x="195303" y="263429"/>
                  </a:lnTo>
                  <a:lnTo>
                    <a:pt x="256935" y="283960"/>
                  </a:lnTo>
                  <a:lnTo>
                    <a:pt x="257944" y="319536"/>
                  </a:lnTo>
                  <a:lnTo>
                    <a:pt x="294972" y="350957"/>
                  </a:lnTo>
                  <a:lnTo>
                    <a:pt x="228378" y="389154"/>
                  </a:lnTo>
                  <a:lnTo>
                    <a:pt x="197602" y="414283"/>
                  </a:lnTo>
                  <a:lnTo>
                    <a:pt x="202523" y="440622"/>
                  </a:lnTo>
                  <a:lnTo>
                    <a:pt x="187236" y="517138"/>
                  </a:lnTo>
                  <a:lnTo>
                    <a:pt x="161906" y="523713"/>
                  </a:lnTo>
                  <a:lnTo>
                    <a:pt x="160131" y="530812"/>
                  </a:lnTo>
                  <a:lnTo>
                    <a:pt x="168884" y="551262"/>
                  </a:lnTo>
                  <a:lnTo>
                    <a:pt x="140891" y="608376"/>
                  </a:lnTo>
                  <a:lnTo>
                    <a:pt x="95272" y="596760"/>
                  </a:lnTo>
                  <a:lnTo>
                    <a:pt x="106646" y="617210"/>
                  </a:lnTo>
                  <a:lnTo>
                    <a:pt x="109309" y="658957"/>
                  </a:lnTo>
                  <a:lnTo>
                    <a:pt x="127500" y="673316"/>
                  </a:lnTo>
                  <a:lnTo>
                    <a:pt x="124918" y="708408"/>
                  </a:lnTo>
                  <a:lnTo>
                    <a:pt x="83454" y="723856"/>
                  </a:lnTo>
                  <a:lnTo>
                    <a:pt x="75830" y="743257"/>
                  </a:lnTo>
                  <a:lnTo>
                    <a:pt x="87285" y="774356"/>
                  </a:lnTo>
                  <a:lnTo>
                    <a:pt x="110720" y="806301"/>
                  </a:lnTo>
                  <a:lnTo>
                    <a:pt x="91884" y="831834"/>
                  </a:lnTo>
                  <a:lnTo>
                    <a:pt x="61753" y="836553"/>
                  </a:lnTo>
                  <a:lnTo>
                    <a:pt x="29001" y="873379"/>
                  </a:lnTo>
                  <a:lnTo>
                    <a:pt x="31865" y="924524"/>
                  </a:lnTo>
                  <a:lnTo>
                    <a:pt x="61068" y="927388"/>
                  </a:lnTo>
                  <a:lnTo>
                    <a:pt x="74298" y="933680"/>
                  </a:lnTo>
                  <a:lnTo>
                    <a:pt x="77605" y="930695"/>
                  </a:lnTo>
                  <a:lnTo>
                    <a:pt x="80912" y="936988"/>
                  </a:lnTo>
                  <a:lnTo>
                    <a:pt x="123264" y="980549"/>
                  </a:lnTo>
                  <a:lnTo>
                    <a:pt x="125685" y="995554"/>
                  </a:lnTo>
                  <a:lnTo>
                    <a:pt x="131977" y="1002774"/>
                  </a:lnTo>
                  <a:lnTo>
                    <a:pt x="120844" y="1009671"/>
                  </a:lnTo>
                  <a:lnTo>
                    <a:pt x="124152" y="1024677"/>
                  </a:lnTo>
                  <a:lnTo>
                    <a:pt x="137382" y="1030686"/>
                  </a:lnTo>
                  <a:lnTo>
                    <a:pt x="137099" y="1043593"/>
                  </a:lnTo>
                  <a:cubicBezTo>
                    <a:pt x="137099" y="1043593"/>
                    <a:pt x="135889" y="1045691"/>
                    <a:pt x="135002" y="1046296"/>
                  </a:cubicBezTo>
                  <a:cubicBezTo>
                    <a:pt x="134115" y="1046901"/>
                    <a:pt x="133187" y="1049886"/>
                    <a:pt x="133187" y="1049886"/>
                  </a:cubicBezTo>
                  <a:lnTo>
                    <a:pt x="138592" y="1070901"/>
                  </a:lnTo>
                  <a:lnTo>
                    <a:pt x="151499" y="1093448"/>
                  </a:lnTo>
                  <a:lnTo>
                    <a:pt x="159607" y="1095545"/>
                  </a:lnTo>
                  <a:lnTo>
                    <a:pt x="174006" y="1114785"/>
                  </a:lnTo>
                  <a:lnTo>
                    <a:pt x="192318" y="1126483"/>
                  </a:lnTo>
                  <a:lnTo>
                    <a:pt x="206153" y="1126483"/>
                  </a:lnTo>
                  <a:lnTo>
                    <a:pt x="212446" y="1114180"/>
                  </a:lnTo>
                  <a:lnTo>
                    <a:pt x="227168" y="1107283"/>
                  </a:lnTo>
                  <a:lnTo>
                    <a:pt x="253910" y="1080258"/>
                  </a:lnTo>
                  <a:lnTo>
                    <a:pt x="286945" y="1074531"/>
                  </a:lnTo>
                  <a:lnTo>
                    <a:pt x="304975" y="1079936"/>
                  </a:lnTo>
                  <a:lnTo>
                    <a:pt x="317277" y="1078726"/>
                  </a:lnTo>
                  <a:lnTo>
                    <a:pt x="345834" y="1057993"/>
                  </a:lnTo>
                  <a:lnTo>
                    <a:pt x="405893" y="1065213"/>
                  </a:lnTo>
                  <a:lnTo>
                    <a:pt x="453973" y="1077838"/>
                  </a:lnTo>
                  <a:lnTo>
                    <a:pt x="472608" y="1076346"/>
                  </a:lnTo>
                  <a:lnTo>
                    <a:pt x="509837" y="1082638"/>
                  </a:lnTo>
                  <a:lnTo>
                    <a:pt x="523350" y="1090746"/>
                  </a:lnTo>
                  <a:lnTo>
                    <a:pt x="539564" y="1094336"/>
                  </a:lnTo>
                  <a:lnTo>
                    <a:pt x="553399" y="1081105"/>
                  </a:lnTo>
                  <a:lnTo>
                    <a:pt x="581029" y="1081993"/>
                  </a:lnTo>
                  <a:lnTo>
                    <a:pt x="597567" y="1097925"/>
                  </a:lnTo>
                  <a:lnTo>
                    <a:pt x="606561" y="1097643"/>
                  </a:lnTo>
                  <a:lnTo>
                    <a:pt x="610151" y="1096150"/>
                  </a:lnTo>
                  <a:lnTo>
                    <a:pt x="619751" y="1081428"/>
                  </a:lnTo>
                  <a:lnTo>
                    <a:pt x="633868" y="1070901"/>
                  </a:lnTo>
                  <a:lnTo>
                    <a:pt x="646171" y="1039359"/>
                  </a:lnTo>
                  <a:lnTo>
                    <a:pt x="657303" y="1032138"/>
                  </a:lnTo>
                  <a:lnTo>
                    <a:pt x="672630" y="1017738"/>
                  </a:lnTo>
                  <a:lnTo>
                    <a:pt x="692475" y="1009026"/>
                  </a:lnTo>
                  <a:lnTo>
                    <a:pt x="710788" y="998821"/>
                  </a:lnTo>
                  <a:lnTo>
                    <a:pt x="735715" y="1000314"/>
                  </a:lnTo>
                  <a:lnTo>
                    <a:pt x="759755" y="1005719"/>
                  </a:lnTo>
                  <a:lnTo>
                    <a:pt x="774477" y="1002734"/>
                  </a:lnTo>
                  <a:lnTo>
                    <a:pt x="774759" y="996119"/>
                  </a:lnTo>
                  <a:lnTo>
                    <a:pt x="767539" y="988294"/>
                  </a:lnTo>
                  <a:lnTo>
                    <a:pt x="769354" y="979299"/>
                  </a:lnTo>
                  <a:lnTo>
                    <a:pt x="778954" y="972684"/>
                  </a:lnTo>
                  <a:lnTo>
                    <a:pt x="780769" y="962762"/>
                  </a:lnTo>
                  <a:lnTo>
                    <a:pt x="790974" y="947152"/>
                  </a:lnTo>
                  <a:lnTo>
                    <a:pt x="791861" y="930332"/>
                  </a:lnTo>
                  <a:lnTo>
                    <a:pt x="796984" y="922225"/>
                  </a:lnTo>
                  <a:lnTo>
                    <a:pt x="809609" y="919805"/>
                  </a:lnTo>
                  <a:lnTo>
                    <a:pt x="812594" y="902703"/>
                  </a:lnTo>
                  <a:lnTo>
                    <a:pt x="821306" y="900000"/>
                  </a:lnTo>
                  <a:lnTo>
                    <a:pt x="829413" y="891893"/>
                  </a:lnTo>
                  <a:lnTo>
                    <a:pt x="850146" y="883463"/>
                  </a:lnTo>
                  <a:lnTo>
                    <a:pt x="864868" y="882253"/>
                  </a:lnTo>
                  <a:lnTo>
                    <a:pt x="870878" y="873823"/>
                  </a:lnTo>
                  <a:lnTo>
                    <a:pt x="881406" y="871403"/>
                  </a:lnTo>
                  <a:lnTo>
                    <a:pt x="900928" y="859705"/>
                  </a:lnTo>
                  <a:lnTo>
                    <a:pt x="900646" y="853413"/>
                  </a:lnTo>
                  <a:lnTo>
                    <a:pt x="893748" y="840788"/>
                  </a:lnTo>
                  <a:lnTo>
                    <a:pt x="877816" y="837803"/>
                  </a:lnTo>
                  <a:lnTo>
                    <a:pt x="867006" y="822798"/>
                  </a:lnTo>
                  <a:lnTo>
                    <a:pt x="859786" y="801179"/>
                  </a:lnTo>
                  <a:lnTo>
                    <a:pt x="858899" y="787061"/>
                  </a:lnTo>
                  <a:lnTo>
                    <a:pt x="853494" y="771734"/>
                  </a:lnTo>
                  <a:lnTo>
                    <a:pt x="853776" y="745920"/>
                  </a:lnTo>
                  <a:lnTo>
                    <a:pt x="863981" y="728213"/>
                  </a:lnTo>
                  <a:lnTo>
                    <a:pt x="873581" y="713207"/>
                  </a:lnTo>
                  <a:lnTo>
                    <a:pt x="908108" y="675050"/>
                  </a:lnTo>
                  <a:lnTo>
                    <a:pt x="934245" y="649801"/>
                  </a:lnTo>
                  <a:lnTo>
                    <a:pt x="973007" y="601439"/>
                  </a:lnTo>
                  <a:lnTo>
                    <a:pt x="980832" y="600551"/>
                  </a:lnTo>
                  <a:lnTo>
                    <a:pt x="992529" y="597244"/>
                  </a:lnTo>
                  <a:lnTo>
                    <a:pt x="1001524" y="596356"/>
                  </a:lnTo>
                  <a:lnTo>
                    <a:pt x="1007816" y="589137"/>
                  </a:lnTo>
                  <a:lnTo>
                    <a:pt x="999386" y="581917"/>
                  </a:lnTo>
                  <a:lnTo>
                    <a:pt x="988576" y="578327"/>
                  </a:lnTo>
                  <a:lnTo>
                    <a:pt x="988576" y="574132"/>
                  </a:lnTo>
                  <a:lnTo>
                    <a:pt x="1024636" y="547994"/>
                  </a:lnTo>
                  <a:lnTo>
                    <a:pt x="1042666" y="543195"/>
                  </a:lnTo>
                  <a:lnTo>
                    <a:pt x="1090423" y="534200"/>
                  </a:lnTo>
                  <a:lnTo>
                    <a:pt x="1141205" y="530005"/>
                  </a:lnTo>
                  <a:lnTo>
                    <a:pt x="1164317" y="507175"/>
                  </a:lnTo>
                  <a:lnTo>
                    <a:pt x="1192269" y="494268"/>
                  </a:lnTo>
                  <a:lnTo>
                    <a:pt x="1238534" y="476561"/>
                  </a:lnTo>
                  <a:lnTo>
                    <a:pt x="1269471" y="452844"/>
                  </a:lnTo>
                  <a:lnTo>
                    <a:pt x="1274594" y="444414"/>
                  </a:lnTo>
                  <a:lnTo>
                    <a:pt x="1273989" y="423399"/>
                  </a:lnTo>
                  <a:lnTo>
                    <a:pt x="1269471" y="418881"/>
                  </a:lnTo>
                  <a:lnTo>
                    <a:pt x="1267051" y="409282"/>
                  </a:lnTo>
                  <a:lnTo>
                    <a:pt x="1272456" y="401779"/>
                  </a:lnTo>
                  <a:lnTo>
                    <a:pt x="1281168" y="402384"/>
                  </a:lnTo>
                  <a:lnTo>
                    <a:pt x="1285081" y="394277"/>
                  </a:lnTo>
                  <a:lnTo>
                    <a:pt x="1282661" y="393067"/>
                  </a:lnTo>
                  <a:lnTo>
                    <a:pt x="1276651" y="385645"/>
                  </a:lnTo>
                  <a:close/>
                </a:path>
              </a:pathLst>
            </a:custGeom>
            <a:grpFill/>
            <a:ln w="9525" cap="flat">
              <a:noFill/>
              <a:prstDash val="solid"/>
              <a:miter/>
            </a:ln>
          </p:spPr>
          <p:txBody>
            <a:bodyPr rtlCol="0" anchor="ctr"/>
            <a:lstStyle/>
            <a:p>
              <a:endParaRPr lang="fr-FR" baseline="-25000" dirty="0">
                <a:solidFill>
                  <a:srgbClr val="1D1D1D"/>
                </a:solidFill>
                <a:latin typeface="Roboto" panose="02000000000000000000" pitchFamily="2" charset="0"/>
              </a:endParaRPr>
            </a:p>
          </p:txBody>
        </p:sp>
        <p:sp>
          <p:nvSpPr>
            <p:cNvPr id="421" name="Forme libre : forme 1530">
              <a:extLst>
                <a:ext uri="{FF2B5EF4-FFF2-40B4-BE49-F238E27FC236}">
                  <a16:creationId xmlns:a16="http://schemas.microsoft.com/office/drawing/2014/main" id="{A3F100D8-C6F6-4342-BB90-B1BF433F59C7}"/>
                </a:ext>
              </a:extLst>
            </p:cNvPr>
            <p:cNvSpPr/>
            <p:nvPr/>
          </p:nvSpPr>
          <p:spPr>
            <a:xfrm>
              <a:off x="6941869" y="3483291"/>
              <a:ext cx="338816" cy="375118"/>
            </a:xfrm>
            <a:custGeom>
              <a:avLst/>
              <a:gdLst>
                <a:gd name="connsiteX0" fmla="*/ 27952 w 338815"/>
                <a:gd name="connsiteY0" fmla="*/ 270407 h 375117"/>
                <a:gd name="connsiteX1" fmla="*/ 38238 w 338815"/>
                <a:gd name="connsiteY1" fmla="*/ 274400 h 375117"/>
                <a:gd name="connsiteX2" fmla="*/ 46224 w 338815"/>
                <a:gd name="connsiteY2" fmla="*/ 274400 h 375117"/>
                <a:gd name="connsiteX3" fmla="*/ 53646 w 338815"/>
                <a:gd name="connsiteY3" fmla="*/ 270972 h 375117"/>
                <a:gd name="connsiteX4" fmla="*/ 58768 w 338815"/>
                <a:gd name="connsiteY4" fmla="*/ 273836 h 375117"/>
                <a:gd name="connsiteX5" fmla="*/ 75911 w 338815"/>
                <a:gd name="connsiteY5" fmla="*/ 278958 h 375117"/>
                <a:gd name="connsiteX6" fmla="*/ 79339 w 338815"/>
                <a:gd name="connsiteY6" fmla="*/ 294366 h 375117"/>
                <a:gd name="connsiteX7" fmla="*/ 76476 w 338815"/>
                <a:gd name="connsiteY7" fmla="*/ 289809 h 375117"/>
                <a:gd name="connsiteX8" fmla="*/ 67925 w 338815"/>
                <a:gd name="connsiteY8" fmla="*/ 286945 h 375117"/>
                <a:gd name="connsiteX9" fmla="*/ 52516 w 338815"/>
                <a:gd name="connsiteY9" fmla="*/ 277789 h 375117"/>
                <a:gd name="connsiteX10" fmla="*/ 45660 w 338815"/>
                <a:gd name="connsiteY10" fmla="*/ 280652 h 375117"/>
                <a:gd name="connsiteX11" fmla="*/ 31381 w 338815"/>
                <a:gd name="connsiteY11" fmla="*/ 281217 h 375117"/>
                <a:gd name="connsiteX12" fmla="*/ 10810 w 338815"/>
                <a:gd name="connsiteY12" fmla="*/ 273231 h 375117"/>
                <a:gd name="connsiteX13" fmla="*/ 3025 w 338815"/>
                <a:gd name="connsiteY13" fmla="*/ 275409 h 375117"/>
                <a:gd name="connsiteX14" fmla="*/ 7543 w 338815"/>
                <a:gd name="connsiteY14" fmla="*/ 288599 h 375117"/>
                <a:gd name="connsiteX15" fmla="*/ 17586 w 338815"/>
                <a:gd name="connsiteY15" fmla="*/ 289163 h 375117"/>
                <a:gd name="connsiteX16" fmla="*/ 55864 w 338815"/>
                <a:gd name="connsiteY16" fmla="*/ 305055 h 375117"/>
                <a:gd name="connsiteX17" fmla="*/ 97853 w 338815"/>
                <a:gd name="connsiteY17" fmla="*/ 287631 h 375117"/>
                <a:gd name="connsiteX18" fmla="*/ 136212 w 338815"/>
                <a:gd name="connsiteY18" fmla="*/ 268834 h 375117"/>
                <a:gd name="connsiteX19" fmla="*/ 162309 w 338815"/>
                <a:gd name="connsiteY19" fmla="*/ 296666 h 375117"/>
                <a:gd name="connsiteX20" fmla="*/ 205347 w 338815"/>
                <a:gd name="connsiteY20" fmla="*/ 301748 h 375117"/>
                <a:gd name="connsiteX21" fmla="*/ 214059 w 338815"/>
                <a:gd name="connsiteY21" fmla="*/ 330103 h 375117"/>
                <a:gd name="connsiteX22" fmla="*/ 203007 w 338815"/>
                <a:gd name="connsiteY22" fmla="*/ 372213 h 375117"/>
                <a:gd name="connsiteX23" fmla="*/ 220432 w 338815"/>
                <a:gd name="connsiteY23" fmla="*/ 375602 h 375117"/>
                <a:gd name="connsiteX24" fmla="*/ 225635 w 338815"/>
                <a:gd name="connsiteY24" fmla="*/ 365639 h 375117"/>
                <a:gd name="connsiteX25" fmla="*/ 220835 w 338815"/>
                <a:gd name="connsiteY25" fmla="*/ 341760 h 375117"/>
                <a:gd name="connsiteX26" fmla="*/ 247779 w 338815"/>
                <a:gd name="connsiteY26" fmla="*/ 279725 h 375117"/>
                <a:gd name="connsiteX27" fmla="*/ 219222 w 338815"/>
                <a:gd name="connsiteY27" fmla="*/ 237574 h 375117"/>
                <a:gd name="connsiteX28" fmla="*/ 244190 w 338815"/>
                <a:gd name="connsiteY28" fmla="*/ 211276 h 375117"/>
                <a:gd name="connsiteX29" fmla="*/ 267261 w 338815"/>
                <a:gd name="connsiteY29" fmla="*/ 224707 h 375117"/>
                <a:gd name="connsiteX30" fmla="*/ 294851 w 338815"/>
                <a:gd name="connsiteY30" fmla="*/ 218052 h 375117"/>
                <a:gd name="connsiteX31" fmla="*/ 298400 w 338815"/>
                <a:gd name="connsiteY31" fmla="*/ 193690 h 375117"/>
                <a:gd name="connsiteX32" fmla="*/ 319213 w 338815"/>
                <a:gd name="connsiteY32" fmla="*/ 181186 h 375117"/>
                <a:gd name="connsiteX33" fmla="*/ 321109 w 338815"/>
                <a:gd name="connsiteY33" fmla="*/ 162389 h 375117"/>
                <a:gd name="connsiteX34" fmla="*/ 296182 w 338815"/>
                <a:gd name="connsiteY34" fmla="*/ 150128 h 375117"/>
                <a:gd name="connsiteX35" fmla="*/ 300256 w 338815"/>
                <a:gd name="connsiteY35" fmla="*/ 116851 h 375117"/>
                <a:gd name="connsiteX36" fmla="*/ 323973 w 338815"/>
                <a:gd name="connsiteY36" fmla="*/ 113866 h 375117"/>
                <a:gd name="connsiteX37" fmla="*/ 326675 w 338815"/>
                <a:gd name="connsiteY37" fmla="*/ 95877 h 375117"/>
                <a:gd name="connsiteX38" fmla="*/ 336961 w 338815"/>
                <a:gd name="connsiteY38" fmla="*/ 82042 h 375117"/>
                <a:gd name="connsiteX39" fmla="*/ 332604 w 338815"/>
                <a:gd name="connsiteY39" fmla="*/ 28517 h 375117"/>
                <a:gd name="connsiteX40" fmla="*/ 331919 w 338815"/>
                <a:gd name="connsiteY40" fmla="*/ 25976 h 375117"/>
                <a:gd name="connsiteX41" fmla="*/ 324941 w 338815"/>
                <a:gd name="connsiteY41" fmla="*/ 20168 h 375117"/>
                <a:gd name="connsiteX42" fmla="*/ 317519 w 338815"/>
                <a:gd name="connsiteY42" fmla="*/ 3025 h 375117"/>
                <a:gd name="connsiteX43" fmla="*/ 305539 w 338815"/>
                <a:gd name="connsiteY43" fmla="*/ 3590 h 375117"/>
                <a:gd name="connsiteX44" fmla="*/ 242132 w 338815"/>
                <a:gd name="connsiteY44" fmla="*/ 8712 h 375117"/>
                <a:gd name="connsiteX45" fmla="*/ 200426 w 338815"/>
                <a:gd name="connsiteY45" fmla="*/ 26984 h 375117"/>
                <a:gd name="connsiteX46" fmla="*/ 194698 w 338815"/>
                <a:gd name="connsiteY46" fmla="*/ 44691 h 375117"/>
                <a:gd name="connsiteX47" fmla="*/ 160978 w 338815"/>
                <a:gd name="connsiteY47" fmla="*/ 66956 h 375117"/>
                <a:gd name="connsiteX48" fmla="*/ 148393 w 338815"/>
                <a:gd name="connsiteY48" fmla="*/ 71514 h 375117"/>
                <a:gd name="connsiteX49" fmla="*/ 140972 w 338815"/>
                <a:gd name="connsiteY49" fmla="*/ 62963 h 375117"/>
                <a:gd name="connsiteX50" fmla="*/ 134115 w 338815"/>
                <a:gd name="connsiteY50" fmla="*/ 63528 h 375117"/>
                <a:gd name="connsiteX51" fmla="*/ 131816 w 338815"/>
                <a:gd name="connsiteY51" fmla="*/ 81800 h 375117"/>
                <a:gd name="connsiteX52" fmla="*/ 110115 w 338815"/>
                <a:gd name="connsiteY52" fmla="*/ 149200 h 375117"/>
                <a:gd name="connsiteX53" fmla="*/ 72402 w 338815"/>
                <a:gd name="connsiteY53" fmla="*/ 196029 h 375117"/>
                <a:gd name="connsiteX54" fmla="*/ 64415 w 338815"/>
                <a:gd name="connsiteY54" fmla="*/ 195464 h 375117"/>
                <a:gd name="connsiteX55" fmla="*/ 64415 w 338815"/>
                <a:gd name="connsiteY55" fmla="*/ 217730 h 375117"/>
                <a:gd name="connsiteX56" fmla="*/ 54130 w 338815"/>
                <a:gd name="connsiteY56" fmla="*/ 220029 h 375117"/>
                <a:gd name="connsiteX57" fmla="*/ 59857 w 338815"/>
                <a:gd name="connsiteY57" fmla="*/ 221158 h 375117"/>
                <a:gd name="connsiteX58" fmla="*/ 63286 w 338815"/>
                <a:gd name="connsiteY58" fmla="*/ 227450 h 375117"/>
                <a:gd name="connsiteX59" fmla="*/ 67844 w 338815"/>
                <a:gd name="connsiteY59" fmla="*/ 235437 h 375117"/>
                <a:gd name="connsiteX60" fmla="*/ 68973 w 338815"/>
                <a:gd name="connsiteY60" fmla="*/ 251450 h 375117"/>
                <a:gd name="connsiteX61" fmla="*/ 58123 w 338815"/>
                <a:gd name="connsiteY61" fmla="*/ 254314 h 375117"/>
                <a:gd name="connsiteX62" fmla="*/ 78694 w 338815"/>
                <a:gd name="connsiteY62" fmla="*/ 265729 h 375117"/>
                <a:gd name="connsiteX63" fmla="*/ 78129 w 338815"/>
                <a:gd name="connsiteY63" fmla="*/ 269722 h 375117"/>
                <a:gd name="connsiteX64" fmla="*/ 73571 w 338815"/>
                <a:gd name="connsiteY64" fmla="*/ 269157 h 375117"/>
                <a:gd name="connsiteX65" fmla="*/ 64415 w 338815"/>
                <a:gd name="connsiteY65" fmla="*/ 266293 h 375117"/>
                <a:gd name="connsiteX66" fmla="*/ 57558 w 338815"/>
                <a:gd name="connsiteY66" fmla="*/ 260566 h 375117"/>
                <a:gd name="connsiteX67" fmla="*/ 41545 w 338815"/>
                <a:gd name="connsiteY67" fmla="*/ 245722 h 375117"/>
                <a:gd name="connsiteX68" fmla="*/ 12988 w 338815"/>
                <a:gd name="connsiteY68" fmla="*/ 248021 h 375117"/>
                <a:gd name="connsiteX69" fmla="*/ 7260 w 338815"/>
                <a:gd name="connsiteY69" fmla="*/ 254878 h 375117"/>
                <a:gd name="connsiteX70" fmla="*/ 13553 w 338815"/>
                <a:gd name="connsiteY70" fmla="*/ 267463 h 375117"/>
                <a:gd name="connsiteX71" fmla="*/ 27952 w 338815"/>
                <a:gd name="connsiteY71" fmla="*/ 270407 h 37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815" h="375117">
                  <a:moveTo>
                    <a:pt x="27952" y="270407"/>
                  </a:moveTo>
                  <a:lnTo>
                    <a:pt x="38238" y="274400"/>
                  </a:lnTo>
                  <a:lnTo>
                    <a:pt x="46224" y="274400"/>
                  </a:lnTo>
                  <a:lnTo>
                    <a:pt x="53646" y="270972"/>
                  </a:lnTo>
                  <a:lnTo>
                    <a:pt x="58768" y="273836"/>
                  </a:lnTo>
                  <a:cubicBezTo>
                    <a:pt x="58768" y="273836"/>
                    <a:pt x="74176" y="278958"/>
                    <a:pt x="75911" y="278958"/>
                  </a:cubicBezTo>
                  <a:cubicBezTo>
                    <a:pt x="77605" y="278958"/>
                    <a:pt x="79339" y="294366"/>
                    <a:pt x="79339" y="294366"/>
                  </a:cubicBezTo>
                  <a:lnTo>
                    <a:pt x="76476" y="289809"/>
                  </a:lnTo>
                  <a:lnTo>
                    <a:pt x="67925" y="286945"/>
                  </a:lnTo>
                  <a:lnTo>
                    <a:pt x="52516" y="277789"/>
                  </a:lnTo>
                  <a:lnTo>
                    <a:pt x="45660" y="280652"/>
                  </a:lnTo>
                  <a:lnTo>
                    <a:pt x="31381" y="281217"/>
                  </a:lnTo>
                  <a:lnTo>
                    <a:pt x="10810" y="273231"/>
                  </a:lnTo>
                  <a:lnTo>
                    <a:pt x="3025" y="275409"/>
                  </a:lnTo>
                  <a:lnTo>
                    <a:pt x="7543" y="288599"/>
                  </a:lnTo>
                  <a:lnTo>
                    <a:pt x="17586" y="289163"/>
                  </a:lnTo>
                  <a:lnTo>
                    <a:pt x="55864" y="305055"/>
                  </a:lnTo>
                  <a:lnTo>
                    <a:pt x="97853" y="287631"/>
                  </a:lnTo>
                  <a:lnTo>
                    <a:pt x="136212" y="268834"/>
                  </a:lnTo>
                  <a:lnTo>
                    <a:pt x="162309" y="296666"/>
                  </a:lnTo>
                  <a:lnTo>
                    <a:pt x="205347" y="301748"/>
                  </a:lnTo>
                  <a:lnTo>
                    <a:pt x="214059" y="330103"/>
                  </a:lnTo>
                  <a:lnTo>
                    <a:pt x="203007" y="372213"/>
                  </a:lnTo>
                  <a:lnTo>
                    <a:pt x="220432" y="375602"/>
                  </a:lnTo>
                  <a:lnTo>
                    <a:pt x="225635" y="365639"/>
                  </a:lnTo>
                  <a:lnTo>
                    <a:pt x="220835" y="341760"/>
                  </a:lnTo>
                  <a:lnTo>
                    <a:pt x="247779" y="279725"/>
                  </a:lnTo>
                  <a:lnTo>
                    <a:pt x="219222" y="237574"/>
                  </a:lnTo>
                  <a:lnTo>
                    <a:pt x="244190" y="211276"/>
                  </a:lnTo>
                  <a:lnTo>
                    <a:pt x="267261" y="224707"/>
                  </a:lnTo>
                  <a:lnTo>
                    <a:pt x="294851" y="218052"/>
                  </a:lnTo>
                  <a:lnTo>
                    <a:pt x="298400" y="193690"/>
                  </a:lnTo>
                  <a:lnTo>
                    <a:pt x="319213" y="181186"/>
                  </a:lnTo>
                  <a:lnTo>
                    <a:pt x="321109" y="162389"/>
                  </a:lnTo>
                  <a:lnTo>
                    <a:pt x="296182" y="150128"/>
                  </a:lnTo>
                  <a:lnTo>
                    <a:pt x="300256" y="116851"/>
                  </a:lnTo>
                  <a:lnTo>
                    <a:pt x="323973" y="113866"/>
                  </a:lnTo>
                  <a:lnTo>
                    <a:pt x="326675" y="95877"/>
                  </a:lnTo>
                  <a:lnTo>
                    <a:pt x="336961" y="82042"/>
                  </a:lnTo>
                  <a:lnTo>
                    <a:pt x="332604" y="28517"/>
                  </a:lnTo>
                  <a:lnTo>
                    <a:pt x="331919" y="25976"/>
                  </a:lnTo>
                  <a:lnTo>
                    <a:pt x="324941" y="20168"/>
                  </a:lnTo>
                  <a:lnTo>
                    <a:pt x="317519" y="3025"/>
                  </a:lnTo>
                  <a:lnTo>
                    <a:pt x="305539" y="3590"/>
                  </a:lnTo>
                  <a:lnTo>
                    <a:pt x="242132" y="8712"/>
                  </a:lnTo>
                  <a:lnTo>
                    <a:pt x="200426" y="26984"/>
                  </a:lnTo>
                  <a:lnTo>
                    <a:pt x="194698" y="44691"/>
                  </a:lnTo>
                  <a:lnTo>
                    <a:pt x="160978" y="66956"/>
                  </a:lnTo>
                  <a:lnTo>
                    <a:pt x="148393" y="71514"/>
                  </a:lnTo>
                  <a:lnTo>
                    <a:pt x="140972" y="62963"/>
                  </a:lnTo>
                  <a:lnTo>
                    <a:pt x="134115" y="63528"/>
                  </a:lnTo>
                  <a:lnTo>
                    <a:pt x="131816" y="81800"/>
                  </a:lnTo>
                  <a:lnTo>
                    <a:pt x="110115" y="149200"/>
                  </a:lnTo>
                  <a:lnTo>
                    <a:pt x="72402" y="196029"/>
                  </a:lnTo>
                  <a:lnTo>
                    <a:pt x="64415" y="195464"/>
                  </a:lnTo>
                  <a:lnTo>
                    <a:pt x="64415" y="217730"/>
                  </a:lnTo>
                  <a:lnTo>
                    <a:pt x="54130" y="220029"/>
                  </a:lnTo>
                  <a:lnTo>
                    <a:pt x="59857" y="221158"/>
                  </a:lnTo>
                  <a:lnTo>
                    <a:pt x="63286" y="227450"/>
                  </a:lnTo>
                  <a:lnTo>
                    <a:pt x="67844" y="235437"/>
                  </a:lnTo>
                  <a:lnTo>
                    <a:pt x="68973" y="251450"/>
                  </a:lnTo>
                  <a:lnTo>
                    <a:pt x="58123" y="254314"/>
                  </a:lnTo>
                  <a:lnTo>
                    <a:pt x="78694" y="265729"/>
                  </a:lnTo>
                  <a:lnTo>
                    <a:pt x="78129" y="269722"/>
                  </a:lnTo>
                  <a:lnTo>
                    <a:pt x="73571" y="269157"/>
                  </a:lnTo>
                  <a:lnTo>
                    <a:pt x="64415" y="266293"/>
                  </a:lnTo>
                  <a:lnTo>
                    <a:pt x="57558" y="260566"/>
                  </a:lnTo>
                  <a:lnTo>
                    <a:pt x="41545" y="245722"/>
                  </a:lnTo>
                  <a:lnTo>
                    <a:pt x="12988" y="248021"/>
                  </a:lnTo>
                  <a:lnTo>
                    <a:pt x="7260" y="254878"/>
                  </a:lnTo>
                  <a:lnTo>
                    <a:pt x="13553" y="267463"/>
                  </a:lnTo>
                  <a:lnTo>
                    <a:pt x="27952" y="27040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422" name="Forme libre : forme 1531">
              <a:extLst>
                <a:ext uri="{FF2B5EF4-FFF2-40B4-BE49-F238E27FC236}">
                  <a16:creationId xmlns:a16="http://schemas.microsoft.com/office/drawing/2014/main" id="{EEBB4F06-9F53-456D-B989-F7C1CF4C0582}"/>
                </a:ext>
              </a:extLst>
            </p:cNvPr>
            <p:cNvSpPr/>
            <p:nvPr/>
          </p:nvSpPr>
          <p:spPr>
            <a:xfrm>
              <a:off x="6861602" y="3758458"/>
              <a:ext cx="326715" cy="274280"/>
            </a:xfrm>
            <a:custGeom>
              <a:avLst/>
              <a:gdLst>
                <a:gd name="connsiteX0" fmla="*/ 311065 w 326715"/>
                <a:gd name="connsiteY0" fmla="*/ 188608 h 274279"/>
                <a:gd name="connsiteX1" fmla="*/ 321512 w 326715"/>
                <a:gd name="connsiteY1" fmla="*/ 175942 h 274279"/>
                <a:gd name="connsiteX2" fmla="*/ 326917 w 326715"/>
                <a:gd name="connsiteY2" fmla="*/ 157065 h 274279"/>
                <a:gd name="connsiteX3" fmla="*/ 316914 w 326715"/>
                <a:gd name="connsiteY3" fmla="*/ 144844 h 274279"/>
                <a:gd name="connsiteX4" fmla="*/ 300054 w 326715"/>
                <a:gd name="connsiteY4" fmla="*/ 117739 h 274279"/>
                <a:gd name="connsiteX5" fmla="*/ 262098 w 326715"/>
                <a:gd name="connsiteY5" fmla="*/ 110357 h 274279"/>
                <a:gd name="connsiteX6" fmla="*/ 276538 w 326715"/>
                <a:gd name="connsiteY6" fmla="*/ 55300 h 274279"/>
                <a:gd name="connsiteX7" fmla="*/ 272545 w 326715"/>
                <a:gd name="connsiteY7" fmla="*/ 42271 h 274279"/>
                <a:gd name="connsiteX8" fmla="*/ 234348 w 326715"/>
                <a:gd name="connsiteY8" fmla="*/ 37754 h 274279"/>
                <a:gd name="connsiteX9" fmla="*/ 212647 w 326715"/>
                <a:gd name="connsiteY9" fmla="*/ 14642 h 274279"/>
                <a:gd name="connsiteX10" fmla="*/ 184937 w 326715"/>
                <a:gd name="connsiteY10" fmla="*/ 28194 h 274279"/>
                <a:gd name="connsiteX11" fmla="*/ 136131 w 326715"/>
                <a:gd name="connsiteY11" fmla="*/ 48402 h 274279"/>
                <a:gd name="connsiteX12" fmla="*/ 93981 w 326715"/>
                <a:gd name="connsiteY12" fmla="*/ 30937 h 274279"/>
                <a:gd name="connsiteX13" fmla="*/ 75346 w 326715"/>
                <a:gd name="connsiteY13" fmla="*/ 29889 h 274279"/>
                <a:gd name="connsiteX14" fmla="*/ 66150 w 326715"/>
                <a:gd name="connsiteY14" fmla="*/ 3025 h 274279"/>
                <a:gd name="connsiteX15" fmla="*/ 60745 w 326715"/>
                <a:gd name="connsiteY15" fmla="*/ 3509 h 274279"/>
                <a:gd name="connsiteX16" fmla="*/ 3025 w 326715"/>
                <a:gd name="connsiteY16" fmla="*/ 31744 h 274279"/>
                <a:gd name="connsiteX17" fmla="*/ 14037 w 326715"/>
                <a:gd name="connsiteY17" fmla="*/ 77323 h 274279"/>
                <a:gd name="connsiteX18" fmla="*/ 23596 w 326715"/>
                <a:gd name="connsiteY18" fmla="*/ 88092 h 274279"/>
                <a:gd name="connsiteX19" fmla="*/ 50742 w 326715"/>
                <a:gd name="connsiteY19" fmla="*/ 78412 h 274279"/>
                <a:gd name="connsiteX20" fmla="*/ 74580 w 326715"/>
                <a:gd name="connsiteY20" fmla="*/ 117779 h 274279"/>
                <a:gd name="connsiteX21" fmla="*/ 94909 w 326715"/>
                <a:gd name="connsiteY21" fmla="*/ 129396 h 274279"/>
                <a:gd name="connsiteX22" fmla="*/ 100152 w 326715"/>
                <a:gd name="connsiteY22" fmla="*/ 144239 h 274279"/>
                <a:gd name="connsiteX23" fmla="*/ 146578 w 326715"/>
                <a:gd name="connsiteY23" fmla="*/ 160050 h 274279"/>
                <a:gd name="connsiteX24" fmla="*/ 140931 w 326715"/>
                <a:gd name="connsiteY24" fmla="*/ 198732 h 274279"/>
                <a:gd name="connsiteX25" fmla="*/ 161260 w 326715"/>
                <a:gd name="connsiteY25" fmla="*/ 207686 h 274279"/>
                <a:gd name="connsiteX26" fmla="*/ 192964 w 326715"/>
                <a:gd name="connsiteY26" fmla="*/ 176991 h 274279"/>
                <a:gd name="connsiteX27" fmla="*/ 207807 w 326715"/>
                <a:gd name="connsiteY27" fmla="*/ 197441 h 274279"/>
                <a:gd name="connsiteX28" fmla="*/ 207807 w 326715"/>
                <a:gd name="connsiteY28" fmla="*/ 233501 h 274279"/>
                <a:gd name="connsiteX29" fmla="*/ 250764 w 326715"/>
                <a:gd name="connsiteY29" fmla="*/ 271456 h 274279"/>
                <a:gd name="connsiteX30" fmla="*/ 275288 w 326715"/>
                <a:gd name="connsiteY30" fmla="*/ 271456 h 274279"/>
                <a:gd name="connsiteX31" fmla="*/ 277587 w 326715"/>
                <a:gd name="connsiteY31" fmla="*/ 261453 h 274279"/>
                <a:gd name="connsiteX32" fmla="*/ 262300 w 326715"/>
                <a:gd name="connsiteY32" fmla="*/ 218859 h 274279"/>
                <a:gd name="connsiteX33" fmla="*/ 294931 w 326715"/>
                <a:gd name="connsiteY33" fmla="*/ 188124 h 27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6715" h="274279">
                  <a:moveTo>
                    <a:pt x="311065" y="188608"/>
                  </a:moveTo>
                  <a:lnTo>
                    <a:pt x="321512" y="175942"/>
                  </a:lnTo>
                  <a:lnTo>
                    <a:pt x="326917" y="157065"/>
                  </a:lnTo>
                  <a:lnTo>
                    <a:pt x="316914" y="144844"/>
                  </a:lnTo>
                  <a:lnTo>
                    <a:pt x="300054" y="117739"/>
                  </a:lnTo>
                  <a:lnTo>
                    <a:pt x="262098" y="110357"/>
                  </a:lnTo>
                  <a:lnTo>
                    <a:pt x="276538" y="55300"/>
                  </a:lnTo>
                  <a:lnTo>
                    <a:pt x="272545" y="42271"/>
                  </a:lnTo>
                  <a:lnTo>
                    <a:pt x="234348" y="37754"/>
                  </a:lnTo>
                  <a:lnTo>
                    <a:pt x="212647" y="14642"/>
                  </a:lnTo>
                  <a:lnTo>
                    <a:pt x="184937" y="28194"/>
                  </a:lnTo>
                  <a:lnTo>
                    <a:pt x="136131" y="48402"/>
                  </a:lnTo>
                  <a:lnTo>
                    <a:pt x="93981" y="30937"/>
                  </a:lnTo>
                  <a:lnTo>
                    <a:pt x="75346" y="29889"/>
                  </a:lnTo>
                  <a:lnTo>
                    <a:pt x="66150" y="3025"/>
                  </a:lnTo>
                  <a:lnTo>
                    <a:pt x="60745" y="3509"/>
                  </a:lnTo>
                  <a:lnTo>
                    <a:pt x="3025" y="31744"/>
                  </a:lnTo>
                  <a:lnTo>
                    <a:pt x="14037" y="77323"/>
                  </a:lnTo>
                  <a:lnTo>
                    <a:pt x="23596" y="88092"/>
                  </a:lnTo>
                  <a:lnTo>
                    <a:pt x="50742" y="78412"/>
                  </a:lnTo>
                  <a:lnTo>
                    <a:pt x="74580" y="117779"/>
                  </a:lnTo>
                  <a:lnTo>
                    <a:pt x="94909" y="129396"/>
                  </a:lnTo>
                  <a:lnTo>
                    <a:pt x="100152" y="144239"/>
                  </a:lnTo>
                  <a:lnTo>
                    <a:pt x="146578" y="160050"/>
                  </a:lnTo>
                  <a:lnTo>
                    <a:pt x="140931" y="198732"/>
                  </a:lnTo>
                  <a:lnTo>
                    <a:pt x="161260" y="207686"/>
                  </a:lnTo>
                  <a:lnTo>
                    <a:pt x="192964" y="176991"/>
                  </a:lnTo>
                  <a:lnTo>
                    <a:pt x="207807" y="197441"/>
                  </a:lnTo>
                  <a:lnTo>
                    <a:pt x="207807" y="233501"/>
                  </a:lnTo>
                  <a:lnTo>
                    <a:pt x="250764" y="271456"/>
                  </a:lnTo>
                  <a:lnTo>
                    <a:pt x="275288" y="271456"/>
                  </a:lnTo>
                  <a:lnTo>
                    <a:pt x="277587" y="261453"/>
                  </a:lnTo>
                  <a:lnTo>
                    <a:pt x="262300" y="218859"/>
                  </a:lnTo>
                  <a:lnTo>
                    <a:pt x="294931" y="18812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423" name="Forme libre : forme 1532">
              <a:extLst>
                <a:ext uri="{FF2B5EF4-FFF2-40B4-BE49-F238E27FC236}">
                  <a16:creationId xmlns:a16="http://schemas.microsoft.com/office/drawing/2014/main" id="{F93537FB-1C3E-465D-9C8C-8E7BC224BAA5}"/>
                </a:ext>
              </a:extLst>
            </p:cNvPr>
            <p:cNvSpPr/>
            <p:nvPr/>
          </p:nvSpPr>
          <p:spPr>
            <a:xfrm>
              <a:off x="7874500" y="4456096"/>
              <a:ext cx="576794" cy="528392"/>
            </a:xfrm>
            <a:custGeom>
              <a:avLst/>
              <a:gdLst>
                <a:gd name="connsiteX0" fmla="*/ 517622 w 576793"/>
                <a:gd name="connsiteY0" fmla="*/ 515323 h 528391"/>
                <a:gd name="connsiteX1" fmla="*/ 440743 w 576793"/>
                <a:gd name="connsiteY1" fmla="*/ 472608 h 528391"/>
                <a:gd name="connsiteX2" fmla="*/ 390808 w 576793"/>
                <a:gd name="connsiteY2" fmla="*/ 423842 h 528391"/>
                <a:gd name="connsiteX3" fmla="*/ 283637 w 576793"/>
                <a:gd name="connsiteY3" fmla="*/ 321270 h 528391"/>
                <a:gd name="connsiteX4" fmla="*/ 258670 w 576793"/>
                <a:gd name="connsiteY4" fmla="*/ 274723 h 528391"/>
                <a:gd name="connsiteX5" fmla="*/ 224627 w 576793"/>
                <a:gd name="connsiteY5" fmla="*/ 246731 h 528391"/>
                <a:gd name="connsiteX6" fmla="*/ 228741 w 576793"/>
                <a:gd name="connsiteY6" fmla="*/ 179734 h 528391"/>
                <a:gd name="connsiteX7" fmla="*/ 258226 w 576793"/>
                <a:gd name="connsiteY7" fmla="*/ 174208 h 528391"/>
                <a:gd name="connsiteX8" fmla="*/ 274280 w 576793"/>
                <a:gd name="connsiteY8" fmla="*/ 191471 h 528391"/>
                <a:gd name="connsiteX9" fmla="*/ 287832 w 576793"/>
                <a:gd name="connsiteY9" fmla="*/ 193609 h 528391"/>
                <a:gd name="connsiteX10" fmla="*/ 310299 w 576793"/>
                <a:gd name="connsiteY10" fmla="*/ 162188 h 528391"/>
                <a:gd name="connsiteX11" fmla="*/ 346197 w 576793"/>
                <a:gd name="connsiteY11" fmla="*/ 163559 h 528391"/>
                <a:gd name="connsiteX12" fmla="*/ 374029 w 576793"/>
                <a:gd name="connsiteY12" fmla="*/ 175337 h 528391"/>
                <a:gd name="connsiteX13" fmla="*/ 400004 w 576793"/>
                <a:gd name="connsiteY13" fmla="*/ 164527 h 528391"/>
                <a:gd name="connsiteX14" fmla="*/ 524963 w 576793"/>
                <a:gd name="connsiteY14" fmla="*/ 173966 h 528391"/>
                <a:gd name="connsiteX15" fmla="*/ 547551 w 576793"/>
                <a:gd name="connsiteY15" fmla="*/ 186268 h 528391"/>
                <a:gd name="connsiteX16" fmla="*/ 556062 w 576793"/>
                <a:gd name="connsiteY16" fmla="*/ 181468 h 528391"/>
                <a:gd name="connsiteX17" fmla="*/ 551463 w 576793"/>
                <a:gd name="connsiteY17" fmla="*/ 161865 h 528391"/>
                <a:gd name="connsiteX18" fmla="*/ 576754 w 576793"/>
                <a:gd name="connsiteY18" fmla="*/ 148635 h 528391"/>
                <a:gd name="connsiteX19" fmla="*/ 576754 w 576793"/>
                <a:gd name="connsiteY19" fmla="*/ 143755 h 528391"/>
                <a:gd name="connsiteX20" fmla="*/ 549568 w 576793"/>
                <a:gd name="connsiteY20" fmla="*/ 138511 h 528391"/>
                <a:gd name="connsiteX21" fmla="*/ 547752 w 576793"/>
                <a:gd name="connsiteY21" fmla="*/ 134397 h 528391"/>
                <a:gd name="connsiteX22" fmla="*/ 519195 w 576793"/>
                <a:gd name="connsiteY22" fmla="*/ 67320 h 528391"/>
                <a:gd name="connsiteX23" fmla="*/ 492534 w 576793"/>
                <a:gd name="connsiteY23" fmla="*/ 90391 h 528391"/>
                <a:gd name="connsiteX24" fmla="*/ 423278 w 576793"/>
                <a:gd name="connsiteY24" fmla="*/ 90391 h 528391"/>
                <a:gd name="connsiteX25" fmla="*/ 378586 w 576793"/>
                <a:gd name="connsiteY25" fmla="*/ 67440 h 528391"/>
                <a:gd name="connsiteX26" fmla="*/ 378062 w 576793"/>
                <a:gd name="connsiteY26" fmla="*/ 67037 h 528391"/>
                <a:gd name="connsiteX27" fmla="*/ 290454 w 576793"/>
                <a:gd name="connsiteY27" fmla="*/ 3025 h 528391"/>
                <a:gd name="connsiteX28" fmla="*/ 257662 w 576793"/>
                <a:gd name="connsiteY28" fmla="*/ 34285 h 528391"/>
                <a:gd name="connsiteX29" fmla="*/ 223336 w 576793"/>
                <a:gd name="connsiteY29" fmla="*/ 48886 h 528391"/>
                <a:gd name="connsiteX30" fmla="*/ 217770 w 576793"/>
                <a:gd name="connsiteY30" fmla="*/ 54049 h 528391"/>
                <a:gd name="connsiteX31" fmla="*/ 226200 w 576793"/>
                <a:gd name="connsiteY31" fmla="*/ 66714 h 528391"/>
                <a:gd name="connsiteX32" fmla="*/ 218294 w 576793"/>
                <a:gd name="connsiteY32" fmla="*/ 93860 h 528391"/>
                <a:gd name="connsiteX33" fmla="*/ 192359 w 576793"/>
                <a:gd name="connsiteY33" fmla="*/ 113100 h 528391"/>
                <a:gd name="connsiteX34" fmla="*/ 186792 w 576793"/>
                <a:gd name="connsiteY34" fmla="*/ 155694 h 528391"/>
                <a:gd name="connsiteX35" fmla="*/ 139439 w 576793"/>
                <a:gd name="connsiteY35" fmla="*/ 160010 h 528391"/>
                <a:gd name="connsiteX36" fmla="*/ 108905 w 576793"/>
                <a:gd name="connsiteY36" fmla="*/ 141536 h 528391"/>
                <a:gd name="connsiteX37" fmla="*/ 83454 w 576793"/>
                <a:gd name="connsiteY37" fmla="*/ 156944 h 528391"/>
                <a:gd name="connsiteX38" fmla="*/ 20652 w 576793"/>
                <a:gd name="connsiteY38" fmla="*/ 164245 h 528391"/>
                <a:gd name="connsiteX39" fmla="*/ 3186 w 576793"/>
                <a:gd name="connsiteY39" fmla="*/ 158638 h 528391"/>
                <a:gd name="connsiteX40" fmla="*/ 3025 w 576793"/>
                <a:gd name="connsiteY40" fmla="*/ 161341 h 528391"/>
                <a:gd name="connsiteX41" fmla="*/ 10527 w 576793"/>
                <a:gd name="connsiteY41" fmla="*/ 178161 h 528391"/>
                <a:gd name="connsiteX42" fmla="*/ 12948 w 576793"/>
                <a:gd name="connsiteY42" fmla="*/ 194698 h 528391"/>
                <a:gd name="connsiteX43" fmla="*/ 16537 w 576793"/>
                <a:gd name="connsiteY43" fmla="*/ 204015 h 528391"/>
                <a:gd name="connsiteX44" fmla="*/ 17425 w 576793"/>
                <a:gd name="connsiteY44" fmla="*/ 209420 h 528391"/>
                <a:gd name="connsiteX45" fmla="*/ 34850 w 576793"/>
                <a:gd name="connsiteY45" fmla="*/ 231363 h 528391"/>
                <a:gd name="connsiteX46" fmla="*/ 39044 w 576793"/>
                <a:gd name="connsiteY46" fmla="*/ 241890 h 528391"/>
                <a:gd name="connsiteX47" fmla="*/ 45054 w 576793"/>
                <a:gd name="connsiteY47" fmla="*/ 245198 h 528391"/>
                <a:gd name="connsiteX48" fmla="*/ 51064 w 576793"/>
                <a:gd name="connsiteY48" fmla="*/ 244311 h 528391"/>
                <a:gd name="connsiteX49" fmla="*/ 51952 w 576793"/>
                <a:gd name="connsiteY49" fmla="*/ 240116 h 528391"/>
                <a:gd name="connsiteX50" fmla="*/ 55542 w 576793"/>
                <a:gd name="connsiteY50" fmla="*/ 232613 h 528391"/>
                <a:gd name="connsiteX51" fmla="*/ 59736 w 576793"/>
                <a:gd name="connsiteY51" fmla="*/ 222691 h 528391"/>
                <a:gd name="connsiteX52" fmla="*/ 65142 w 576793"/>
                <a:gd name="connsiteY52" fmla="*/ 224788 h 528391"/>
                <a:gd name="connsiteX53" fmla="*/ 69941 w 576793"/>
                <a:gd name="connsiteY53" fmla="*/ 203773 h 528391"/>
                <a:gd name="connsiteX54" fmla="*/ 74459 w 576793"/>
                <a:gd name="connsiteY54" fmla="*/ 193569 h 528391"/>
                <a:gd name="connsiteX55" fmla="*/ 80186 w 576793"/>
                <a:gd name="connsiteY55" fmla="*/ 171949 h 528391"/>
                <a:gd name="connsiteX56" fmla="*/ 95191 w 576793"/>
                <a:gd name="connsiteY56" fmla="*/ 172554 h 528391"/>
                <a:gd name="connsiteX57" fmla="*/ 130323 w 576793"/>
                <a:gd name="connsiteY57" fmla="*/ 192681 h 528391"/>
                <a:gd name="connsiteX58" fmla="*/ 142343 w 576793"/>
                <a:gd name="connsiteY58" fmla="*/ 208614 h 528391"/>
                <a:gd name="connsiteX59" fmla="*/ 143553 w 576793"/>
                <a:gd name="connsiteY59" fmla="*/ 240761 h 528391"/>
                <a:gd name="connsiteX60" fmla="*/ 146860 w 576793"/>
                <a:gd name="connsiteY60" fmla="*/ 261493 h 528391"/>
                <a:gd name="connsiteX61" fmla="*/ 188930 w 576793"/>
                <a:gd name="connsiteY61" fmla="*/ 298158 h 528391"/>
                <a:gd name="connsiteX62" fmla="*/ 208452 w 576793"/>
                <a:gd name="connsiteY62" fmla="*/ 311670 h 528391"/>
                <a:gd name="connsiteX63" fmla="*/ 176023 w 576793"/>
                <a:gd name="connsiteY63" fmla="*/ 316793 h 528391"/>
                <a:gd name="connsiteX64" fmla="*/ 173038 w 576793"/>
                <a:gd name="connsiteY64" fmla="*/ 322803 h 528391"/>
                <a:gd name="connsiteX65" fmla="*/ 204863 w 576793"/>
                <a:gd name="connsiteY65" fmla="*/ 354950 h 528391"/>
                <a:gd name="connsiteX66" fmla="*/ 232815 w 576793"/>
                <a:gd name="connsiteY66" fmla="*/ 377780 h 528391"/>
                <a:gd name="connsiteX67" fmla="*/ 261050 w 576793"/>
                <a:gd name="connsiteY67" fmla="*/ 391615 h 528391"/>
                <a:gd name="connsiteX68" fmla="*/ 265245 w 576793"/>
                <a:gd name="connsiteY68" fmla="*/ 407830 h 528391"/>
                <a:gd name="connsiteX69" fmla="*/ 269762 w 576793"/>
                <a:gd name="connsiteY69" fmla="*/ 413839 h 528391"/>
                <a:gd name="connsiteX70" fmla="*/ 275167 w 576793"/>
                <a:gd name="connsiteY70" fmla="*/ 414445 h 528391"/>
                <a:gd name="connsiteX71" fmla="*/ 316026 w 576793"/>
                <a:gd name="connsiteY71" fmla="*/ 406942 h 528391"/>
                <a:gd name="connsiteX72" fmla="*/ 329257 w 576793"/>
                <a:gd name="connsiteY72" fmla="*/ 414162 h 528391"/>
                <a:gd name="connsiteX73" fmla="*/ 364994 w 576793"/>
                <a:gd name="connsiteY73" fmla="*/ 422592 h 528391"/>
                <a:gd name="connsiteX74" fmla="*/ 384234 w 576793"/>
                <a:gd name="connsiteY74" fmla="*/ 443002 h 528391"/>
                <a:gd name="connsiteX75" fmla="*/ 415493 w 576793"/>
                <a:gd name="connsiteY75" fmla="*/ 461919 h 528391"/>
                <a:gd name="connsiteX76" fmla="*/ 443123 w 576793"/>
                <a:gd name="connsiteY76" fmla="*/ 488661 h 528391"/>
                <a:gd name="connsiteX77" fmla="*/ 463250 w 576793"/>
                <a:gd name="connsiteY77" fmla="*/ 493461 h 528391"/>
                <a:gd name="connsiteX78" fmla="*/ 485192 w 576793"/>
                <a:gd name="connsiteY78" fmla="*/ 506086 h 528391"/>
                <a:gd name="connsiteX79" fmla="*/ 517299 w 576793"/>
                <a:gd name="connsiteY79" fmla="*/ 527988 h 528391"/>
                <a:gd name="connsiteX80" fmla="*/ 517622 w 576793"/>
                <a:gd name="connsiteY80" fmla="*/ 515323 h 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76793" h="528391">
                  <a:moveTo>
                    <a:pt x="517622" y="515323"/>
                  </a:moveTo>
                  <a:lnTo>
                    <a:pt x="440743" y="472608"/>
                  </a:lnTo>
                  <a:lnTo>
                    <a:pt x="390808" y="423842"/>
                  </a:lnTo>
                  <a:lnTo>
                    <a:pt x="283637" y="321270"/>
                  </a:lnTo>
                  <a:lnTo>
                    <a:pt x="258670" y="274723"/>
                  </a:lnTo>
                  <a:lnTo>
                    <a:pt x="224627" y="246731"/>
                  </a:lnTo>
                  <a:lnTo>
                    <a:pt x="228741" y="179734"/>
                  </a:lnTo>
                  <a:lnTo>
                    <a:pt x="258226" y="174208"/>
                  </a:lnTo>
                  <a:lnTo>
                    <a:pt x="274280" y="191471"/>
                  </a:lnTo>
                  <a:lnTo>
                    <a:pt x="287832" y="193609"/>
                  </a:lnTo>
                  <a:lnTo>
                    <a:pt x="310299" y="162188"/>
                  </a:lnTo>
                  <a:lnTo>
                    <a:pt x="346197" y="163559"/>
                  </a:lnTo>
                  <a:lnTo>
                    <a:pt x="374029" y="175337"/>
                  </a:lnTo>
                  <a:lnTo>
                    <a:pt x="400004" y="164527"/>
                  </a:lnTo>
                  <a:lnTo>
                    <a:pt x="524963" y="173966"/>
                  </a:lnTo>
                  <a:lnTo>
                    <a:pt x="547551" y="186268"/>
                  </a:lnTo>
                  <a:lnTo>
                    <a:pt x="556062" y="181468"/>
                  </a:lnTo>
                  <a:lnTo>
                    <a:pt x="551463" y="161865"/>
                  </a:lnTo>
                  <a:lnTo>
                    <a:pt x="576754" y="148635"/>
                  </a:lnTo>
                  <a:lnTo>
                    <a:pt x="576754" y="143755"/>
                  </a:lnTo>
                  <a:lnTo>
                    <a:pt x="549568" y="138511"/>
                  </a:lnTo>
                  <a:lnTo>
                    <a:pt x="547752" y="134397"/>
                  </a:lnTo>
                  <a:cubicBezTo>
                    <a:pt x="532143" y="98902"/>
                    <a:pt x="523753" y="78815"/>
                    <a:pt x="519195" y="67320"/>
                  </a:cubicBezTo>
                  <a:lnTo>
                    <a:pt x="492534" y="90391"/>
                  </a:lnTo>
                  <a:lnTo>
                    <a:pt x="423278" y="90391"/>
                  </a:lnTo>
                  <a:lnTo>
                    <a:pt x="378586" y="67440"/>
                  </a:lnTo>
                  <a:lnTo>
                    <a:pt x="378062" y="67037"/>
                  </a:lnTo>
                  <a:lnTo>
                    <a:pt x="290454" y="3025"/>
                  </a:lnTo>
                  <a:lnTo>
                    <a:pt x="257662" y="34285"/>
                  </a:lnTo>
                  <a:lnTo>
                    <a:pt x="223336" y="48886"/>
                  </a:lnTo>
                  <a:lnTo>
                    <a:pt x="217770" y="54049"/>
                  </a:lnTo>
                  <a:lnTo>
                    <a:pt x="226200" y="66714"/>
                  </a:lnTo>
                  <a:lnTo>
                    <a:pt x="218294" y="93860"/>
                  </a:lnTo>
                  <a:lnTo>
                    <a:pt x="192359" y="113100"/>
                  </a:lnTo>
                  <a:lnTo>
                    <a:pt x="186792" y="155694"/>
                  </a:lnTo>
                  <a:lnTo>
                    <a:pt x="139439" y="160010"/>
                  </a:lnTo>
                  <a:lnTo>
                    <a:pt x="108905" y="141536"/>
                  </a:lnTo>
                  <a:lnTo>
                    <a:pt x="83454" y="156944"/>
                  </a:lnTo>
                  <a:lnTo>
                    <a:pt x="20652" y="164245"/>
                  </a:lnTo>
                  <a:lnTo>
                    <a:pt x="3186" y="158638"/>
                  </a:lnTo>
                  <a:lnTo>
                    <a:pt x="3025" y="161341"/>
                  </a:lnTo>
                  <a:lnTo>
                    <a:pt x="10527" y="178161"/>
                  </a:lnTo>
                  <a:lnTo>
                    <a:pt x="12948" y="194698"/>
                  </a:lnTo>
                  <a:lnTo>
                    <a:pt x="16537" y="204015"/>
                  </a:lnTo>
                  <a:lnTo>
                    <a:pt x="17425" y="209420"/>
                  </a:lnTo>
                  <a:lnTo>
                    <a:pt x="34850" y="231363"/>
                  </a:lnTo>
                  <a:lnTo>
                    <a:pt x="39044" y="241890"/>
                  </a:lnTo>
                  <a:lnTo>
                    <a:pt x="45054" y="245198"/>
                  </a:lnTo>
                  <a:lnTo>
                    <a:pt x="51064" y="244311"/>
                  </a:lnTo>
                  <a:lnTo>
                    <a:pt x="51952" y="240116"/>
                  </a:lnTo>
                  <a:lnTo>
                    <a:pt x="55542" y="232613"/>
                  </a:lnTo>
                  <a:lnTo>
                    <a:pt x="59736" y="222691"/>
                  </a:lnTo>
                  <a:lnTo>
                    <a:pt x="65142" y="224788"/>
                  </a:lnTo>
                  <a:lnTo>
                    <a:pt x="69941" y="203773"/>
                  </a:lnTo>
                  <a:lnTo>
                    <a:pt x="74459" y="193569"/>
                  </a:lnTo>
                  <a:lnTo>
                    <a:pt x="80186" y="171949"/>
                  </a:lnTo>
                  <a:lnTo>
                    <a:pt x="95191" y="172554"/>
                  </a:lnTo>
                  <a:lnTo>
                    <a:pt x="130323" y="192681"/>
                  </a:lnTo>
                  <a:lnTo>
                    <a:pt x="142343" y="208614"/>
                  </a:lnTo>
                  <a:lnTo>
                    <a:pt x="143553" y="240761"/>
                  </a:lnTo>
                  <a:lnTo>
                    <a:pt x="146860" y="261493"/>
                  </a:lnTo>
                  <a:lnTo>
                    <a:pt x="188930" y="298158"/>
                  </a:lnTo>
                  <a:lnTo>
                    <a:pt x="208452" y="311670"/>
                  </a:lnTo>
                  <a:cubicBezTo>
                    <a:pt x="208452" y="311670"/>
                    <a:pt x="177193" y="316793"/>
                    <a:pt x="176023" y="316793"/>
                  </a:cubicBezTo>
                  <a:cubicBezTo>
                    <a:pt x="174853" y="316793"/>
                    <a:pt x="173038" y="322803"/>
                    <a:pt x="173038" y="322803"/>
                  </a:cubicBezTo>
                  <a:lnTo>
                    <a:pt x="204863" y="354950"/>
                  </a:lnTo>
                  <a:lnTo>
                    <a:pt x="232815" y="377780"/>
                  </a:lnTo>
                  <a:lnTo>
                    <a:pt x="261050" y="391615"/>
                  </a:lnTo>
                  <a:lnTo>
                    <a:pt x="265245" y="407830"/>
                  </a:lnTo>
                  <a:lnTo>
                    <a:pt x="269762" y="413839"/>
                  </a:lnTo>
                  <a:lnTo>
                    <a:pt x="275167" y="414445"/>
                  </a:lnTo>
                  <a:lnTo>
                    <a:pt x="316026" y="406942"/>
                  </a:lnTo>
                  <a:lnTo>
                    <a:pt x="329257" y="414162"/>
                  </a:lnTo>
                  <a:lnTo>
                    <a:pt x="364994" y="422592"/>
                  </a:lnTo>
                  <a:lnTo>
                    <a:pt x="384234" y="443002"/>
                  </a:lnTo>
                  <a:lnTo>
                    <a:pt x="415493" y="461919"/>
                  </a:lnTo>
                  <a:lnTo>
                    <a:pt x="443123" y="488661"/>
                  </a:lnTo>
                  <a:lnTo>
                    <a:pt x="463250" y="493461"/>
                  </a:lnTo>
                  <a:lnTo>
                    <a:pt x="485192" y="506086"/>
                  </a:lnTo>
                  <a:lnTo>
                    <a:pt x="517299" y="527988"/>
                  </a:lnTo>
                  <a:lnTo>
                    <a:pt x="517622" y="51532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424" name="Forme libre : forme 1533">
              <a:extLst>
                <a:ext uri="{FF2B5EF4-FFF2-40B4-BE49-F238E27FC236}">
                  <a16:creationId xmlns:a16="http://schemas.microsoft.com/office/drawing/2014/main" id="{D0B95FFB-5576-4D59-B38F-FA66D6B2F3E2}"/>
                </a:ext>
              </a:extLst>
            </p:cNvPr>
            <p:cNvSpPr/>
            <p:nvPr/>
          </p:nvSpPr>
          <p:spPr>
            <a:xfrm>
              <a:off x="8405554" y="4848881"/>
              <a:ext cx="185542" cy="213777"/>
            </a:xfrm>
            <a:custGeom>
              <a:avLst/>
              <a:gdLst>
                <a:gd name="connsiteX0" fmla="*/ 72725 w 185542"/>
                <a:gd name="connsiteY0" fmla="*/ 14359 h 213776"/>
                <a:gd name="connsiteX1" fmla="*/ 73410 w 185542"/>
                <a:gd name="connsiteY1" fmla="*/ 3025 h 213776"/>
                <a:gd name="connsiteX2" fmla="*/ 50903 w 185542"/>
                <a:gd name="connsiteY2" fmla="*/ 4558 h 213776"/>
                <a:gd name="connsiteX3" fmla="*/ 29687 w 185542"/>
                <a:gd name="connsiteY3" fmla="*/ 54453 h 213776"/>
                <a:gd name="connsiteX4" fmla="*/ 10770 w 185542"/>
                <a:gd name="connsiteY4" fmla="*/ 78654 h 213776"/>
                <a:gd name="connsiteX5" fmla="*/ 16699 w 185542"/>
                <a:gd name="connsiteY5" fmla="*/ 114229 h 213776"/>
                <a:gd name="connsiteX6" fmla="*/ 3671 w 185542"/>
                <a:gd name="connsiteY6" fmla="*/ 124353 h 213776"/>
                <a:gd name="connsiteX7" fmla="*/ 3025 w 185542"/>
                <a:gd name="connsiteY7" fmla="*/ 146498 h 213776"/>
                <a:gd name="connsiteX8" fmla="*/ 4276 w 185542"/>
                <a:gd name="connsiteY8" fmla="*/ 147344 h 213776"/>
                <a:gd name="connsiteX9" fmla="*/ 14198 w 185542"/>
                <a:gd name="connsiteY9" fmla="*/ 150329 h 213776"/>
                <a:gd name="connsiteX10" fmla="*/ 28921 w 185542"/>
                <a:gd name="connsiteY10" fmla="*/ 147627 h 213776"/>
                <a:gd name="connsiteX11" fmla="*/ 31341 w 185542"/>
                <a:gd name="connsiteY11" fmla="*/ 149724 h 213776"/>
                <a:gd name="connsiteX12" fmla="*/ 40658 w 185542"/>
                <a:gd name="connsiteY12" fmla="*/ 167432 h 213776"/>
                <a:gd name="connsiteX13" fmla="*/ 53283 w 185542"/>
                <a:gd name="connsiteY13" fmla="*/ 167714 h 213776"/>
                <a:gd name="connsiteX14" fmla="*/ 80630 w 185542"/>
                <a:gd name="connsiteY14" fmla="*/ 189938 h 213776"/>
                <a:gd name="connsiteX15" fmla="*/ 90230 w 185542"/>
                <a:gd name="connsiteY15" fmla="*/ 209784 h 213776"/>
                <a:gd name="connsiteX16" fmla="*/ 102250 w 185542"/>
                <a:gd name="connsiteY16" fmla="*/ 212526 h 213776"/>
                <a:gd name="connsiteX17" fmla="*/ 90875 w 185542"/>
                <a:gd name="connsiteY17" fmla="*/ 167754 h 213776"/>
                <a:gd name="connsiteX18" fmla="*/ 128347 w 185542"/>
                <a:gd name="connsiteY18" fmla="*/ 97006 h 213776"/>
                <a:gd name="connsiteX19" fmla="*/ 151015 w 185542"/>
                <a:gd name="connsiteY19" fmla="*/ 116851 h 213776"/>
                <a:gd name="connsiteX20" fmla="*/ 165415 w 185542"/>
                <a:gd name="connsiteY20" fmla="*/ 111809 h 213776"/>
                <a:gd name="connsiteX21" fmla="*/ 183929 w 185542"/>
                <a:gd name="connsiteY21" fmla="*/ 63689 h 213776"/>
                <a:gd name="connsiteX22" fmla="*/ 72725 w 185542"/>
                <a:gd name="connsiteY22" fmla="*/ 14359 h 21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542" h="213776">
                  <a:moveTo>
                    <a:pt x="72725" y="14359"/>
                  </a:moveTo>
                  <a:lnTo>
                    <a:pt x="73410" y="3025"/>
                  </a:lnTo>
                  <a:lnTo>
                    <a:pt x="50903" y="4558"/>
                  </a:lnTo>
                  <a:lnTo>
                    <a:pt x="29687" y="54453"/>
                  </a:lnTo>
                  <a:lnTo>
                    <a:pt x="10770" y="78654"/>
                  </a:lnTo>
                  <a:lnTo>
                    <a:pt x="16699" y="114229"/>
                  </a:lnTo>
                  <a:lnTo>
                    <a:pt x="3671" y="124353"/>
                  </a:lnTo>
                  <a:lnTo>
                    <a:pt x="3025" y="146498"/>
                  </a:lnTo>
                  <a:lnTo>
                    <a:pt x="4276" y="147344"/>
                  </a:lnTo>
                  <a:lnTo>
                    <a:pt x="14198" y="150329"/>
                  </a:lnTo>
                  <a:cubicBezTo>
                    <a:pt x="14198" y="150329"/>
                    <a:pt x="27428" y="147627"/>
                    <a:pt x="28921" y="147627"/>
                  </a:cubicBezTo>
                  <a:cubicBezTo>
                    <a:pt x="30413" y="147627"/>
                    <a:pt x="31341" y="149724"/>
                    <a:pt x="31341" y="149724"/>
                  </a:cubicBezTo>
                  <a:lnTo>
                    <a:pt x="40658" y="167432"/>
                  </a:lnTo>
                  <a:lnTo>
                    <a:pt x="53283" y="167714"/>
                  </a:lnTo>
                  <a:lnTo>
                    <a:pt x="80630" y="189938"/>
                  </a:lnTo>
                  <a:lnTo>
                    <a:pt x="90230" y="209784"/>
                  </a:lnTo>
                  <a:lnTo>
                    <a:pt x="102250" y="212526"/>
                  </a:lnTo>
                  <a:lnTo>
                    <a:pt x="90875" y="167754"/>
                  </a:lnTo>
                  <a:lnTo>
                    <a:pt x="128347" y="97006"/>
                  </a:lnTo>
                  <a:lnTo>
                    <a:pt x="151015" y="116851"/>
                  </a:lnTo>
                  <a:lnTo>
                    <a:pt x="165415" y="111809"/>
                  </a:lnTo>
                  <a:lnTo>
                    <a:pt x="183929" y="63689"/>
                  </a:lnTo>
                  <a:lnTo>
                    <a:pt x="72725" y="1435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425" name="Forme libre : forme 1534">
              <a:extLst>
                <a:ext uri="{FF2B5EF4-FFF2-40B4-BE49-F238E27FC236}">
                  <a16:creationId xmlns:a16="http://schemas.microsoft.com/office/drawing/2014/main" id="{C5092E67-68F4-4035-B3A7-871126D792F1}"/>
                </a:ext>
              </a:extLst>
            </p:cNvPr>
            <p:cNvSpPr/>
            <p:nvPr/>
          </p:nvSpPr>
          <p:spPr>
            <a:xfrm>
              <a:off x="7608086" y="1252914"/>
              <a:ext cx="734101" cy="1964326"/>
            </a:xfrm>
            <a:custGeom>
              <a:avLst/>
              <a:gdLst>
                <a:gd name="connsiteX0" fmla="*/ 642500 w 734101"/>
                <a:gd name="connsiteY0" fmla="*/ 420939 h 1964325"/>
                <a:gd name="connsiteX1" fmla="*/ 651172 w 734101"/>
                <a:gd name="connsiteY1" fmla="*/ 427513 h 1964325"/>
                <a:gd name="connsiteX2" fmla="*/ 656577 w 734101"/>
                <a:gd name="connsiteY2" fmla="*/ 427271 h 1964325"/>
                <a:gd name="connsiteX3" fmla="*/ 656819 w 734101"/>
                <a:gd name="connsiteY3" fmla="*/ 415776 h 1964325"/>
                <a:gd name="connsiteX4" fmla="*/ 676059 w 734101"/>
                <a:gd name="connsiteY4" fmla="*/ 428683 h 1964325"/>
                <a:gd name="connsiteX5" fmla="*/ 684045 w 734101"/>
                <a:gd name="connsiteY5" fmla="*/ 431506 h 1964325"/>
                <a:gd name="connsiteX6" fmla="*/ 688724 w 734101"/>
                <a:gd name="connsiteY6" fmla="*/ 423520 h 1964325"/>
                <a:gd name="connsiteX7" fmla="*/ 705867 w 734101"/>
                <a:gd name="connsiteY7" fmla="*/ 418357 h 1964325"/>
                <a:gd name="connsiteX8" fmla="*/ 713127 w 734101"/>
                <a:gd name="connsiteY8" fmla="*/ 414364 h 1964325"/>
                <a:gd name="connsiteX9" fmla="*/ 718774 w 734101"/>
                <a:gd name="connsiteY9" fmla="*/ 414122 h 1964325"/>
                <a:gd name="connsiteX10" fmla="*/ 725106 w 734101"/>
                <a:gd name="connsiteY10" fmla="*/ 416945 h 1964325"/>
                <a:gd name="connsiteX11" fmla="*/ 731923 w 734101"/>
                <a:gd name="connsiteY11" fmla="*/ 417873 h 1964325"/>
                <a:gd name="connsiteX12" fmla="*/ 732327 w 734101"/>
                <a:gd name="connsiteY12" fmla="*/ 417510 h 1964325"/>
                <a:gd name="connsiteX13" fmla="*/ 702761 w 734101"/>
                <a:gd name="connsiteY13" fmla="*/ 357411 h 1964325"/>
                <a:gd name="connsiteX14" fmla="*/ 691346 w 734101"/>
                <a:gd name="connsiteY14" fmla="*/ 287510 h 1964325"/>
                <a:gd name="connsiteX15" fmla="*/ 659642 w 734101"/>
                <a:gd name="connsiteY15" fmla="*/ 241406 h 1964325"/>
                <a:gd name="connsiteX16" fmla="*/ 641250 w 734101"/>
                <a:gd name="connsiteY16" fmla="*/ 122538 h 1964325"/>
                <a:gd name="connsiteX17" fmla="*/ 497011 w 734101"/>
                <a:gd name="connsiteY17" fmla="*/ 37713 h 1964325"/>
                <a:gd name="connsiteX18" fmla="*/ 460911 w 734101"/>
                <a:gd name="connsiteY18" fmla="*/ 3025 h 1964325"/>
                <a:gd name="connsiteX19" fmla="*/ 448972 w 734101"/>
                <a:gd name="connsiteY19" fmla="*/ 3953 h 1964325"/>
                <a:gd name="connsiteX20" fmla="*/ 463089 w 734101"/>
                <a:gd name="connsiteY20" fmla="*/ 47475 h 1964325"/>
                <a:gd name="connsiteX21" fmla="*/ 469744 w 734101"/>
                <a:gd name="connsiteY21" fmla="*/ 85753 h 1964325"/>
                <a:gd name="connsiteX22" fmla="*/ 441590 w 734101"/>
                <a:gd name="connsiteY22" fmla="*/ 112011 h 1964325"/>
                <a:gd name="connsiteX23" fmla="*/ 362856 w 734101"/>
                <a:gd name="connsiteY23" fmla="*/ 97329 h 1964325"/>
                <a:gd name="connsiteX24" fmla="*/ 363985 w 734101"/>
                <a:gd name="connsiteY24" fmla="*/ 132300 h 1964325"/>
                <a:gd name="connsiteX25" fmla="*/ 356805 w 734101"/>
                <a:gd name="connsiteY25" fmla="*/ 168238 h 1964325"/>
                <a:gd name="connsiteX26" fmla="*/ 315139 w 734101"/>
                <a:gd name="connsiteY26" fmla="*/ 172716 h 1964325"/>
                <a:gd name="connsiteX27" fmla="*/ 290938 w 734101"/>
                <a:gd name="connsiteY27" fmla="*/ 226523 h 1964325"/>
                <a:gd name="connsiteX28" fmla="*/ 271698 w 734101"/>
                <a:gd name="connsiteY28" fmla="*/ 254717 h 1964325"/>
                <a:gd name="connsiteX29" fmla="*/ 290051 w 734101"/>
                <a:gd name="connsiteY29" fmla="*/ 292834 h 1964325"/>
                <a:gd name="connsiteX30" fmla="*/ 239632 w 734101"/>
                <a:gd name="connsiteY30" fmla="*/ 399561 h 1964325"/>
                <a:gd name="connsiteX31" fmla="*/ 228217 w 734101"/>
                <a:gd name="connsiteY31" fmla="*/ 438686 h 1964325"/>
                <a:gd name="connsiteX32" fmla="*/ 194456 w 734101"/>
                <a:gd name="connsiteY32" fmla="*/ 444091 h 1964325"/>
                <a:gd name="connsiteX33" fmla="*/ 199942 w 734101"/>
                <a:gd name="connsiteY33" fmla="*/ 553561 h 1964325"/>
                <a:gd name="connsiteX34" fmla="*/ 159485 w 734101"/>
                <a:gd name="connsiteY34" fmla="*/ 649841 h 1964325"/>
                <a:gd name="connsiteX35" fmla="*/ 173200 w 734101"/>
                <a:gd name="connsiteY35" fmla="*/ 666056 h 1964325"/>
                <a:gd name="connsiteX36" fmla="*/ 187680 w 734101"/>
                <a:gd name="connsiteY36" fmla="*/ 722404 h 1964325"/>
                <a:gd name="connsiteX37" fmla="*/ 167633 w 734101"/>
                <a:gd name="connsiteY37" fmla="*/ 748461 h 1964325"/>
                <a:gd name="connsiteX38" fmla="*/ 112172 w 734101"/>
                <a:gd name="connsiteY38" fmla="*/ 739910 h 1964325"/>
                <a:gd name="connsiteX39" fmla="*/ 55340 w 734101"/>
                <a:gd name="connsiteY39" fmla="*/ 835101 h 1964325"/>
                <a:gd name="connsiteX40" fmla="*/ 69135 w 734101"/>
                <a:gd name="connsiteY40" fmla="*/ 872370 h 1964325"/>
                <a:gd name="connsiteX41" fmla="*/ 61955 w 734101"/>
                <a:gd name="connsiteY41" fmla="*/ 909963 h 1964325"/>
                <a:gd name="connsiteX42" fmla="*/ 89262 w 734101"/>
                <a:gd name="connsiteY42" fmla="*/ 990472 h 1964325"/>
                <a:gd name="connsiteX43" fmla="*/ 76758 w 734101"/>
                <a:gd name="connsiteY43" fmla="*/ 1068198 h 1964325"/>
                <a:gd name="connsiteX44" fmla="*/ 128669 w 734101"/>
                <a:gd name="connsiteY44" fmla="*/ 1108574 h 1964325"/>
                <a:gd name="connsiteX45" fmla="*/ 118182 w 734101"/>
                <a:gd name="connsiteY45" fmla="*/ 1166374 h 1964325"/>
                <a:gd name="connsiteX46" fmla="*/ 91480 w 734101"/>
                <a:gd name="connsiteY46" fmla="*/ 1174401 h 1964325"/>
                <a:gd name="connsiteX47" fmla="*/ 109712 w 734101"/>
                <a:gd name="connsiteY47" fmla="*/ 1294963 h 1964325"/>
                <a:gd name="connsiteX48" fmla="*/ 68489 w 734101"/>
                <a:gd name="connsiteY48" fmla="*/ 1339251 h 1964325"/>
                <a:gd name="connsiteX49" fmla="*/ 50258 w 734101"/>
                <a:gd name="connsiteY49" fmla="*/ 1366598 h 1964325"/>
                <a:gd name="connsiteX50" fmla="*/ 51629 w 734101"/>
                <a:gd name="connsiteY50" fmla="*/ 1405925 h 1964325"/>
                <a:gd name="connsiteX51" fmla="*/ 47757 w 734101"/>
                <a:gd name="connsiteY51" fmla="*/ 1498414 h 1964325"/>
                <a:gd name="connsiteX52" fmla="*/ 10729 w 734101"/>
                <a:gd name="connsiteY52" fmla="*/ 1451665 h 1964325"/>
                <a:gd name="connsiteX53" fmla="*/ 3025 w 734101"/>
                <a:gd name="connsiteY53" fmla="*/ 1456263 h 1964325"/>
                <a:gd name="connsiteX54" fmla="*/ 5122 w 734101"/>
                <a:gd name="connsiteY54" fmla="*/ 1466428 h 1964325"/>
                <a:gd name="connsiteX55" fmla="*/ 9116 w 734101"/>
                <a:gd name="connsiteY55" fmla="*/ 1483328 h 1964325"/>
                <a:gd name="connsiteX56" fmla="*/ 9801 w 734101"/>
                <a:gd name="connsiteY56" fmla="*/ 1523704 h 1964325"/>
                <a:gd name="connsiteX57" fmla="*/ 9317 w 734101"/>
                <a:gd name="connsiteY57" fmla="*/ 1539435 h 1964325"/>
                <a:gd name="connsiteX58" fmla="*/ 13795 w 734101"/>
                <a:gd name="connsiteY58" fmla="*/ 1542742 h 1964325"/>
                <a:gd name="connsiteX59" fmla="*/ 20853 w 734101"/>
                <a:gd name="connsiteY59" fmla="*/ 1540645 h 1964325"/>
                <a:gd name="connsiteX60" fmla="*/ 24120 w 734101"/>
                <a:gd name="connsiteY60" fmla="*/ 1541330 h 1964325"/>
                <a:gd name="connsiteX61" fmla="*/ 28114 w 734101"/>
                <a:gd name="connsiteY61" fmla="*/ 1547663 h 1964325"/>
                <a:gd name="connsiteX62" fmla="*/ 30009 w 734101"/>
                <a:gd name="connsiteY62" fmla="*/ 1548591 h 1964325"/>
                <a:gd name="connsiteX63" fmla="*/ 32349 w 734101"/>
                <a:gd name="connsiteY63" fmla="*/ 1542702 h 1964325"/>
                <a:gd name="connsiteX64" fmla="*/ 36826 w 734101"/>
                <a:gd name="connsiteY64" fmla="*/ 1537297 h 1964325"/>
                <a:gd name="connsiteX65" fmla="*/ 39165 w 734101"/>
                <a:gd name="connsiteY65" fmla="*/ 1537983 h 1964325"/>
                <a:gd name="connsiteX66" fmla="*/ 40093 w 734101"/>
                <a:gd name="connsiteY66" fmla="*/ 1541976 h 1964325"/>
                <a:gd name="connsiteX67" fmla="*/ 38439 w 734101"/>
                <a:gd name="connsiteY67" fmla="*/ 1545485 h 1964325"/>
                <a:gd name="connsiteX68" fmla="*/ 34204 w 734101"/>
                <a:gd name="connsiteY68" fmla="*/ 1552060 h 1964325"/>
                <a:gd name="connsiteX69" fmla="*/ 33035 w 734101"/>
                <a:gd name="connsiteY69" fmla="*/ 1557707 h 1964325"/>
                <a:gd name="connsiteX70" fmla="*/ 36302 w 734101"/>
                <a:gd name="connsiteY70" fmla="*/ 1558876 h 1964325"/>
                <a:gd name="connsiteX71" fmla="*/ 43562 w 734101"/>
                <a:gd name="connsiteY71" fmla="*/ 1554641 h 1964325"/>
                <a:gd name="connsiteX72" fmla="*/ 50137 w 734101"/>
                <a:gd name="connsiteY72" fmla="*/ 1550890 h 1964325"/>
                <a:gd name="connsiteX73" fmla="*/ 53888 w 734101"/>
                <a:gd name="connsiteY73" fmla="*/ 1550890 h 1964325"/>
                <a:gd name="connsiteX74" fmla="*/ 55541 w 734101"/>
                <a:gd name="connsiteY74" fmla="*/ 1557223 h 1964325"/>
                <a:gd name="connsiteX75" fmla="*/ 54856 w 734101"/>
                <a:gd name="connsiteY75" fmla="*/ 1567548 h 1964325"/>
                <a:gd name="connsiteX76" fmla="*/ 52960 w 734101"/>
                <a:gd name="connsiteY76" fmla="*/ 1578802 h 1964325"/>
                <a:gd name="connsiteX77" fmla="*/ 54130 w 734101"/>
                <a:gd name="connsiteY77" fmla="*/ 1589612 h 1964325"/>
                <a:gd name="connsiteX78" fmla="*/ 47071 w 734101"/>
                <a:gd name="connsiteY78" fmla="*/ 1608610 h 1964325"/>
                <a:gd name="connsiteX79" fmla="*/ 45902 w 734101"/>
                <a:gd name="connsiteY79" fmla="*/ 1616354 h 1964325"/>
                <a:gd name="connsiteX80" fmla="*/ 49895 w 734101"/>
                <a:gd name="connsiteY80" fmla="*/ 1624582 h 1964325"/>
                <a:gd name="connsiteX81" fmla="*/ 51306 w 734101"/>
                <a:gd name="connsiteY81" fmla="*/ 1630673 h 1964325"/>
                <a:gd name="connsiteX82" fmla="*/ 53888 w 734101"/>
                <a:gd name="connsiteY82" fmla="*/ 1635150 h 1964325"/>
                <a:gd name="connsiteX83" fmla="*/ 60946 w 734101"/>
                <a:gd name="connsiteY83" fmla="*/ 1639829 h 1964325"/>
                <a:gd name="connsiteX84" fmla="*/ 62358 w 734101"/>
                <a:gd name="connsiteY84" fmla="*/ 1648743 h 1964325"/>
                <a:gd name="connsiteX85" fmla="*/ 66836 w 734101"/>
                <a:gd name="connsiteY85" fmla="*/ 1665160 h 1964325"/>
                <a:gd name="connsiteX86" fmla="*/ 65182 w 734101"/>
                <a:gd name="connsiteY86" fmla="*/ 1678309 h 1964325"/>
                <a:gd name="connsiteX87" fmla="*/ 67521 w 734101"/>
                <a:gd name="connsiteY87" fmla="*/ 1681374 h 1964325"/>
                <a:gd name="connsiteX88" fmla="*/ 72200 w 734101"/>
                <a:gd name="connsiteY88" fmla="*/ 1679963 h 1964325"/>
                <a:gd name="connsiteX89" fmla="*/ 74297 w 734101"/>
                <a:gd name="connsiteY89" fmla="*/ 1672218 h 1964325"/>
                <a:gd name="connsiteX90" fmla="*/ 78049 w 734101"/>
                <a:gd name="connsiteY90" fmla="*/ 1674114 h 1964325"/>
                <a:gd name="connsiteX91" fmla="*/ 82042 w 734101"/>
                <a:gd name="connsiteY91" fmla="*/ 1689361 h 1964325"/>
                <a:gd name="connsiteX92" fmla="*/ 81800 w 734101"/>
                <a:gd name="connsiteY92" fmla="*/ 1695250 h 1964325"/>
                <a:gd name="connsiteX93" fmla="*/ 81800 w 734101"/>
                <a:gd name="connsiteY93" fmla="*/ 1698759 h 1964325"/>
                <a:gd name="connsiteX94" fmla="*/ 85551 w 734101"/>
                <a:gd name="connsiteY94" fmla="*/ 1702994 h 1964325"/>
                <a:gd name="connsiteX95" fmla="*/ 87648 w 734101"/>
                <a:gd name="connsiteY95" fmla="*/ 1713078 h 1964325"/>
                <a:gd name="connsiteX96" fmla="*/ 92126 w 734101"/>
                <a:gd name="connsiteY96" fmla="*/ 1725057 h 1964325"/>
                <a:gd name="connsiteX97" fmla="*/ 100798 w 734101"/>
                <a:gd name="connsiteY97" fmla="*/ 1733286 h 1964325"/>
                <a:gd name="connsiteX98" fmla="*/ 100556 w 734101"/>
                <a:gd name="connsiteY98" fmla="*/ 1744096 h 1964325"/>
                <a:gd name="connsiteX99" fmla="*/ 120038 w 734101"/>
                <a:gd name="connsiteY99" fmla="*/ 1757245 h 1964325"/>
                <a:gd name="connsiteX100" fmla="*/ 121207 w 734101"/>
                <a:gd name="connsiteY100" fmla="*/ 1766643 h 1964325"/>
                <a:gd name="connsiteX101" fmla="*/ 128024 w 734101"/>
                <a:gd name="connsiteY101" fmla="*/ 1777453 h 1964325"/>
                <a:gd name="connsiteX102" fmla="*/ 132945 w 734101"/>
                <a:gd name="connsiteY102" fmla="*/ 1781688 h 1964325"/>
                <a:gd name="connsiteX103" fmla="*/ 141617 w 734101"/>
                <a:gd name="connsiteY103" fmla="*/ 1783584 h 1964325"/>
                <a:gd name="connsiteX104" fmla="*/ 145852 w 734101"/>
                <a:gd name="connsiteY104" fmla="*/ 1790642 h 1964325"/>
                <a:gd name="connsiteX105" fmla="*/ 150329 w 734101"/>
                <a:gd name="connsiteY105" fmla="*/ 1800484 h 1964325"/>
                <a:gd name="connsiteX106" fmla="*/ 145650 w 734101"/>
                <a:gd name="connsiteY106" fmla="*/ 1808955 h 1964325"/>
                <a:gd name="connsiteX107" fmla="*/ 139318 w 734101"/>
                <a:gd name="connsiteY107" fmla="*/ 1809640 h 1964325"/>
                <a:gd name="connsiteX108" fmla="*/ 129234 w 734101"/>
                <a:gd name="connsiteY108" fmla="*/ 1809398 h 1964325"/>
                <a:gd name="connsiteX109" fmla="*/ 127338 w 734101"/>
                <a:gd name="connsiteY109" fmla="*/ 1813392 h 1964325"/>
                <a:gd name="connsiteX110" fmla="*/ 127822 w 734101"/>
                <a:gd name="connsiteY110" fmla="*/ 1818796 h 1964325"/>
                <a:gd name="connsiteX111" fmla="*/ 139076 w 734101"/>
                <a:gd name="connsiteY111" fmla="*/ 1831704 h 1964325"/>
                <a:gd name="connsiteX112" fmla="*/ 141173 w 734101"/>
                <a:gd name="connsiteY112" fmla="*/ 1837351 h 1964325"/>
                <a:gd name="connsiteX113" fmla="*/ 139519 w 734101"/>
                <a:gd name="connsiteY113" fmla="*/ 1840860 h 1964325"/>
                <a:gd name="connsiteX114" fmla="*/ 132945 w 734101"/>
                <a:gd name="connsiteY114" fmla="*/ 1841102 h 1964325"/>
                <a:gd name="connsiteX115" fmla="*/ 126854 w 734101"/>
                <a:gd name="connsiteY115" fmla="*/ 1839004 h 1964325"/>
                <a:gd name="connsiteX116" fmla="*/ 121691 w 734101"/>
                <a:gd name="connsiteY116" fmla="*/ 1836665 h 1964325"/>
                <a:gd name="connsiteX117" fmla="*/ 117940 w 734101"/>
                <a:gd name="connsiteY117" fmla="*/ 1836665 h 1964325"/>
                <a:gd name="connsiteX118" fmla="*/ 121691 w 734101"/>
                <a:gd name="connsiteY118" fmla="*/ 1847475 h 1964325"/>
                <a:gd name="connsiteX119" fmla="*/ 140487 w 734101"/>
                <a:gd name="connsiteY119" fmla="*/ 1882930 h 1964325"/>
                <a:gd name="connsiteX120" fmla="*/ 148958 w 734101"/>
                <a:gd name="connsiteY120" fmla="*/ 1895595 h 1964325"/>
                <a:gd name="connsiteX121" fmla="*/ 151540 w 734101"/>
                <a:gd name="connsiteY121" fmla="*/ 1907332 h 1964325"/>
                <a:gd name="connsiteX122" fmla="*/ 160453 w 734101"/>
                <a:gd name="connsiteY122" fmla="*/ 1912737 h 1964325"/>
                <a:gd name="connsiteX123" fmla="*/ 163277 w 734101"/>
                <a:gd name="connsiteY123" fmla="*/ 1920482 h 1964325"/>
                <a:gd name="connsiteX124" fmla="*/ 158800 w 734101"/>
                <a:gd name="connsiteY124" fmla="*/ 1928952 h 1964325"/>
                <a:gd name="connsiteX125" fmla="*/ 153879 w 734101"/>
                <a:gd name="connsiteY125" fmla="*/ 1936454 h 1964325"/>
                <a:gd name="connsiteX126" fmla="*/ 153879 w 734101"/>
                <a:gd name="connsiteY126" fmla="*/ 1948676 h 1964325"/>
                <a:gd name="connsiteX127" fmla="*/ 158800 w 734101"/>
                <a:gd name="connsiteY127" fmla="*/ 1957832 h 1964325"/>
                <a:gd name="connsiteX128" fmla="*/ 165132 w 734101"/>
                <a:gd name="connsiteY128" fmla="*/ 1960656 h 1964325"/>
                <a:gd name="connsiteX129" fmla="*/ 179209 w 734101"/>
                <a:gd name="connsiteY129" fmla="*/ 1965133 h 1964325"/>
                <a:gd name="connsiteX130" fmla="*/ 193770 w 734101"/>
                <a:gd name="connsiteY130" fmla="*/ 1964649 h 1964325"/>
                <a:gd name="connsiteX131" fmla="*/ 203411 w 734101"/>
                <a:gd name="connsiteY131" fmla="*/ 1959486 h 1964325"/>
                <a:gd name="connsiteX132" fmla="*/ 215390 w 734101"/>
                <a:gd name="connsiteY132" fmla="*/ 1953597 h 1964325"/>
                <a:gd name="connsiteX133" fmla="*/ 225716 w 734101"/>
                <a:gd name="connsiteY133" fmla="*/ 1953113 h 1964325"/>
                <a:gd name="connsiteX134" fmla="*/ 234630 w 734101"/>
                <a:gd name="connsiteY134" fmla="*/ 1953355 h 1964325"/>
                <a:gd name="connsiteX135" fmla="*/ 241689 w 734101"/>
                <a:gd name="connsiteY135" fmla="*/ 1954767 h 1964325"/>
                <a:gd name="connsiteX136" fmla="*/ 252256 w 734101"/>
                <a:gd name="connsiteY136" fmla="*/ 1955251 h 1964325"/>
                <a:gd name="connsiteX137" fmla="*/ 256492 w 734101"/>
                <a:gd name="connsiteY137" fmla="*/ 1952427 h 1964325"/>
                <a:gd name="connsiteX138" fmla="*/ 265648 w 734101"/>
                <a:gd name="connsiteY138" fmla="*/ 1940690 h 1964325"/>
                <a:gd name="connsiteX139" fmla="*/ 267987 w 734101"/>
                <a:gd name="connsiteY139" fmla="*/ 1932703 h 1964325"/>
                <a:gd name="connsiteX140" fmla="*/ 265890 w 734101"/>
                <a:gd name="connsiteY140" fmla="*/ 1928226 h 1964325"/>
                <a:gd name="connsiteX141" fmla="*/ 263550 w 734101"/>
                <a:gd name="connsiteY141" fmla="*/ 1923991 h 1964325"/>
                <a:gd name="connsiteX142" fmla="*/ 259799 w 734101"/>
                <a:gd name="connsiteY142" fmla="*/ 1919312 h 1964325"/>
                <a:gd name="connsiteX143" fmla="*/ 254878 w 734101"/>
                <a:gd name="connsiteY143" fmla="*/ 1911567 h 1964325"/>
                <a:gd name="connsiteX144" fmla="*/ 255362 w 734101"/>
                <a:gd name="connsiteY144" fmla="*/ 1891601 h 1964325"/>
                <a:gd name="connsiteX145" fmla="*/ 272263 w 734101"/>
                <a:gd name="connsiteY145" fmla="*/ 1865545 h 1964325"/>
                <a:gd name="connsiteX146" fmla="*/ 281419 w 734101"/>
                <a:gd name="connsiteY146" fmla="*/ 1861794 h 1964325"/>
                <a:gd name="connsiteX147" fmla="*/ 285412 w 734101"/>
                <a:gd name="connsiteY147" fmla="*/ 1863891 h 1964325"/>
                <a:gd name="connsiteX148" fmla="*/ 294568 w 734101"/>
                <a:gd name="connsiteY148" fmla="*/ 1862238 h 1964325"/>
                <a:gd name="connsiteX149" fmla="*/ 293882 w 734101"/>
                <a:gd name="connsiteY149" fmla="*/ 1854735 h 1964325"/>
                <a:gd name="connsiteX150" fmla="*/ 287550 w 734101"/>
                <a:gd name="connsiteY150" fmla="*/ 1849814 h 1964325"/>
                <a:gd name="connsiteX151" fmla="*/ 290817 w 734101"/>
                <a:gd name="connsiteY151" fmla="*/ 1843482 h 1964325"/>
                <a:gd name="connsiteX152" fmla="*/ 320383 w 734101"/>
                <a:gd name="connsiteY152" fmla="*/ 1840900 h 1964325"/>
                <a:gd name="connsiteX153" fmla="*/ 335186 w 734101"/>
                <a:gd name="connsiteY153" fmla="*/ 1840416 h 1964325"/>
                <a:gd name="connsiteX154" fmla="*/ 359347 w 734101"/>
                <a:gd name="connsiteY154" fmla="*/ 1837351 h 1964325"/>
                <a:gd name="connsiteX155" fmla="*/ 370398 w 734101"/>
                <a:gd name="connsiteY155" fmla="*/ 1837351 h 1964325"/>
                <a:gd name="connsiteX156" fmla="*/ 378869 w 734101"/>
                <a:gd name="connsiteY156" fmla="*/ 1842514 h 1964325"/>
                <a:gd name="connsiteX157" fmla="*/ 382378 w 734101"/>
                <a:gd name="connsiteY157" fmla="*/ 1843441 h 1964325"/>
                <a:gd name="connsiteX158" fmla="*/ 385645 w 734101"/>
                <a:gd name="connsiteY158" fmla="*/ 1841788 h 1964325"/>
                <a:gd name="connsiteX159" fmla="*/ 391978 w 734101"/>
                <a:gd name="connsiteY159" fmla="*/ 1830534 h 1964325"/>
                <a:gd name="connsiteX160" fmla="*/ 398310 w 734101"/>
                <a:gd name="connsiteY160" fmla="*/ 1798588 h 1964325"/>
                <a:gd name="connsiteX161" fmla="*/ 406982 w 734101"/>
                <a:gd name="connsiteY161" fmla="*/ 1769709 h 1964325"/>
                <a:gd name="connsiteX162" fmla="*/ 413799 w 734101"/>
                <a:gd name="connsiteY162" fmla="*/ 1763134 h 1964325"/>
                <a:gd name="connsiteX163" fmla="*/ 417792 w 734101"/>
                <a:gd name="connsiteY163" fmla="*/ 1740829 h 1964325"/>
                <a:gd name="connsiteX164" fmla="*/ 418478 w 734101"/>
                <a:gd name="connsiteY164" fmla="*/ 1726025 h 1964325"/>
                <a:gd name="connsiteX165" fmla="*/ 417308 w 734101"/>
                <a:gd name="connsiteY165" fmla="*/ 1715942 h 1964325"/>
                <a:gd name="connsiteX166" fmla="*/ 419890 w 734101"/>
                <a:gd name="connsiteY166" fmla="*/ 1710537 h 1964325"/>
                <a:gd name="connsiteX167" fmla="*/ 423883 w 734101"/>
                <a:gd name="connsiteY167" fmla="*/ 1708197 h 1964325"/>
                <a:gd name="connsiteX168" fmla="*/ 425537 w 734101"/>
                <a:gd name="connsiteY168" fmla="*/ 1705132 h 1964325"/>
                <a:gd name="connsiteX169" fmla="*/ 423197 w 734101"/>
                <a:gd name="connsiteY169" fmla="*/ 1700655 h 1964325"/>
                <a:gd name="connsiteX170" fmla="*/ 418720 w 734101"/>
                <a:gd name="connsiteY170" fmla="*/ 1692184 h 1964325"/>
                <a:gd name="connsiteX171" fmla="*/ 418720 w 734101"/>
                <a:gd name="connsiteY171" fmla="*/ 1682100 h 1964325"/>
                <a:gd name="connsiteX172" fmla="*/ 418962 w 734101"/>
                <a:gd name="connsiteY172" fmla="*/ 1676010 h 1964325"/>
                <a:gd name="connsiteX173" fmla="*/ 421060 w 734101"/>
                <a:gd name="connsiteY173" fmla="*/ 1667096 h 1964325"/>
                <a:gd name="connsiteX174" fmla="*/ 422229 w 734101"/>
                <a:gd name="connsiteY174" fmla="*/ 1662417 h 1964325"/>
                <a:gd name="connsiteX175" fmla="*/ 426908 w 734101"/>
                <a:gd name="connsiteY175" fmla="*/ 1656326 h 1964325"/>
                <a:gd name="connsiteX176" fmla="*/ 427594 w 734101"/>
                <a:gd name="connsiteY176" fmla="*/ 1648582 h 1964325"/>
                <a:gd name="connsiteX177" fmla="*/ 426424 w 734101"/>
                <a:gd name="connsiteY177" fmla="*/ 1642693 h 1964325"/>
                <a:gd name="connsiteX178" fmla="*/ 423157 w 734101"/>
                <a:gd name="connsiteY178" fmla="*/ 1636360 h 1964325"/>
                <a:gd name="connsiteX179" fmla="*/ 418478 w 734101"/>
                <a:gd name="connsiteY179" fmla="*/ 1631883 h 1964325"/>
                <a:gd name="connsiteX180" fmla="*/ 419890 w 734101"/>
                <a:gd name="connsiteY180" fmla="*/ 1624139 h 1964325"/>
                <a:gd name="connsiteX181" fmla="*/ 422955 w 734101"/>
                <a:gd name="connsiteY181" fmla="*/ 1611715 h 1964325"/>
                <a:gd name="connsiteX182" fmla="*/ 415695 w 734101"/>
                <a:gd name="connsiteY182" fmla="*/ 1604213 h 1964325"/>
                <a:gd name="connsiteX183" fmla="*/ 410532 w 734101"/>
                <a:gd name="connsiteY183" fmla="*/ 1593645 h 1964325"/>
                <a:gd name="connsiteX184" fmla="*/ 410532 w 734101"/>
                <a:gd name="connsiteY184" fmla="*/ 1587998 h 1964325"/>
                <a:gd name="connsiteX185" fmla="*/ 414283 w 734101"/>
                <a:gd name="connsiteY185" fmla="*/ 1584731 h 1964325"/>
                <a:gd name="connsiteX186" fmla="*/ 417349 w 734101"/>
                <a:gd name="connsiteY186" fmla="*/ 1585215 h 1964325"/>
                <a:gd name="connsiteX187" fmla="*/ 421342 w 734101"/>
                <a:gd name="connsiteY187" fmla="*/ 1585901 h 1964325"/>
                <a:gd name="connsiteX188" fmla="*/ 423238 w 734101"/>
                <a:gd name="connsiteY188" fmla="*/ 1585417 h 1964325"/>
                <a:gd name="connsiteX189" fmla="*/ 425577 w 734101"/>
                <a:gd name="connsiteY189" fmla="*/ 1580496 h 1964325"/>
                <a:gd name="connsiteX190" fmla="*/ 425093 w 734101"/>
                <a:gd name="connsiteY190" fmla="*/ 1575575 h 1964325"/>
                <a:gd name="connsiteX191" fmla="*/ 422270 w 734101"/>
                <a:gd name="connsiteY191" fmla="*/ 1572308 h 1964325"/>
                <a:gd name="connsiteX192" fmla="*/ 419930 w 734101"/>
                <a:gd name="connsiteY192" fmla="*/ 1569000 h 1964325"/>
                <a:gd name="connsiteX193" fmla="*/ 419688 w 734101"/>
                <a:gd name="connsiteY193" fmla="*/ 1565249 h 1964325"/>
                <a:gd name="connsiteX194" fmla="*/ 419930 w 734101"/>
                <a:gd name="connsiteY194" fmla="*/ 1554681 h 1964325"/>
                <a:gd name="connsiteX195" fmla="*/ 421826 w 734101"/>
                <a:gd name="connsiteY195" fmla="*/ 1552584 h 1964325"/>
                <a:gd name="connsiteX196" fmla="*/ 424649 w 734101"/>
                <a:gd name="connsiteY196" fmla="*/ 1552100 h 1964325"/>
                <a:gd name="connsiteX197" fmla="*/ 427231 w 734101"/>
                <a:gd name="connsiteY197" fmla="*/ 1544840 h 1964325"/>
                <a:gd name="connsiteX198" fmla="*/ 426989 w 734101"/>
                <a:gd name="connsiteY198" fmla="*/ 1536369 h 1964325"/>
                <a:gd name="connsiteX199" fmla="*/ 424891 w 734101"/>
                <a:gd name="connsiteY199" fmla="*/ 1532376 h 1964325"/>
                <a:gd name="connsiteX200" fmla="*/ 421140 w 734101"/>
                <a:gd name="connsiteY200" fmla="*/ 1526527 h 1964325"/>
                <a:gd name="connsiteX201" fmla="*/ 420212 w 734101"/>
                <a:gd name="connsiteY201" fmla="*/ 1519469 h 1964325"/>
                <a:gd name="connsiteX202" fmla="*/ 417147 w 734101"/>
                <a:gd name="connsiteY202" fmla="*/ 1516887 h 1964325"/>
                <a:gd name="connsiteX203" fmla="*/ 408919 w 734101"/>
                <a:gd name="connsiteY203" fmla="*/ 1512208 h 1964325"/>
                <a:gd name="connsiteX204" fmla="*/ 409403 w 734101"/>
                <a:gd name="connsiteY204" fmla="*/ 1509385 h 1964325"/>
                <a:gd name="connsiteX205" fmla="*/ 415977 w 734101"/>
                <a:gd name="connsiteY205" fmla="*/ 1508901 h 1964325"/>
                <a:gd name="connsiteX206" fmla="*/ 424891 w 734101"/>
                <a:gd name="connsiteY206" fmla="*/ 1508659 h 1964325"/>
                <a:gd name="connsiteX207" fmla="*/ 429127 w 734101"/>
                <a:gd name="connsiteY207" fmla="*/ 1501399 h 1964325"/>
                <a:gd name="connsiteX208" fmla="*/ 427957 w 734101"/>
                <a:gd name="connsiteY208" fmla="*/ 1495752 h 1964325"/>
                <a:gd name="connsiteX209" fmla="*/ 420898 w 734101"/>
                <a:gd name="connsiteY209" fmla="*/ 1487281 h 1964325"/>
                <a:gd name="connsiteX210" fmla="*/ 397181 w 734101"/>
                <a:gd name="connsiteY210" fmla="*/ 1484942 h 1964325"/>
                <a:gd name="connsiteX211" fmla="*/ 396495 w 734101"/>
                <a:gd name="connsiteY211" fmla="*/ 1482360 h 1964325"/>
                <a:gd name="connsiteX212" fmla="*/ 424448 w 734101"/>
                <a:gd name="connsiteY212" fmla="*/ 1483530 h 1964325"/>
                <a:gd name="connsiteX213" fmla="*/ 440420 w 734101"/>
                <a:gd name="connsiteY213" fmla="*/ 1473446 h 1964325"/>
                <a:gd name="connsiteX214" fmla="*/ 468373 w 734101"/>
                <a:gd name="connsiteY214" fmla="*/ 1449971 h 1964325"/>
                <a:gd name="connsiteX215" fmla="*/ 473294 w 734101"/>
                <a:gd name="connsiteY215" fmla="*/ 1439887 h 1964325"/>
                <a:gd name="connsiteX216" fmla="*/ 477529 w 734101"/>
                <a:gd name="connsiteY216" fmla="*/ 1428835 h 1964325"/>
                <a:gd name="connsiteX217" fmla="*/ 474020 w 734101"/>
                <a:gd name="connsiteY217" fmla="*/ 1420849 h 1964325"/>
                <a:gd name="connsiteX218" fmla="*/ 477287 w 734101"/>
                <a:gd name="connsiteY218" fmla="*/ 1411693 h 1964325"/>
                <a:gd name="connsiteX219" fmla="*/ 485475 w 734101"/>
                <a:gd name="connsiteY219" fmla="*/ 1411693 h 1964325"/>
                <a:gd name="connsiteX220" fmla="*/ 484063 w 734101"/>
                <a:gd name="connsiteY220" fmla="*/ 1427666 h 1964325"/>
                <a:gd name="connsiteX221" fmla="*/ 492534 w 734101"/>
                <a:gd name="connsiteY221" fmla="*/ 1435652 h 1964325"/>
                <a:gd name="connsiteX222" fmla="*/ 501206 w 734101"/>
                <a:gd name="connsiteY222" fmla="*/ 1436338 h 1964325"/>
                <a:gd name="connsiteX223" fmla="*/ 507780 w 734101"/>
                <a:gd name="connsiteY223" fmla="*/ 1418510 h 1964325"/>
                <a:gd name="connsiteX224" fmla="*/ 512459 w 734101"/>
                <a:gd name="connsiteY224" fmla="*/ 1408870 h 1964325"/>
                <a:gd name="connsiteX225" fmla="*/ 523955 w 734101"/>
                <a:gd name="connsiteY225" fmla="*/ 1401125 h 1964325"/>
                <a:gd name="connsiteX226" fmla="*/ 528634 w 734101"/>
                <a:gd name="connsiteY226" fmla="*/ 1398060 h 1964325"/>
                <a:gd name="connsiteX227" fmla="*/ 524156 w 734101"/>
                <a:gd name="connsiteY227" fmla="*/ 1382087 h 1964325"/>
                <a:gd name="connsiteX228" fmla="*/ 525084 w 734101"/>
                <a:gd name="connsiteY228" fmla="*/ 1375996 h 1964325"/>
                <a:gd name="connsiteX229" fmla="*/ 527182 w 734101"/>
                <a:gd name="connsiteY229" fmla="*/ 1371519 h 1964325"/>
                <a:gd name="connsiteX230" fmla="*/ 521535 w 734101"/>
                <a:gd name="connsiteY230" fmla="*/ 1366840 h 1964325"/>
                <a:gd name="connsiteX231" fmla="*/ 515646 w 734101"/>
                <a:gd name="connsiteY231" fmla="*/ 1368938 h 1964325"/>
                <a:gd name="connsiteX232" fmla="*/ 512822 w 734101"/>
                <a:gd name="connsiteY232" fmla="*/ 1375754 h 1964325"/>
                <a:gd name="connsiteX233" fmla="*/ 492856 w 734101"/>
                <a:gd name="connsiteY233" fmla="*/ 1377408 h 1964325"/>
                <a:gd name="connsiteX234" fmla="*/ 491686 w 734101"/>
                <a:gd name="connsiteY234" fmla="*/ 1388904 h 1964325"/>
                <a:gd name="connsiteX235" fmla="*/ 474786 w 734101"/>
                <a:gd name="connsiteY235" fmla="*/ 1387250 h 1964325"/>
                <a:gd name="connsiteX236" fmla="*/ 469623 w 734101"/>
                <a:gd name="connsiteY236" fmla="*/ 1389589 h 1964325"/>
                <a:gd name="connsiteX237" fmla="*/ 462564 w 734101"/>
                <a:gd name="connsiteY237" fmla="*/ 1386766 h 1964325"/>
                <a:gd name="connsiteX238" fmla="*/ 457885 w 734101"/>
                <a:gd name="connsiteY238" fmla="*/ 1383499 h 1964325"/>
                <a:gd name="connsiteX239" fmla="*/ 454376 w 734101"/>
                <a:gd name="connsiteY239" fmla="*/ 1391001 h 1964325"/>
                <a:gd name="connsiteX240" fmla="*/ 443324 w 734101"/>
                <a:gd name="connsiteY240" fmla="*/ 1389831 h 1964325"/>
                <a:gd name="connsiteX241" fmla="*/ 442840 w 734101"/>
                <a:gd name="connsiteY241" fmla="*/ 1376440 h 1964325"/>
                <a:gd name="connsiteX242" fmla="*/ 426626 w 734101"/>
                <a:gd name="connsiteY242" fmla="*/ 1375270 h 1964325"/>
                <a:gd name="connsiteX243" fmla="*/ 415816 w 734101"/>
                <a:gd name="connsiteY243" fmla="*/ 1365872 h 1964325"/>
                <a:gd name="connsiteX244" fmla="*/ 412549 w 734101"/>
                <a:gd name="connsiteY244" fmla="*/ 1363775 h 1964325"/>
                <a:gd name="connsiteX245" fmla="*/ 407628 w 734101"/>
                <a:gd name="connsiteY245" fmla="*/ 1366114 h 1964325"/>
                <a:gd name="connsiteX246" fmla="*/ 408556 w 734101"/>
                <a:gd name="connsiteY246" fmla="*/ 1371761 h 1964325"/>
                <a:gd name="connsiteX247" fmla="*/ 403151 w 734101"/>
                <a:gd name="connsiteY247" fmla="*/ 1366356 h 1964325"/>
                <a:gd name="connsiteX248" fmla="*/ 361605 w 734101"/>
                <a:gd name="connsiteY248" fmla="*/ 1371035 h 1964325"/>
                <a:gd name="connsiteX249" fmla="*/ 358096 w 734101"/>
                <a:gd name="connsiteY249" fmla="*/ 1368696 h 1964325"/>
                <a:gd name="connsiteX250" fmla="*/ 362089 w 734101"/>
                <a:gd name="connsiteY250" fmla="*/ 1366800 h 1964325"/>
                <a:gd name="connsiteX251" fmla="*/ 379474 w 734101"/>
                <a:gd name="connsiteY251" fmla="*/ 1361879 h 1964325"/>
                <a:gd name="connsiteX252" fmla="*/ 387944 w 734101"/>
                <a:gd name="connsiteY252" fmla="*/ 1356232 h 1964325"/>
                <a:gd name="connsiteX253" fmla="*/ 388872 w 734101"/>
                <a:gd name="connsiteY253" fmla="*/ 1351997 h 1964325"/>
                <a:gd name="connsiteX254" fmla="*/ 394519 w 734101"/>
                <a:gd name="connsiteY254" fmla="*/ 1351755 h 1964325"/>
                <a:gd name="connsiteX255" fmla="*/ 400408 w 734101"/>
                <a:gd name="connsiteY255" fmla="*/ 1354820 h 1964325"/>
                <a:gd name="connsiteX256" fmla="*/ 401820 w 734101"/>
                <a:gd name="connsiteY256" fmla="*/ 1354578 h 1964325"/>
                <a:gd name="connsiteX257" fmla="*/ 410492 w 734101"/>
                <a:gd name="connsiteY257" fmla="*/ 1350585 h 1964325"/>
                <a:gd name="connsiteX258" fmla="*/ 412831 w 734101"/>
                <a:gd name="connsiteY258" fmla="*/ 1350585 h 1964325"/>
                <a:gd name="connsiteX259" fmla="*/ 420333 w 734101"/>
                <a:gd name="connsiteY259" fmla="*/ 1351513 h 1964325"/>
                <a:gd name="connsiteX260" fmla="*/ 423601 w 734101"/>
                <a:gd name="connsiteY260" fmla="*/ 1348447 h 1964325"/>
                <a:gd name="connsiteX261" fmla="*/ 431103 w 734101"/>
                <a:gd name="connsiteY261" fmla="*/ 1349133 h 1964325"/>
                <a:gd name="connsiteX262" fmla="*/ 434370 w 734101"/>
                <a:gd name="connsiteY262" fmla="*/ 1351714 h 1964325"/>
                <a:gd name="connsiteX263" fmla="*/ 435782 w 734101"/>
                <a:gd name="connsiteY263" fmla="*/ 1354296 h 1964325"/>
                <a:gd name="connsiteX264" fmla="*/ 447520 w 734101"/>
                <a:gd name="connsiteY264" fmla="*/ 1354538 h 1964325"/>
                <a:gd name="connsiteX265" fmla="*/ 449617 w 734101"/>
                <a:gd name="connsiteY265" fmla="*/ 1348891 h 1964325"/>
                <a:gd name="connsiteX266" fmla="*/ 452884 w 734101"/>
                <a:gd name="connsiteY266" fmla="*/ 1345140 h 1964325"/>
                <a:gd name="connsiteX267" fmla="*/ 457119 w 734101"/>
                <a:gd name="connsiteY267" fmla="*/ 1335056 h 1964325"/>
                <a:gd name="connsiteX268" fmla="*/ 455949 w 734101"/>
                <a:gd name="connsiteY268" fmla="*/ 1327997 h 1964325"/>
                <a:gd name="connsiteX269" fmla="*/ 455949 w 734101"/>
                <a:gd name="connsiteY269" fmla="*/ 1321665 h 1964325"/>
                <a:gd name="connsiteX270" fmla="*/ 460427 w 734101"/>
                <a:gd name="connsiteY270" fmla="*/ 1318397 h 1964325"/>
                <a:gd name="connsiteX271" fmla="*/ 464662 w 734101"/>
                <a:gd name="connsiteY271" fmla="*/ 1320051 h 1964325"/>
                <a:gd name="connsiteX272" fmla="*/ 467243 w 734101"/>
                <a:gd name="connsiteY272" fmla="*/ 1325900 h 1964325"/>
                <a:gd name="connsiteX273" fmla="*/ 464904 w 734101"/>
                <a:gd name="connsiteY273" fmla="*/ 1331789 h 1964325"/>
                <a:gd name="connsiteX274" fmla="*/ 468897 w 734101"/>
                <a:gd name="connsiteY274" fmla="*/ 1334854 h 1964325"/>
                <a:gd name="connsiteX275" fmla="*/ 474302 w 734101"/>
                <a:gd name="connsiteY275" fmla="*/ 1331345 h 1964325"/>
                <a:gd name="connsiteX276" fmla="*/ 478295 w 734101"/>
                <a:gd name="connsiteY276" fmla="*/ 1337678 h 1964325"/>
                <a:gd name="connsiteX277" fmla="*/ 482530 w 734101"/>
                <a:gd name="connsiteY277" fmla="*/ 1348004 h 1964325"/>
                <a:gd name="connsiteX278" fmla="*/ 481119 w 734101"/>
                <a:gd name="connsiteY278" fmla="*/ 1353167 h 1964325"/>
                <a:gd name="connsiteX279" fmla="*/ 478053 w 734101"/>
                <a:gd name="connsiteY279" fmla="*/ 1362807 h 1964325"/>
                <a:gd name="connsiteX280" fmla="*/ 480393 w 734101"/>
                <a:gd name="connsiteY280" fmla="*/ 1369381 h 1964325"/>
                <a:gd name="connsiteX281" fmla="*/ 491444 w 734101"/>
                <a:gd name="connsiteY281" fmla="*/ 1372890 h 1964325"/>
                <a:gd name="connsiteX282" fmla="*/ 502698 w 734101"/>
                <a:gd name="connsiteY282" fmla="*/ 1369825 h 1964325"/>
                <a:gd name="connsiteX283" fmla="*/ 502214 w 734101"/>
                <a:gd name="connsiteY283" fmla="*/ 1363734 h 1964325"/>
                <a:gd name="connsiteX284" fmla="*/ 503868 w 734101"/>
                <a:gd name="connsiteY284" fmla="*/ 1358571 h 1964325"/>
                <a:gd name="connsiteX285" fmla="*/ 510684 w 734101"/>
                <a:gd name="connsiteY285" fmla="*/ 1355304 h 1964325"/>
                <a:gd name="connsiteX286" fmla="*/ 515363 w 734101"/>
                <a:gd name="connsiteY286" fmla="*/ 1353893 h 1964325"/>
                <a:gd name="connsiteX287" fmla="*/ 522866 w 734101"/>
                <a:gd name="connsiteY287" fmla="*/ 1350383 h 1964325"/>
                <a:gd name="connsiteX288" fmla="*/ 528956 w 734101"/>
                <a:gd name="connsiteY288" fmla="*/ 1344494 h 1964325"/>
                <a:gd name="connsiteX289" fmla="*/ 542347 w 734101"/>
                <a:gd name="connsiteY289" fmla="*/ 1328078 h 1964325"/>
                <a:gd name="connsiteX290" fmla="*/ 544243 w 734101"/>
                <a:gd name="connsiteY290" fmla="*/ 1320334 h 1964325"/>
                <a:gd name="connsiteX291" fmla="*/ 549890 w 734101"/>
                <a:gd name="connsiteY291" fmla="*/ 1314929 h 1964325"/>
                <a:gd name="connsiteX292" fmla="*/ 556949 w 734101"/>
                <a:gd name="connsiteY292" fmla="*/ 1310936 h 1964325"/>
                <a:gd name="connsiteX293" fmla="*/ 566347 w 734101"/>
                <a:gd name="connsiteY293" fmla="*/ 1309524 h 1964325"/>
                <a:gd name="connsiteX294" fmla="*/ 567275 w 734101"/>
                <a:gd name="connsiteY294" fmla="*/ 1305289 h 1964325"/>
                <a:gd name="connsiteX295" fmla="*/ 557433 w 734101"/>
                <a:gd name="connsiteY295" fmla="*/ 1304805 h 1964325"/>
                <a:gd name="connsiteX296" fmla="*/ 554610 w 734101"/>
                <a:gd name="connsiteY296" fmla="*/ 1302223 h 1964325"/>
                <a:gd name="connsiteX297" fmla="*/ 553924 w 734101"/>
                <a:gd name="connsiteY297" fmla="*/ 1298714 h 1964325"/>
                <a:gd name="connsiteX298" fmla="*/ 553238 w 734101"/>
                <a:gd name="connsiteY298" fmla="*/ 1285081 h 1964325"/>
                <a:gd name="connsiteX299" fmla="*/ 550173 w 734101"/>
                <a:gd name="connsiteY299" fmla="*/ 1279192 h 1964325"/>
                <a:gd name="connsiteX300" fmla="*/ 545252 w 734101"/>
                <a:gd name="connsiteY300" fmla="*/ 1273787 h 1964325"/>
                <a:gd name="connsiteX301" fmla="*/ 536580 w 734101"/>
                <a:gd name="connsiteY301" fmla="*/ 1264873 h 1964325"/>
                <a:gd name="connsiteX302" fmla="*/ 529763 w 734101"/>
                <a:gd name="connsiteY302" fmla="*/ 1261122 h 1964325"/>
                <a:gd name="connsiteX303" fmla="*/ 517541 w 734101"/>
                <a:gd name="connsiteY303" fmla="*/ 1253619 h 1964325"/>
                <a:gd name="connsiteX304" fmla="*/ 501327 w 734101"/>
                <a:gd name="connsiteY304" fmla="*/ 1232040 h 1964325"/>
                <a:gd name="connsiteX305" fmla="*/ 496648 w 734101"/>
                <a:gd name="connsiteY305" fmla="*/ 1225465 h 1964325"/>
                <a:gd name="connsiteX306" fmla="*/ 481845 w 734101"/>
                <a:gd name="connsiteY306" fmla="*/ 1214897 h 1964325"/>
                <a:gd name="connsiteX307" fmla="*/ 479021 w 734101"/>
                <a:gd name="connsiteY307" fmla="*/ 1206911 h 1964325"/>
                <a:gd name="connsiteX308" fmla="*/ 476440 w 734101"/>
                <a:gd name="connsiteY308" fmla="*/ 1200578 h 1964325"/>
                <a:gd name="connsiteX309" fmla="*/ 473173 w 734101"/>
                <a:gd name="connsiteY309" fmla="*/ 1197311 h 1964325"/>
                <a:gd name="connsiteX310" fmla="*/ 468252 w 734101"/>
                <a:gd name="connsiteY310" fmla="*/ 1197553 h 1964325"/>
                <a:gd name="connsiteX311" fmla="*/ 460507 w 734101"/>
                <a:gd name="connsiteY311" fmla="*/ 1204370 h 1964325"/>
                <a:gd name="connsiteX312" fmla="*/ 456756 w 734101"/>
                <a:gd name="connsiteY312" fmla="*/ 1212356 h 1964325"/>
                <a:gd name="connsiteX313" fmla="*/ 453489 w 734101"/>
                <a:gd name="connsiteY313" fmla="*/ 1211872 h 1964325"/>
                <a:gd name="connsiteX314" fmla="*/ 451593 w 734101"/>
                <a:gd name="connsiteY314" fmla="*/ 1206951 h 1964325"/>
                <a:gd name="connsiteX315" fmla="*/ 451109 w 734101"/>
                <a:gd name="connsiteY315" fmla="*/ 1198723 h 1964325"/>
                <a:gd name="connsiteX316" fmla="*/ 447358 w 734101"/>
                <a:gd name="connsiteY316" fmla="*/ 1196141 h 1964325"/>
                <a:gd name="connsiteX317" fmla="*/ 442881 w 734101"/>
                <a:gd name="connsiteY317" fmla="*/ 1196383 h 1964325"/>
                <a:gd name="connsiteX318" fmla="*/ 433039 w 734101"/>
                <a:gd name="connsiteY318" fmla="*/ 1196383 h 1964325"/>
                <a:gd name="connsiteX319" fmla="*/ 425295 w 734101"/>
                <a:gd name="connsiteY319" fmla="*/ 1191221 h 1964325"/>
                <a:gd name="connsiteX320" fmla="*/ 423399 w 734101"/>
                <a:gd name="connsiteY320" fmla="*/ 1186542 h 1964325"/>
                <a:gd name="connsiteX321" fmla="*/ 425738 w 734101"/>
                <a:gd name="connsiteY321" fmla="*/ 1181621 h 1964325"/>
                <a:gd name="connsiteX322" fmla="*/ 425254 w 734101"/>
                <a:gd name="connsiteY322" fmla="*/ 1174562 h 1964325"/>
                <a:gd name="connsiteX323" fmla="*/ 420575 w 734101"/>
                <a:gd name="connsiteY323" fmla="*/ 1163067 h 1964325"/>
                <a:gd name="connsiteX324" fmla="*/ 416340 w 734101"/>
                <a:gd name="connsiteY324" fmla="*/ 1155080 h 1964325"/>
                <a:gd name="connsiteX325" fmla="*/ 412347 w 734101"/>
                <a:gd name="connsiteY325" fmla="*/ 1132089 h 1964325"/>
                <a:gd name="connsiteX326" fmla="*/ 409524 w 734101"/>
                <a:gd name="connsiteY326" fmla="*/ 1111437 h 1964325"/>
                <a:gd name="connsiteX327" fmla="*/ 408112 w 734101"/>
                <a:gd name="connsiteY327" fmla="*/ 1103935 h 1964325"/>
                <a:gd name="connsiteX328" fmla="*/ 404119 w 734101"/>
                <a:gd name="connsiteY328" fmla="*/ 1092682 h 1964325"/>
                <a:gd name="connsiteX329" fmla="*/ 404361 w 734101"/>
                <a:gd name="connsiteY329" fmla="*/ 1082598 h 1964325"/>
                <a:gd name="connsiteX330" fmla="*/ 403191 w 734101"/>
                <a:gd name="connsiteY330" fmla="*/ 1074369 h 1964325"/>
                <a:gd name="connsiteX331" fmla="*/ 401779 w 734101"/>
                <a:gd name="connsiteY331" fmla="*/ 1064971 h 1964325"/>
                <a:gd name="connsiteX332" fmla="*/ 406700 w 734101"/>
                <a:gd name="connsiteY332" fmla="*/ 1057711 h 1964325"/>
                <a:gd name="connsiteX333" fmla="*/ 409524 w 734101"/>
                <a:gd name="connsiteY333" fmla="*/ 1048313 h 1964325"/>
                <a:gd name="connsiteX334" fmla="*/ 414001 w 734101"/>
                <a:gd name="connsiteY334" fmla="*/ 1046659 h 1964325"/>
                <a:gd name="connsiteX335" fmla="*/ 421745 w 734101"/>
                <a:gd name="connsiteY335" fmla="*/ 1047143 h 1964325"/>
                <a:gd name="connsiteX336" fmla="*/ 421987 w 734101"/>
                <a:gd name="connsiteY336" fmla="*/ 1042908 h 1964325"/>
                <a:gd name="connsiteX337" fmla="*/ 418236 w 734101"/>
                <a:gd name="connsiteY337" fmla="*/ 1038673 h 1964325"/>
                <a:gd name="connsiteX338" fmla="*/ 417550 w 734101"/>
                <a:gd name="connsiteY338" fmla="*/ 1030928 h 1964325"/>
                <a:gd name="connsiteX339" fmla="*/ 413557 w 734101"/>
                <a:gd name="connsiteY339" fmla="*/ 1016851 h 1964325"/>
                <a:gd name="connsiteX340" fmla="*/ 417550 w 734101"/>
                <a:gd name="connsiteY340" fmla="*/ 983978 h 1964325"/>
                <a:gd name="connsiteX341" fmla="*/ 422713 w 734101"/>
                <a:gd name="connsiteY341" fmla="*/ 970143 h 1964325"/>
                <a:gd name="connsiteX342" fmla="*/ 414243 w 734101"/>
                <a:gd name="connsiteY342" fmla="*/ 963569 h 1964325"/>
                <a:gd name="connsiteX343" fmla="*/ 407910 w 734101"/>
                <a:gd name="connsiteY343" fmla="*/ 956994 h 1964325"/>
                <a:gd name="connsiteX344" fmla="*/ 403231 w 734101"/>
                <a:gd name="connsiteY344" fmla="*/ 943361 h 1964325"/>
                <a:gd name="connsiteX345" fmla="*/ 402989 w 734101"/>
                <a:gd name="connsiteY345" fmla="*/ 938198 h 1964325"/>
                <a:gd name="connsiteX346" fmla="*/ 405329 w 734101"/>
                <a:gd name="connsiteY346" fmla="*/ 933720 h 1964325"/>
                <a:gd name="connsiteX347" fmla="*/ 410250 w 734101"/>
                <a:gd name="connsiteY347" fmla="*/ 938399 h 1964325"/>
                <a:gd name="connsiteX348" fmla="*/ 415413 w 734101"/>
                <a:gd name="connsiteY348" fmla="*/ 942393 h 1964325"/>
                <a:gd name="connsiteX349" fmla="*/ 421745 w 734101"/>
                <a:gd name="connsiteY349" fmla="*/ 940739 h 1964325"/>
                <a:gd name="connsiteX350" fmla="*/ 427836 w 734101"/>
                <a:gd name="connsiteY350" fmla="*/ 934850 h 1964325"/>
                <a:gd name="connsiteX351" fmla="*/ 431345 w 734101"/>
                <a:gd name="connsiteY351" fmla="*/ 932752 h 1964325"/>
                <a:gd name="connsiteX352" fmla="*/ 435822 w 734101"/>
                <a:gd name="connsiteY352" fmla="*/ 929001 h 1964325"/>
                <a:gd name="connsiteX353" fmla="*/ 437234 w 734101"/>
                <a:gd name="connsiteY353" fmla="*/ 924080 h 1964325"/>
                <a:gd name="connsiteX354" fmla="*/ 442397 w 734101"/>
                <a:gd name="connsiteY354" fmla="*/ 919603 h 1964325"/>
                <a:gd name="connsiteX355" fmla="*/ 442155 w 734101"/>
                <a:gd name="connsiteY355" fmla="*/ 915852 h 1964325"/>
                <a:gd name="connsiteX356" fmla="*/ 440057 w 734101"/>
                <a:gd name="connsiteY356" fmla="*/ 910931 h 1964325"/>
                <a:gd name="connsiteX357" fmla="*/ 440743 w 734101"/>
                <a:gd name="connsiteY357" fmla="*/ 908108 h 1964325"/>
                <a:gd name="connsiteX358" fmla="*/ 444494 w 734101"/>
                <a:gd name="connsiteY358" fmla="*/ 901533 h 1964325"/>
                <a:gd name="connsiteX359" fmla="*/ 441429 w 734101"/>
                <a:gd name="connsiteY359" fmla="*/ 897056 h 1964325"/>
                <a:gd name="connsiteX360" fmla="*/ 437194 w 734101"/>
                <a:gd name="connsiteY360" fmla="*/ 891651 h 1964325"/>
                <a:gd name="connsiteX361" fmla="*/ 432273 w 734101"/>
                <a:gd name="connsiteY361" fmla="*/ 884390 h 1964325"/>
                <a:gd name="connsiteX362" fmla="*/ 429691 w 734101"/>
                <a:gd name="connsiteY362" fmla="*/ 878743 h 1964325"/>
                <a:gd name="connsiteX363" fmla="*/ 428522 w 734101"/>
                <a:gd name="connsiteY363" fmla="*/ 872653 h 1964325"/>
                <a:gd name="connsiteX364" fmla="*/ 432757 w 734101"/>
                <a:gd name="connsiteY364" fmla="*/ 877574 h 1964325"/>
                <a:gd name="connsiteX365" fmla="*/ 434854 w 734101"/>
                <a:gd name="connsiteY365" fmla="*/ 883664 h 1964325"/>
                <a:gd name="connsiteX366" fmla="*/ 437436 w 734101"/>
                <a:gd name="connsiteY366" fmla="*/ 884350 h 1964325"/>
                <a:gd name="connsiteX367" fmla="*/ 443284 w 734101"/>
                <a:gd name="connsiteY367" fmla="*/ 883664 h 1964325"/>
                <a:gd name="connsiteX368" fmla="*/ 446551 w 734101"/>
                <a:gd name="connsiteY368" fmla="*/ 888343 h 1964325"/>
                <a:gd name="connsiteX369" fmla="*/ 450787 w 734101"/>
                <a:gd name="connsiteY369" fmla="*/ 888827 h 1964325"/>
                <a:gd name="connsiteX370" fmla="*/ 454296 w 734101"/>
                <a:gd name="connsiteY370" fmla="*/ 884350 h 1964325"/>
                <a:gd name="connsiteX371" fmla="*/ 455707 w 734101"/>
                <a:gd name="connsiteY371" fmla="*/ 879187 h 1964325"/>
                <a:gd name="connsiteX372" fmla="*/ 458047 w 734101"/>
                <a:gd name="connsiteY372" fmla="*/ 878703 h 1964325"/>
                <a:gd name="connsiteX373" fmla="*/ 464138 w 734101"/>
                <a:gd name="connsiteY373" fmla="*/ 879389 h 1964325"/>
                <a:gd name="connsiteX374" fmla="*/ 467203 w 734101"/>
                <a:gd name="connsiteY374" fmla="*/ 876565 h 1964325"/>
                <a:gd name="connsiteX375" fmla="*/ 465791 w 734101"/>
                <a:gd name="connsiteY375" fmla="*/ 863174 h 1964325"/>
                <a:gd name="connsiteX376" fmla="*/ 463452 w 734101"/>
                <a:gd name="connsiteY376" fmla="*/ 857285 h 1964325"/>
                <a:gd name="connsiteX377" fmla="*/ 457563 w 734101"/>
                <a:gd name="connsiteY377" fmla="*/ 856599 h 1964325"/>
                <a:gd name="connsiteX378" fmla="*/ 462242 w 734101"/>
                <a:gd name="connsiteY378" fmla="*/ 852606 h 1964325"/>
                <a:gd name="connsiteX379" fmla="*/ 478457 w 734101"/>
                <a:gd name="connsiteY379" fmla="*/ 828889 h 1964325"/>
                <a:gd name="connsiteX380" fmla="*/ 481038 w 734101"/>
                <a:gd name="connsiteY380" fmla="*/ 826550 h 1964325"/>
                <a:gd name="connsiteX381" fmla="*/ 486201 w 734101"/>
                <a:gd name="connsiteY381" fmla="*/ 823968 h 1964325"/>
                <a:gd name="connsiteX382" fmla="*/ 487855 w 734101"/>
                <a:gd name="connsiteY382" fmla="*/ 819047 h 1964325"/>
                <a:gd name="connsiteX383" fmla="*/ 493260 w 734101"/>
                <a:gd name="connsiteY383" fmla="*/ 818805 h 1964325"/>
                <a:gd name="connsiteX384" fmla="*/ 496527 w 734101"/>
                <a:gd name="connsiteY384" fmla="*/ 819975 h 1964325"/>
                <a:gd name="connsiteX385" fmla="*/ 499108 w 734101"/>
                <a:gd name="connsiteY385" fmla="*/ 817394 h 1964325"/>
                <a:gd name="connsiteX386" fmla="*/ 503101 w 734101"/>
                <a:gd name="connsiteY386" fmla="*/ 808923 h 1964325"/>
                <a:gd name="connsiteX387" fmla="*/ 510362 w 734101"/>
                <a:gd name="connsiteY387" fmla="*/ 802349 h 1964325"/>
                <a:gd name="connsiteX388" fmla="*/ 509434 w 734101"/>
                <a:gd name="connsiteY388" fmla="*/ 789925 h 1964325"/>
                <a:gd name="connsiteX389" fmla="*/ 512258 w 734101"/>
                <a:gd name="connsiteY389" fmla="*/ 785932 h 1964325"/>
                <a:gd name="connsiteX390" fmla="*/ 515767 w 734101"/>
                <a:gd name="connsiteY390" fmla="*/ 785690 h 1964325"/>
                <a:gd name="connsiteX391" fmla="*/ 520002 w 734101"/>
                <a:gd name="connsiteY391" fmla="*/ 787586 h 1964325"/>
                <a:gd name="connsiteX392" fmla="*/ 523067 w 734101"/>
                <a:gd name="connsiteY392" fmla="*/ 783835 h 1964325"/>
                <a:gd name="connsiteX393" fmla="*/ 519316 w 734101"/>
                <a:gd name="connsiteY393" fmla="*/ 779357 h 1964325"/>
                <a:gd name="connsiteX394" fmla="*/ 518832 w 734101"/>
                <a:gd name="connsiteY394" fmla="*/ 772541 h 1964325"/>
                <a:gd name="connsiteX395" fmla="*/ 527061 w 734101"/>
                <a:gd name="connsiteY395" fmla="*/ 775848 h 1964325"/>
                <a:gd name="connsiteX396" fmla="*/ 531739 w 734101"/>
                <a:gd name="connsiteY396" fmla="*/ 782665 h 1964325"/>
                <a:gd name="connsiteX397" fmla="*/ 535249 w 734101"/>
                <a:gd name="connsiteY397" fmla="*/ 785488 h 1964325"/>
                <a:gd name="connsiteX398" fmla="*/ 538758 w 734101"/>
                <a:gd name="connsiteY398" fmla="*/ 785488 h 1964325"/>
                <a:gd name="connsiteX399" fmla="*/ 540169 w 734101"/>
                <a:gd name="connsiteY399" fmla="*/ 778430 h 1964325"/>
                <a:gd name="connsiteX400" fmla="*/ 540169 w 734101"/>
                <a:gd name="connsiteY400" fmla="*/ 770443 h 1964325"/>
                <a:gd name="connsiteX401" fmla="*/ 542267 w 734101"/>
                <a:gd name="connsiteY401" fmla="*/ 767378 h 1964325"/>
                <a:gd name="connsiteX402" fmla="*/ 548358 w 734101"/>
                <a:gd name="connsiteY402" fmla="*/ 758706 h 1964325"/>
                <a:gd name="connsiteX403" fmla="*/ 551867 w 734101"/>
                <a:gd name="connsiteY403" fmla="*/ 753301 h 1964325"/>
                <a:gd name="connsiteX404" fmla="*/ 562193 w 734101"/>
                <a:gd name="connsiteY404" fmla="*/ 750034 h 1964325"/>
                <a:gd name="connsiteX405" fmla="*/ 567839 w 734101"/>
                <a:gd name="connsiteY405" fmla="*/ 743217 h 1964325"/>
                <a:gd name="connsiteX406" fmla="*/ 573244 w 734101"/>
                <a:gd name="connsiteY406" fmla="*/ 739950 h 1964325"/>
                <a:gd name="connsiteX407" fmla="*/ 577923 w 734101"/>
                <a:gd name="connsiteY407" fmla="*/ 730310 h 1964325"/>
                <a:gd name="connsiteX408" fmla="*/ 588007 w 734101"/>
                <a:gd name="connsiteY408" fmla="*/ 726559 h 1964325"/>
                <a:gd name="connsiteX409" fmla="*/ 589903 w 734101"/>
                <a:gd name="connsiteY409" fmla="*/ 720468 h 1964325"/>
                <a:gd name="connsiteX410" fmla="*/ 594380 w 734101"/>
                <a:gd name="connsiteY410" fmla="*/ 704979 h 1964325"/>
                <a:gd name="connsiteX411" fmla="*/ 597204 w 734101"/>
                <a:gd name="connsiteY411" fmla="*/ 688563 h 1964325"/>
                <a:gd name="connsiteX412" fmla="*/ 598615 w 734101"/>
                <a:gd name="connsiteY412" fmla="*/ 673760 h 1964325"/>
                <a:gd name="connsiteX413" fmla="*/ 619267 w 734101"/>
                <a:gd name="connsiteY413" fmla="*/ 645122 h 1964325"/>
                <a:gd name="connsiteX414" fmla="*/ 625599 w 734101"/>
                <a:gd name="connsiteY414" fmla="*/ 635966 h 1964325"/>
                <a:gd name="connsiteX415" fmla="*/ 627939 w 734101"/>
                <a:gd name="connsiteY415" fmla="*/ 628907 h 1964325"/>
                <a:gd name="connsiteX416" fmla="*/ 619468 w 734101"/>
                <a:gd name="connsiteY416" fmla="*/ 618581 h 1964325"/>
                <a:gd name="connsiteX417" fmla="*/ 617573 w 734101"/>
                <a:gd name="connsiteY417" fmla="*/ 612249 h 1964325"/>
                <a:gd name="connsiteX418" fmla="*/ 598777 w 734101"/>
                <a:gd name="connsiteY418" fmla="*/ 600511 h 1964325"/>
                <a:gd name="connsiteX419" fmla="*/ 599704 w 734101"/>
                <a:gd name="connsiteY419" fmla="*/ 595590 h 1964325"/>
                <a:gd name="connsiteX420" fmla="*/ 601358 w 734101"/>
                <a:gd name="connsiteY420" fmla="*/ 590911 h 1964325"/>
                <a:gd name="connsiteX421" fmla="*/ 598535 w 734101"/>
                <a:gd name="connsiteY421" fmla="*/ 585990 h 1964325"/>
                <a:gd name="connsiteX422" fmla="*/ 590790 w 734101"/>
                <a:gd name="connsiteY422" fmla="*/ 582723 h 1964325"/>
                <a:gd name="connsiteX423" fmla="*/ 590548 w 734101"/>
                <a:gd name="connsiteY423" fmla="*/ 578488 h 1964325"/>
                <a:gd name="connsiteX424" fmla="*/ 593372 w 734101"/>
                <a:gd name="connsiteY424" fmla="*/ 573083 h 1964325"/>
                <a:gd name="connsiteX425" fmla="*/ 599946 w 734101"/>
                <a:gd name="connsiteY425" fmla="*/ 560660 h 1964325"/>
                <a:gd name="connsiteX426" fmla="*/ 611926 w 734101"/>
                <a:gd name="connsiteY426" fmla="*/ 538354 h 1964325"/>
                <a:gd name="connsiteX427" fmla="*/ 612168 w 734101"/>
                <a:gd name="connsiteY427" fmla="*/ 528956 h 1964325"/>
                <a:gd name="connsiteX428" fmla="*/ 607489 w 734101"/>
                <a:gd name="connsiteY428" fmla="*/ 516735 h 1964325"/>
                <a:gd name="connsiteX429" fmla="*/ 592242 w 734101"/>
                <a:gd name="connsiteY429" fmla="*/ 503827 h 1964325"/>
                <a:gd name="connsiteX430" fmla="*/ 597163 w 734101"/>
                <a:gd name="connsiteY430" fmla="*/ 501246 h 1964325"/>
                <a:gd name="connsiteX431" fmla="*/ 600914 w 734101"/>
                <a:gd name="connsiteY431" fmla="*/ 496325 h 1964325"/>
                <a:gd name="connsiteX432" fmla="*/ 603254 w 734101"/>
                <a:gd name="connsiteY432" fmla="*/ 491162 h 1964325"/>
                <a:gd name="connsiteX433" fmla="*/ 619670 w 734101"/>
                <a:gd name="connsiteY433" fmla="*/ 489508 h 1964325"/>
                <a:gd name="connsiteX434" fmla="*/ 622736 w 734101"/>
                <a:gd name="connsiteY434" fmla="*/ 487855 h 1964325"/>
                <a:gd name="connsiteX435" fmla="*/ 624147 w 734101"/>
                <a:gd name="connsiteY435" fmla="*/ 480796 h 1964325"/>
                <a:gd name="connsiteX436" fmla="*/ 619912 w 734101"/>
                <a:gd name="connsiteY436" fmla="*/ 478215 h 1964325"/>
                <a:gd name="connsiteX437" fmla="*/ 622252 w 734101"/>
                <a:gd name="connsiteY437" fmla="*/ 476117 h 1964325"/>
                <a:gd name="connsiteX438" fmla="*/ 629996 w 734101"/>
                <a:gd name="connsiteY438" fmla="*/ 474947 h 1964325"/>
                <a:gd name="connsiteX439" fmla="*/ 630924 w 734101"/>
                <a:gd name="connsiteY439" fmla="*/ 466961 h 1964325"/>
                <a:gd name="connsiteX440" fmla="*/ 622453 w 734101"/>
                <a:gd name="connsiteY440" fmla="*/ 460144 h 1964325"/>
                <a:gd name="connsiteX441" fmla="*/ 633707 w 734101"/>
                <a:gd name="connsiteY441" fmla="*/ 462484 h 1964325"/>
                <a:gd name="connsiteX442" fmla="*/ 637458 w 734101"/>
                <a:gd name="connsiteY442" fmla="*/ 459418 h 1964325"/>
                <a:gd name="connsiteX443" fmla="*/ 637700 w 734101"/>
                <a:gd name="connsiteY443" fmla="*/ 446511 h 1964325"/>
                <a:gd name="connsiteX444" fmla="*/ 639112 w 734101"/>
                <a:gd name="connsiteY444" fmla="*/ 438283 h 1964325"/>
                <a:gd name="connsiteX445" fmla="*/ 635361 w 734101"/>
                <a:gd name="connsiteY445" fmla="*/ 423480 h 1964325"/>
                <a:gd name="connsiteX446" fmla="*/ 642500 w 734101"/>
                <a:gd name="connsiteY446" fmla="*/ 420939 h 196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734101" h="1964325">
                  <a:moveTo>
                    <a:pt x="642500" y="420939"/>
                  </a:moveTo>
                  <a:cubicBezTo>
                    <a:pt x="642500" y="420939"/>
                    <a:pt x="650486" y="427513"/>
                    <a:pt x="651172" y="427513"/>
                  </a:cubicBezTo>
                  <a:cubicBezTo>
                    <a:pt x="651858" y="427513"/>
                    <a:pt x="656577" y="427271"/>
                    <a:pt x="656577" y="427271"/>
                  </a:cubicBezTo>
                  <a:lnTo>
                    <a:pt x="656819" y="415776"/>
                  </a:lnTo>
                  <a:lnTo>
                    <a:pt x="676059" y="428683"/>
                  </a:lnTo>
                  <a:lnTo>
                    <a:pt x="684045" y="431506"/>
                  </a:lnTo>
                  <a:lnTo>
                    <a:pt x="688724" y="423520"/>
                  </a:lnTo>
                  <a:lnTo>
                    <a:pt x="705867" y="418357"/>
                  </a:lnTo>
                  <a:lnTo>
                    <a:pt x="713127" y="414364"/>
                  </a:lnTo>
                  <a:lnTo>
                    <a:pt x="718774" y="414122"/>
                  </a:lnTo>
                  <a:lnTo>
                    <a:pt x="725106" y="416945"/>
                  </a:lnTo>
                  <a:lnTo>
                    <a:pt x="731923" y="417873"/>
                  </a:lnTo>
                  <a:lnTo>
                    <a:pt x="732327" y="417510"/>
                  </a:lnTo>
                  <a:lnTo>
                    <a:pt x="702761" y="357411"/>
                  </a:lnTo>
                  <a:lnTo>
                    <a:pt x="691346" y="287510"/>
                  </a:lnTo>
                  <a:lnTo>
                    <a:pt x="659642" y="241406"/>
                  </a:lnTo>
                  <a:lnTo>
                    <a:pt x="641250" y="122538"/>
                  </a:lnTo>
                  <a:lnTo>
                    <a:pt x="497011" y="37713"/>
                  </a:lnTo>
                  <a:lnTo>
                    <a:pt x="460911" y="3025"/>
                  </a:lnTo>
                  <a:lnTo>
                    <a:pt x="448972" y="3953"/>
                  </a:lnTo>
                  <a:lnTo>
                    <a:pt x="463089" y="47475"/>
                  </a:lnTo>
                  <a:lnTo>
                    <a:pt x="469744" y="85753"/>
                  </a:lnTo>
                  <a:lnTo>
                    <a:pt x="441590" y="112011"/>
                  </a:lnTo>
                  <a:lnTo>
                    <a:pt x="362856" y="97329"/>
                  </a:lnTo>
                  <a:lnTo>
                    <a:pt x="363985" y="132300"/>
                  </a:lnTo>
                  <a:lnTo>
                    <a:pt x="356805" y="168238"/>
                  </a:lnTo>
                  <a:lnTo>
                    <a:pt x="315139" y="172716"/>
                  </a:lnTo>
                  <a:lnTo>
                    <a:pt x="290938" y="226523"/>
                  </a:lnTo>
                  <a:lnTo>
                    <a:pt x="271698" y="254717"/>
                  </a:lnTo>
                  <a:lnTo>
                    <a:pt x="290051" y="292834"/>
                  </a:lnTo>
                  <a:lnTo>
                    <a:pt x="239632" y="399561"/>
                  </a:lnTo>
                  <a:lnTo>
                    <a:pt x="228217" y="438686"/>
                  </a:lnTo>
                  <a:lnTo>
                    <a:pt x="194456" y="444091"/>
                  </a:lnTo>
                  <a:lnTo>
                    <a:pt x="199942" y="553561"/>
                  </a:lnTo>
                  <a:lnTo>
                    <a:pt x="159485" y="649841"/>
                  </a:lnTo>
                  <a:lnTo>
                    <a:pt x="173200" y="666056"/>
                  </a:lnTo>
                  <a:lnTo>
                    <a:pt x="187680" y="722404"/>
                  </a:lnTo>
                  <a:lnTo>
                    <a:pt x="167633" y="748461"/>
                  </a:lnTo>
                  <a:lnTo>
                    <a:pt x="112172" y="739910"/>
                  </a:lnTo>
                  <a:lnTo>
                    <a:pt x="55340" y="835101"/>
                  </a:lnTo>
                  <a:lnTo>
                    <a:pt x="69135" y="872370"/>
                  </a:lnTo>
                  <a:lnTo>
                    <a:pt x="61955" y="909963"/>
                  </a:lnTo>
                  <a:lnTo>
                    <a:pt x="89262" y="990472"/>
                  </a:lnTo>
                  <a:lnTo>
                    <a:pt x="76758" y="1068198"/>
                  </a:lnTo>
                  <a:lnTo>
                    <a:pt x="128669" y="1108574"/>
                  </a:lnTo>
                  <a:lnTo>
                    <a:pt x="118182" y="1166374"/>
                  </a:lnTo>
                  <a:lnTo>
                    <a:pt x="91480" y="1174401"/>
                  </a:lnTo>
                  <a:lnTo>
                    <a:pt x="109712" y="1294963"/>
                  </a:lnTo>
                  <a:lnTo>
                    <a:pt x="68489" y="1339251"/>
                  </a:lnTo>
                  <a:lnTo>
                    <a:pt x="50258" y="1366598"/>
                  </a:lnTo>
                  <a:lnTo>
                    <a:pt x="51629" y="1405925"/>
                  </a:lnTo>
                  <a:lnTo>
                    <a:pt x="47757" y="1498414"/>
                  </a:lnTo>
                  <a:lnTo>
                    <a:pt x="10729" y="1451665"/>
                  </a:lnTo>
                  <a:lnTo>
                    <a:pt x="3025" y="1456263"/>
                  </a:lnTo>
                  <a:lnTo>
                    <a:pt x="5122" y="1466428"/>
                  </a:lnTo>
                  <a:lnTo>
                    <a:pt x="9116" y="1483328"/>
                  </a:lnTo>
                  <a:lnTo>
                    <a:pt x="9801" y="1523704"/>
                  </a:lnTo>
                  <a:lnTo>
                    <a:pt x="9317" y="1539435"/>
                  </a:lnTo>
                  <a:lnTo>
                    <a:pt x="13795" y="1542742"/>
                  </a:lnTo>
                  <a:cubicBezTo>
                    <a:pt x="13795" y="1542742"/>
                    <a:pt x="20127" y="1540846"/>
                    <a:pt x="20853" y="1540645"/>
                  </a:cubicBezTo>
                  <a:cubicBezTo>
                    <a:pt x="21539" y="1540403"/>
                    <a:pt x="24120" y="1541330"/>
                    <a:pt x="24120" y="1541330"/>
                  </a:cubicBezTo>
                  <a:lnTo>
                    <a:pt x="28114" y="1547663"/>
                  </a:lnTo>
                  <a:lnTo>
                    <a:pt x="30009" y="1548591"/>
                  </a:lnTo>
                  <a:cubicBezTo>
                    <a:pt x="30009" y="1548591"/>
                    <a:pt x="31421" y="1544114"/>
                    <a:pt x="32349" y="1542702"/>
                  </a:cubicBezTo>
                  <a:cubicBezTo>
                    <a:pt x="33277" y="1541290"/>
                    <a:pt x="35858" y="1537297"/>
                    <a:pt x="36826" y="1537297"/>
                  </a:cubicBezTo>
                  <a:cubicBezTo>
                    <a:pt x="37794" y="1537297"/>
                    <a:pt x="37996" y="1537983"/>
                    <a:pt x="39165" y="1537983"/>
                  </a:cubicBezTo>
                  <a:cubicBezTo>
                    <a:pt x="40335" y="1537983"/>
                    <a:pt x="40093" y="1541250"/>
                    <a:pt x="40093" y="1541976"/>
                  </a:cubicBezTo>
                  <a:cubicBezTo>
                    <a:pt x="40093" y="1542661"/>
                    <a:pt x="38439" y="1545485"/>
                    <a:pt x="38439" y="1545485"/>
                  </a:cubicBezTo>
                  <a:cubicBezTo>
                    <a:pt x="38439" y="1545485"/>
                    <a:pt x="34930" y="1550890"/>
                    <a:pt x="34204" y="1552060"/>
                  </a:cubicBezTo>
                  <a:cubicBezTo>
                    <a:pt x="33519" y="1553229"/>
                    <a:pt x="33035" y="1557707"/>
                    <a:pt x="33035" y="1557707"/>
                  </a:cubicBezTo>
                  <a:lnTo>
                    <a:pt x="36302" y="1558876"/>
                  </a:lnTo>
                  <a:lnTo>
                    <a:pt x="43562" y="1554641"/>
                  </a:lnTo>
                  <a:cubicBezTo>
                    <a:pt x="43562" y="1554641"/>
                    <a:pt x="49451" y="1550890"/>
                    <a:pt x="50137" y="1550890"/>
                  </a:cubicBezTo>
                  <a:cubicBezTo>
                    <a:pt x="50822" y="1550890"/>
                    <a:pt x="53888" y="1550890"/>
                    <a:pt x="53888" y="1550890"/>
                  </a:cubicBezTo>
                  <a:lnTo>
                    <a:pt x="55541" y="1557223"/>
                  </a:lnTo>
                  <a:lnTo>
                    <a:pt x="54856" y="1567548"/>
                  </a:lnTo>
                  <a:lnTo>
                    <a:pt x="52960" y="1578802"/>
                  </a:lnTo>
                  <a:lnTo>
                    <a:pt x="54130" y="1589612"/>
                  </a:lnTo>
                  <a:lnTo>
                    <a:pt x="47071" y="1608610"/>
                  </a:lnTo>
                  <a:lnTo>
                    <a:pt x="45902" y="1616354"/>
                  </a:lnTo>
                  <a:lnTo>
                    <a:pt x="49895" y="1624582"/>
                  </a:lnTo>
                  <a:lnTo>
                    <a:pt x="51306" y="1630673"/>
                  </a:lnTo>
                  <a:lnTo>
                    <a:pt x="53888" y="1635150"/>
                  </a:lnTo>
                  <a:lnTo>
                    <a:pt x="60946" y="1639829"/>
                  </a:lnTo>
                  <a:lnTo>
                    <a:pt x="62358" y="1648743"/>
                  </a:lnTo>
                  <a:lnTo>
                    <a:pt x="66836" y="1665160"/>
                  </a:lnTo>
                  <a:lnTo>
                    <a:pt x="65182" y="1678309"/>
                  </a:lnTo>
                  <a:lnTo>
                    <a:pt x="67521" y="1681374"/>
                  </a:lnTo>
                  <a:lnTo>
                    <a:pt x="72200" y="1679963"/>
                  </a:lnTo>
                  <a:lnTo>
                    <a:pt x="74297" y="1672218"/>
                  </a:lnTo>
                  <a:lnTo>
                    <a:pt x="78049" y="1674114"/>
                  </a:lnTo>
                  <a:lnTo>
                    <a:pt x="82042" y="1689361"/>
                  </a:lnTo>
                  <a:lnTo>
                    <a:pt x="81800" y="1695250"/>
                  </a:lnTo>
                  <a:lnTo>
                    <a:pt x="81800" y="1698759"/>
                  </a:lnTo>
                  <a:lnTo>
                    <a:pt x="85551" y="1702994"/>
                  </a:lnTo>
                  <a:lnTo>
                    <a:pt x="87648" y="1713078"/>
                  </a:lnTo>
                  <a:lnTo>
                    <a:pt x="92126" y="1725057"/>
                  </a:lnTo>
                  <a:lnTo>
                    <a:pt x="100798" y="1733286"/>
                  </a:lnTo>
                  <a:lnTo>
                    <a:pt x="100556" y="1744096"/>
                  </a:lnTo>
                  <a:lnTo>
                    <a:pt x="120038" y="1757245"/>
                  </a:lnTo>
                  <a:lnTo>
                    <a:pt x="121207" y="1766643"/>
                  </a:lnTo>
                  <a:cubicBezTo>
                    <a:pt x="121207" y="1766643"/>
                    <a:pt x="127540" y="1776041"/>
                    <a:pt x="128024" y="1777453"/>
                  </a:cubicBezTo>
                  <a:cubicBezTo>
                    <a:pt x="128508" y="1778865"/>
                    <a:pt x="132945" y="1781688"/>
                    <a:pt x="132945" y="1781688"/>
                  </a:cubicBezTo>
                  <a:lnTo>
                    <a:pt x="141617" y="1783584"/>
                  </a:lnTo>
                  <a:lnTo>
                    <a:pt x="145852" y="1790642"/>
                  </a:lnTo>
                  <a:lnTo>
                    <a:pt x="150329" y="1800484"/>
                  </a:lnTo>
                  <a:lnTo>
                    <a:pt x="145650" y="1808955"/>
                  </a:lnTo>
                  <a:lnTo>
                    <a:pt x="139318" y="1809640"/>
                  </a:lnTo>
                  <a:cubicBezTo>
                    <a:pt x="139318" y="1809640"/>
                    <a:pt x="130404" y="1809398"/>
                    <a:pt x="129234" y="1809398"/>
                  </a:cubicBezTo>
                  <a:cubicBezTo>
                    <a:pt x="128064" y="1809398"/>
                    <a:pt x="127338" y="1813392"/>
                    <a:pt x="127338" y="1813392"/>
                  </a:cubicBezTo>
                  <a:lnTo>
                    <a:pt x="127822" y="1818796"/>
                  </a:lnTo>
                  <a:cubicBezTo>
                    <a:pt x="127822" y="1818796"/>
                    <a:pt x="138148" y="1830776"/>
                    <a:pt x="139076" y="1831704"/>
                  </a:cubicBezTo>
                  <a:cubicBezTo>
                    <a:pt x="140003" y="1832631"/>
                    <a:pt x="141173" y="1837351"/>
                    <a:pt x="141173" y="1837351"/>
                  </a:cubicBezTo>
                  <a:lnTo>
                    <a:pt x="139519" y="1840860"/>
                  </a:lnTo>
                  <a:cubicBezTo>
                    <a:pt x="139519" y="1840860"/>
                    <a:pt x="134115" y="1841102"/>
                    <a:pt x="132945" y="1841102"/>
                  </a:cubicBezTo>
                  <a:cubicBezTo>
                    <a:pt x="131775" y="1841102"/>
                    <a:pt x="128710" y="1839690"/>
                    <a:pt x="126854" y="1839004"/>
                  </a:cubicBezTo>
                  <a:cubicBezTo>
                    <a:pt x="124958" y="1838319"/>
                    <a:pt x="121691" y="1836665"/>
                    <a:pt x="121691" y="1836665"/>
                  </a:cubicBezTo>
                  <a:lnTo>
                    <a:pt x="117940" y="1836665"/>
                  </a:lnTo>
                  <a:lnTo>
                    <a:pt x="121691" y="1847475"/>
                  </a:lnTo>
                  <a:lnTo>
                    <a:pt x="140487" y="1882930"/>
                  </a:lnTo>
                  <a:lnTo>
                    <a:pt x="148958" y="1895595"/>
                  </a:lnTo>
                  <a:lnTo>
                    <a:pt x="151540" y="1907332"/>
                  </a:lnTo>
                  <a:cubicBezTo>
                    <a:pt x="151540" y="1907332"/>
                    <a:pt x="159768" y="1912253"/>
                    <a:pt x="160453" y="1912737"/>
                  </a:cubicBezTo>
                  <a:cubicBezTo>
                    <a:pt x="161139" y="1913221"/>
                    <a:pt x="163277" y="1920482"/>
                    <a:pt x="163277" y="1920482"/>
                  </a:cubicBezTo>
                  <a:cubicBezTo>
                    <a:pt x="163277" y="1920482"/>
                    <a:pt x="158800" y="1928226"/>
                    <a:pt x="158800" y="1928952"/>
                  </a:cubicBezTo>
                  <a:cubicBezTo>
                    <a:pt x="158800" y="1929638"/>
                    <a:pt x="153879" y="1936454"/>
                    <a:pt x="153879" y="1936454"/>
                  </a:cubicBezTo>
                  <a:lnTo>
                    <a:pt x="153879" y="1948676"/>
                  </a:lnTo>
                  <a:lnTo>
                    <a:pt x="158800" y="1957832"/>
                  </a:lnTo>
                  <a:lnTo>
                    <a:pt x="165132" y="1960656"/>
                  </a:lnTo>
                  <a:lnTo>
                    <a:pt x="179209" y="1965133"/>
                  </a:lnTo>
                  <a:lnTo>
                    <a:pt x="193770" y="1964649"/>
                  </a:lnTo>
                  <a:lnTo>
                    <a:pt x="203411" y="1959486"/>
                  </a:lnTo>
                  <a:lnTo>
                    <a:pt x="215390" y="1953597"/>
                  </a:lnTo>
                  <a:cubicBezTo>
                    <a:pt x="215390" y="1953597"/>
                    <a:pt x="224788" y="1953113"/>
                    <a:pt x="225716" y="1953113"/>
                  </a:cubicBezTo>
                  <a:cubicBezTo>
                    <a:pt x="226644" y="1953113"/>
                    <a:pt x="234630" y="1953355"/>
                    <a:pt x="234630" y="1953355"/>
                  </a:cubicBezTo>
                  <a:lnTo>
                    <a:pt x="241689" y="1954767"/>
                  </a:lnTo>
                  <a:lnTo>
                    <a:pt x="252256" y="1955251"/>
                  </a:lnTo>
                  <a:lnTo>
                    <a:pt x="256492" y="1952427"/>
                  </a:lnTo>
                  <a:lnTo>
                    <a:pt x="265648" y="1940690"/>
                  </a:lnTo>
                  <a:lnTo>
                    <a:pt x="267987" y="1932703"/>
                  </a:lnTo>
                  <a:lnTo>
                    <a:pt x="265890" y="1928226"/>
                  </a:lnTo>
                  <a:lnTo>
                    <a:pt x="263550" y="1923991"/>
                  </a:lnTo>
                  <a:lnTo>
                    <a:pt x="259799" y="1919312"/>
                  </a:lnTo>
                  <a:lnTo>
                    <a:pt x="254878" y="1911567"/>
                  </a:lnTo>
                  <a:lnTo>
                    <a:pt x="255362" y="1891601"/>
                  </a:lnTo>
                  <a:lnTo>
                    <a:pt x="272263" y="1865545"/>
                  </a:lnTo>
                  <a:lnTo>
                    <a:pt x="281419" y="1861794"/>
                  </a:lnTo>
                  <a:lnTo>
                    <a:pt x="285412" y="1863891"/>
                  </a:lnTo>
                  <a:lnTo>
                    <a:pt x="294568" y="1862238"/>
                  </a:lnTo>
                  <a:lnTo>
                    <a:pt x="293882" y="1854735"/>
                  </a:lnTo>
                  <a:lnTo>
                    <a:pt x="287550" y="1849814"/>
                  </a:lnTo>
                  <a:lnTo>
                    <a:pt x="290817" y="1843482"/>
                  </a:lnTo>
                  <a:lnTo>
                    <a:pt x="320383" y="1840900"/>
                  </a:lnTo>
                  <a:lnTo>
                    <a:pt x="335186" y="1840416"/>
                  </a:lnTo>
                  <a:lnTo>
                    <a:pt x="359347" y="1837351"/>
                  </a:lnTo>
                  <a:lnTo>
                    <a:pt x="370398" y="1837351"/>
                  </a:lnTo>
                  <a:lnTo>
                    <a:pt x="378869" y="1842514"/>
                  </a:lnTo>
                  <a:cubicBezTo>
                    <a:pt x="378869" y="1842514"/>
                    <a:pt x="381450" y="1843683"/>
                    <a:pt x="382378" y="1843441"/>
                  </a:cubicBezTo>
                  <a:cubicBezTo>
                    <a:pt x="383306" y="1843199"/>
                    <a:pt x="385645" y="1841788"/>
                    <a:pt x="385645" y="1841788"/>
                  </a:cubicBezTo>
                  <a:lnTo>
                    <a:pt x="391978" y="1830534"/>
                  </a:lnTo>
                  <a:lnTo>
                    <a:pt x="398310" y="1798588"/>
                  </a:lnTo>
                  <a:lnTo>
                    <a:pt x="406982" y="1769709"/>
                  </a:lnTo>
                  <a:lnTo>
                    <a:pt x="413799" y="1763134"/>
                  </a:lnTo>
                  <a:lnTo>
                    <a:pt x="417792" y="1740829"/>
                  </a:lnTo>
                  <a:lnTo>
                    <a:pt x="418478" y="1726025"/>
                  </a:lnTo>
                  <a:lnTo>
                    <a:pt x="417308" y="1715942"/>
                  </a:lnTo>
                  <a:lnTo>
                    <a:pt x="419890" y="1710537"/>
                  </a:lnTo>
                  <a:lnTo>
                    <a:pt x="423883" y="1708197"/>
                  </a:lnTo>
                  <a:cubicBezTo>
                    <a:pt x="423883" y="1708197"/>
                    <a:pt x="425537" y="1706100"/>
                    <a:pt x="425537" y="1705132"/>
                  </a:cubicBezTo>
                  <a:cubicBezTo>
                    <a:pt x="425537" y="1704204"/>
                    <a:pt x="423197" y="1700655"/>
                    <a:pt x="423197" y="1700655"/>
                  </a:cubicBezTo>
                  <a:lnTo>
                    <a:pt x="418720" y="1692184"/>
                  </a:lnTo>
                  <a:cubicBezTo>
                    <a:pt x="418720" y="1692184"/>
                    <a:pt x="418720" y="1683028"/>
                    <a:pt x="418720" y="1682100"/>
                  </a:cubicBezTo>
                  <a:cubicBezTo>
                    <a:pt x="418720" y="1681173"/>
                    <a:pt x="418962" y="1676937"/>
                    <a:pt x="418962" y="1676010"/>
                  </a:cubicBezTo>
                  <a:cubicBezTo>
                    <a:pt x="418962" y="1675082"/>
                    <a:pt x="421060" y="1667096"/>
                    <a:pt x="421060" y="1667096"/>
                  </a:cubicBezTo>
                  <a:lnTo>
                    <a:pt x="422229" y="1662417"/>
                  </a:lnTo>
                  <a:lnTo>
                    <a:pt x="426908" y="1656326"/>
                  </a:lnTo>
                  <a:lnTo>
                    <a:pt x="427594" y="1648582"/>
                  </a:lnTo>
                  <a:lnTo>
                    <a:pt x="426424" y="1642693"/>
                  </a:lnTo>
                  <a:lnTo>
                    <a:pt x="423157" y="1636360"/>
                  </a:lnTo>
                  <a:lnTo>
                    <a:pt x="418478" y="1631883"/>
                  </a:lnTo>
                  <a:lnTo>
                    <a:pt x="419890" y="1624139"/>
                  </a:lnTo>
                  <a:lnTo>
                    <a:pt x="422955" y="1611715"/>
                  </a:lnTo>
                  <a:lnTo>
                    <a:pt x="415695" y="1604213"/>
                  </a:lnTo>
                  <a:lnTo>
                    <a:pt x="410532" y="1593645"/>
                  </a:lnTo>
                  <a:lnTo>
                    <a:pt x="410532" y="1587998"/>
                  </a:lnTo>
                  <a:lnTo>
                    <a:pt x="414283" y="1584731"/>
                  </a:lnTo>
                  <a:lnTo>
                    <a:pt x="417349" y="1585215"/>
                  </a:lnTo>
                  <a:cubicBezTo>
                    <a:pt x="417349" y="1585215"/>
                    <a:pt x="420616" y="1585901"/>
                    <a:pt x="421342" y="1585901"/>
                  </a:cubicBezTo>
                  <a:cubicBezTo>
                    <a:pt x="422028" y="1585901"/>
                    <a:pt x="423238" y="1585417"/>
                    <a:pt x="423238" y="1585417"/>
                  </a:cubicBezTo>
                  <a:cubicBezTo>
                    <a:pt x="423238" y="1585417"/>
                    <a:pt x="425577" y="1582150"/>
                    <a:pt x="425577" y="1580496"/>
                  </a:cubicBezTo>
                  <a:cubicBezTo>
                    <a:pt x="425577" y="1578842"/>
                    <a:pt x="425093" y="1575575"/>
                    <a:pt x="425093" y="1575575"/>
                  </a:cubicBezTo>
                  <a:lnTo>
                    <a:pt x="422270" y="1572308"/>
                  </a:lnTo>
                  <a:lnTo>
                    <a:pt x="419930" y="1569000"/>
                  </a:lnTo>
                  <a:lnTo>
                    <a:pt x="419688" y="1565249"/>
                  </a:lnTo>
                  <a:cubicBezTo>
                    <a:pt x="419688" y="1565249"/>
                    <a:pt x="419930" y="1555407"/>
                    <a:pt x="419930" y="1554681"/>
                  </a:cubicBezTo>
                  <a:cubicBezTo>
                    <a:pt x="419930" y="1553996"/>
                    <a:pt x="421826" y="1552584"/>
                    <a:pt x="421826" y="1552584"/>
                  </a:cubicBezTo>
                  <a:cubicBezTo>
                    <a:pt x="421826" y="1552584"/>
                    <a:pt x="423923" y="1552584"/>
                    <a:pt x="424649" y="1552100"/>
                  </a:cubicBezTo>
                  <a:cubicBezTo>
                    <a:pt x="425335" y="1551616"/>
                    <a:pt x="427231" y="1545767"/>
                    <a:pt x="427231" y="1544840"/>
                  </a:cubicBezTo>
                  <a:cubicBezTo>
                    <a:pt x="427231" y="1543912"/>
                    <a:pt x="426989" y="1536369"/>
                    <a:pt x="426989" y="1536369"/>
                  </a:cubicBezTo>
                  <a:lnTo>
                    <a:pt x="424891" y="1532376"/>
                  </a:lnTo>
                  <a:lnTo>
                    <a:pt x="421140" y="1526527"/>
                  </a:lnTo>
                  <a:lnTo>
                    <a:pt x="420212" y="1519469"/>
                  </a:lnTo>
                  <a:lnTo>
                    <a:pt x="417147" y="1516887"/>
                  </a:lnTo>
                  <a:cubicBezTo>
                    <a:pt x="417147" y="1516887"/>
                    <a:pt x="410814" y="1512410"/>
                    <a:pt x="408919" y="1512208"/>
                  </a:cubicBezTo>
                  <a:cubicBezTo>
                    <a:pt x="407023" y="1511966"/>
                    <a:pt x="409403" y="1509385"/>
                    <a:pt x="409403" y="1509385"/>
                  </a:cubicBezTo>
                  <a:cubicBezTo>
                    <a:pt x="409403" y="1509385"/>
                    <a:pt x="415049" y="1509385"/>
                    <a:pt x="415977" y="1508901"/>
                  </a:cubicBezTo>
                  <a:cubicBezTo>
                    <a:pt x="416905" y="1508417"/>
                    <a:pt x="424891" y="1508659"/>
                    <a:pt x="424891" y="1508659"/>
                  </a:cubicBezTo>
                  <a:lnTo>
                    <a:pt x="429127" y="1501399"/>
                  </a:lnTo>
                  <a:lnTo>
                    <a:pt x="427957" y="1495752"/>
                  </a:lnTo>
                  <a:lnTo>
                    <a:pt x="420898" y="1487281"/>
                  </a:lnTo>
                  <a:lnTo>
                    <a:pt x="397181" y="1484942"/>
                  </a:lnTo>
                  <a:lnTo>
                    <a:pt x="396495" y="1482360"/>
                  </a:lnTo>
                  <a:cubicBezTo>
                    <a:pt x="396495" y="1482360"/>
                    <a:pt x="423722" y="1483530"/>
                    <a:pt x="424448" y="1483530"/>
                  </a:cubicBezTo>
                  <a:cubicBezTo>
                    <a:pt x="425133" y="1483530"/>
                    <a:pt x="440420" y="1473446"/>
                    <a:pt x="440420" y="1473446"/>
                  </a:cubicBezTo>
                  <a:lnTo>
                    <a:pt x="468373" y="1449971"/>
                  </a:lnTo>
                  <a:lnTo>
                    <a:pt x="473294" y="1439887"/>
                  </a:lnTo>
                  <a:cubicBezTo>
                    <a:pt x="473294" y="1439887"/>
                    <a:pt x="477287" y="1429804"/>
                    <a:pt x="477529" y="1428835"/>
                  </a:cubicBezTo>
                  <a:cubicBezTo>
                    <a:pt x="477771" y="1427908"/>
                    <a:pt x="474947" y="1421333"/>
                    <a:pt x="474020" y="1420849"/>
                  </a:cubicBezTo>
                  <a:cubicBezTo>
                    <a:pt x="473092" y="1420365"/>
                    <a:pt x="477287" y="1411693"/>
                    <a:pt x="477287" y="1411693"/>
                  </a:cubicBezTo>
                  <a:lnTo>
                    <a:pt x="485475" y="1411693"/>
                  </a:lnTo>
                  <a:lnTo>
                    <a:pt x="484063" y="1427666"/>
                  </a:lnTo>
                  <a:lnTo>
                    <a:pt x="492534" y="1435652"/>
                  </a:lnTo>
                  <a:lnTo>
                    <a:pt x="501206" y="1436338"/>
                  </a:lnTo>
                  <a:lnTo>
                    <a:pt x="507780" y="1418510"/>
                  </a:lnTo>
                  <a:lnTo>
                    <a:pt x="512459" y="1408870"/>
                  </a:lnTo>
                  <a:lnTo>
                    <a:pt x="523955" y="1401125"/>
                  </a:lnTo>
                  <a:lnTo>
                    <a:pt x="528634" y="1398060"/>
                  </a:lnTo>
                  <a:lnTo>
                    <a:pt x="524156" y="1382087"/>
                  </a:lnTo>
                  <a:lnTo>
                    <a:pt x="525084" y="1375996"/>
                  </a:lnTo>
                  <a:lnTo>
                    <a:pt x="527182" y="1371519"/>
                  </a:lnTo>
                  <a:lnTo>
                    <a:pt x="521535" y="1366840"/>
                  </a:lnTo>
                  <a:lnTo>
                    <a:pt x="515646" y="1368938"/>
                  </a:lnTo>
                  <a:lnTo>
                    <a:pt x="512822" y="1375754"/>
                  </a:lnTo>
                  <a:lnTo>
                    <a:pt x="492856" y="1377408"/>
                  </a:lnTo>
                  <a:lnTo>
                    <a:pt x="491686" y="1388904"/>
                  </a:lnTo>
                  <a:lnTo>
                    <a:pt x="474786" y="1387250"/>
                  </a:lnTo>
                  <a:lnTo>
                    <a:pt x="469623" y="1389589"/>
                  </a:lnTo>
                  <a:lnTo>
                    <a:pt x="462564" y="1386766"/>
                  </a:lnTo>
                  <a:lnTo>
                    <a:pt x="457885" y="1383499"/>
                  </a:lnTo>
                  <a:lnTo>
                    <a:pt x="454376" y="1391001"/>
                  </a:lnTo>
                  <a:lnTo>
                    <a:pt x="443324" y="1389831"/>
                  </a:lnTo>
                  <a:lnTo>
                    <a:pt x="442840" y="1376440"/>
                  </a:lnTo>
                  <a:lnTo>
                    <a:pt x="426626" y="1375270"/>
                  </a:lnTo>
                  <a:lnTo>
                    <a:pt x="415816" y="1365872"/>
                  </a:lnTo>
                  <a:lnTo>
                    <a:pt x="412549" y="1363775"/>
                  </a:lnTo>
                  <a:lnTo>
                    <a:pt x="407628" y="1366114"/>
                  </a:lnTo>
                  <a:lnTo>
                    <a:pt x="408556" y="1371761"/>
                  </a:lnTo>
                  <a:lnTo>
                    <a:pt x="403151" y="1366356"/>
                  </a:lnTo>
                  <a:cubicBezTo>
                    <a:pt x="403151" y="1366356"/>
                    <a:pt x="364872" y="1371035"/>
                    <a:pt x="361605" y="1371035"/>
                  </a:cubicBezTo>
                  <a:cubicBezTo>
                    <a:pt x="358338" y="1371035"/>
                    <a:pt x="358096" y="1368696"/>
                    <a:pt x="358096" y="1368696"/>
                  </a:cubicBezTo>
                  <a:lnTo>
                    <a:pt x="362089" y="1366800"/>
                  </a:lnTo>
                  <a:lnTo>
                    <a:pt x="379474" y="1361879"/>
                  </a:lnTo>
                  <a:lnTo>
                    <a:pt x="387944" y="1356232"/>
                  </a:lnTo>
                  <a:lnTo>
                    <a:pt x="388872" y="1351997"/>
                  </a:lnTo>
                  <a:lnTo>
                    <a:pt x="394519" y="1351755"/>
                  </a:lnTo>
                  <a:lnTo>
                    <a:pt x="400408" y="1354820"/>
                  </a:lnTo>
                  <a:lnTo>
                    <a:pt x="401820" y="1354578"/>
                  </a:lnTo>
                  <a:lnTo>
                    <a:pt x="410492" y="1350585"/>
                  </a:lnTo>
                  <a:lnTo>
                    <a:pt x="412831" y="1350585"/>
                  </a:lnTo>
                  <a:lnTo>
                    <a:pt x="420333" y="1351513"/>
                  </a:lnTo>
                  <a:lnTo>
                    <a:pt x="423601" y="1348447"/>
                  </a:lnTo>
                  <a:lnTo>
                    <a:pt x="431103" y="1349133"/>
                  </a:lnTo>
                  <a:lnTo>
                    <a:pt x="434370" y="1351714"/>
                  </a:lnTo>
                  <a:lnTo>
                    <a:pt x="435782" y="1354296"/>
                  </a:lnTo>
                  <a:lnTo>
                    <a:pt x="447520" y="1354538"/>
                  </a:lnTo>
                  <a:cubicBezTo>
                    <a:pt x="447520" y="1354538"/>
                    <a:pt x="449173" y="1350545"/>
                    <a:pt x="449617" y="1348891"/>
                  </a:cubicBezTo>
                  <a:cubicBezTo>
                    <a:pt x="450060" y="1347237"/>
                    <a:pt x="452884" y="1345140"/>
                    <a:pt x="452884" y="1345140"/>
                  </a:cubicBezTo>
                  <a:cubicBezTo>
                    <a:pt x="452884" y="1345140"/>
                    <a:pt x="456877" y="1336468"/>
                    <a:pt x="457119" y="1335056"/>
                  </a:cubicBezTo>
                  <a:cubicBezTo>
                    <a:pt x="457119" y="1335056"/>
                    <a:pt x="456191" y="1329167"/>
                    <a:pt x="455949" y="1327997"/>
                  </a:cubicBezTo>
                  <a:cubicBezTo>
                    <a:pt x="455707" y="1326828"/>
                    <a:pt x="455949" y="1323318"/>
                    <a:pt x="455949" y="1321665"/>
                  </a:cubicBezTo>
                  <a:cubicBezTo>
                    <a:pt x="455949" y="1320011"/>
                    <a:pt x="460427" y="1318397"/>
                    <a:pt x="460427" y="1318397"/>
                  </a:cubicBezTo>
                  <a:lnTo>
                    <a:pt x="464662" y="1320051"/>
                  </a:lnTo>
                  <a:cubicBezTo>
                    <a:pt x="464662" y="1320051"/>
                    <a:pt x="467243" y="1324972"/>
                    <a:pt x="467243" y="1325900"/>
                  </a:cubicBezTo>
                  <a:cubicBezTo>
                    <a:pt x="467243" y="1326828"/>
                    <a:pt x="464904" y="1331789"/>
                    <a:pt x="464904" y="1331789"/>
                  </a:cubicBezTo>
                  <a:lnTo>
                    <a:pt x="468897" y="1334854"/>
                  </a:lnTo>
                  <a:cubicBezTo>
                    <a:pt x="468897" y="1334854"/>
                    <a:pt x="472890" y="1330377"/>
                    <a:pt x="474302" y="1331345"/>
                  </a:cubicBezTo>
                  <a:cubicBezTo>
                    <a:pt x="475714" y="1332273"/>
                    <a:pt x="476883" y="1335580"/>
                    <a:pt x="478295" y="1337678"/>
                  </a:cubicBezTo>
                  <a:cubicBezTo>
                    <a:pt x="479707" y="1339775"/>
                    <a:pt x="482530" y="1346834"/>
                    <a:pt x="482530" y="1348004"/>
                  </a:cubicBezTo>
                  <a:cubicBezTo>
                    <a:pt x="482530" y="1349173"/>
                    <a:pt x="481603" y="1351997"/>
                    <a:pt x="481119" y="1353167"/>
                  </a:cubicBezTo>
                  <a:cubicBezTo>
                    <a:pt x="480635" y="1354336"/>
                    <a:pt x="478295" y="1361153"/>
                    <a:pt x="478053" y="1362807"/>
                  </a:cubicBezTo>
                  <a:cubicBezTo>
                    <a:pt x="477811" y="1364460"/>
                    <a:pt x="480393" y="1369381"/>
                    <a:pt x="480393" y="1369381"/>
                  </a:cubicBezTo>
                  <a:lnTo>
                    <a:pt x="491444" y="1372890"/>
                  </a:lnTo>
                  <a:lnTo>
                    <a:pt x="502698" y="1369825"/>
                  </a:lnTo>
                  <a:cubicBezTo>
                    <a:pt x="502698" y="1369825"/>
                    <a:pt x="502214" y="1364662"/>
                    <a:pt x="502214" y="1363734"/>
                  </a:cubicBezTo>
                  <a:cubicBezTo>
                    <a:pt x="502214" y="1362807"/>
                    <a:pt x="503868" y="1358571"/>
                    <a:pt x="503868" y="1358571"/>
                  </a:cubicBezTo>
                  <a:lnTo>
                    <a:pt x="510684" y="1355304"/>
                  </a:lnTo>
                  <a:lnTo>
                    <a:pt x="515363" y="1353893"/>
                  </a:lnTo>
                  <a:cubicBezTo>
                    <a:pt x="515363" y="1353893"/>
                    <a:pt x="521938" y="1351311"/>
                    <a:pt x="522866" y="1350383"/>
                  </a:cubicBezTo>
                  <a:cubicBezTo>
                    <a:pt x="523793" y="1349456"/>
                    <a:pt x="528956" y="1344494"/>
                    <a:pt x="528956" y="1344494"/>
                  </a:cubicBezTo>
                  <a:lnTo>
                    <a:pt x="542347" y="1328078"/>
                  </a:lnTo>
                  <a:cubicBezTo>
                    <a:pt x="542347" y="1328078"/>
                    <a:pt x="544243" y="1321261"/>
                    <a:pt x="544243" y="1320334"/>
                  </a:cubicBezTo>
                  <a:cubicBezTo>
                    <a:pt x="544243" y="1319406"/>
                    <a:pt x="549890" y="1314929"/>
                    <a:pt x="549890" y="1314929"/>
                  </a:cubicBezTo>
                  <a:lnTo>
                    <a:pt x="556949" y="1310936"/>
                  </a:lnTo>
                  <a:lnTo>
                    <a:pt x="566347" y="1309524"/>
                  </a:lnTo>
                  <a:lnTo>
                    <a:pt x="567275" y="1305289"/>
                  </a:lnTo>
                  <a:lnTo>
                    <a:pt x="557433" y="1304805"/>
                  </a:lnTo>
                  <a:cubicBezTo>
                    <a:pt x="557433" y="1304805"/>
                    <a:pt x="555094" y="1302909"/>
                    <a:pt x="554610" y="1302223"/>
                  </a:cubicBezTo>
                  <a:cubicBezTo>
                    <a:pt x="554126" y="1301537"/>
                    <a:pt x="553924" y="1298714"/>
                    <a:pt x="553924" y="1298714"/>
                  </a:cubicBezTo>
                  <a:lnTo>
                    <a:pt x="553238" y="1285081"/>
                  </a:lnTo>
                  <a:cubicBezTo>
                    <a:pt x="553238" y="1285081"/>
                    <a:pt x="550899" y="1279918"/>
                    <a:pt x="550173" y="1279192"/>
                  </a:cubicBezTo>
                  <a:cubicBezTo>
                    <a:pt x="549487" y="1278506"/>
                    <a:pt x="545695" y="1274513"/>
                    <a:pt x="545252" y="1273787"/>
                  </a:cubicBezTo>
                  <a:cubicBezTo>
                    <a:pt x="544768" y="1273101"/>
                    <a:pt x="536580" y="1264873"/>
                    <a:pt x="536580" y="1264873"/>
                  </a:cubicBezTo>
                  <a:lnTo>
                    <a:pt x="529763" y="1261122"/>
                  </a:lnTo>
                  <a:lnTo>
                    <a:pt x="517541" y="1253619"/>
                  </a:lnTo>
                  <a:lnTo>
                    <a:pt x="501327" y="1232040"/>
                  </a:lnTo>
                  <a:lnTo>
                    <a:pt x="496648" y="1225465"/>
                  </a:lnTo>
                  <a:cubicBezTo>
                    <a:pt x="496648" y="1225465"/>
                    <a:pt x="482813" y="1215623"/>
                    <a:pt x="481845" y="1214897"/>
                  </a:cubicBezTo>
                  <a:cubicBezTo>
                    <a:pt x="480917" y="1214212"/>
                    <a:pt x="479021" y="1206911"/>
                    <a:pt x="479021" y="1206911"/>
                  </a:cubicBezTo>
                  <a:lnTo>
                    <a:pt x="476440" y="1200578"/>
                  </a:lnTo>
                  <a:lnTo>
                    <a:pt x="473173" y="1197311"/>
                  </a:lnTo>
                  <a:lnTo>
                    <a:pt x="468252" y="1197553"/>
                  </a:lnTo>
                  <a:lnTo>
                    <a:pt x="460507" y="1204370"/>
                  </a:lnTo>
                  <a:lnTo>
                    <a:pt x="456756" y="1212356"/>
                  </a:lnTo>
                  <a:lnTo>
                    <a:pt x="453489" y="1211872"/>
                  </a:lnTo>
                  <a:lnTo>
                    <a:pt x="451593" y="1206951"/>
                  </a:lnTo>
                  <a:lnTo>
                    <a:pt x="451109" y="1198723"/>
                  </a:lnTo>
                  <a:lnTo>
                    <a:pt x="447358" y="1196141"/>
                  </a:lnTo>
                  <a:lnTo>
                    <a:pt x="442881" y="1196383"/>
                  </a:lnTo>
                  <a:lnTo>
                    <a:pt x="433039" y="1196383"/>
                  </a:lnTo>
                  <a:lnTo>
                    <a:pt x="425295" y="1191221"/>
                  </a:lnTo>
                  <a:lnTo>
                    <a:pt x="423399" y="1186542"/>
                  </a:lnTo>
                  <a:lnTo>
                    <a:pt x="425738" y="1181621"/>
                  </a:lnTo>
                  <a:lnTo>
                    <a:pt x="425254" y="1174562"/>
                  </a:lnTo>
                  <a:lnTo>
                    <a:pt x="420575" y="1163067"/>
                  </a:lnTo>
                  <a:lnTo>
                    <a:pt x="416340" y="1155080"/>
                  </a:lnTo>
                  <a:lnTo>
                    <a:pt x="412347" y="1132089"/>
                  </a:lnTo>
                  <a:lnTo>
                    <a:pt x="409524" y="1111437"/>
                  </a:lnTo>
                  <a:lnTo>
                    <a:pt x="408112" y="1103935"/>
                  </a:lnTo>
                  <a:lnTo>
                    <a:pt x="404119" y="1092682"/>
                  </a:lnTo>
                  <a:lnTo>
                    <a:pt x="404361" y="1082598"/>
                  </a:lnTo>
                  <a:lnTo>
                    <a:pt x="403191" y="1074369"/>
                  </a:lnTo>
                  <a:lnTo>
                    <a:pt x="401779" y="1064971"/>
                  </a:lnTo>
                  <a:lnTo>
                    <a:pt x="406700" y="1057711"/>
                  </a:lnTo>
                  <a:lnTo>
                    <a:pt x="409524" y="1048313"/>
                  </a:lnTo>
                  <a:lnTo>
                    <a:pt x="414001" y="1046659"/>
                  </a:lnTo>
                  <a:lnTo>
                    <a:pt x="421745" y="1047143"/>
                  </a:lnTo>
                  <a:lnTo>
                    <a:pt x="421987" y="1042908"/>
                  </a:lnTo>
                  <a:lnTo>
                    <a:pt x="418236" y="1038673"/>
                  </a:lnTo>
                  <a:lnTo>
                    <a:pt x="417550" y="1030928"/>
                  </a:lnTo>
                  <a:lnTo>
                    <a:pt x="413557" y="1016851"/>
                  </a:lnTo>
                  <a:lnTo>
                    <a:pt x="417550" y="983978"/>
                  </a:lnTo>
                  <a:lnTo>
                    <a:pt x="422713" y="970143"/>
                  </a:lnTo>
                  <a:lnTo>
                    <a:pt x="414243" y="963569"/>
                  </a:lnTo>
                  <a:lnTo>
                    <a:pt x="407910" y="956994"/>
                  </a:lnTo>
                  <a:lnTo>
                    <a:pt x="403231" y="943361"/>
                  </a:lnTo>
                  <a:lnTo>
                    <a:pt x="402989" y="938198"/>
                  </a:lnTo>
                  <a:lnTo>
                    <a:pt x="405329" y="933720"/>
                  </a:lnTo>
                  <a:lnTo>
                    <a:pt x="410250" y="938399"/>
                  </a:lnTo>
                  <a:lnTo>
                    <a:pt x="415413" y="942393"/>
                  </a:lnTo>
                  <a:lnTo>
                    <a:pt x="421745" y="940739"/>
                  </a:lnTo>
                  <a:lnTo>
                    <a:pt x="427836" y="934850"/>
                  </a:lnTo>
                  <a:cubicBezTo>
                    <a:pt x="427836" y="934850"/>
                    <a:pt x="430175" y="933196"/>
                    <a:pt x="431345" y="932752"/>
                  </a:cubicBezTo>
                  <a:cubicBezTo>
                    <a:pt x="432515" y="932268"/>
                    <a:pt x="435822" y="929001"/>
                    <a:pt x="435822" y="929001"/>
                  </a:cubicBezTo>
                  <a:lnTo>
                    <a:pt x="437234" y="924080"/>
                  </a:lnTo>
                  <a:lnTo>
                    <a:pt x="442397" y="919603"/>
                  </a:lnTo>
                  <a:lnTo>
                    <a:pt x="442155" y="915852"/>
                  </a:lnTo>
                  <a:cubicBezTo>
                    <a:pt x="442155" y="915852"/>
                    <a:pt x="440501" y="911617"/>
                    <a:pt x="440057" y="910931"/>
                  </a:cubicBezTo>
                  <a:cubicBezTo>
                    <a:pt x="439573" y="910245"/>
                    <a:pt x="440743" y="908108"/>
                    <a:pt x="440743" y="908108"/>
                  </a:cubicBezTo>
                  <a:lnTo>
                    <a:pt x="444494" y="901533"/>
                  </a:lnTo>
                  <a:lnTo>
                    <a:pt x="441429" y="897056"/>
                  </a:lnTo>
                  <a:lnTo>
                    <a:pt x="437194" y="891651"/>
                  </a:lnTo>
                  <a:lnTo>
                    <a:pt x="432273" y="884390"/>
                  </a:lnTo>
                  <a:lnTo>
                    <a:pt x="429691" y="878743"/>
                  </a:lnTo>
                  <a:lnTo>
                    <a:pt x="428522" y="872653"/>
                  </a:lnTo>
                  <a:lnTo>
                    <a:pt x="432757" y="877574"/>
                  </a:lnTo>
                  <a:lnTo>
                    <a:pt x="434854" y="883664"/>
                  </a:lnTo>
                  <a:lnTo>
                    <a:pt x="437436" y="884350"/>
                  </a:lnTo>
                  <a:lnTo>
                    <a:pt x="443284" y="883664"/>
                  </a:lnTo>
                  <a:lnTo>
                    <a:pt x="446551" y="888343"/>
                  </a:lnTo>
                  <a:lnTo>
                    <a:pt x="450787" y="888827"/>
                  </a:lnTo>
                  <a:lnTo>
                    <a:pt x="454296" y="884350"/>
                  </a:lnTo>
                  <a:lnTo>
                    <a:pt x="455707" y="879187"/>
                  </a:lnTo>
                  <a:lnTo>
                    <a:pt x="458047" y="878703"/>
                  </a:lnTo>
                  <a:cubicBezTo>
                    <a:pt x="458047" y="878703"/>
                    <a:pt x="463452" y="879631"/>
                    <a:pt x="464138" y="879389"/>
                  </a:cubicBezTo>
                  <a:cubicBezTo>
                    <a:pt x="464823" y="879147"/>
                    <a:pt x="467203" y="876565"/>
                    <a:pt x="467203" y="876565"/>
                  </a:cubicBezTo>
                  <a:lnTo>
                    <a:pt x="465791" y="863174"/>
                  </a:lnTo>
                  <a:lnTo>
                    <a:pt x="463452" y="857285"/>
                  </a:lnTo>
                  <a:lnTo>
                    <a:pt x="457563" y="856599"/>
                  </a:lnTo>
                  <a:lnTo>
                    <a:pt x="462242" y="852606"/>
                  </a:lnTo>
                  <a:lnTo>
                    <a:pt x="478457" y="828889"/>
                  </a:lnTo>
                  <a:lnTo>
                    <a:pt x="481038" y="826550"/>
                  </a:lnTo>
                  <a:lnTo>
                    <a:pt x="486201" y="823968"/>
                  </a:lnTo>
                  <a:lnTo>
                    <a:pt x="487855" y="819047"/>
                  </a:lnTo>
                  <a:lnTo>
                    <a:pt x="493260" y="818805"/>
                  </a:lnTo>
                  <a:lnTo>
                    <a:pt x="496527" y="819975"/>
                  </a:lnTo>
                  <a:lnTo>
                    <a:pt x="499108" y="817394"/>
                  </a:lnTo>
                  <a:lnTo>
                    <a:pt x="503101" y="808923"/>
                  </a:lnTo>
                  <a:lnTo>
                    <a:pt x="510362" y="802349"/>
                  </a:lnTo>
                  <a:lnTo>
                    <a:pt x="509434" y="789925"/>
                  </a:lnTo>
                  <a:lnTo>
                    <a:pt x="512258" y="785932"/>
                  </a:lnTo>
                  <a:lnTo>
                    <a:pt x="515767" y="785690"/>
                  </a:lnTo>
                  <a:lnTo>
                    <a:pt x="520002" y="787586"/>
                  </a:lnTo>
                  <a:lnTo>
                    <a:pt x="523067" y="783835"/>
                  </a:lnTo>
                  <a:lnTo>
                    <a:pt x="519316" y="779357"/>
                  </a:lnTo>
                  <a:lnTo>
                    <a:pt x="518832" y="772541"/>
                  </a:lnTo>
                  <a:lnTo>
                    <a:pt x="527061" y="775848"/>
                  </a:lnTo>
                  <a:lnTo>
                    <a:pt x="531739" y="782665"/>
                  </a:lnTo>
                  <a:lnTo>
                    <a:pt x="535249" y="785488"/>
                  </a:lnTo>
                  <a:lnTo>
                    <a:pt x="538758" y="785488"/>
                  </a:lnTo>
                  <a:lnTo>
                    <a:pt x="540169" y="778430"/>
                  </a:lnTo>
                  <a:lnTo>
                    <a:pt x="540169" y="770443"/>
                  </a:lnTo>
                  <a:lnTo>
                    <a:pt x="542267" y="767378"/>
                  </a:lnTo>
                  <a:lnTo>
                    <a:pt x="548358" y="758706"/>
                  </a:lnTo>
                  <a:lnTo>
                    <a:pt x="551867" y="753301"/>
                  </a:lnTo>
                  <a:lnTo>
                    <a:pt x="562193" y="750034"/>
                  </a:lnTo>
                  <a:lnTo>
                    <a:pt x="567839" y="743217"/>
                  </a:lnTo>
                  <a:lnTo>
                    <a:pt x="573244" y="739950"/>
                  </a:lnTo>
                  <a:lnTo>
                    <a:pt x="577923" y="730310"/>
                  </a:lnTo>
                  <a:lnTo>
                    <a:pt x="588007" y="726559"/>
                  </a:lnTo>
                  <a:lnTo>
                    <a:pt x="589903" y="720468"/>
                  </a:lnTo>
                  <a:lnTo>
                    <a:pt x="594380" y="704979"/>
                  </a:lnTo>
                  <a:lnTo>
                    <a:pt x="597204" y="688563"/>
                  </a:lnTo>
                  <a:lnTo>
                    <a:pt x="598615" y="673760"/>
                  </a:lnTo>
                  <a:lnTo>
                    <a:pt x="619267" y="645122"/>
                  </a:lnTo>
                  <a:lnTo>
                    <a:pt x="625599" y="635966"/>
                  </a:lnTo>
                  <a:lnTo>
                    <a:pt x="627939" y="628907"/>
                  </a:lnTo>
                  <a:lnTo>
                    <a:pt x="619468" y="618581"/>
                  </a:lnTo>
                  <a:lnTo>
                    <a:pt x="617573" y="612249"/>
                  </a:lnTo>
                  <a:lnTo>
                    <a:pt x="598777" y="600511"/>
                  </a:lnTo>
                  <a:lnTo>
                    <a:pt x="599704" y="595590"/>
                  </a:lnTo>
                  <a:lnTo>
                    <a:pt x="601358" y="590911"/>
                  </a:lnTo>
                  <a:lnTo>
                    <a:pt x="598535" y="585990"/>
                  </a:lnTo>
                  <a:lnTo>
                    <a:pt x="590790" y="582723"/>
                  </a:lnTo>
                  <a:lnTo>
                    <a:pt x="590548" y="578488"/>
                  </a:lnTo>
                  <a:lnTo>
                    <a:pt x="593372" y="573083"/>
                  </a:lnTo>
                  <a:lnTo>
                    <a:pt x="599946" y="560660"/>
                  </a:lnTo>
                  <a:lnTo>
                    <a:pt x="611926" y="538354"/>
                  </a:lnTo>
                  <a:lnTo>
                    <a:pt x="612168" y="528956"/>
                  </a:lnTo>
                  <a:lnTo>
                    <a:pt x="607489" y="516735"/>
                  </a:lnTo>
                  <a:lnTo>
                    <a:pt x="592242" y="503827"/>
                  </a:lnTo>
                  <a:lnTo>
                    <a:pt x="597163" y="501246"/>
                  </a:lnTo>
                  <a:lnTo>
                    <a:pt x="600914" y="496325"/>
                  </a:lnTo>
                  <a:lnTo>
                    <a:pt x="603254" y="491162"/>
                  </a:lnTo>
                  <a:lnTo>
                    <a:pt x="619670" y="489508"/>
                  </a:lnTo>
                  <a:lnTo>
                    <a:pt x="622736" y="487855"/>
                  </a:lnTo>
                  <a:lnTo>
                    <a:pt x="624147" y="480796"/>
                  </a:lnTo>
                  <a:lnTo>
                    <a:pt x="619912" y="478215"/>
                  </a:lnTo>
                  <a:lnTo>
                    <a:pt x="622252" y="476117"/>
                  </a:lnTo>
                  <a:lnTo>
                    <a:pt x="629996" y="474947"/>
                  </a:lnTo>
                  <a:lnTo>
                    <a:pt x="630924" y="466961"/>
                  </a:lnTo>
                  <a:lnTo>
                    <a:pt x="622453" y="460144"/>
                  </a:lnTo>
                  <a:lnTo>
                    <a:pt x="633707" y="462484"/>
                  </a:lnTo>
                  <a:lnTo>
                    <a:pt x="637458" y="459418"/>
                  </a:lnTo>
                  <a:lnTo>
                    <a:pt x="637700" y="446511"/>
                  </a:lnTo>
                  <a:lnTo>
                    <a:pt x="639112" y="438283"/>
                  </a:lnTo>
                  <a:lnTo>
                    <a:pt x="635361" y="423480"/>
                  </a:lnTo>
                  <a:lnTo>
                    <a:pt x="642500" y="42093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sp>
          <p:nvSpPr>
            <p:cNvPr id="426" name="Forme libre : forme 4671">
              <a:extLst>
                <a:ext uri="{FF2B5EF4-FFF2-40B4-BE49-F238E27FC236}">
                  <a16:creationId xmlns:a16="http://schemas.microsoft.com/office/drawing/2014/main" id="{12662AF1-2B64-4876-9A70-B9620F1713B8}"/>
                </a:ext>
              </a:extLst>
            </p:cNvPr>
            <p:cNvSpPr/>
            <p:nvPr/>
          </p:nvSpPr>
          <p:spPr>
            <a:xfrm>
              <a:off x="7176902" y="894939"/>
              <a:ext cx="1387532" cy="1948192"/>
            </a:xfrm>
            <a:custGeom>
              <a:avLst/>
              <a:gdLst>
                <a:gd name="connsiteX0" fmla="*/ 375037 w 1387532"/>
                <a:gd name="connsiteY0" fmla="*/ 1787254 h 1948191"/>
                <a:gd name="connsiteX1" fmla="*/ 376933 w 1387532"/>
                <a:gd name="connsiteY1" fmla="*/ 1779510 h 1948191"/>
                <a:gd name="connsiteX2" fmla="*/ 383266 w 1387532"/>
                <a:gd name="connsiteY2" fmla="*/ 1775275 h 1948191"/>
                <a:gd name="connsiteX3" fmla="*/ 383266 w 1387532"/>
                <a:gd name="connsiteY3" fmla="*/ 1750630 h 1948191"/>
                <a:gd name="connsiteX4" fmla="*/ 375279 w 1387532"/>
                <a:gd name="connsiteY4" fmla="*/ 1745225 h 1948191"/>
                <a:gd name="connsiteX5" fmla="*/ 370116 w 1387532"/>
                <a:gd name="connsiteY5" fmla="*/ 1739134 h 1948191"/>
                <a:gd name="connsiteX6" fmla="*/ 372214 w 1387532"/>
                <a:gd name="connsiteY6" fmla="*/ 1737037 h 1948191"/>
                <a:gd name="connsiteX7" fmla="*/ 375723 w 1387532"/>
                <a:gd name="connsiteY7" fmla="*/ 1735867 h 1948191"/>
                <a:gd name="connsiteX8" fmla="*/ 375723 w 1387532"/>
                <a:gd name="connsiteY8" fmla="*/ 1730704 h 1948191"/>
                <a:gd name="connsiteX9" fmla="*/ 375037 w 1387532"/>
                <a:gd name="connsiteY9" fmla="*/ 1720863 h 1948191"/>
                <a:gd name="connsiteX10" fmla="*/ 371972 w 1387532"/>
                <a:gd name="connsiteY10" fmla="*/ 1717595 h 1948191"/>
                <a:gd name="connsiteX11" fmla="*/ 368463 w 1387532"/>
                <a:gd name="connsiteY11" fmla="*/ 1714086 h 1948191"/>
                <a:gd name="connsiteX12" fmla="*/ 371730 w 1387532"/>
                <a:gd name="connsiteY12" fmla="*/ 1711505 h 1948191"/>
                <a:gd name="connsiteX13" fmla="*/ 375481 w 1387532"/>
                <a:gd name="connsiteY13" fmla="*/ 1714328 h 1948191"/>
                <a:gd name="connsiteX14" fmla="*/ 379716 w 1387532"/>
                <a:gd name="connsiteY14" fmla="*/ 1721387 h 1948191"/>
                <a:gd name="connsiteX15" fmla="*/ 379958 w 1387532"/>
                <a:gd name="connsiteY15" fmla="*/ 1727478 h 1948191"/>
                <a:gd name="connsiteX16" fmla="*/ 379958 w 1387532"/>
                <a:gd name="connsiteY16" fmla="*/ 1735706 h 1948191"/>
                <a:gd name="connsiteX17" fmla="*/ 383709 w 1387532"/>
                <a:gd name="connsiteY17" fmla="*/ 1738529 h 1948191"/>
                <a:gd name="connsiteX18" fmla="*/ 387702 w 1387532"/>
                <a:gd name="connsiteY18" fmla="*/ 1738045 h 1948191"/>
                <a:gd name="connsiteX19" fmla="*/ 391211 w 1387532"/>
                <a:gd name="connsiteY19" fmla="*/ 1730301 h 1948191"/>
                <a:gd name="connsiteX20" fmla="*/ 390284 w 1387532"/>
                <a:gd name="connsiteY20" fmla="*/ 1721831 h 1948191"/>
                <a:gd name="connsiteX21" fmla="*/ 386291 w 1387532"/>
                <a:gd name="connsiteY21" fmla="*/ 1714570 h 1948191"/>
                <a:gd name="connsiteX22" fmla="*/ 384879 w 1387532"/>
                <a:gd name="connsiteY22" fmla="*/ 1705414 h 1948191"/>
                <a:gd name="connsiteX23" fmla="*/ 385565 w 1387532"/>
                <a:gd name="connsiteY23" fmla="*/ 1697428 h 1948191"/>
                <a:gd name="connsiteX24" fmla="*/ 389558 w 1387532"/>
                <a:gd name="connsiteY24" fmla="*/ 1691095 h 1948191"/>
                <a:gd name="connsiteX25" fmla="*/ 398472 w 1387532"/>
                <a:gd name="connsiteY25" fmla="*/ 1686416 h 1948191"/>
                <a:gd name="connsiteX26" fmla="*/ 402223 w 1387532"/>
                <a:gd name="connsiteY26" fmla="*/ 1688998 h 1948191"/>
                <a:gd name="connsiteX27" fmla="*/ 404320 w 1387532"/>
                <a:gd name="connsiteY27" fmla="*/ 1697912 h 1948191"/>
                <a:gd name="connsiteX28" fmla="*/ 401981 w 1387532"/>
                <a:gd name="connsiteY28" fmla="*/ 1701905 h 1948191"/>
                <a:gd name="connsiteX29" fmla="*/ 399884 w 1387532"/>
                <a:gd name="connsiteY29" fmla="*/ 1701421 h 1948191"/>
                <a:gd name="connsiteX30" fmla="*/ 395406 w 1387532"/>
                <a:gd name="connsiteY30" fmla="*/ 1696742 h 1948191"/>
                <a:gd name="connsiteX31" fmla="*/ 392583 w 1387532"/>
                <a:gd name="connsiteY31" fmla="*/ 1696742 h 1948191"/>
                <a:gd name="connsiteX32" fmla="*/ 390243 w 1387532"/>
                <a:gd name="connsiteY32" fmla="*/ 1704970 h 1948191"/>
                <a:gd name="connsiteX33" fmla="*/ 394479 w 1387532"/>
                <a:gd name="connsiteY33" fmla="*/ 1716022 h 1948191"/>
                <a:gd name="connsiteX34" fmla="*/ 393995 w 1387532"/>
                <a:gd name="connsiteY34" fmla="*/ 1723525 h 1948191"/>
                <a:gd name="connsiteX35" fmla="*/ 396092 w 1387532"/>
                <a:gd name="connsiteY35" fmla="*/ 1747242 h 1948191"/>
                <a:gd name="connsiteX36" fmla="*/ 393995 w 1387532"/>
                <a:gd name="connsiteY36" fmla="*/ 1752163 h 1948191"/>
                <a:gd name="connsiteX37" fmla="*/ 397988 w 1387532"/>
                <a:gd name="connsiteY37" fmla="*/ 1759221 h 1948191"/>
                <a:gd name="connsiteX38" fmla="*/ 401255 w 1387532"/>
                <a:gd name="connsiteY38" fmla="*/ 1766280 h 1948191"/>
                <a:gd name="connsiteX39" fmla="*/ 403594 w 1387532"/>
                <a:gd name="connsiteY39" fmla="*/ 1770515 h 1948191"/>
                <a:gd name="connsiteX40" fmla="*/ 405692 w 1387532"/>
                <a:gd name="connsiteY40" fmla="*/ 1786488 h 1948191"/>
                <a:gd name="connsiteX41" fmla="*/ 410855 w 1387532"/>
                <a:gd name="connsiteY41" fmla="*/ 1789069 h 1948191"/>
                <a:gd name="connsiteX42" fmla="*/ 420011 w 1387532"/>
                <a:gd name="connsiteY42" fmla="*/ 1790965 h 1948191"/>
                <a:gd name="connsiteX43" fmla="*/ 421907 w 1387532"/>
                <a:gd name="connsiteY43" fmla="*/ 1792861 h 1948191"/>
                <a:gd name="connsiteX44" fmla="*/ 429651 w 1387532"/>
                <a:gd name="connsiteY44" fmla="*/ 1793547 h 1948191"/>
                <a:gd name="connsiteX45" fmla="*/ 434451 w 1387532"/>
                <a:gd name="connsiteY45" fmla="*/ 1794232 h 1948191"/>
                <a:gd name="connsiteX46" fmla="*/ 445946 w 1387532"/>
                <a:gd name="connsiteY46" fmla="*/ 1787375 h 1948191"/>
                <a:gd name="connsiteX47" fmla="*/ 463654 w 1387532"/>
                <a:gd name="connsiteY47" fmla="*/ 1809721 h 1948191"/>
                <a:gd name="connsiteX48" fmla="*/ 465549 w 1387532"/>
                <a:gd name="connsiteY48" fmla="*/ 1763981 h 1948191"/>
                <a:gd name="connsiteX49" fmla="*/ 464017 w 1387532"/>
                <a:gd name="connsiteY49" fmla="*/ 1719814 h 1948191"/>
                <a:gd name="connsiteX50" fmla="*/ 486080 w 1387532"/>
                <a:gd name="connsiteY50" fmla="*/ 1686699 h 1948191"/>
                <a:gd name="connsiteX51" fmla="*/ 522624 w 1387532"/>
                <a:gd name="connsiteY51" fmla="*/ 1647452 h 1948191"/>
                <a:gd name="connsiteX52" fmla="*/ 503424 w 1387532"/>
                <a:gd name="connsiteY52" fmla="*/ 1520356 h 1948191"/>
                <a:gd name="connsiteX53" fmla="*/ 534321 w 1387532"/>
                <a:gd name="connsiteY53" fmla="*/ 1511079 h 1948191"/>
                <a:gd name="connsiteX54" fmla="*/ 541097 w 1387532"/>
                <a:gd name="connsiteY54" fmla="*/ 1473850 h 1948191"/>
                <a:gd name="connsiteX55" fmla="*/ 489347 w 1387532"/>
                <a:gd name="connsiteY55" fmla="*/ 1433595 h 1948191"/>
                <a:gd name="connsiteX56" fmla="*/ 502779 w 1387532"/>
                <a:gd name="connsiteY56" fmla="*/ 1350061 h 1948191"/>
                <a:gd name="connsiteX57" fmla="*/ 475391 w 1387532"/>
                <a:gd name="connsiteY57" fmla="*/ 1269310 h 1948191"/>
                <a:gd name="connsiteX58" fmla="*/ 482571 w 1387532"/>
                <a:gd name="connsiteY58" fmla="*/ 1231999 h 1948191"/>
                <a:gd name="connsiteX59" fmla="*/ 467566 w 1387532"/>
                <a:gd name="connsiteY59" fmla="*/ 1191543 h 1948191"/>
                <a:gd name="connsiteX60" fmla="*/ 534523 w 1387532"/>
                <a:gd name="connsiteY60" fmla="*/ 1079411 h 1948191"/>
                <a:gd name="connsiteX61" fmla="*/ 591355 w 1387532"/>
                <a:gd name="connsiteY61" fmla="*/ 1088164 h 1948191"/>
                <a:gd name="connsiteX62" fmla="*/ 600108 w 1387532"/>
                <a:gd name="connsiteY62" fmla="*/ 1076789 h 1948191"/>
                <a:gd name="connsiteX63" fmla="*/ 588693 w 1387532"/>
                <a:gd name="connsiteY63" fmla="*/ 1032340 h 1948191"/>
                <a:gd name="connsiteX64" fmla="*/ 570744 w 1387532"/>
                <a:gd name="connsiteY64" fmla="*/ 1011124 h 1948191"/>
                <a:gd name="connsiteX65" fmla="*/ 613781 w 1387532"/>
                <a:gd name="connsiteY65" fmla="*/ 908753 h 1948191"/>
                <a:gd name="connsiteX66" fmla="*/ 607731 w 1387532"/>
                <a:gd name="connsiteY66" fmla="*/ 787828 h 1948191"/>
                <a:gd name="connsiteX67" fmla="*/ 645969 w 1387532"/>
                <a:gd name="connsiteY67" fmla="*/ 781697 h 1948191"/>
                <a:gd name="connsiteX68" fmla="*/ 654722 w 1387532"/>
                <a:gd name="connsiteY68" fmla="*/ 751687 h 1948191"/>
                <a:gd name="connsiteX69" fmla="*/ 702196 w 1387532"/>
                <a:gd name="connsiteY69" fmla="*/ 651091 h 1948191"/>
                <a:gd name="connsiteX70" fmla="*/ 683118 w 1387532"/>
                <a:gd name="connsiteY70" fmla="*/ 611442 h 1948191"/>
                <a:gd name="connsiteX71" fmla="*/ 707077 w 1387532"/>
                <a:gd name="connsiteY71" fmla="*/ 576310 h 1948191"/>
                <a:gd name="connsiteX72" fmla="*/ 734706 w 1387532"/>
                <a:gd name="connsiteY72" fmla="*/ 514920 h 1948191"/>
                <a:gd name="connsiteX73" fmla="*/ 773630 w 1387532"/>
                <a:gd name="connsiteY73" fmla="*/ 510765 h 1948191"/>
                <a:gd name="connsiteX74" fmla="*/ 777946 w 1387532"/>
                <a:gd name="connsiteY74" fmla="*/ 489105 h 1948191"/>
                <a:gd name="connsiteX75" fmla="*/ 776292 w 1387532"/>
                <a:gd name="connsiteY75" fmla="*/ 434612 h 1948191"/>
                <a:gd name="connsiteX76" fmla="*/ 867450 w 1387532"/>
                <a:gd name="connsiteY76" fmla="*/ 451593 h 1948191"/>
                <a:gd name="connsiteX77" fmla="*/ 882495 w 1387532"/>
                <a:gd name="connsiteY77" fmla="*/ 437557 h 1948191"/>
                <a:gd name="connsiteX78" fmla="*/ 877655 w 1387532"/>
                <a:gd name="connsiteY78" fmla="*/ 409604 h 1948191"/>
                <a:gd name="connsiteX79" fmla="*/ 857205 w 1387532"/>
                <a:gd name="connsiteY79" fmla="*/ 346560 h 1948191"/>
                <a:gd name="connsiteX80" fmla="*/ 909842 w 1387532"/>
                <a:gd name="connsiteY80" fmla="*/ 342446 h 1948191"/>
                <a:gd name="connsiteX81" fmla="*/ 912544 w 1387532"/>
                <a:gd name="connsiteY81" fmla="*/ 305378 h 1948191"/>
                <a:gd name="connsiteX82" fmla="*/ 952275 w 1387532"/>
                <a:gd name="connsiteY82" fmla="*/ 305378 h 1948191"/>
                <a:gd name="connsiteX83" fmla="*/ 1001484 w 1387532"/>
                <a:gd name="connsiteY83" fmla="*/ 374835 h 1948191"/>
                <a:gd name="connsiteX84" fmla="*/ 1047385 w 1387532"/>
                <a:gd name="connsiteY84" fmla="*/ 378466 h 1948191"/>
                <a:gd name="connsiteX85" fmla="*/ 1066706 w 1387532"/>
                <a:gd name="connsiteY85" fmla="*/ 351723 h 1948191"/>
                <a:gd name="connsiteX86" fmla="*/ 1120513 w 1387532"/>
                <a:gd name="connsiteY86" fmla="*/ 365518 h 1948191"/>
                <a:gd name="connsiteX87" fmla="*/ 1129992 w 1387532"/>
                <a:gd name="connsiteY87" fmla="*/ 333572 h 1948191"/>
                <a:gd name="connsiteX88" fmla="*/ 1143383 w 1387532"/>
                <a:gd name="connsiteY88" fmla="*/ 310783 h 1948191"/>
                <a:gd name="connsiteX89" fmla="*/ 1129024 w 1387532"/>
                <a:gd name="connsiteY89" fmla="*/ 211841 h 1948191"/>
                <a:gd name="connsiteX90" fmla="*/ 1154354 w 1387532"/>
                <a:gd name="connsiteY90" fmla="*/ 159486 h 1948191"/>
                <a:gd name="connsiteX91" fmla="*/ 1185856 w 1387532"/>
                <a:gd name="connsiteY91" fmla="*/ 162470 h 1948191"/>
                <a:gd name="connsiteX92" fmla="*/ 1208484 w 1387532"/>
                <a:gd name="connsiteY92" fmla="*/ 133792 h 1948191"/>
                <a:gd name="connsiteX93" fmla="*/ 1294358 w 1387532"/>
                <a:gd name="connsiteY93" fmla="*/ 167190 h 1948191"/>
                <a:gd name="connsiteX94" fmla="*/ 1312468 w 1387532"/>
                <a:gd name="connsiteY94" fmla="*/ 190745 h 1948191"/>
                <a:gd name="connsiteX95" fmla="*/ 1302505 w 1387532"/>
                <a:gd name="connsiteY95" fmla="*/ 251853 h 1948191"/>
                <a:gd name="connsiteX96" fmla="*/ 1315816 w 1387532"/>
                <a:gd name="connsiteY96" fmla="*/ 264438 h 1948191"/>
                <a:gd name="connsiteX97" fmla="*/ 1316905 w 1387532"/>
                <a:gd name="connsiteY97" fmla="*/ 263066 h 1948191"/>
                <a:gd name="connsiteX98" fmla="*/ 1320253 w 1387532"/>
                <a:gd name="connsiteY98" fmla="*/ 227692 h 1948191"/>
                <a:gd name="connsiteX99" fmla="*/ 1348205 w 1387532"/>
                <a:gd name="connsiteY99" fmla="*/ 203330 h 1948191"/>
                <a:gd name="connsiteX100" fmla="*/ 1354175 w 1387532"/>
                <a:gd name="connsiteY100" fmla="*/ 170336 h 1948191"/>
                <a:gd name="connsiteX101" fmla="*/ 1375674 w 1387532"/>
                <a:gd name="connsiteY101" fmla="*/ 175337 h 1948191"/>
                <a:gd name="connsiteX102" fmla="*/ 1385717 w 1387532"/>
                <a:gd name="connsiteY102" fmla="*/ 167674 h 1948191"/>
                <a:gd name="connsiteX103" fmla="*/ 1370914 w 1387532"/>
                <a:gd name="connsiteY103" fmla="*/ 139479 h 1948191"/>
                <a:gd name="connsiteX104" fmla="*/ 1355506 w 1387532"/>
                <a:gd name="connsiteY104" fmla="*/ 138955 h 1948191"/>
                <a:gd name="connsiteX105" fmla="*/ 1347520 w 1387532"/>
                <a:gd name="connsiteY105" fmla="*/ 152790 h 1948191"/>
                <a:gd name="connsiteX106" fmla="*/ 1347762 w 1387532"/>
                <a:gd name="connsiteY106" fmla="*/ 141980 h 1948191"/>
                <a:gd name="connsiteX107" fmla="*/ 1338848 w 1387532"/>
                <a:gd name="connsiteY107" fmla="*/ 141052 h 1948191"/>
                <a:gd name="connsiteX108" fmla="*/ 1334612 w 1387532"/>
                <a:gd name="connsiteY108" fmla="*/ 147385 h 1948191"/>
                <a:gd name="connsiteX109" fmla="*/ 1331345 w 1387532"/>
                <a:gd name="connsiteY109" fmla="*/ 157025 h 1948191"/>
                <a:gd name="connsiteX110" fmla="*/ 1314929 w 1387532"/>
                <a:gd name="connsiteY110" fmla="*/ 155371 h 1948191"/>
                <a:gd name="connsiteX111" fmla="*/ 1312831 w 1387532"/>
                <a:gd name="connsiteY111" fmla="*/ 141294 h 1948191"/>
                <a:gd name="connsiteX112" fmla="*/ 1306257 w 1387532"/>
                <a:gd name="connsiteY112" fmla="*/ 138229 h 1948191"/>
                <a:gd name="connsiteX113" fmla="*/ 1296617 w 1387532"/>
                <a:gd name="connsiteY113" fmla="*/ 145046 h 1948191"/>
                <a:gd name="connsiteX114" fmla="*/ 1299884 w 1387532"/>
                <a:gd name="connsiteY114" fmla="*/ 136817 h 1948191"/>
                <a:gd name="connsiteX115" fmla="*/ 1300811 w 1387532"/>
                <a:gd name="connsiteY115" fmla="*/ 130000 h 1948191"/>
                <a:gd name="connsiteX116" fmla="*/ 1250554 w 1387532"/>
                <a:gd name="connsiteY116" fmla="*/ 126491 h 1948191"/>
                <a:gd name="connsiteX117" fmla="*/ 1250070 w 1387532"/>
                <a:gd name="connsiteY117" fmla="*/ 117093 h 1948191"/>
                <a:gd name="connsiteX118" fmla="*/ 1279877 w 1387532"/>
                <a:gd name="connsiteY118" fmla="*/ 115439 h 1948191"/>
                <a:gd name="connsiteX119" fmla="*/ 1322149 w 1387532"/>
                <a:gd name="connsiteY119" fmla="*/ 106283 h 1948191"/>
                <a:gd name="connsiteX120" fmla="*/ 1331305 w 1387532"/>
                <a:gd name="connsiteY120" fmla="*/ 82082 h 1948191"/>
                <a:gd name="connsiteX121" fmla="*/ 1349133 w 1387532"/>
                <a:gd name="connsiteY121" fmla="*/ 73168 h 1948191"/>
                <a:gd name="connsiteX122" fmla="*/ 1352642 w 1387532"/>
                <a:gd name="connsiteY122" fmla="*/ 60947 h 1948191"/>
                <a:gd name="connsiteX123" fmla="*/ 1340421 w 1387532"/>
                <a:gd name="connsiteY123" fmla="*/ 49451 h 1948191"/>
                <a:gd name="connsiteX124" fmla="*/ 1332918 w 1387532"/>
                <a:gd name="connsiteY124" fmla="*/ 50863 h 1948191"/>
                <a:gd name="connsiteX125" fmla="*/ 1319769 w 1387532"/>
                <a:gd name="connsiteY125" fmla="*/ 41707 h 1948191"/>
                <a:gd name="connsiteX126" fmla="*/ 1310613 w 1387532"/>
                <a:gd name="connsiteY126" fmla="*/ 40537 h 1948191"/>
                <a:gd name="connsiteX127" fmla="*/ 1295608 w 1387532"/>
                <a:gd name="connsiteY127" fmla="*/ 49209 h 1948191"/>
                <a:gd name="connsiteX128" fmla="*/ 1304522 w 1387532"/>
                <a:gd name="connsiteY128" fmla="*/ 37713 h 1948191"/>
                <a:gd name="connsiteX129" fmla="*/ 1288106 w 1387532"/>
                <a:gd name="connsiteY129" fmla="*/ 26662 h 1948191"/>
                <a:gd name="connsiteX130" fmla="*/ 1282015 w 1387532"/>
                <a:gd name="connsiteY130" fmla="*/ 27831 h 1948191"/>
                <a:gd name="connsiteX131" fmla="*/ 1277538 w 1387532"/>
                <a:gd name="connsiteY131" fmla="*/ 39085 h 1948191"/>
                <a:gd name="connsiteX132" fmla="*/ 1273545 w 1387532"/>
                <a:gd name="connsiteY132" fmla="*/ 38843 h 1948191"/>
                <a:gd name="connsiteX133" fmla="*/ 1274715 w 1387532"/>
                <a:gd name="connsiteY133" fmla="*/ 28517 h 1948191"/>
                <a:gd name="connsiteX134" fmla="*/ 1268826 w 1387532"/>
                <a:gd name="connsiteY134" fmla="*/ 28033 h 1948191"/>
                <a:gd name="connsiteX135" fmla="*/ 1256160 w 1387532"/>
                <a:gd name="connsiteY135" fmla="*/ 39771 h 1948191"/>
                <a:gd name="connsiteX136" fmla="*/ 1252651 w 1387532"/>
                <a:gd name="connsiteY136" fmla="*/ 22628 h 1948191"/>
                <a:gd name="connsiteX137" fmla="*/ 1232242 w 1387532"/>
                <a:gd name="connsiteY137" fmla="*/ 17465 h 1948191"/>
                <a:gd name="connsiteX138" fmla="*/ 1222843 w 1387532"/>
                <a:gd name="connsiteY138" fmla="*/ 22386 h 1948191"/>
                <a:gd name="connsiteX139" fmla="*/ 1220262 w 1387532"/>
                <a:gd name="connsiteY139" fmla="*/ 69336 h 1948191"/>
                <a:gd name="connsiteX140" fmla="*/ 1227240 w 1387532"/>
                <a:gd name="connsiteY140" fmla="*/ 73208 h 1948191"/>
                <a:gd name="connsiteX141" fmla="*/ 1224417 w 1387532"/>
                <a:gd name="connsiteY141" fmla="*/ 80267 h 1948191"/>
                <a:gd name="connsiteX142" fmla="*/ 1217600 w 1387532"/>
                <a:gd name="connsiteY142" fmla="*/ 81679 h 1948191"/>
                <a:gd name="connsiteX143" fmla="*/ 1211711 w 1387532"/>
                <a:gd name="connsiteY143" fmla="*/ 79581 h 1948191"/>
                <a:gd name="connsiteX144" fmla="*/ 1208444 w 1387532"/>
                <a:gd name="connsiteY144" fmla="*/ 82163 h 1948191"/>
                <a:gd name="connsiteX145" fmla="*/ 1199772 w 1387532"/>
                <a:gd name="connsiteY145" fmla="*/ 85672 h 1948191"/>
                <a:gd name="connsiteX146" fmla="*/ 1208000 w 1387532"/>
                <a:gd name="connsiteY146" fmla="*/ 59615 h 1948191"/>
                <a:gd name="connsiteX147" fmla="*/ 1204935 w 1387532"/>
                <a:gd name="connsiteY147" fmla="*/ 52355 h 1948191"/>
                <a:gd name="connsiteX148" fmla="*/ 1188034 w 1387532"/>
                <a:gd name="connsiteY148" fmla="*/ 67158 h 1948191"/>
                <a:gd name="connsiteX149" fmla="*/ 1186864 w 1387532"/>
                <a:gd name="connsiteY149" fmla="*/ 67158 h 1948191"/>
                <a:gd name="connsiteX150" fmla="*/ 1197916 w 1387532"/>
                <a:gd name="connsiteY150" fmla="*/ 49088 h 1948191"/>
                <a:gd name="connsiteX151" fmla="*/ 1194407 w 1387532"/>
                <a:gd name="connsiteY151" fmla="*/ 48402 h 1948191"/>
                <a:gd name="connsiteX152" fmla="*/ 1185493 w 1387532"/>
                <a:gd name="connsiteY152" fmla="*/ 48160 h 1948191"/>
                <a:gd name="connsiteX153" fmla="*/ 1188316 w 1387532"/>
                <a:gd name="connsiteY153" fmla="*/ 43239 h 1948191"/>
                <a:gd name="connsiteX154" fmla="*/ 1199570 w 1387532"/>
                <a:gd name="connsiteY154" fmla="*/ 41142 h 1948191"/>
                <a:gd name="connsiteX155" fmla="*/ 1205661 w 1387532"/>
                <a:gd name="connsiteY155" fmla="*/ 26823 h 1948191"/>
                <a:gd name="connsiteX156" fmla="*/ 1210138 w 1387532"/>
                <a:gd name="connsiteY156" fmla="*/ 13674 h 1948191"/>
                <a:gd name="connsiteX157" fmla="*/ 1204491 w 1387532"/>
                <a:gd name="connsiteY157" fmla="*/ 8753 h 1948191"/>
                <a:gd name="connsiteX158" fmla="*/ 1195819 w 1387532"/>
                <a:gd name="connsiteY158" fmla="*/ 9680 h 1948191"/>
                <a:gd name="connsiteX159" fmla="*/ 1190132 w 1387532"/>
                <a:gd name="connsiteY159" fmla="*/ 3025 h 1948191"/>
                <a:gd name="connsiteX160" fmla="*/ 1177910 w 1387532"/>
                <a:gd name="connsiteY160" fmla="*/ 8188 h 1948191"/>
                <a:gd name="connsiteX161" fmla="*/ 1171335 w 1387532"/>
                <a:gd name="connsiteY161" fmla="*/ 9116 h 1948191"/>
                <a:gd name="connsiteX162" fmla="*/ 1164277 w 1387532"/>
                <a:gd name="connsiteY162" fmla="*/ 7018 h 1948191"/>
                <a:gd name="connsiteX163" fmla="*/ 1162623 w 1387532"/>
                <a:gd name="connsiteY163" fmla="*/ 9116 h 1948191"/>
                <a:gd name="connsiteX164" fmla="*/ 1159356 w 1387532"/>
                <a:gd name="connsiteY164" fmla="*/ 19442 h 1948191"/>
                <a:gd name="connsiteX165" fmla="*/ 1152539 w 1387532"/>
                <a:gd name="connsiteY165" fmla="*/ 22265 h 1948191"/>
                <a:gd name="connsiteX166" fmla="*/ 1151611 w 1387532"/>
                <a:gd name="connsiteY166" fmla="*/ 29324 h 1948191"/>
                <a:gd name="connsiteX167" fmla="*/ 1149958 w 1387532"/>
                <a:gd name="connsiteY167" fmla="*/ 34245 h 1948191"/>
                <a:gd name="connsiteX168" fmla="*/ 1162865 w 1387532"/>
                <a:gd name="connsiteY168" fmla="*/ 36584 h 1948191"/>
                <a:gd name="connsiteX169" fmla="*/ 1165688 w 1387532"/>
                <a:gd name="connsiteY169" fmla="*/ 44086 h 1948191"/>
                <a:gd name="connsiteX170" fmla="*/ 1157016 w 1387532"/>
                <a:gd name="connsiteY170" fmla="*/ 59575 h 1948191"/>
                <a:gd name="connsiteX171" fmla="*/ 1157944 w 1387532"/>
                <a:gd name="connsiteY171" fmla="*/ 70829 h 1948191"/>
                <a:gd name="connsiteX172" fmla="*/ 1159356 w 1387532"/>
                <a:gd name="connsiteY172" fmla="*/ 79057 h 1948191"/>
                <a:gd name="connsiteX173" fmla="*/ 1155121 w 1387532"/>
                <a:gd name="connsiteY173" fmla="*/ 84220 h 1948191"/>
                <a:gd name="connsiteX174" fmla="*/ 1156532 w 1387532"/>
                <a:gd name="connsiteY174" fmla="*/ 94304 h 1948191"/>
                <a:gd name="connsiteX175" fmla="*/ 1141286 w 1387532"/>
                <a:gd name="connsiteY175" fmla="*/ 115439 h 1948191"/>
                <a:gd name="connsiteX176" fmla="*/ 1138018 w 1387532"/>
                <a:gd name="connsiteY176" fmla="*/ 115681 h 1948191"/>
                <a:gd name="connsiteX177" fmla="*/ 1133783 w 1387532"/>
                <a:gd name="connsiteY177" fmla="*/ 79743 h 1948191"/>
                <a:gd name="connsiteX178" fmla="*/ 1124385 w 1387532"/>
                <a:gd name="connsiteY178" fmla="*/ 80227 h 1948191"/>
                <a:gd name="connsiteX179" fmla="*/ 1130032 w 1387532"/>
                <a:gd name="connsiteY179" fmla="*/ 71313 h 1948191"/>
                <a:gd name="connsiteX180" fmla="*/ 1133097 w 1387532"/>
                <a:gd name="connsiteY180" fmla="*/ 62157 h 1948191"/>
                <a:gd name="connsiteX181" fmla="*/ 1127007 w 1387532"/>
                <a:gd name="connsiteY181" fmla="*/ 53243 h 1948191"/>
                <a:gd name="connsiteX182" fmla="*/ 1127693 w 1387532"/>
                <a:gd name="connsiteY182" fmla="*/ 41263 h 1948191"/>
                <a:gd name="connsiteX183" fmla="*/ 1122530 w 1387532"/>
                <a:gd name="connsiteY183" fmla="*/ 39851 h 1948191"/>
                <a:gd name="connsiteX184" fmla="*/ 1113374 w 1387532"/>
                <a:gd name="connsiteY184" fmla="*/ 51347 h 1948191"/>
                <a:gd name="connsiteX185" fmla="*/ 1108695 w 1387532"/>
                <a:gd name="connsiteY185" fmla="*/ 71756 h 1948191"/>
                <a:gd name="connsiteX186" fmla="*/ 1105629 w 1387532"/>
                <a:gd name="connsiteY186" fmla="*/ 76435 h 1948191"/>
                <a:gd name="connsiteX187" fmla="*/ 1103976 w 1387532"/>
                <a:gd name="connsiteY187" fmla="*/ 91763 h 1948191"/>
                <a:gd name="connsiteX188" fmla="*/ 1091310 w 1387532"/>
                <a:gd name="connsiteY188" fmla="*/ 132380 h 1948191"/>
                <a:gd name="connsiteX189" fmla="*/ 1096715 w 1387532"/>
                <a:gd name="connsiteY189" fmla="*/ 139883 h 1948191"/>
                <a:gd name="connsiteX190" fmla="*/ 1085462 w 1387532"/>
                <a:gd name="connsiteY190" fmla="*/ 171828 h 1948191"/>
                <a:gd name="connsiteX191" fmla="*/ 1076306 w 1387532"/>
                <a:gd name="connsiteY191" fmla="*/ 172312 h 1948191"/>
                <a:gd name="connsiteX192" fmla="*/ 1073482 w 1387532"/>
                <a:gd name="connsiteY192" fmla="*/ 169247 h 1948191"/>
                <a:gd name="connsiteX193" fmla="*/ 1071828 w 1387532"/>
                <a:gd name="connsiteY193" fmla="*/ 154686 h 1948191"/>
                <a:gd name="connsiteX194" fmla="*/ 1075580 w 1387532"/>
                <a:gd name="connsiteY194" fmla="*/ 144360 h 1948191"/>
                <a:gd name="connsiteX195" fmla="*/ 1075096 w 1387532"/>
                <a:gd name="connsiteY195" fmla="*/ 138269 h 1948191"/>
                <a:gd name="connsiteX196" fmla="*/ 1073200 w 1387532"/>
                <a:gd name="connsiteY196" fmla="*/ 131453 h 1948191"/>
                <a:gd name="connsiteX197" fmla="*/ 1075297 w 1387532"/>
                <a:gd name="connsiteY197" fmla="*/ 121127 h 1948191"/>
                <a:gd name="connsiteX198" fmla="*/ 1070820 w 1387532"/>
                <a:gd name="connsiteY198" fmla="*/ 113624 h 1948191"/>
                <a:gd name="connsiteX199" fmla="*/ 1071990 w 1387532"/>
                <a:gd name="connsiteY199" fmla="*/ 107292 h 1948191"/>
                <a:gd name="connsiteX200" fmla="*/ 1091956 w 1387532"/>
                <a:gd name="connsiteY200" fmla="*/ 58930 h 1948191"/>
                <a:gd name="connsiteX201" fmla="*/ 1088890 w 1387532"/>
                <a:gd name="connsiteY201" fmla="*/ 57760 h 1948191"/>
                <a:gd name="connsiteX202" fmla="*/ 1080420 w 1387532"/>
                <a:gd name="connsiteY202" fmla="*/ 56832 h 1948191"/>
                <a:gd name="connsiteX203" fmla="*/ 1075015 w 1387532"/>
                <a:gd name="connsiteY203" fmla="*/ 60100 h 1948191"/>
                <a:gd name="connsiteX204" fmla="*/ 1070094 w 1387532"/>
                <a:gd name="connsiteY204" fmla="*/ 64335 h 1948191"/>
                <a:gd name="connsiteX205" fmla="*/ 1065173 w 1387532"/>
                <a:gd name="connsiteY205" fmla="*/ 68086 h 1948191"/>
                <a:gd name="connsiteX206" fmla="*/ 1065173 w 1387532"/>
                <a:gd name="connsiteY206" fmla="*/ 62681 h 1948191"/>
                <a:gd name="connsiteX207" fmla="*/ 1057429 w 1387532"/>
                <a:gd name="connsiteY207" fmla="*/ 60785 h 1948191"/>
                <a:gd name="connsiteX208" fmla="*/ 1052508 w 1387532"/>
                <a:gd name="connsiteY208" fmla="*/ 61471 h 1948191"/>
                <a:gd name="connsiteX209" fmla="*/ 1042868 w 1387532"/>
                <a:gd name="connsiteY209" fmla="*/ 59373 h 1948191"/>
                <a:gd name="connsiteX210" fmla="*/ 1040528 w 1387532"/>
                <a:gd name="connsiteY210" fmla="*/ 55622 h 1948191"/>
                <a:gd name="connsiteX211" fmla="*/ 1034881 w 1387532"/>
                <a:gd name="connsiteY211" fmla="*/ 55380 h 1948191"/>
                <a:gd name="connsiteX212" fmla="*/ 1032784 w 1387532"/>
                <a:gd name="connsiteY212" fmla="*/ 60059 h 1948191"/>
                <a:gd name="connsiteX213" fmla="*/ 1036051 w 1387532"/>
                <a:gd name="connsiteY213" fmla="*/ 68973 h 1948191"/>
                <a:gd name="connsiteX214" fmla="*/ 1032300 w 1387532"/>
                <a:gd name="connsiteY214" fmla="*/ 78129 h 1948191"/>
                <a:gd name="connsiteX215" fmla="*/ 1026895 w 1387532"/>
                <a:gd name="connsiteY215" fmla="*/ 73894 h 1948191"/>
                <a:gd name="connsiteX216" fmla="*/ 1019836 w 1387532"/>
                <a:gd name="connsiteY216" fmla="*/ 74136 h 1948191"/>
                <a:gd name="connsiteX217" fmla="*/ 1019150 w 1387532"/>
                <a:gd name="connsiteY217" fmla="*/ 84220 h 1948191"/>
                <a:gd name="connsiteX218" fmla="*/ 1035123 w 1387532"/>
                <a:gd name="connsiteY218" fmla="*/ 89141 h 1948191"/>
                <a:gd name="connsiteX219" fmla="*/ 1044965 w 1387532"/>
                <a:gd name="connsiteY219" fmla="*/ 96200 h 1948191"/>
                <a:gd name="connsiteX220" fmla="*/ 1045449 w 1387532"/>
                <a:gd name="connsiteY220" fmla="*/ 101846 h 1948191"/>
                <a:gd name="connsiteX221" fmla="*/ 1041214 w 1387532"/>
                <a:gd name="connsiteY221" fmla="*/ 103016 h 1948191"/>
                <a:gd name="connsiteX222" fmla="*/ 1033470 w 1387532"/>
                <a:gd name="connsiteY222" fmla="*/ 99951 h 1948191"/>
                <a:gd name="connsiteX223" fmla="*/ 1025725 w 1387532"/>
                <a:gd name="connsiteY223" fmla="*/ 99467 h 1948191"/>
                <a:gd name="connsiteX224" fmla="*/ 1022660 w 1387532"/>
                <a:gd name="connsiteY224" fmla="*/ 117779 h 1948191"/>
                <a:gd name="connsiteX225" fmla="*/ 1031574 w 1387532"/>
                <a:gd name="connsiteY225" fmla="*/ 125039 h 1948191"/>
                <a:gd name="connsiteX226" fmla="*/ 1010438 w 1387532"/>
                <a:gd name="connsiteY226" fmla="*/ 126693 h 1948191"/>
                <a:gd name="connsiteX227" fmla="*/ 998459 w 1387532"/>
                <a:gd name="connsiteY227" fmla="*/ 149926 h 1948191"/>
                <a:gd name="connsiteX228" fmla="*/ 1000354 w 1387532"/>
                <a:gd name="connsiteY228" fmla="*/ 159082 h 1948191"/>
                <a:gd name="connsiteX229" fmla="*/ 994707 w 1387532"/>
                <a:gd name="connsiteY229" fmla="*/ 170336 h 1948191"/>
                <a:gd name="connsiteX230" fmla="*/ 995877 w 1387532"/>
                <a:gd name="connsiteY230" fmla="*/ 174813 h 1948191"/>
                <a:gd name="connsiteX231" fmla="*/ 999386 w 1387532"/>
                <a:gd name="connsiteY231" fmla="*/ 184211 h 1948191"/>
                <a:gd name="connsiteX232" fmla="*/ 992812 w 1387532"/>
                <a:gd name="connsiteY232" fmla="*/ 188446 h 1948191"/>
                <a:gd name="connsiteX233" fmla="*/ 992570 w 1387532"/>
                <a:gd name="connsiteY233" fmla="*/ 191713 h 1948191"/>
                <a:gd name="connsiteX234" fmla="*/ 1006647 w 1387532"/>
                <a:gd name="connsiteY234" fmla="*/ 194981 h 1948191"/>
                <a:gd name="connsiteX235" fmla="*/ 1008058 w 1387532"/>
                <a:gd name="connsiteY235" fmla="*/ 199901 h 1948191"/>
                <a:gd name="connsiteX236" fmla="*/ 1001726 w 1387532"/>
                <a:gd name="connsiteY236" fmla="*/ 205064 h 1948191"/>
                <a:gd name="connsiteX237" fmla="*/ 989988 w 1387532"/>
                <a:gd name="connsiteY237" fmla="*/ 198732 h 1948191"/>
                <a:gd name="connsiteX238" fmla="*/ 978936 w 1387532"/>
                <a:gd name="connsiteY238" fmla="*/ 186994 h 1948191"/>
                <a:gd name="connsiteX239" fmla="*/ 976355 w 1387532"/>
                <a:gd name="connsiteY239" fmla="*/ 178322 h 1948191"/>
                <a:gd name="connsiteX240" fmla="*/ 965303 w 1387532"/>
                <a:gd name="connsiteY240" fmla="*/ 175983 h 1948191"/>
                <a:gd name="connsiteX241" fmla="*/ 949572 w 1387532"/>
                <a:gd name="connsiteY241" fmla="*/ 175983 h 1948191"/>
                <a:gd name="connsiteX242" fmla="*/ 948644 w 1387532"/>
                <a:gd name="connsiteY242" fmla="*/ 183041 h 1948191"/>
                <a:gd name="connsiteX243" fmla="*/ 952880 w 1387532"/>
                <a:gd name="connsiteY243" fmla="*/ 189858 h 1948191"/>
                <a:gd name="connsiteX244" fmla="*/ 945821 w 1387532"/>
                <a:gd name="connsiteY244" fmla="*/ 187034 h 1948191"/>
                <a:gd name="connsiteX245" fmla="*/ 943482 w 1387532"/>
                <a:gd name="connsiteY245" fmla="*/ 176951 h 1948191"/>
                <a:gd name="connsiteX246" fmla="*/ 938561 w 1387532"/>
                <a:gd name="connsiteY246" fmla="*/ 172958 h 1948191"/>
                <a:gd name="connsiteX247" fmla="*/ 931502 w 1387532"/>
                <a:gd name="connsiteY247" fmla="*/ 173885 h 1948191"/>
                <a:gd name="connsiteX248" fmla="*/ 925613 w 1387532"/>
                <a:gd name="connsiteY248" fmla="*/ 173200 h 1948191"/>
                <a:gd name="connsiteX249" fmla="*/ 923959 w 1387532"/>
                <a:gd name="connsiteY249" fmla="*/ 178362 h 1948191"/>
                <a:gd name="connsiteX250" fmla="*/ 925129 w 1387532"/>
                <a:gd name="connsiteY250" fmla="*/ 190584 h 1948191"/>
                <a:gd name="connsiteX251" fmla="*/ 919482 w 1387532"/>
                <a:gd name="connsiteY251" fmla="*/ 184009 h 1948191"/>
                <a:gd name="connsiteX252" fmla="*/ 912666 w 1387532"/>
                <a:gd name="connsiteY252" fmla="*/ 179088 h 1948191"/>
                <a:gd name="connsiteX253" fmla="*/ 909600 w 1387532"/>
                <a:gd name="connsiteY253" fmla="*/ 178846 h 1948191"/>
                <a:gd name="connsiteX254" fmla="*/ 905365 w 1387532"/>
                <a:gd name="connsiteY254" fmla="*/ 185421 h 1948191"/>
                <a:gd name="connsiteX255" fmla="*/ 903469 w 1387532"/>
                <a:gd name="connsiteY255" fmla="*/ 184493 h 1948191"/>
                <a:gd name="connsiteX256" fmla="*/ 896894 w 1387532"/>
                <a:gd name="connsiteY256" fmla="*/ 184009 h 1948191"/>
                <a:gd name="connsiteX257" fmla="*/ 894999 w 1387532"/>
                <a:gd name="connsiteY257" fmla="*/ 189656 h 1948191"/>
                <a:gd name="connsiteX258" fmla="*/ 898266 w 1387532"/>
                <a:gd name="connsiteY258" fmla="*/ 192923 h 1948191"/>
                <a:gd name="connsiteX259" fmla="*/ 905526 w 1387532"/>
                <a:gd name="connsiteY259" fmla="*/ 196675 h 1948191"/>
                <a:gd name="connsiteX260" fmla="*/ 910447 w 1387532"/>
                <a:gd name="connsiteY260" fmla="*/ 201353 h 1948191"/>
                <a:gd name="connsiteX261" fmla="*/ 919603 w 1387532"/>
                <a:gd name="connsiteY261" fmla="*/ 203451 h 1948191"/>
                <a:gd name="connsiteX262" fmla="*/ 924766 w 1387532"/>
                <a:gd name="connsiteY262" fmla="*/ 201555 h 1948191"/>
                <a:gd name="connsiteX263" fmla="*/ 933236 w 1387532"/>
                <a:gd name="connsiteY263" fmla="*/ 199659 h 1948191"/>
                <a:gd name="connsiteX264" fmla="*/ 935818 w 1387532"/>
                <a:gd name="connsiteY264" fmla="*/ 203411 h 1948191"/>
                <a:gd name="connsiteX265" fmla="*/ 934648 w 1387532"/>
                <a:gd name="connsiteY265" fmla="*/ 207888 h 1948191"/>
                <a:gd name="connsiteX266" fmla="*/ 936988 w 1387532"/>
                <a:gd name="connsiteY266" fmla="*/ 211881 h 1948191"/>
                <a:gd name="connsiteX267" fmla="*/ 937915 w 1387532"/>
                <a:gd name="connsiteY267" fmla="*/ 219625 h 1948191"/>
                <a:gd name="connsiteX268" fmla="*/ 936746 w 1387532"/>
                <a:gd name="connsiteY268" fmla="*/ 223861 h 1948191"/>
                <a:gd name="connsiteX269" fmla="*/ 937915 w 1387532"/>
                <a:gd name="connsiteY269" fmla="*/ 233702 h 1948191"/>
                <a:gd name="connsiteX270" fmla="*/ 946587 w 1387532"/>
                <a:gd name="connsiteY270" fmla="*/ 247537 h 1948191"/>
                <a:gd name="connsiteX271" fmla="*/ 935778 w 1387532"/>
                <a:gd name="connsiteY271" fmla="*/ 238139 h 1948191"/>
                <a:gd name="connsiteX272" fmla="*/ 922628 w 1387532"/>
                <a:gd name="connsiteY272" fmla="*/ 228741 h 1948191"/>
                <a:gd name="connsiteX273" fmla="*/ 920531 w 1387532"/>
                <a:gd name="connsiteY273" fmla="*/ 222408 h 1948191"/>
                <a:gd name="connsiteX274" fmla="*/ 910891 w 1387532"/>
                <a:gd name="connsiteY274" fmla="*/ 215592 h 1948191"/>
                <a:gd name="connsiteX275" fmla="*/ 900807 w 1387532"/>
                <a:gd name="connsiteY275" fmla="*/ 215350 h 1948191"/>
                <a:gd name="connsiteX276" fmla="*/ 903388 w 1387532"/>
                <a:gd name="connsiteY276" fmla="*/ 229911 h 1948191"/>
                <a:gd name="connsiteX277" fmla="*/ 903388 w 1387532"/>
                <a:gd name="connsiteY277" fmla="*/ 238583 h 1948191"/>
                <a:gd name="connsiteX278" fmla="*/ 893063 w 1387532"/>
                <a:gd name="connsiteY278" fmla="*/ 246811 h 1948191"/>
                <a:gd name="connsiteX279" fmla="*/ 889554 w 1387532"/>
                <a:gd name="connsiteY279" fmla="*/ 239067 h 1948191"/>
                <a:gd name="connsiteX280" fmla="*/ 885318 w 1387532"/>
                <a:gd name="connsiteY280" fmla="*/ 240237 h 1948191"/>
                <a:gd name="connsiteX281" fmla="*/ 882979 w 1387532"/>
                <a:gd name="connsiteY281" fmla="*/ 251289 h 1948191"/>
                <a:gd name="connsiteX282" fmla="*/ 874750 w 1387532"/>
                <a:gd name="connsiteY282" fmla="*/ 257863 h 1948191"/>
                <a:gd name="connsiteX283" fmla="*/ 874508 w 1387532"/>
                <a:gd name="connsiteY283" fmla="*/ 273594 h 1948191"/>
                <a:gd name="connsiteX284" fmla="*/ 885762 w 1387532"/>
                <a:gd name="connsiteY284" fmla="*/ 289325 h 1948191"/>
                <a:gd name="connsiteX285" fmla="*/ 872855 w 1387532"/>
                <a:gd name="connsiteY285" fmla="*/ 286057 h 1948191"/>
                <a:gd name="connsiteX286" fmla="*/ 868378 w 1387532"/>
                <a:gd name="connsiteY286" fmla="*/ 306467 h 1948191"/>
                <a:gd name="connsiteX287" fmla="*/ 853574 w 1387532"/>
                <a:gd name="connsiteY287" fmla="*/ 324295 h 1948191"/>
                <a:gd name="connsiteX288" fmla="*/ 863214 w 1387532"/>
                <a:gd name="connsiteY288" fmla="*/ 304571 h 1948191"/>
                <a:gd name="connsiteX289" fmla="*/ 866038 w 1387532"/>
                <a:gd name="connsiteY289" fmla="*/ 282024 h 1948191"/>
                <a:gd name="connsiteX290" fmla="*/ 862287 w 1387532"/>
                <a:gd name="connsiteY290" fmla="*/ 244916 h 1948191"/>
                <a:gd name="connsiteX291" fmla="*/ 857809 w 1387532"/>
                <a:gd name="connsiteY291" fmla="*/ 236243 h 1948191"/>
                <a:gd name="connsiteX292" fmla="*/ 853816 w 1387532"/>
                <a:gd name="connsiteY292" fmla="*/ 235558 h 1948191"/>
                <a:gd name="connsiteX293" fmla="*/ 848412 w 1387532"/>
                <a:gd name="connsiteY293" fmla="*/ 248465 h 1948191"/>
                <a:gd name="connsiteX294" fmla="*/ 839941 w 1387532"/>
                <a:gd name="connsiteY294" fmla="*/ 269843 h 1948191"/>
                <a:gd name="connsiteX295" fmla="*/ 843208 w 1387532"/>
                <a:gd name="connsiteY295" fmla="*/ 276901 h 1948191"/>
                <a:gd name="connsiteX296" fmla="*/ 850025 w 1387532"/>
                <a:gd name="connsiteY296" fmla="*/ 285573 h 1948191"/>
                <a:gd name="connsiteX297" fmla="*/ 838529 w 1387532"/>
                <a:gd name="connsiteY297" fmla="*/ 285815 h 1948191"/>
                <a:gd name="connsiteX298" fmla="*/ 836633 w 1387532"/>
                <a:gd name="connsiteY298" fmla="*/ 301788 h 1948191"/>
                <a:gd name="connsiteX299" fmla="*/ 833124 w 1387532"/>
                <a:gd name="connsiteY299" fmla="*/ 302958 h 1948191"/>
                <a:gd name="connsiteX300" fmla="*/ 830543 w 1387532"/>
                <a:gd name="connsiteY300" fmla="*/ 258831 h 1948191"/>
                <a:gd name="connsiteX301" fmla="*/ 824896 w 1387532"/>
                <a:gd name="connsiteY301" fmla="*/ 257903 h 1948191"/>
                <a:gd name="connsiteX302" fmla="*/ 818079 w 1387532"/>
                <a:gd name="connsiteY302" fmla="*/ 262824 h 1948191"/>
                <a:gd name="connsiteX303" fmla="*/ 809407 w 1387532"/>
                <a:gd name="connsiteY303" fmla="*/ 265406 h 1948191"/>
                <a:gd name="connsiteX304" fmla="*/ 795572 w 1387532"/>
                <a:gd name="connsiteY304" fmla="*/ 292874 h 1948191"/>
                <a:gd name="connsiteX305" fmla="*/ 802631 w 1387532"/>
                <a:gd name="connsiteY305" fmla="*/ 295214 h 1948191"/>
                <a:gd name="connsiteX306" fmla="*/ 806866 w 1387532"/>
                <a:gd name="connsiteY306" fmla="*/ 300377 h 1948191"/>
                <a:gd name="connsiteX307" fmla="*/ 803115 w 1387532"/>
                <a:gd name="connsiteY307" fmla="*/ 305297 h 1948191"/>
                <a:gd name="connsiteX308" fmla="*/ 805696 w 1387532"/>
                <a:gd name="connsiteY308" fmla="*/ 312800 h 1948191"/>
                <a:gd name="connsiteX309" fmla="*/ 812513 w 1387532"/>
                <a:gd name="connsiteY309" fmla="*/ 318648 h 1948191"/>
                <a:gd name="connsiteX310" fmla="*/ 823565 w 1387532"/>
                <a:gd name="connsiteY310" fmla="*/ 320060 h 1948191"/>
                <a:gd name="connsiteX311" fmla="*/ 828486 w 1387532"/>
                <a:gd name="connsiteY311" fmla="*/ 331556 h 1948191"/>
                <a:gd name="connsiteX312" fmla="*/ 831995 w 1387532"/>
                <a:gd name="connsiteY312" fmla="*/ 340470 h 1948191"/>
                <a:gd name="connsiteX313" fmla="*/ 823081 w 1387532"/>
                <a:gd name="connsiteY313" fmla="*/ 341155 h 1948191"/>
                <a:gd name="connsiteX314" fmla="*/ 820499 w 1387532"/>
                <a:gd name="connsiteY314" fmla="*/ 336477 h 1948191"/>
                <a:gd name="connsiteX315" fmla="*/ 823323 w 1387532"/>
                <a:gd name="connsiteY315" fmla="*/ 333209 h 1948191"/>
                <a:gd name="connsiteX316" fmla="*/ 820741 w 1387532"/>
                <a:gd name="connsiteY316" fmla="*/ 326635 h 1948191"/>
                <a:gd name="connsiteX317" fmla="*/ 806906 w 1387532"/>
                <a:gd name="connsiteY317" fmla="*/ 325223 h 1948191"/>
                <a:gd name="connsiteX318" fmla="*/ 797065 w 1387532"/>
                <a:gd name="connsiteY318" fmla="*/ 305741 h 1948191"/>
                <a:gd name="connsiteX319" fmla="*/ 788836 w 1387532"/>
                <a:gd name="connsiteY319" fmla="*/ 302232 h 1948191"/>
                <a:gd name="connsiteX320" fmla="*/ 779680 w 1387532"/>
                <a:gd name="connsiteY320" fmla="*/ 304813 h 1948191"/>
                <a:gd name="connsiteX321" fmla="*/ 775929 w 1387532"/>
                <a:gd name="connsiteY321" fmla="*/ 307637 h 1948191"/>
                <a:gd name="connsiteX322" fmla="*/ 779922 w 1387532"/>
                <a:gd name="connsiteY322" fmla="*/ 313526 h 1948191"/>
                <a:gd name="connsiteX323" fmla="*/ 788594 w 1387532"/>
                <a:gd name="connsiteY323" fmla="*/ 323368 h 1948191"/>
                <a:gd name="connsiteX324" fmla="*/ 803397 w 1387532"/>
                <a:gd name="connsiteY324" fmla="*/ 327361 h 1948191"/>
                <a:gd name="connsiteX325" fmla="*/ 805293 w 1387532"/>
                <a:gd name="connsiteY325" fmla="*/ 332766 h 1948191"/>
                <a:gd name="connsiteX326" fmla="*/ 799888 w 1387532"/>
                <a:gd name="connsiteY326" fmla="*/ 332524 h 1948191"/>
                <a:gd name="connsiteX327" fmla="*/ 792829 w 1387532"/>
                <a:gd name="connsiteY327" fmla="*/ 331112 h 1948191"/>
                <a:gd name="connsiteX328" fmla="*/ 790490 w 1387532"/>
                <a:gd name="connsiteY328" fmla="*/ 335347 h 1948191"/>
                <a:gd name="connsiteX329" fmla="*/ 783916 w 1387532"/>
                <a:gd name="connsiteY329" fmla="*/ 337243 h 1948191"/>
                <a:gd name="connsiteX330" fmla="*/ 779922 w 1387532"/>
                <a:gd name="connsiteY330" fmla="*/ 340994 h 1948191"/>
                <a:gd name="connsiteX331" fmla="*/ 776655 w 1387532"/>
                <a:gd name="connsiteY331" fmla="*/ 328087 h 1948191"/>
                <a:gd name="connsiteX332" fmla="*/ 771976 w 1387532"/>
                <a:gd name="connsiteY332" fmla="*/ 320584 h 1948191"/>
                <a:gd name="connsiteX333" fmla="*/ 766571 w 1387532"/>
                <a:gd name="connsiteY333" fmla="*/ 314938 h 1948191"/>
                <a:gd name="connsiteX334" fmla="*/ 764474 w 1387532"/>
                <a:gd name="connsiteY334" fmla="*/ 316349 h 1948191"/>
                <a:gd name="connsiteX335" fmla="*/ 763788 w 1387532"/>
                <a:gd name="connsiteY335" fmla="*/ 325747 h 1948191"/>
                <a:gd name="connsiteX336" fmla="*/ 758625 w 1387532"/>
                <a:gd name="connsiteY336" fmla="*/ 344745 h 1948191"/>
                <a:gd name="connsiteX337" fmla="*/ 761691 w 1387532"/>
                <a:gd name="connsiteY337" fmla="*/ 349222 h 1948191"/>
                <a:gd name="connsiteX338" fmla="*/ 761005 w 1387532"/>
                <a:gd name="connsiteY338" fmla="*/ 359064 h 1948191"/>
                <a:gd name="connsiteX339" fmla="*/ 741281 w 1387532"/>
                <a:gd name="connsiteY339" fmla="*/ 367051 h 1948191"/>
                <a:gd name="connsiteX340" fmla="*/ 736118 w 1387532"/>
                <a:gd name="connsiteY340" fmla="*/ 371730 h 1948191"/>
                <a:gd name="connsiteX341" fmla="*/ 737530 w 1387532"/>
                <a:gd name="connsiteY341" fmla="*/ 384153 h 1948191"/>
                <a:gd name="connsiteX342" fmla="*/ 736360 w 1387532"/>
                <a:gd name="connsiteY342" fmla="*/ 391897 h 1948191"/>
                <a:gd name="connsiteX343" fmla="*/ 744831 w 1387532"/>
                <a:gd name="connsiteY343" fmla="*/ 394479 h 1948191"/>
                <a:gd name="connsiteX344" fmla="*/ 745073 w 1387532"/>
                <a:gd name="connsiteY344" fmla="*/ 399642 h 1948191"/>
                <a:gd name="connsiteX345" fmla="*/ 740837 w 1387532"/>
                <a:gd name="connsiteY345" fmla="*/ 402465 h 1948191"/>
                <a:gd name="connsiteX346" fmla="*/ 742733 w 1387532"/>
                <a:gd name="connsiteY346" fmla="*/ 411621 h 1948191"/>
                <a:gd name="connsiteX347" fmla="*/ 732407 w 1387532"/>
                <a:gd name="connsiteY347" fmla="*/ 412307 h 1948191"/>
                <a:gd name="connsiteX348" fmla="*/ 732407 w 1387532"/>
                <a:gd name="connsiteY348" fmla="*/ 417954 h 1948191"/>
                <a:gd name="connsiteX349" fmla="*/ 735674 w 1387532"/>
                <a:gd name="connsiteY349" fmla="*/ 426182 h 1948191"/>
                <a:gd name="connsiteX350" fmla="*/ 723009 w 1387532"/>
                <a:gd name="connsiteY350" fmla="*/ 426666 h 1948191"/>
                <a:gd name="connsiteX351" fmla="*/ 719944 w 1387532"/>
                <a:gd name="connsiteY351" fmla="*/ 431587 h 1948191"/>
                <a:gd name="connsiteX352" fmla="*/ 711473 w 1387532"/>
                <a:gd name="connsiteY352" fmla="*/ 429006 h 1948191"/>
                <a:gd name="connsiteX353" fmla="*/ 703971 w 1387532"/>
                <a:gd name="connsiteY353" fmla="*/ 432071 h 1948191"/>
                <a:gd name="connsiteX354" fmla="*/ 695057 w 1387532"/>
                <a:gd name="connsiteY354" fmla="*/ 440299 h 1948191"/>
                <a:gd name="connsiteX355" fmla="*/ 694573 w 1387532"/>
                <a:gd name="connsiteY355" fmla="*/ 452521 h 1948191"/>
                <a:gd name="connsiteX356" fmla="*/ 692475 w 1387532"/>
                <a:gd name="connsiteY356" fmla="*/ 456998 h 1948191"/>
                <a:gd name="connsiteX357" fmla="*/ 694129 w 1387532"/>
                <a:gd name="connsiteY357" fmla="*/ 463815 h 1948191"/>
                <a:gd name="connsiteX358" fmla="*/ 708932 w 1387532"/>
                <a:gd name="connsiteY358" fmla="*/ 462403 h 1948191"/>
                <a:gd name="connsiteX359" fmla="*/ 715749 w 1387532"/>
                <a:gd name="connsiteY359" fmla="*/ 455344 h 1948191"/>
                <a:gd name="connsiteX360" fmla="*/ 720670 w 1387532"/>
                <a:gd name="connsiteY360" fmla="*/ 455344 h 1948191"/>
                <a:gd name="connsiteX361" fmla="*/ 725147 w 1387532"/>
                <a:gd name="connsiteY361" fmla="*/ 460023 h 1948191"/>
                <a:gd name="connsiteX362" fmla="*/ 731036 w 1387532"/>
                <a:gd name="connsiteY362" fmla="*/ 460023 h 1948191"/>
                <a:gd name="connsiteX363" fmla="*/ 741362 w 1387532"/>
                <a:gd name="connsiteY363" fmla="*/ 450867 h 1948191"/>
                <a:gd name="connsiteX364" fmla="*/ 744629 w 1387532"/>
                <a:gd name="connsiteY364" fmla="*/ 451109 h 1948191"/>
                <a:gd name="connsiteX365" fmla="*/ 746968 w 1387532"/>
                <a:gd name="connsiteY365" fmla="*/ 458854 h 1948191"/>
                <a:gd name="connsiteX366" fmla="*/ 758464 w 1387532"/>
                <a:gd name="connsiteY366" fmla="*/ 464501 h 1948191"/>
                <a:gd name="connsiteX367" fmla="*/ 752131 w 1387532"/>
                <a:gd name="connsiteY367" fmla="*/ 463815 h 1948191"/>
                <a:gd name="connsiteX368" fmla="*/ 744387 w 1387532"/>
                <a:gd name="connsiteY368" fmla="*/ 465711 h 1948191"/>
                <a:gd name="connsiteX369" fmla="*/ 745799 w 1387532"/>
                <a:gd name="connsiteY369" fmla="*/ 470188 h 1948191"/>
                <a:gd name="connsiteX370" fmla="*/ 735957 w 1387532"/>
                <a:gd name="connsiteY370" fmla="*/ 468776 h 1948191"/>
                <a:gd name="connsiteX371" fmla="*/ 730068 w 1387532"/>
                <a:gd name="connsiteY371" fmla="*/ 472527 h 1948191"/>
                <a:gd name="connsiteX372" fmla="*/ 732891 w 1387532"/>
                <a:gd name="connsiteY372" fmla="*/ 480272 h 1948191"/>
                <a:gd name="connsiteX373" fmla="*/ 739708 w 1387532"/>
                <a:gd name="connsiteY373" fmla="*/ 485435 h 1948191"/>
                <a:gd name="connsiteX374" fmla="*/ 738780 w 1387532"/>
                <a:gd name="connsiteY374" fmla="*/ 491767 h 1948191"/>
                <a:gd name="connsiteX375" fmla="*/ 737368 w 1387532"/>
                <a:gd name="connsiteY375" fmla="*/ 486604 h 1948191"/>
                <a:gd name="connsiteX376" fmla="*/ 728213 w 1387532"/>
                <a:gd name="connsiteY376" fmla="*/ 478376 h 1948191"/>
                <a:gd name="connsiteX377" fmla="*/ 721880 w 1387532"/>
                <a:gd name="connsiteY377" fmla="*/ 476722 h 1948191"/>
                <a:gd name="connsiteX378" fmla="*/ 711796 w 1387532"/>
                <a:gd name="connsiteY378" fmla="*/ 476480 h 1948191"/>
                <a:gd name="connsiteX379" fmla="*/ 707803 w 1387532"/>
                <a:gd name="connsiteY379" fmla="*/ 472487 h 1948191"/>
                <a:gd name="connsiteX380" fmla="*/ 700542 w 1387532"/>
                <a:gd name="connsiteY380" fmla="*/ 472487 h 1948191"/>
                <a:gd name="connsiteX381" fmla="*/ 686707 w 1387532"/>
                <a:gd name="connsiteY381" fmla="*/ 480715 h 1948191"/>
                <a:gd name="connsiteX382" fmla="*/ 687191 w 1387532"/>
                <a:gd name="connsiteY382" fmla="*/ 484951 h 1948191"/>
                <a:gd name="connsiteX383" fmla="*/ 696348 w 1387532"/>
                <a:gd name="connsiteY383" fmla="*/ 487532 h 1948191"/>
                <a:gd name="connsiteX384" fmla="*/ 712078 w 1387532"/>
                <a:gd name="connsiteY384" fmla="*/ 505844 h 1948191"/>
                <a:gd name="connsiteX385" fmla="*/ 708811 w 1387532"/>
                <a:gd name="connsiteY385" fmla="*/ 509353 h 1948191"/>
                <a:gd name="connsiteX386" fmla="*/ 700139 w 1387532"/>
                <a:gd name="connsiteY386" fmla="*/ 505118 h 1948191"/>
                <a:gd name="connsiteX387" fmla="*/ 692395 w 1387532"/>
                <a:gd name="connsiteY387" fmla="*/ 510039 h 1948191"/>
                <a:gd name="connsiteX388" fmla="*/ 699655 w 1387532"/>
                <a:gd name="connsiteY388" fmla="*/ 513790 h 1948191"/>
                <a:gd name="connsiteX389" fmla="*/ 702237 w 1387532"/>
                <a:gd name="connsiteY389" fmla="*/ 520365 h 1948191"/>
                <a:gd name="connsiteX390" fmla="*/ 697558 w 1387532"/>
                <a:gd name="connsiteY390" fmla="*/ 519679 h 1948191"/>
                <a:gd name="connsiteX391" fmla="*/ 694976 w 1387532"/>
                <a:gd name="connsiteY391" fmla="*/ 521777 h 1948191"/>
                <a:gd name="connsiteX392" fmla="*/ 696872 w 1387532"/>
                <a:gd name="connsiteY392" fmla="*/ 533272 h 1948191"/>
                <a:gd name="connsiteX393" fmla="*/ 691951 w 1387532"/>
                <a:gd name="connsiteY393" fmla="*/ 538677 h 1948191"/>
                <a:gd name="connsiteX394" fmla="*/ 690055 w 1387532"/>
                <a:gd name="connsiteY394" fmla="*/ 541944 h 1948191"/>
                <a:gd name="connsiteX395" fmla="*/ 694290 w 1387532"/>
                <a:gd name="connsiteY395" fmla="*/ 552270 h 1948191"/>
                <a:gd name="connsiteX396" fmla="*/ 684207 w 1387532"/>
                <a:gd name="connsiteY396" fmla="*/ 540048 h 1948191"/>
                <a:gd name="connsiteX397" fmla="*/ 680698 w 1387532"/>
                <a:gd name="connsiteY397" fmla="*/ 530892 h 1948191"/>
                <a:gd name="connsiteX398" fmla="*/ 671783 w 1387532"/>
                <a:gd name="connsiteY398" fmla="*/ 534402 h 1948191"/>
                <a:gd name="connsiteX399" fmla="*/ 664281 w 1387532"/>
                <a:gd name="connsiteY399" fmla="*/ 541218 h 1948191"/>
                <a:gd name="connsiteX400" fmla="*/ 661942 w 1387532"/>
                <a:gd name="connsiteY400" fmla="*/ 539806 h 1948191"/>
                <a:gd name="connsiteX401" fmla="*/ 652786 w 1387532"/>
                <a:gd name="connsiteY401" fmla="*/ 545897 h 1948191"/>
                <a:gd name="connsiteX402" fmla="*/ 644113 w 1387532"/>
                <a:gd name="connsiteY402" fmla="*/ 554126 h 1948191"/>
                <a:gd name="connsiteX403" fmla="*/ 646695 w 1387532"/>
                <a:gd name="connsiteY403" fmla="*/ 561870 h 1948191"/>
                <a:gd name="connsiteX404" fmla="*/ 656335 w 1387532"/>
                <a:gd name="connsiteY404" fmla="*/ 568202 h 1948191"/>
                <a:gd name="connsiteX405" fmla="*/ 656093 w 1387532"/>
                <a:gd name="connsiteY405" fmla="*/ 574535 h 1948191"/>
                <a:gd name="connsiteX406" fmla="*/ 644597 w 1387532"/>
                <a:gd name="connsiteY406" fmla="*/ 575705 h 1948191"/>
                <a:gd name="connsiteX407" fmla="*/ 637095 w 1387532"/>
                <a:gd name="connsiteY407" fmla="*/ 584861 h 1948191"/>
                <a:gd name="connsiteX408" fmla="*/ 638749 w 1387532"/>
                <a:gd name="connsiteY408" fmla="*/ 588128 h 1948191"/>
                <a:gd name="connsiteX409" fmla="*/ 644396 w 1387532"/>
                <a:gd name="connsiteY409" fmla="*/ 591879 h 1948191"/>
                <a:gd name="connsiteX410" fmla="*/ 638305 w 1387532"/>
                <a:gd name="connsiteY410" fmla="*/ 595146 h 1948191"/>
                <a:gd name="connsiteX411" fmla="*/ 639717 w 1387532"/>
                <a:gd name="connsiteY411" fmla="*/ 600067 h 1948191"/>
                <a:gd name="connsiteX412" fmla="*/ 654278 w 1387532"/>
                <a:gd name="connsiteY412" fmla="*/ 600309 h 1948191"/>
                <a:gd name="connsiteX413" fmla="*/ 664362 w 1387532"/>
                <a:gd name="connsiteY413" fmla="*/ 595630 h 1948191"/>
                <a:gd name="connsiteX414" fmla="*/ 658957 w 1387532"/>
                <a:gd name="connsiteY414" fmla="*/ 600309 h 1948191"/>
                <a:gd name="connsiteX415" fmla="*/ 655206 w 1387532"/>
                <a:gd name="connsiteY415" fmla="*/ 607570 h 1948191"/>
                <a:gd name="connsiteX416" fmla="*/ 659441 w 1387532"/>
                <a:gd name="connsiteY416" fmla="*/ 627294 h 1948191"/>
                <a:gd name="connsiteX417" fmla="*/ 649115 w 1387532"/>
                <a:gd name="connsiteY417" fmla="*/ 606158 h 1948191"/>
                <a:gd name="connsiteX418" fmla="*/ 636894 w 1387532"/>
                <a:gd name="connsiteY418" fmla="*/ 608054 h 1948191"/>
                <a:gd name="connsiteX419" fmla="*/ 628665 w 1387532"/>
                <a:gd name="connsiteY419" fmla="*/ 608054 h 1948191"/>
                <a:gd name="connsiteX420" fmla="*/ 626769 w 1387532"/>
                <a:gd name="connsiteY420" fmla="*/ 614144 h 1948191"/>
                <a:gd name="connsiteX421" fmla="*/ 618783 w 1387532"/>
                <a:gd name="connsiteY421" fmla="*/ 620719 h 1948191"/>
                <a:gd name="connsiteX422" fmla="*/ 606803 w 1387532"/>
                <a:gd name="connsiteY422" fmla="*/ 619791 h 1948191"/>
                <a:gd name="connsiteX423" fmla="*/ 598575 w 1387532"/>
                <a:gd name="connsiteY423" fmla="*/ 633626 h 1948191"/>
                <a:gd name="connsiteX424" fmla="*/ 595308 w 1387532"/>
                <a:gd name="connsiteY424" fmla="*/ 639515 h 1948191"/>
                <a:gd name="connsiteX425" fmla="*/ 613862 w 1387532"/>
                <a:gd name="connsiteY425" fmla="*/ 640201 h 1948191"/>
                <a:gd name="connsiteX426" fmla="*/ 630278 w 1387532"/>
                <a:gd name="connsiteY426" fmla="*/ 634796 h 1948191"/>
                <a:gd name="connsiteX427" fmla="*/ 631690 w 1387532"/>
                <a:gd name="connsiteY427" fmla="*/ 640685 h 1948191"/>
                <a:gd name="connsiteX428" fmla="*/ 644839 w 1387532"/>
                <a:gd name="connsiteY428" fmla="*/ 640685 h 1948191"/>
                <a:gd name="connsiteX429" fmla="*/ 659643 w 1387532"/>
                <a:gd name="connsiteY429" fmla="*/ 641855 h 1948191"/>
                <a:gd name="connsiteX430" fmla="*/ 660570 w 1387532"/>
                <a:gd name="connsiteY430" fmla="*/ 646776 h 1948191"/>
                <a:gd name="connsiteX431" fmla="*/ 654238 w 1387532"/>
                <a:gd name="connsiteY431" fmla="*/ 650285 h 1948191"/>
                <a:gd name="connsiteX432" fmla="*/ 653310 w 1387532"/>
                <a:gd name="connsiteY432" fmla="*/ 661095 h 1948191"/>
                <a:gd name="connsiteX433" fmla="*/ 650244 w 1387532"/>
                <a:gd name="connsiteY433" fmla="*/ 660611 h 1948191"/>
                <a:gd name="connsiteX434" fmla="*/ 641572 w 1387532"/>
                <a:gd name="connsiteY434" fmla="*/ 648631 h 1948191"/>
                <a:gd name="connsiteX435" fmla="*/ 633828 w 1387532"/>
                <a:gd name="connsiteY435" fmla="*/ 646977 h 1948191"/>
                <a:gd name="connsiteX436" fmla="*/ 628181 w 1387532"/>
                <a:gd name="connsiteY436" fmla="*/ 648873 h 1948191"/>
                <a:gd name="connsiteX437" fmla="*/ 626285 w 1387532"/>
                <a:gd name="connsiteY437" fmla="*/ 656859 h 1948191"/>
                <a:gd name="connsiteX438" fmla="*/ 623946 w 1387532"/>
                <a:gd name="connsiteY438" fmla="*/ 649357 h 1948191"/>
                <a:gd name="connsiteX439" fmla="*/ 612692 w 1387532"/>
                <a:gd name="connsiteY439" fmla="*/ 649599 h 1948191"/>
                <a:gd name="connsiteX440" fmla="*/ 609627 w 1387532"/>
                <a:gd name="connsiteY440" fmla="*/ 655246 h 1948191"/>
                <a:gd name="connsiteX441" fmla="*/ 592000 w 1387532"/>
                <a:gd name="connsiteY441" fmla="*/ 659481 h 1948191"/>
                <a:gd name="connsiteX442" fmla="*/ 589903 w 1387532"/>
                <a:gd name="connsiteY442" fmla="*/ 664886 h 1948191"/>
                <a:gd name="connsiteX443" fmla="*/ 598131 w 1387532"/>
                <a:gd name="connsiteY443" fmla="*/ 668879 h 1948191"/>
                <a:gd name="connsiteX444" fmla="*/ 590629 w 1387532"/>
                <a:gd name="connsiteY444" fmla="*/ 669363 h 1948191"/>
                <a:gd name="connsiteX445" fmla="*/ 587362 w 1387532"/>
                <a:gd name="connsiteY445" fmla="*/ 677592 h 1948191"/>
                <a:gd name="connsiteX446" fmla="*/ 578690 w 1387532"/>
                <a:gd name="connsiteY446" fmla="*/ 681101 h 1948191"/>
                <a:gd name="connsiteX447" fmla="*/ 571429 w 1387532"/>
                <a:gd name="connsiteY447" fmla="*/ 681585 h 1948191"/>
                <a:gd name="connsiteX448" fmla="*/ 562515 w 1387532"/>
                <a:gd name="connsiteY448" fmla="*/ 686506 h 1948191"/>
                <a:gd name="connsiteX449" fmla="*/ 553359 w 1387532"/>
                <a:gd name="connsiteY449" fmla="*/ 690257 h 1948191"/>
                <a:gd name="connsiteX450" fmla="*/ 556183 w 1387532"/>
                <a:gd name="connsiteY450" fmla="*/ 696832 h 1948191"/>
                <a:gd name="connsiteX451" fmla="*/ 557110 w 1387532"/>
                <a:gd name="connsiteY451" fmla="*/ 704092 h 1948191"/>
                <a:gd name="connsiteX452" fmla="*/ 553359 w 1387532"/>
                <a:gd name="connsiteY452" fmla="*/ 711151 h 1948191"/>
                <a:gd name="connsiteX453" fmla="*/ 557836 w 1387532"/>
                <a:gd name="connsiteY453" fmla="*/ 716555 h 1948191"/>
                <a:gd name="connsiteX454" fmla="*/ 560176 w 1387532"/>
                <a:gd name="connsiteY454" fmla="*/ 719823 h 1948191"/>
                <a:gd name="connsiteX455" fmla="*/ 554771 w 1387532"/>
                <a:gd name="connsiteY455" fmla="*/ 721476 h 1948191"/>
                <a:gd name="connsiteX456" fmla="*/ 546300 w 1387532"/>
                <a:gd name="connsiteY456" fmla="*/ 727809 h 1948191"/>
                <a:gd name="connsiteX457" fmla="*/ 546784 w 1387532"/>
                <a:gd name="connsiteY457" fmla="*/ 733900 h 1948191"/>
                <a:gd name="connsiteX458" fmla="*/ 551020 w 1387532"/>
                <a:gd name="connsiteY458" fmla="*/ 737409 h 1948191"/>
                <a:gd name="connsiteX459" fmla="*/ 551504 w 1387532"/>
                <a:gd name="connsiteY459" fmla="*/ 741160 h 1948191"/>
                <a:gd name="connsiteX460" fmla="*/ 550576 w 1387532"/>
                <a:gd name="connsiteY460" fmla="*/ 745637 h 1948191"/>
                <a:gd name="connsiteX461" fmla="*/ 543074 w 1387532"/>
                <a:gd name="connsiteY461" fmla="*/ 745637 h 1948191"/>
                <a:gd name="connsiteX462" fmla="*/ 539807 w 1387532"/>
                <a:gd name="connsiteY462" fmla="*/ 749872 h 1948191"/>
                <a:gd name="connsiteX463" fmla="*/ 537709 w 1387532"/>
                <a:gd name="connsiteY463" fmla="*/ 756447 h 1948191"/>
                <a:gd name="connsiteX464" fmla="*/ 532304 w 1387532"/>
                <a:gd name="connsiteY464" fmla="*/ 757859 h 1948191"/>
                <a:gd name="connsiteX465" fmla="*/ 528069 w 1387532"/>
                <a:gd name="connsiteY465" fmla="*/ 766087 h 1948191"/>
                <a:gd name="connsiteX466" fmla="*/ 523148 w 1387532"/>
                <a:gd name="connsiteY466" fmla="*/ 772662 h 1948191"/>
                <a:gd name="connsiteX467" fmla="*/ 531134 w 1387532"/>
                <a:gd name="connsiteY467" fmla="*/ 776897 h 1948191"/>
                <a:gd name="connsiteX468" fmla="*/ 539121 w 1387532"/>
                <a:gd name="connsiteY468" fmla="*/ 776897 h 1948191"/>
                <a:gd name="connsiteX469" fmla="*/ 543114 w 1387532"/>
                <a:gd name="connsiteY469" fmla="*/ 771492 h 1948191"/>
                <a:gd name="connsiteX470" fmla="*/ 549689 w 1387532"/>
                <a:gd name="connsiteY470" fmla="*/ 776655 h 1948191"/>
                <a:gd name="connsiteX471" fmla="*/ 553440 w 1387532"/>
                <a:gd name="connsiteY471" fmla="*/ 782544 h 1948191"/>
                <a:gd name="connsiteX472" fmla="*/ 560942 w 1387532"/>
                <a:gd name="connsiteY472" fmla="*/ 783714 h 1948191"/>
                <a:gd name="connsiteX473" fmla="*/ 585103 w 1387532"/>
                <a:gd name="connsiteY473" fmla="*/ 773872 h 1948191"/>
                <a:gd name="connsiteX474" fmla="*/ 587684 w 1387532"/>
                <a:gd name="connsiteY474" fmla="*/ 775768 h 1948191"/>
                <a:gd name="connsiteX475" fmla="*/ 573124 w 1387532"/>
                <a:gd name="connsiteY475" fmla="*/ 789845 h 1948191"/>
                <a:gd name="connsiteX476" fmla="*/ 568646 w 1387532"/>
                <a:gd name="connsiteY476" fmla="*/ 792910 h 1948191"/>
                <a:gd name="connsiteX477" fmla="*/ 569816 w 1387532"/>
                <a:gd name="connsiteY477" fmla="*/ 799243 h 1948191"/>
                <a:gd name="connsiteX478" fmla="*/ 555255 w 1387532"/>
                <a:gd name="connsiteY478" fmla="*/ 800654 h 1948191"/>
                <a:gd name="connsiteX479" fmla="*/ 552432 w 1387532"/>
                <a:gd name="connsiteY479" fmla="*/ 792910 h 1948191"/>
                <a:gd name="connsiteX480" fmla="*/ 543275 w 1387532"/>
                <a:gd name="connsiteY480" fmla="*/ 790087 h 1948191"/>
                <a:gd name="connsiteX481" fmla="*/ 532708 w 1387532"/>
                <a:gd name="connsiteY481" fmla="*/ 801582 h 1948191"/>
                <a:gd name="connsiteX482" fmla="*/ 519074 w 1387532"/>
                <a:gd name="connsiteY482" fmla="*/ 802268 h 1948191"/>
                <a:gd name="connsiteX483" fmla="*/ 512016 w 1387532"/>
                <a:gd name="connsiteY483" fmla="*/ 806745 h 1948191"/>
                <a:gd name="connsiteX484" fmla="*/ 510604 w 1387532"/>
                <a:gd name="connsiteY484" fmla="*/ 813804 h 1948191"/>
                <a:gd name="connsiteX485" fmla="*/ 521656 w 1387532"/>
                <a:gd name="connsiteY485" fmla="*/ 815457 h 1948191"/>
                <a:gd name="connsiteX486" fmla="*/ 520728 w 1387532"/>
                <a:gd name="connsiteY486" fmla="*/ 826953 h 1948191"/>
                <a:gd name="connsiteX487" fmla="*/ 531538 w 1387532"/>
                <a:gd name="connsiteY487" fmla="*/ 833528 h 1948191"/>
                <a:gd name="connsiteX488" fmla="*/ 533434 w 1387532"/>
                <a:gd name="connsiteY488" fmla="*/ 839860 h 1948191"/>
                <a:gd name="connsiteX489" fmla="*/ 521454 w 1387532"/>
                <a:gd name="connsiteY489" fmla="*/ 831188 h 1948191"/>
                <a:gd name="connsiteX490" fmla="*/ 514194 w 1387532"/>
                <a:gd name="connsiteY490" fmla="*/ 828607 h 1948191"/>
                <a:gd name="connsiteX491" fmla="*/ 506449 w 1387532"/>
                <a:gd name="connsiteY491" fmla="*/ 834939 h 1948191"/>
                <a:gd name="connsiteX492" fmla="*/ 507135 w 1387532"/>
                <a:gd name="connsiteY492" fmla="*/ 849258 h 1948191"/>
                <a:gd name="connsiteX493" fmla="*/ 505481 w 1387532"/>
                <a:gd name="connsiteY493" fmla="*/ 851840 h 1948191"/>
                <a:gd name="connsiteX494" fmla="*/ 501972 w 1387532"/>
                <a:gd name="connsiteY494" fmla="*/ 859584 h 1948191"/>
                <a:gd name="connsiteX495" fmla="*/ 508789 w 1387532"/>
                <a:gd name="connsiteY495" fmla="*/ 872007 h 1948191"/>
                <a:gd name="connsiteX496" fmla="*/ 504312 w 1387532"/>
                <a:gd name="connsiteY496" fmla="*/ 872007 h 1948191"/>
                <a:gd name="connsiteX497" fmla="*/ 499149 w 1387532"/>
                <a:gd name="connsiteY497" fmla="*/ 865191 h 1948191"/>
                <a:gd name="connsiteX498" fmla="*/ 495881 w 1387532"/>
                <a:gd name="connsiteY498" fmla="*/ 864707 h 1948191"/>
                <a:gd name="connsiteX499" fmla="*/ 491404 w 1387532"/>
                <a:gd name="connsiteY499" fmla="*/ 867288 h 1948191"/>
                <a:gd name="connsiteX500" fmla="*/ 492816 w 1387532"/>
                <a:gd name="connsiteY500" fmla="*/ 880680 h 1948191"/>
                <a:gd name="connsiteX501" fmla="*/ 494228 w 1387532"/>
                <a:gd name="connsiteY501" fmla="*/ 884673 h 1948191"/>
                <a:gd name="connsiteX502" fmla="*/ 501286 w 1387532"/>
                <a:gd name="connsiteY502" fmla="*/ 887012 h 1948191"/>
                <a:gd name="connsiteX503" fmla="*/ 502940 w 1387532"/>
                <a:gd name="connsiteY503" fmla="*/ 898508 h 1948191"/>
                <a:gd name="connsiteX504" fmla="*/ 505522 w 1387532"/>
                <a:gd name="connsiteY504" fmla="*/ 904397 h 1948191"/>
                <a:gd name="connsiteX505" fmla="*/ 502012 w 1387532"/>
                <a:gd name="connsiteY505" fmla="*/ 911657 h 1948191"/>
                <a:gd name="connsiteX506" fmla="*/ 496849 w 1387532"/>
                <a:gd name="connsiteY506" fmla="*/ 920329 h 1948191"/>
                <a:gd name="connsiteX507" fmla="*/ 499673 w 1387532"/>
                <a:gd name="connsiteY507" fmla="*/ 925734 h 1948191"/>
                <a:gd name="connsiteX508" fmla="*/ 506006 w 1387532"/>
                <a:gd name="connsiteY508" fmla="*/ 927630 h 1948191"/>
                <a:gd name="connsiteX509" fmla="*/ 497333 w 1387532"/>
                <a:gd name="connsiteY509" fmla="*/ 930695 h 1948191"/>
                <a:gd name="connsiteX510" fmla="*/ 497333 w 1387532"/>
                <a:gd name="connsiteY510" fmla="*/ 938440 h 1948191"/>
                <a:gd name="connsiteX511" fmla="*/ 503424 w 1387532"/>
                <a:gd name="connsiteY511" fmla="*/ 940779 h 1948191"/>
                <a:gd name="connsiteX512" fmla="*/ 521736 w 1387532"/>
                <a:gd name="connsiteY512" fmla="*/ 922467 h 1948191"/>
                <a:gd name="connsiteX513" fmla="*/ 506006 w 1387532"/>
                <a:gd name="connsiteY513" fmla="*/ 945458 h 1948191"/>
                <a:gd name="connsiteX514" fmla="*/ 497333 w 1387532"/>
                <a:gd name="connsiteY514" fmla="*/ 952517 h 1948191"/>
                <a:gd name="connsiteX515" fmla="*/ 481361 w 1387532"/>
                <a:gd name="connsiteY515" fmla="*/ 959333 h 1948191"/>
                <a:gd name="connsiteX516" fmla="*/ 466558 w 1387532"/>
                <a:gd name="connsiteY516" fmla="*/ 957437 h 1948191"/>
                <a:gd name="connsiteX517" fmla="*/ 447076 w 1387532"/>
                <a:gd name="connsiteY517" fmla="*/ 976435 h 1948191"/>
                <a:gd name="connsiteX518" fmla="*/ 452481 w 1387532"/>
                <a:gd name="connsiteY518" fmla="*/ 981598 h 1948191"/>
                <a:gd name="connsiteX519" fmla="*/ 473132 w 1387532"/>
                <a:gd name="connsiteY519" fmla="*/ 968449 h 1948191"/>
                <a:gd name="connsiteX520" fmla="*/ 479223 w 1387532"/>
                <a:gd name="connsiteY520" fmla="*/ 968933 h 1948191"/>
                <a:gd name="connsiteX521" fmla="*/ 482974 w 1387532"/>
                <a:gd name="connsiteY521" fmla="*/ 972684 h 1948191"/>
                <a:gd name="connsiteX522" fmla="*/ 475915 w 1387532"/>
                <a:gd name="connsiteY522" fmla="*/ 971273 h 1948191"/>
                <a:gd name="connsiteX523" fmla="*/ 468413 w 1387532"/>
                <a:gd name="connsiteY523" fmla="*/ 975024 h 1948191"/>
                <a:gd name="connsiteX524" fmla="*/ 454336 w 1387532"/>
                <a:gd name="connsiteY524" fmla="*/ 984180 h 1948191"/>
                <a:gd name="connsiteX525" fmla="*/ 454336 w 1387532"/>
                <a:gd name="connsiteY525" fmla="*/ 994748 h 1948191"/>
                <a:gd name="connsiteX526" fmla="*/ 433927 w 1387532"/>
                <a:gd name="connsiteY526" fmla="*/ 1009067 h 1948191"/>
                <a:gd name="connsiteX527" fmla="*/ 437436 w 1387532"/>
                <a:gd name="connsiteY527" fmla="*/ 1016811 h 1948191"/>
                <a:gd name="connsiteX528" fmla="*/ 443083 w 1387532"/>
                <a:gd name="connsiteY528" fmla="*/ 1020078 h 1948191"/>
                <a:gd name="connsiteX529" fmla="*/ 449899 w 1387532"/>
                <a:gd name="connsiteY529" fmla="*/ 1022902 h 1948191"/>
                <a:gd name="connsiteX530" fmla="*/ 445220 w 1387532"/>
                <a:gd name="connsiteY530" fmla="*/ 1028791 h 1948191"/>
                <a:gd name="connsiteX531" fmla="*/ 440542 w 1387532"/>
                <a:gd name="connsiteY531" fmla="*/ 1034881 h 1948191"/>
                <a:gd name="connsiteX532" fmla="*/ 439130 w 1387532"/>
                <a:gd name="connsiteY532" fmla="*/ 1042625 h 1948191"/>
                <a:gd name="connsiteX533" fmla="*/ 433241 w 1387532"/>
                <a:gd name="connsiteY533" fmla="*/ 1047304 h 1948191"/>
                <a:gd name="connsiteX534" fmla="*/ 428320 w 1387532"/>
                <a:gd name="connsiteY534" fmla="*/ 1056461 h 1948191"/>
                <a:gd name="connsiteX535" fmla="*/ 431587 w 1387532"/>
                <a:gd name="connsiteY535" fmla="*/ 1045651 h 1948191"/>
                <a:gd name="connsiteX536" fmla="*/ 426908 w 1387532"/>
                <a:gd name="connsiteY536" fmla="*/ 1042141 h 1948191"/>
                <a:gd name="connsiteX537" fmla="*/ 421503 w 1387532"/>
                <a:gd name="connsiteY537" fmla="*/ 1038390 h 1948191"/>
                <a:gd name="connsiteX538" fmla="*/ 414929 w 1387532"/>
                <a:gd name="connsiteY538" fmla="*/ 1034155 h 1948191"/>
                <a:gd name="connsiteX539" fmla="*/ 410693 w 1387532"/>
                <a:gd name="connsiteY539" fmla="*/ 1024313 h 1948191"/>
                <a:gd name="connsiteX540" fmla="*/ 406942 w 1387532"/>
                <a:gd name="connsiteY540" fmla="*/ 1025483 h 1948191"/>
                <a:gd name="connsiteX541" fmla="*/ 408112 w 1387532"/>
                <a:gd name="connsiteY541" fmla="*/ 1037705 h 1948191"/>
                <a:gd name="connsiteX542" fmla="*/ 393793 w 1387532"/>
                <a:gd name="connsiteY542" fmla="*/ 1042625 h 1948191"/>
                <a:gd name="connsiteX543" fmla="*/ 395205 w 1387532"/>
                <a:gd name="connsiteY543" fmla="*/ 1045449 h 1948191"/>
                <a:gd name="connsiteX544" fmla="*/ 399440 w 1387532"/>
                <a:gd name="connsiteY544" fmla="*/ 1050370 h 1948191"/>
                <a:gd name="connsiteX545" fmla="*/ 392623 w 1387532"/>
                <a:gd name="connsiteY545" fmla="*/ 1048716 h 1948191"/>
                <a:gd name="connsiteX546" fmla="*/ 385565 w 1387532"/>
                <a:gd name="connsiteY546" fmla="*/ 1051056 h 1948191"/>
                <a:gd name="connsiteX547" fmla="*/ 385323 w 1387532"/>
                <a:gd name="connsiteY547" fmla="*/ 1057388 h 1948191"/>
                <a:gd name="connsiteX548" fmla="*/ 374513 w 1387532"/>
                <a:gd name="connsiteY548" fmla="*/ 1070054 h 1948191"/>
                <a:gd name="connsiteX549" fmla="*/ 362291 w 1387532"/>
                <a:gd name="connsiteY549" fmla="*/ 1081791 h 1948191"/>
                <a:gd name="connsiteX550" fmla="*/ 352207 w 1387532"/>
                <a:gd name="connsiteY550" fmla="*/ 1098449 h 1948191"/>
                <a:gd name="connsiteX551" fmla="*/ 348698 w 1387532"/>
                <a:gd name="connsiteY551" fmla="*/ 1104540 h 1948191"/>
                <a:gd name="connsiteX552" fmla="*/ 350594 w 1387532"/>
                <a:gd name="connsiteY552" fmla="*/ 1112527 h 1948191"/>
                <a:gd name="connsiteX553" fmla="*/ 359992 w 1387532"/>
                <a:gd name="connsiteY553" fmla="*/ 1115350 h 1948191"/>
                <a:gd name="connsiteX554" fmla="*/ 347569 w 1387532"/>
                <a:gd name="connsiteY554" fmla="*/ 1120271 h 1948191"/>
                <a:gd name="connsiteX555" fmla="*/ 331152 w 1387532"/>
                <a:gd name="connsiteY555" fmla="*/ 1130839 h 1948191"/>
                <a:gd name="connsiteX556" fmla="*/ 325505 w 1387532"/>
                <a:gd name="connsiteY556" fmla="*/ 1138825 h 1948191"/>
                <a:gd name="connsiteX557" fmla="*/ 333250 w 1387532"/>
                <a:gd name="connsiteY557" fmla="*/ 1147295 h 1948191"/>
                <a:gd name="connsiteX558" fmla="*/ 338171 w 1387532"/>
                <a:gd name="connsiteY558" fmla="*/ 1147537 h 1948191"/>
                <a:gd name="connsiteX559" fmla="*/ 348497 w 1387532"/>
                <a:gd name="connsiteY559" fmla="*/ 1139309 h 1948191"/>
                <a:gd name="connsiteX560" fmla="*/ 353417 w 1387532"/>
                <a:gd name="connsiteY560" fmla="*/ 1138825 h 1948191"/>
                <a:gd name="connsiteX561" fmla="*/ 353659 w 1387532"/>
                <a:gd name="connsiteY561" fmla="*/ 1144230 h 1948191"/>
                <a:gd name="connsiteX562" fmla="*/ 341236 w 1387532"/>
                <a:gd name="connsiteY562" fmla="*/ 1149877 h 1948191"/>
                <a:gd name="connsiteX563" fmla="*/ 338413 w 1387532"/>
                <a:gd name="connsiteY563" fmla="*/ 1157621 h 1948191"/>
                <a:gd name="connsiteX564" fmla="*/ 348255 w 1387532"/>
                <a:gd name="connsiteY564" fmla="*/ 1177345 h 1948191"/>
                <a:gd name="connsiteX565" fmla="*/ 355071 w 1387532"/>
                <a:gd name="connsiteY565" fmla="*/ 1178031 h 1948191"/>
                <a:gd name="connsiteX566" fmla="*/ 363300 w 1387532"/>
                <a:gd name="connsiteY566" fmla="*/ 1171940 h 1948191"/>
                <a:gd name="connsiteX567" fmla="*/ 371286 w 1387532"/>
                <a:gd name="connsiteY567" fmla="*/ 1169117 h 1948191"/>
                <a:gd name="connsiteX568" fmla="*/ 390284 w 1387532"/>
                <a:gd name="connsiteY568" fmla="*/ 1155040 h 1948191"/>
                <a:gd name="connsiteX569" fmla="*/ 405087 w 1387532"/>
                <a:gd name="connsiteY569" fmla="*/ 1145198 h 1948191"/>
                <a:gd name="connsiteX570" fmla="*/ 415413 w 1387532"/>
                <a:gd name="connsiteY570" fmla="*/ 1129951 h 1948191"/>
                <a:gd name="connsiteX571" fmla="*/ 413073 w 1387532"/>
                <a:gd name="connsiteY571" fmla="*/ 1123861 h 1948191"/>
                <a:gd name="connsiteX572" fmla="*/ 404845 w 1387532"/>
                <a:gd name="connsiteY572" fmla="*/ 1123175 h 1948191"/>
                <a:gd name="connsiteX573" fmla="*/ 392422 w 1387532"/>
                <a:gd name="connsiteY573" fmla="*/ 1128822 h 1948191"/>
                <a:gd name="connsiteX574" fmla="*/ 425738 w 1387532"/>
                <a:gd name="connsiteY574" fmla="*/ 1103693 h 1948191"/>
                <a:gd name="connsiteX575" fmla="*/ 429490 w 1387532"/>
                <a:gd name="connsiteY575" fmla="*/ 1098046 h 1948191"/>
                <a:gd name="connsiteX576" fmla="*/ 432555 w 1387532"/>
                <a:gd name="connsiteY576" fmla="*/ 1102523 h 1948191"/>
                <a:gd name="connsiteX577" fmla="*/ 438646 w 1387532"/>
                <a:gd name="connsiteY577" fmla="*/ 1105105 h 1948191"/>
                <a:gd name="connsiteX578" fmla="*/ 439130 w 1387532"/>
                <a:gd name="connsiteY578" fmla="*/ 1108856 h 1948191"/>
                <a:gd name="connsiteX579" fmla="*/ 432071 w 1387532"/>
                <a:gd name="connsiteY579" fmla="*/ 1110510 h 1948191"/>
                <a:gd name="connsiteX580" fmla="*/ 424327 w 1387532"/>
                <a:gd name="connsiteY580" fmla="*/ 1117084 h 1948191"/>
                <a:gd name="connsiteX581" fmla="*/ 421261 w 1387532"/>
                <a:gd name="connsiteY581" fmla="*/ 1125756 h 1948191"/>
                <a:gd name="connsiteX582" fmla="*/ 437476 w 1387532"/>
                <a:gd name="connsiteY582" fmla="*/ 1125272 h 1948191"/>
                <a:gd name="connsiteX583" fmla="*/ 439573 w 1387532"/>
                <a:gd name="connsiteY583" fmla="*/ 1134913 h 1948191"/>
                <a:gd name="connsiteX584" fmla="*/ 431103 w 1387532"/>
                <a:gd name="connsiteY584" fmla="*/ 1137252 h 1948191"/>
                <a:gd name="connsiteX585" fmla="*/ 424770 w 1387532"/>
                <a:gd name="connsiteY585" fmla="*/ 1146892 h 1948191"/>
                <a:gd name="connsiteX586" fmla="*/ 411621 w 1387532"/>
                <a:gd name="connsiteY586" fmla="*/ 1148304 h 1948191"/>
                <a:gd name="connsiteX587" fmla="*/ 397786 w 1387532"/>
                <a:gd name="connsiteY587" fmla="*/ 1162623 h 1948191"/>
                <a:gd name="connsiteX588" fmla="*/ 397786 w 1387532"/>
                <a:gd name="connsiteY588" fmla="*/ 1165890 h 1948191"/>
                <a:gd name="connsiteX589" fmla="*/ 403877 w 1387532"/>
                <a:gd name="connsiteY589" fmla="*/ 1162623 h 1948191"/>
                <a:gd name="connsiteX590" fmla="*/ 407386 w 1387532"/>
                <a:gd name="connsiteY590" fmla="*/ 1162381 h 1948191"/>
                <a:gd name="connsiteX591" fmla="*/ 406700 w 1387532"/>
                <a:gd name="connsiteY591" fmla="*/ 1168713 h 1948191"/>
                <a:gd name="connsiteX592" fmla="*/ 397786 w 1387532"/>
                <a:gd name="connsiteY592" fmla="*/ 1175046 h 1948191"/>
                <a:gd name="connsiteX593" fmla="*/ 407184 w 1387532"/>
                <a:gd name="connsiteY593" fmla="*/ 1185614 h 1948191"/>
                <a:gd name="connsiteX594" fmla="*/ 359064 w 1387532"/>
                <a:gd name="connsiteY594" fmla="*/ 1186300 h 1948191"/>
                <a:gd name="connsiteX595" fmla="*/ 353417 w 1387532"/>
                <a:gd name="connsiteY595" fmla="*/ 1194528 h 1948191"/>
                <a:gd name="connsiteX596" fmla="*/ 364671 w 1387532"/>
                <a:gd name="connsiteY596" fmla="*/ 1205096 h 1948191"/>
                <a:gd name="connsiteX597" fmla="*/ 348255 w 1387532"/>
                <a:gd name="connsiteY597" fmla="*/ 1197594 h 1948191"/>
                <a:gd name="connsiteX598" fmla="*/ 341438 w 1387532"/>
                <a:gd name="connsiteY598" fmla="*/ 1200175 h 1948191"/>
                <a:gd name="connsiteX599" fmla="*/ 344705 w 1387532"/>
                <a:gd name="connsiteY599" fmla="*/ 1195496 h 1948191"/>
                <a:gd name="connsiteX600" fmla="*/ 345633 w 1387532"/>
                <a:gd name="connsiteY600" fmla="*/ 1184686 h 1948191"/>
                <a:gd name="connsiteX601" fmla="*/ 341640 w 1387532"/>
                <a:gd name="connsiteY601" fmla="*/ 1180451 h 1948191"/>
                <a:gd name="connsiteX602" fmla="*/ 333411 w 1387532"/>
                <a:gd name="connsiteY602" fmla="*/ 1160485 h 1948191"/>
                <a:gd name="connsiteX603" fmla="*/ 327522 w 1387532"/>
                <a:gd name="connsiteY603" fmla="*/ 1159315 h 1948191"/>
                <a:gd name="connsiteX604" fmla="*/ 314615 w 1387532"/>
                <a:gd name="connsiteY604" fmla="*/ 1171053 h 1948191"/>
                <a:gd name="connsiteX605" fmla="*/ 300538 w 1387532"/>
                <a:gd name="connsiteY605" fmla="*/ 1175732 h 1948191"/>
                <a:gd name="connsiteX606" fmla="*/ 297029 w 1387532"/>
                <a:gd name="connsiteY606" fmla="*/ 1180653 h 1948191"/>
                <a:gd name="connsiteX607" fmla="*/ 311348 w 1387532"/>
                <a:gd name="connsiteY607" fmla="*/ 1183920 h 1948191"/>
                <a:gd name="connsiteX608" fmla="*/ 301708 w 1387532"/>
                <a:gd name="connsiteY608" fmla="*/ 1186501 h 1948191"/>
                <a:gd name="connsiteX609" fmla="*/ 298884 w 1387532"/>
                <a:gd name="connsiteY609" fmla="*/ 1191906 h 1948191"/>
                <a:gd name="connsiteX610" fmla="*/ 294649 w 1387532"/>
                <a:gd name="connsiteY610" fmla="*/ 1199409 h 1948191"/>
                <a:gd name="connsiteX611" fmla="*/ 294165 w 1387532"/>
                <a:gd name="connsiteY611" fmla="*/ 1187429 h 1948191"/>
                <a:gd name="connsiteX612" fmla="*/ 288074 w 1387532"/>
                <a:gd name="connsiteY612" fmla="*/ 1184848 h 1948191"/>
                <a:gd name="connsiteX613" fmla="*/ 280814 w 1387532"/>
                <a:gd name="connsiteY613" fmla="*/ 1188841 h 1948191"/>
                <a:gd name="connsiteX614" fmla="*/ 265325 w 1387532"/>
                <a:gd name="connsiteY614" fmla="*/ 1188841 h 1948191"/>
                <a:gd name="connsiteX615" fmla="*/ 262502 w 1387532"/>
                <a:gd name="connsiteY615" fmla="*/ 1194488 h 1948191"/>
                <a:gd name="connsiteX616" fmla="*/ 267423 w 1387532"/>
                <a:gd name="connsiteY616" fmla="*/ 1196383 h 1948191"/>
                <a:gd name="connsiteX617" fmla="*/ 267665 w 1387532"/>
                <a:gd name="connsiteY617" fmla="*/ 1201062 h 1948191"/>
                <a:gd name="connsiteX618" fmla="*/ 257581 w 1387532"/>
                <a:gd name="connsiteY618" fmla="*/ 1204128 h 1948191"/>
                <a:gd name="connsiteX619" fmla="*/ 258509 w 1387532"/>
                <a:gd name="connsiteY619" fmla="*/ 1211630 h 1948191"/>
                <a:gd name="connsiteX620" fmla="*/ 263671 w 1387532"/>
                <a:gd name="connsiteY620" fmla="*/ 1220101 h 1948191"/>
                <a:gd name="connsiteX621" fmla="*/ 262502 w 1387532"/>
                <a:gd name="connsiteY621" fmla="*/ 1221754 h 1948191"/>
                <a:gd name="connsiteX622" fmla="*/ 256169 w 1387532"/>
                <a:gd name="connsiteY622" fmla="*/ 1227845 h 1948191"/>
                <a:gd name="connsiteX623" fmla="*/ 242778 w 1387532"/>
                <a:gd name="connsiteY623" fmla="*/ 1229015 h 1948191"/>
                <a:gd name="connsiteX624" fmla="*/ 235961 w 1387532"/>
                <a:gd name="connsiteY624" fmla="*/ 1231596 h 1948191"/>
                <a:gd name="connsiteX625" fmla="*/ 235719 w 1387532"/>
                <a:gd name="connsiteY625" fmla="*/ 1238857 h 1948191"/>
                <a:gd name="connsiteX626" fmla="*/ 241366 w 1387532"/>
                <a:gd name="connsiteY626" fmla="*/ 1241680 h 1948191"/>
                <a:gd name="connsiteX627" fmla="*/ 247457 w 1387532"/>
                <a:gd name="connsiteY627" fmla="*/ 1246359 h 1948191"/>
                <a:gd name="connsiteX628" fmla="*/ 252136 w 1387532"/>
                <a:gd name="connsiteY628" fmla="*/ 1251038 h 1948191"/>
                <a:gd name="connsiteX629" fmla="*/ 250482 w 1387532"/>
                <a:gd name="connsiteY629" fmla="*/ 1257370 h 1948191"/>
                <a:gd name="connsiteX630" fmla="*/ 252136 w 1387532"/>
                <a:gd name="connsiteY630" fmla="*/ 1264429 h 1948191"/>
                <a:gd name="connsiteX631" fmla="*/ 245077 w 1387532"/>
                <a:gd name="connsiteY631" fmla="*/ 1261606 h 1948191"/>
                <a:gd name="connsiteX632" fmla="*/ 243181 w 1387532"/>
                <a:gd name="connsiteY632" fmla="*/ 1257612 h 1948191"/>
                <a:gd name="connsiteX633" fmla="*/ 239672 w 1387532"/>
                <a:gd name="connsiteY633" fmla="*/ 1251038 h 1948191"/>
                <a:gd name="connsiteX634" fmla="*/ 232613 w 1387532"/>
                <a:gd name="connsiteY634" fmla="*/ 1241196 h 1948191"/>
                <a:gd name="connsiteX635" fmla="*/ 226765 w 1387532"/>
                <a:gd name="connsiteY635" fmla="*/ 1235307 h 1948191"/>
                <a:gd name="connsiteX636" fmla="*/ 219504 w 1387532"/>
                <a:gd name="connsiteY636" fmla="*/ 1237646 h 1948191"/>
                <a:gd name="connsiteX637" fmla="*/ 219746 w 1387532"/>
                <a:gd name="connsiteY637" fmla="*/ 1241398 h 1948191"/>
                <a:gd name="connsiteX638" fmla="*/ 223740 w 1387532"/>
                <a:gd name="connsiteY638" fmla="*/ 1247045 h 1948191"/>
                <a:gd name="connsiteX639" fmla="*/ 225393 w 1387532"/>
                <a:gd name="connsiteY639" fmla="*/ 1251965 h 1948191"/>
                <a:gd name="connsiteX640" fmla="*/ 220472 w 1387532"/>
                <a:gd name="connsiteY640" fmla="*/ 1251965 h 1948191"/>
                <a:gd name="connsiteX641" fmla="*/ 209421 w 1387532"/>
                <a:gd name="connsiteY641" fmla="*/ 1254063 h 1948191"/>
                <a:gd name="connsiteX642" fmla="*/ 200022 w 1387532"/>
                <a:gd name="connsiteY642" fmla="*/ 1251239 h 1948191"/>
                <a:gd name="connsiteX643" fmla="*/ 193690 w 1387532"/>
                <a:gd name="connsiteY643" fmla="*/ 1255475 h 1948191"/>
                <a:gd name="connsiteX644" fmla="*/ 183606 w 1387532"/>
                <a:gd name="connsiteY644" fmla="*/ 1255233 h 1948191"/>
                <a:gd name="connsiteX645" fmla="*/ 177273 w 1387532"/>
                <a:gd name="connsiteY645" fmla="*/ 1244423 h 1948191"/>
                <a:gd name="connsiteX646" fmla="*/ 170699 w 1387532"/>
                <a:gd name="connsiteY646" fmla="*/ 1243939 h 1948191"/>
                <a:gd name="connsiteX647" fmla="*/ 151459 w 1387532"/>
                <a:gd name="connsiteY647" fmla="*/ 1250271 h 1948191"/>
                <a:gd name="connsiteX648" fmla="*/ 151701 w 1387532"/>
                <a:gd name="connsiteY648" fmla="*/ 1259911 h 1948191"/>
                <a:gd name="connsiteX649" fmla="*/ 161099 w 1387532"/>
                <a:gd name="connsiteY649" fmla="*/ 1268584 h 1948191"/>
                <a:gd name="connsiteX650" fmla="*/ 153355 w 1387532"/>
                <a:gd name="connsiteY650" fmla="*/ 1273061 h 1948191"/>
                <a:gd name="connsiteX651" fmla="*/ 152185 w 1387532"/>
                <a:gd name="connsiteY651" fmla="*/ 1281531 h 1948191"/>
                <a:gd name="connsiteX652" fmla="*/ 164406 w 1387532"/>
                <a:gd name="connsiteY652" fmla="*/ 1282015 h 1948191"/>
                <a:gd name="connsiteX653" fmla="*/ 175660 w 1387532"/>
                <a:gd name="connsiteY653" fmla="*/ 1283669 h 1948191"/>
                <a:gd name="connsiteX654" fmla="*/ 182719 w 1387532"/>
                <a:gd name="connsiteY654" fmla="*/ 1287904 h 1948191"/>
                <a:gd name="connsiteX655" fmla="*/ 189293 w 1387532"/>
                <a:gd name="connsiteY655" fmla="*/ 1291171 h 1948191"/>
                <a:gd name="connsiteX656" fmla="*/ 189051 w 1387532"/>
                <a:gd name="connsiteY656" fmla="*/ 1299843 h 1948191"/>
                <a:gd name="connsiteX657" fmla="*/ 192561 w 1387532"/>
                <a:gd name="connsiteY657" fmla="*/ 1306176 h 1948191"/>
                <a:gd name="connsiteX658" fmla="*/ 186228 w 1387532"/>
                <a:gd name="connsiteY658" fmla="*/ 1307830 h 1948191"/>
                <a:gd name="connsiteX659" fmla="*/ 174006 w 1387532"/>
                <a:gd name="connsiteY659" fmla="*/ 1302667 h 1948191"/>
                <a:gd name="connsiteX660" fmla="*/ 166746 w 1387532"/>
                <a:gd name="connsiteY660" fmla="*/ 1300569 h 1948191"/>
                <a:gd name="connsiteX661" fmla="*/ 159244 w 1387532"/>
                <a:gd name="connsiteY661" fmla="*/ 1300327 h 1948191"/>
                <a:gd name="connsiteX662" fmla="*/ 153153 w 1387532"/>
                <a:gd name="connsiteY662" fmla="*/ 1295648 h 1948191"/>
                <a:gd name="connsiteX663" fmla="*/ 144481 w 1387532"/>
                <a:gd name="connsiteY663" fmla="*/ 1296334 h 1948191"/>
                <a:gd name="connsiteX664" fmla="*/ 137906 w 1387532"/>
                <a:gd name="connsiteY664" fmla="*/ 1294438 h 1948191"/>
                <a:gd name="connsiteX665" fmla="*/ 130404 w 1387532"/>
                <a:gd name="connsiteY665" fmla="*/ 1296778 h 1948191"/>
                <a:gd name="connsiteX666" fmla="*/ 120764 w 1387532"/>
                <a:gd name="connsiteY666" fmla="*/ 1297706 h 1948191"/>
                <a:gd name="connsiteX667" fmla="*/ 110196 w 1387532"/>
                <a:gd name="connsiteY667" fmla="*/ 1297221 h 1948191"/>
                <a:gd name="connsiteX668" fmla="*/ 108784 w 1387532"/>
                <a:gd name="connsiteY668" fmla="*/ 1305894 h 1948191"/>
                <a:gd name="connsiteX669" fmla="*/ 117255 w 1387532"/>
                <a:gd name="connsiteY669" fmla="*/ 1307547 h 1948191"/>
                <a:gd name="connsiteX670" fmla="*/ 127822 w 1387532"/>
                <a:gd name="connsiteY670" fmla="*/ 1310855 h 1948191"/>
                <a:gd name="connsiteX671" fmla="*/ 133711 w 1387532"/>
                <a:gd name="connsiteY671" fmla="*/ 1317671 h 1948191"/>
                <a:gd name="connsiteX672" fmla="*/ 143351 w 1387532"/>
                <a:gd name="connsiteY672" fmla="*/ 1324488 h 1948191"/>
                <a:gd name="connsiteX673" fmla="*/ 126451 w 1387532"/>
                <a:gd name="connsiteY673" fmla="*/ 1323803 h 1948191"/>
                <a:gd name="connsiteX674" fmla="*/ 120118 w 1387532"/>
                <a:gd name="connsiteY674" fmla="*/ 1330135 h 1948191"/>
                <a:gd name="connsiteX675" fmla="*/ 113302 w 1387532"/>
                <a:gd name="connsiteY675" fmla="*/ 1331789 h 1948191"/>
                <a:gd name="connsiteX676" fmla="*/ 111648 w 1387532"/>
                <a:gd name="connsiteY676" fmla="*/ 1338121 h 1948191"/>
                <a:gd name="connsiteX677" fmla="*/ 108825 w 1387532"/>
                <a:gd name="connsiteY677" fmla="*/ 1332959 h 1948191"/>
                <a:gd name="connsiteX678" fmla="*/ 84422 w 1387532"/>
                <a:gd name="connsiteY678" fmla="*/ 1339049 h 1948191"/>
                <a:gd name="connsiteX679" fmla="*/ 83494 w 1387532"/>
                <a:gd name="connsiteY679" fmla="*/ 1346794 h 1948191"/>
                <a:gd name="connsiteX680" fmla="*/ 84422 w 1387532"/>
                <a:gd name="connsiteY680" fmla="*/ 1352440 h 1948191"/>
                <a:gd name="connsiteX681" fmla="*/ 86075 w 1387532"/>
                <a:gd name="connsiteY681" fmla="*/ 1356676 h 1948191"/>
                <a:gd name="connsiteX682" fmla="*/ 86318 w 1387532"/>
                <a:gd name="connsiteY682" fmla="*/ 1363250 h 1948191"/>
                <a:gd name="connsiteX683" fmla="*/ 82566 w 1387532"/>
                <a:gd name="connsiteY683" fmla="*/ 1362766 h 1948191"/>
                <a:gd name="connsiteX684" fmla="*/ 81397 w 1387532"/>
                <a:gd name="connsiteY684" fmla="*/ 1361839 h 1948191"/>
                <a:gd name="connsiteX685" fmla="*/ 82082 w 1387532"/>
                <a:gd name="connsiteY685" fmla="*/ 1355990 h 1948191"/>
                <a:gd name="connsiteX686" fmla="*/ 79501 w 1387532"/>
                <a:gd name="connsiteY686" fmla="*/ 1353409 h 1948191"/>
                <a:gd name="connsiteX687" fmla="*/ 70345 w 1387532"/>
                <a:gd name="connsiteY687" fmla="*/ 1353409 h 1948191"/>
                <a:gd name="connsiteX688" fmla="*/ 64940 w 1387532"/>
                <a:gd name="connsiteY688" fmla="*/ 1356232 h 1948191"/>
                <a:gd name="connsiteX689" fmla="*/ 61431 w 1387532"/>
                <a:gd name="connsiteY689" fmla="*/ 1358128 h 1948191"/>
                <a:gd name="connsiteX690" fmla="*/ 58163 w 1387532"/>
                <a:gd name="connsiteY690" fmla="*/ 1355546 h 1948191"/>
                <a:gd name="connsiteX691" fmla="*/ 54896 w 1387532"/>
                <a:gd name="connsiteY691" fmla="*/ 1353893 h 1948191"/>
                <a:gd name="connsiteX692" fmla="*/ 48322 w 1387532"/>
                <a:gd name="connsiteY692" fmla="*/ 1355062 h 1948191"/>
                <a:gd name="connsiteX693" fmla="*/ 46668 w 1387532"/>
                <a:gd name="connsiteY693" fmla="*/ 1359539 h 1948191"/>
                <a:gd name="connsiteX694" fmla="*/ 41263 w 1387532"/>
                <a:gd name="connsiteY694" fmla="*/ 1364460 h 1948191"/>
                <a:gd name="connsiteX695" fmla="*/ 37028 w 1387532"/>
                <a:gd name="connsiteY695" fmla="*/ 1359297 h 1948191"/>
                <a:gd name="connsiteX696" fmla="*/ 31381 w 1387532"/>
                <a:gd name="connsiteY696" fmla="*/ 1352037 h 1948191"/>
                <a:gd name="connsiteX697" fmla="*/ 26218 w 1387532"/>
                <a:gd name="connsiteY697" fmla="*/ 1351351 h 1948191"/>
                <a:gd name="connsiteX698" fmla="*/ 23395 w 1387532"/>
                <a:gd name="connsiteY698" fmla="*/ 1358168 h 1948191"/>
                <a:gd name="connsiteX699" fmla="*/ 38883 w 1387532"/>
                <a:gd name="connsiteY699" fmla="*/ 1374383 h 1948191"/>
                <a:gd name="connsiteX700" fmla="*/ 36786 w 1387532"/>
                <a:gd name="connsiteY700" fmla="*/ 1375553 h 1948191"/>
                <a:gd name="connsiteX701" fmla="*/ 33962 w 1387532"/>
                <a:gd name="connsiteY701" fmla="*/ 1380957 h 1948191"/>
                <a:gd name="connsiteX702" fmla="*/ 28073 w 1387532"/>
                <a:gd name="connsiteY702" fmla="*/ 1382611 h 1948191"/>
                <a:gd name="connsiteX703" fmla="*/ 23395 w 1387532"/>
                <a:gd name="connsiteY703" fmla="*/ 1382369 h 1948191"/>
                <a:gd name="connsiteX704" fmla="*/ 17505 w 1387532"/>
                <a:gd name="connsiteY704" fmla="*/ 1380272 h 1948191"/>
                <a:gd name="connsiteX705" fmla="*/ 17263 w 1387532"/>
                <a:gd name="connsiteY705" fmla="*/ 1383781 h 1948191"/>
                <a:gd name="connsiteX706" fmla="*/ 20087 w 1387532"/>
                <a:gd name="connsiteY706" fmla="*/ 1388460 h 1948191"/>
                <a:gd name="connsiteX707" fmla="*/ 24564 w 1387532"/>
                <a:gd name="connsiteY707" fmla="*/ 1390799 h 1948191"/>
                <a:gd name="connsiteX708" fmla="*/ 32551 w 1387532"/>
                <a:gd name="connsiteY708" fmla="*/ 1390799 h 1948191"/>
                <a:gd name="connsiteX709" fmla="*/ 39609 w 1387532"/>
                <a:gd name="connsiteY709" fmla="*/ 1391041 h 1948191"/>
                <a:gd name="connsiteX710" fmla="*/ 43360 w 1387532"/>
                <a:gd name="connsiteY710" fmla="*/ 1391727 h 1948191"/>
                <a:gd name="connsiteX711" fmla="*/ 52517 w 1387532"/>
                <a:gd name="connsiteY711" fmla="*/ 1393139 h 1948191"/>
                <a:gd name="connsiteX712" fmla="*/ 61673 w 1387532"/>
                <a:gd name="connsiteY712" fmla="*/ 1393139 h 1948191"/>
                <a:gd name="connsiteX713" fmla="*/ 68731 w 1387532"/>
                <a:gd name="connsiteY713" fmla="*/ 1395034 h 1948191"/>
                <a:gd name="connsiteX714" fmla="*/ 76718 w 1387532"/>
                <a:gd name="connsiteY714" fmla="*/ 1400681 h 1948191"/>
                <a:gd name="connsiteX715" fmla="*/ 87971 w 1387532"/>
                <a:gd name="connsiteY715" fmla="*/ 1404675 h 1948191"/>
                <a:gd name="connsiteX716" fmla="*/ 99951 w 1387532"/>
                <a:gd name="connsiteY716" fmla="*/ 1407014 h 1948191"/>
                <a:gd name="connsiteX717" fmla="*/ 95474 w 1387532"/>
                <a:gd name="connsiteY717" fmla="*/ 1408910 h 1948191"/>
                <a:gd name="connsiteX718" fmla="*/ 86075 w 1387532"/>
                <a:gd name="connsiteY718" fmla="*/ 1409596 h 1948191"/>
                <a:gd name="connsiteX719" fmla="*/ 76234 w 1387532"/>
                <a:gd name="connsiteY719" fmla="*/ 1406772 h 1948191"/>
                <a:gd name="connsiteX720" fmla="*/ 65908 w 1387532"/>
                <a:gd name="connsiteY720" fmla="*/ 1401851 h 1948191"/>
                <a:gd name="connsiteX721" fmla="*/ 56510 w 1387532"/>
                <a:gd name="connsiteY721" fmla="*/ 1396446 h 1948191"/>
                <a:gd name="connsiteX722" fmla="*/ 41021 w 1387532"/>
                <a:gd name="connsiteY722" fmla="*/ 1393865 h 1948191"/>
                <a:gd name="connsiteX723" fmla="*/ 24363 w 1387532"/>
                <a:gd name="connsiteY723" fmla="*/ 1410765 h 1948191"/>
                <a:gd name="connsiteX724" fmla="*/ 18030 w 1387532"/>
                <a:gd name="connsiteY724" fmla="*/ 1412661 h 1948191"/>
                <a:gd name="connsiteX725" fmla="*/ 10286 w 1387532"/>
                <a:gd name="connsiteY725" fmla="*/ 1416170 h 1948191"/>
                <a:gd name="connsiteX726" fmla="*/ 8390 w 1387532"/>
                <a:gd name="connsiteY726" fmla="*/ 1426012 h 1948191"/>
                <a:gd name="connsiteX727" fmla="*/ 12383 w 1387532"/>
                <a:gd name="connsiteY727" fmla="*/ 1429763 h 1948191"/>
                <a:gd name="connsiteX728" fmla="*/ 28356 w 1387532"/>
                <a:gd name="connsiteY728" fmla="*/ 1430933 h 1948191"/>
                <a:gd name="connsiteX729" fmla="*/ 33519 w 1387532"/>
                <a:gd name="connsiteY729" fmla="*/ 1434926 h 1948191"/>
                <a:gd name="connsiteX730" fmla="*/ 31179 w 1387532"/>
                <a:gd name="connsiteY730" fmla="*/ 1441017 h 1948191"/>
                <a:gd name="connsiteX731" fmla="*/ 24363 w 1387532"/>
                <a:gd name="connsiteY731" fmla="*/ 1442186 h 1948191"/>
                <a:gd name="connsiteX732" fmla="*/ 21781 w 1387532"/>
                <a:gd name="connsiteY732" fmla="*/ 1445938 h 1948191"/>
                <a:gd name="connsiteX733" fmla="*/ 24363 w 1387532"/>
                <a:gd name="connsiteY733" fmla="*/ 1449003 h 1948191"/>
                <a:gd name="connsiteX734" fmla="*/ 33761 w 1387532"/>
                <a:gd name="connsiteY734" fmla="*/ 1451343 h 1948191"/>
                <a:gd name="connsiteX735" fmla="*/ 37512 w 1387532"/>
                <a:gd name="connsiteY735" fmla="*/ 1454408 h 1948191"/>
                <a:gd name="connsiteX736" fmla="*/ 48322 w 1387532"/>
                <a:gd name="connsiteY736" fmla="*/ 1456747 h 1948191"/>
                <a:gd name="connsiteX737" fmla="*/ 34930 w 1387532"/>
                <a:gd name="connsiteY737" fmla="*/ 1456747 h 1948191"/>
                <a:gd name="connsiteX738" fmla="*/ 14037 w 1387532"/>
                <a:gd name="connsiteY738" fmla="*/ 1456505 h 1948191"/>
                <a:gd name="connsiteX739" fmla="*/ 10528 w 1387532"/>
                <a:gd name="connsiteY739" fmla="*/ 1466589 h 1948191"/>
                <a:gd name="connsiteX740" fmla="*/ 14037 w 1387532"/>
                <a:gd name="connsiteY740" fmla="*/ 1469856 h 1948191"/>
                <a:gd name="connsiteX741" fmla="*/ 24363 w 1387532"/>
                <a:gd name="connsiteY741" fmla="*/ 1468445 h 1948191"/>
                <a:gd name="connsiteX742" fmla="*/ 39166 w 1387532"/>
                <a:gd name="connsiteY742" fmla="*/ 1468445 h 1948191"/>
                <a:gd name="connsiteX743" fmla="*/ 49491 w 1387532"/>
                <a:gd name="connsiteY743" fmla="*/ 1470098 h 1948191"/>
                <a:gd name="connsiteX744" fmla="*/ 29082 w 1387532"/>
                <a:gd name="connsiteY744" fmla="*/ 1474334 h 1948191"/>
                <a:gd name="connsiteX745" fmla="*/ 23677 w 1387532"/>
                <a:gd name="connsiteY745" fmla="*/ 1472680 h 1948191"/>
                <a:gd name="connsiteX746" fmla="*/ 19200 w 1387532"/>
                <a:gd name="connsiteY746" fmla="*/ 1475503 h 1948191"/>
                <a:gd name="connsiteX747" fmla="*/ 12141 w 1387532"/>
                <a:gd name="connsiteY747" fmla="*/ 1477399 h 1948191"/>
                <a:gd name="connsiteX748" fmla="*/ 9075 w 1387532"/>
                <a:gd name="connsiteY748" fmla="*/ 1484216 h 1948191"/>
                <a:gd name="connsiteX749" fmla="*/ 10971 w 1387532"/>
                <a:gd name="connsiteY749" fmla="*/ 1488209 h 1948191"/>
                <a:gd name="connsiteX750" fmla="*/ 17062 w 1387532"/>
                <a:gd name="connsiteY750" fmla="*/ 1489379 h 1948191"/>
                <a:gd name="connsiteX751" fmla="*/ 19885 w 1387532"/>
                <a:gd name="connsiteY751" fmla="*/ 1495268 h 1948191"/>
                <a:gd name="connsiteX752" fmla="*/ 26944 w 1387532"/>
                <a:gd name="connsiteY752" fmla="*/ 1505835 h 1948191"/>
                <a:gd name="connsiteX753" fmla="*/ 31865 w 1387532"/>
                <a:gd name="connsiteY753" fmla="*/ 1510998 h 1948191"/>
                <a:gd name="connsiteX754" fmla="*/ 40335 w 1387532"/>
                <a:gd name="connsiteY754" fmla="*/ 1507731 h 1948191"/>
                <a:gd name="connsiteX755" fmla="*/ 54896 w 1387532"/>
                <a:gd name="connsiteY755" fmla="*/ 1500672 h 1948191"/>
                <a:gd name="connsiteX756" fmla="*/ 67562 w 1387532"/>
                <a:gd name="connsiteY756" fmla="*/ 1500188 h 1948191"/>
                <a:gd name="connsiteX757" fmla="*/ 85188 w 1387532"/>
                <a:gd name="connsiteY757" fmla="*/ 1500430 h 1948191"/>
                <a:gd name="connsiteX758" fmla="*/ 93416 w 1387532"/>
                <a:gd name="connsiteY758" fmla="*/ 1506763 h 1948191"/>
                <a:gd name="connsiteX759" fmla="*/ 103984 w 1387532"/>
                <a:gd name="connsiteY759" fmla="*/ 1508175 h 1948191"/>
                <a:gd name="connsiteX760" fmla="*/ 110317 w 1387532"/>
                <a:gd name="connsiteY760" fmla="*/ 1504424 h 1948191"/>
                <a:gd name="connsiteX761" fmla="*/ 112898 w 1387532"/>
                <a:gd name="connsiteY761" fmla="*/ 1495026 h 1948191"/>
                <a:gd name="connsiteX762" fmla="*/ 113584 w 1387532"/>
                <a:gd name="connsiteY762" fmla="*/ 1487765 h 1948191"/>
                <a:gd name="connsiteX763" fmla="*/ 117577 w 1387532"/>
                <a:gd name="connsiteY763" fmla="*/ 1489177 h 1948191"/>
                <a:gd name="connsiteX764" fmla="*/ 117335 w 1387532"/>
                <a:gd name="connsiteY764" fmla="*/ 1497849 h 1948191"/>
                <a:gd name="connsiteX765" fmla="*/ 123910 w 1387532"/>
                <a:gd name="connsiteY765" fmla="*/ 1500188 h 1948191"/>
                <a:gd name="connsiteX766" fmla="*/ 135647 w 1387532"/>
                <a:gd name="connsiteY766" fmla="*/ 1502770 h 1948191"/>
                <a:gd name="connsiteX767" fmla="*/ 134720 w 1387532"/>
                <a:gd name="connsiteY767" fmla="*/ 1508417 h 1948191"/>
                <a:gd name="connsiteX768" fmla="*/ 118989 w 1387532"/>
                <a:gd name="connsiteY768" fmla="*/ 1503940 h 1948191"/>
                <a:gd name="connsiteX769" fmla="*/ 111003 w 1387532"/>
                <a:gd name="connsiteY769" fmla="*/ 1509103 h 1948191"/>
                <a:gd name="connsiteX770" fmla="*/ 97369 w 1387532"/>
                <a:gd name="connsiteY770" fmla="*/ 1516363 h 1948191"/>
                <a:gd name="connsiteX771" fmla="*/ 84946 w 1387532"/>
                <a:gd name="connsiteY771" fmla="*/ 1507691 h 1948191"/>
                <a:gd name="connsiteX772" fmla="*/ 77444 w 1387532"/>
                <a:gd name="connsiteY772" fmla="*/ 1504867 h 1948191"/>
                <a:gd name="connsiteX773" fmla="*/ 39650 w 1387532"/>
                <a:gd name="connsiteY773" fmla="*/ 1511200 h 1948191"/>
                <a:gd name="connsiteX774" fmla="*/ 36382 w 1387532"/>
                <a:gd name="connsiteY774" fmla="*/ 1518944 h 1948191"/>
                <a:gd name="connsiteX775" fmla="*/ 28880 w 1387532"/>
                <a:gd name="connsiteY775" fmla="*/ 1515879 h 1948191"/>
                <a:gd name="connsiteX776" fmla="*/ 15973 w 1387532"/>
                <a:gd name="connsiteY776" fmla="*/ 1507892 h 1948191"/>
                <a:gd name="connsiteX777" fmla="*/ 9156 w 1387532"/>
                <a:gd name="connsiteY777" fmla="*/ 1507892 h 1948191"/>
                <a:gd name="connsiteX778" fmla="*/ 5647 w 1387532"/>
                <a:gd name="connsiteY778" fmla="*/ 1518944 h 1948191"/>
                <a:gd name="connsiteX779" fmla="*/ 9882 w 1387532"/>
                <a:gd name="connsiteY779" fmla="*/ 1528786 h 1948191"/>
                <a:gd name="connsiteX780" fmla="*/ 9398 w 1387532"/>
                <a:gd name="connsiteY780" fmla="*/ 1536289 h 1948191"/>
                <a:gd name="connsiteX781" fmla="*/ 13391 w 1387532"/>
                <a:gd name="connsiteY781" fmla="*/ 1542621 h 1948191"/>
                <a:gd name="connsiteX782" fmla="*/ 17626 w 1387532"/>
                <a:gd name="connsiteY782" fmla="*/ 1547542 h 1948191"/>
                <a:gd name="connsiteX783" fmla="*/ 26541 w 1387532"/>
                <a:gd name="connsiteY783" fmla="*/ 1557868 h 1948191"/>
                <a:gd name="connsiteX784" fmla="*/ 29606 w 1387532"/>
                <a:gd name="connsiteY784" fmla="*/ 1567024 h 1948191"/>
                <a:gd name="connsiteX785" fmla="*/ 27025 w 1387532"/>
                <a:gd name="connsiteY785" fmla="*/ 1586264 h 1948191"/>
                <a:gd name="connsiteX786" fmla="*/ 21378 w 1387532"/>
                <a:gd name="connsiteY786" fmla="*/ 1587676 h 1948191"/>
                <a:gd name="connsiteX787" fmla="*/ 15287 w 1387532"/>
                <a:gd name="connsiteY787" fmla="*/ 1593322 h 1948191"/>
                <a:gd name="connsiteX788" fmla="*/ 14359 w 1387532"/>
                <a:gd name="connsiteY788" fmla="*/ 1603648 h 1948191"/>
                <a:gd name="connsiteX789" fmla="*/ 10850 w 1387532"/>
                <a:gd name="connsiteY789" fmla="*/ 1608569 h 1948191"/>
                <a:gd name="connsiteX790" fmla="*/ 10850 w 1387532"/>
                <a:gd name="connsiteY790" fmla="*/ 1617725 h 1948191"/>
                <a:gd name="connsiteX791" fmla="*/ 16739 w 1387532"/>
                <a:gd name="connsiteY791" fmla="*/ 1625954 h 1948191"/>
                <a:gd name="connsiteX792" fmla="*/ 20490 w 1387532"/>
                <a:gd name="connsiteY792" fmla="*/ 1638175 h 1948191"/>
                <a:gd name="connsiteX793" fmla="*/ 24484 w 1387532"/>
                <a:gd name="connsiteY793" fmla="*/ 1640071 h 1948191"/>
                <a:gd name="connsiteX794" fmla="*/ 37875 w 1387532"/>
                <a:gd name="connsiteY794" fmla="*/ 1623856 h 1948191"/>
                <a:gd name="connsiteX795" fmla="*/ 44208 w 1387532"/>
                <a:gd name="connsiteY795" fmla="*/ 1612804 h 1948191"/>
                <a:gd name="connsiteX796" fmla="*/ 42312 w 1387532"/>
                <a:gd name="connsiteY796" fmla="*/ 1621275 h 1948191"/>
                <a:gd name="connsiteX797" fmla="*/ 46063 w 1387532"/>
                <a:gd name="connsiteY797" fmla="*/ 1629019 h 1948191"/>
                <a:gd name="connsiteX798" fmla="*/ 49814 w 1387532"/>
                <a:gd name="connsiteY798" fmla="*/ 1634182 h 1948191"/>
                <a:gd name="connsiteX799" fmla="*/ 47475 w 1387532"/>
                <a:gd name="connsiteY799" fmla="*/ 1640273 h 1948191"/>
                <a:gd name="connsiteX800" fmla="*/ 49572 w 1387532"/>
                <a:gd name="connsiteY800" fmla="*/ 1648743 h 1948191"/>
                <a:gd name="connsiteX801" fmla="*/ 53323 w 1387532"/>
                <a:gd name="connsiteY801" fmla="*/ 1649913 h 1948191"/>
                <a:gd name="connsiteX802" fmla="*/ 56389 w 1387532"/>
                <a:gd name="connsiteY802" fmla="*/ 1648501 h 1948191"/>
                <a:gd name="connsiteX803" fmla="*/ 64859 w 1387532"/>
                <a:gd name="connsiteY803" fmla="*/ 1630189 h 1948191"/>
                <a:gd name="connsiteX804" fmla="*/ 75911 w 1387532"/>
                <a:gd name="connsiteY804" fmla="*/ 1625712 h 1948191"/>
                <a:gd name="connsiteX805" fmla="*/ 78492 w 1387532"/>
                <a:gd name="connsiteY805" fmla="*/ 1612078 h 1948191"/>
                <a:gd name="connsiteX806" fmla="*/ 84583 w 1387532"/>
                <a:gd name="connsiteY806" fmla="*/ 1605746 h 1948191"/>
                <a:gd name="connsiteX807" fmla="*/ 87850 w 1387532"/>
                <a:gd name="connsiteY807" fmla="*/ 1609739 h 1948191"/>
                <a:gd name="connsiteX808" fmla="*/ 99346 w 1387532"/>
                <a:gd name="connsiteY808" fmla="*/ 1604576 h 1948191"/>
                <a:gd name="connsiteX809" fmla="*/ 107332 w 1387532"/>
                <a:gd name="connsiteY809" fmla="*/ 1604818 h 1948191"/>
                <a:gd name="connsiteX810" fmla="*/ 74217 w 1387532"/>
                <a:gd name="connsiteY810" fmla="*/ 1634384 h 1948191"/>
                <a:gd name="connsiteX811" fmla="*/ 76314 w 1387532"/>
                <a:gd name="connsiteY811" fmla="*/ 1641886 h 1948191"/>
                <a:gd name="connsiteX812" fmla="*/ 82203 w 1387532"/>
                <a:gd name="connsiteY812" fmla="*/ 1647735 h 1948191"/>
                <a:gd name="connsiteX813" fmla="*/ 66957 w 1387532"/>
                <a:gd name="connsiteY813" fmla="*/ 1655237 h 1948191"/>
                <a:gd name="connsiteX814" fmla="*/ 64133 w 1387532"/>
                <a:gd name="connsiteY814" fmla="*/ 1668628 h 1948191"/>
                <a:gd name="connsiteX815" fmla="*/ 49814 w 1387532"/>
                <a:gd name="connsiteY815" fmla="*/ 1671452 h 1948191"/>
                <a:gd name="connsiteX816" fmla="*/ 46063 w 1387532"/>
                <a:gd name="connsiteY816" fmla="*/ 1674961 h 1948191"/>
                <a:gd name="connsiteX817" fmla="*/ 44893 w 1387532"/>
                <a:gd name="connsiteY817" fmla="*/ 1686457 h 1948191"/>
                <a:gd name="connsiteX818" fmla="*/ 51710 w 1387532"/>
                <a:gd name="connsiteY818" fmla="*/ 1692346 h 1948191"/>
                <a:gd name="connsiteX819" fmla="*/ 57800 w 1387532"/>
                <a:gd name="connsiteY819" fmla="*/ 1693515 h 1948191"/>
                <a:gd name="connsiteX820" fmla="*/ 62479 w 1387532"/>
                <a:gd name="connsiteY820" fmla="*/ 1695169 h 1948191"/>
                <a:gd name="connsiteX821" fmla="*/ 70224 w 1387532"/>
                <a:gd name="connsiteY821" fmla="*/ 1694685 h 1948191"/>
                <a:gd name="connsiteX822" fmla="*/ 61068 w 1387532"/>
                <a:gd name="connsiteY822" fmla="*/ 1699848 h 1948191"/>
                <a:gd name="connsiteX823" fmla="*/ 54493 w 1387532"/>
                <a:gd name="connsiteY823" fmla="*/ 1699848 h 1948191"/>
                <a:gd name="connsiteX824" fmla="*/ 50500 w 1387532"/>
                <a:gd name="connsiteY824" fmla="*/ 1705737 h 1948191"/>
                <a:gd name="connsiteX825" fmla="*/ 47676 w 1387532"/>
                <a:gd name="connsiteY825" fmla="*/ 1712997 h 1948191"/>
                <a:gd name="connsiteX826" fmla="*/ 42755 w 1387532"/>
                <a:gd name="connsiteY826" fmla="*/ 1714651 h 1948191"/>
                <a:gd name="connsiteX827" fmla="*/ 41344 w 1387532"/>
                <a:gd name="connsiteY827" fmla="*/ 1709488 h 1948191"/>
                <a:gd name="connsiteX828" fmla="*/ 36665 w 1387532"/>
                <a:gd name="connsiteY828" fmla="*/ 1709004 h 1948191"/>
                <a:gd name="connsiteX829" fmla="*/ 29404 w 1387532"/>
                <a:gd name="connsiteY829" fmla="*/ 1710174 h 1948191"/>
                <a:gd name="connsiteX830" fmla="*/ 27751 w 1387532"/>
                <a:gd name="connsiteY830" fmla="*/ 1722597 h 1948191"/>
                <a:gd name="connsiteX831" fmla="*/ 25855 w 1387532"/>
                <a:gd name="connsiteY831" fmla="*/ 1726348 h 1948191"/>
                <a:gd name="connsiteX832" fmla="*/ 22790 w 1387532"/>
                <a:gd name="connsiteY832" fmla="*/ 1728446 h 1948191"/>
                <a:gd name="connsiteX833" fmla="*/ 25129 w 1387532"/>
                <a:gd name="connsiteY833" fmla="*/ 1718120 h 1948191"/>
                <a:gd name="connsiteX834" fmla="*/ 22547 w 1387532"/>
                <a:gd name="connsiteY834" fmla="*/ 1712029 h 1948191"/>
                <a:gd name="connsiteX835" fmla="*/ 15489 w 1387532"/>
                <a:gd name="connsiteY835" fmla="*/ 1710617 h 1948191"/>
                <a:gd name="connsiteX836" fmla="*/ 11738 w 1387532"/>
                <a:gd name="connsiteY836" fmla="*/ 1714369 h 1948191"/>
                <a:gd name="connsiteX837" fmla="*/ 4921 w 1387532"/>
                <a:gd name="connsiteY837" fmla="*/ 1727276 h 1948191"/>
                <a:gd name="connsiteX838" fmla="*/ 3267 w 1387532"/>
                <a:gd name="connsiteY838" fmla="*/ 1737360 h 1948191"/>
                <a:gd name="connsiteX839" fmla="*/ 3025 w 1387532"/>
                <a:gd name="connsiteY839" fmla="*/ 1743934 h 1948191"/>
                <a:gd name="connsiteX840" fmla="*/ 11012 w 1387532"/>
                <a:gd name="connsiteY840" fmla="*/ 1749581 h 1948191"/>
                <a:gd name="connsiteX841" fmla="*/ 17102 w 1387532"/>
                <a:gd name="connsiteY841" fmla="*/ 1752163 h 1948191"/>
                <a:gd name="connsiteX842" fmla="*/ 19926 w 1387532"/>
                <a:gd name="connsiteY842" fmla="*/ 1759907 h 1948191"/>
                <a:gd name="connsiteX843" fmla="*/ 24161 w 1387532"/>
                <a:gd name="connsiteY843" fmla="*/ 1761077 h 1948191"/>
                <a:gd name="connsiteX844" fmla="*/ 27428 w 1387532"/>
                <a:gd name="connsiteY844" fmla="*/ 1757084 h 1948191"/>
                <a:gd name="connsiteX845" fmla="*/ 30937 w 1387532"/>
                <a:gd name="connsiteY845" fmla="*/ 1754744 h 1948191"/>
                <a:gd name="connsiteX846" fmla="*/ 35414 w 1387532"/>
                <a:gd name="connsiteY846" fmla="*/ 1755228 h 1948191"/>
                <a:gd name="connsiteX847" fmla="*/ 43401 w 1387532"/>
                <a:gd name="connsiteY847" fmla="*/ 1750307 h 1948191"/>
                <a:gd name="connsiteX848" fmla="*/ 42715 w 1387532"/>
                <a:gd name="connsiteY848" fmla="*/ 1746798 h 1948191"/>
                <a:gd name="connsiteX849" fmla="*/ 35656 w 1387532"/>
                <a:gd name="connsiteY849" fmla="*/ 1746556 h 1948191"/>
                <a:gd name="connsiteX850" fmla="*/ 36342 w 1387532"/>
                <a:gd name="connsiteY850" fmla="*/ 1742321 h 1948191"/>
                <a:gd name="connsiteX851" fmla="*/ 39408 w 1387532"/>
                <a:gd name="connsiteY851" fmla="*/ 1740425 h 1948191"/>
                <a:gd name="connsiteX852" fmla="*/ 44329 w 1387532"/>
                <a:gd name="connsiteY852" fmla="*/ 1736674 h 1948191"/>
                <a:gd name="connsiteX853" fmla="*/ 47394 w 1387532"/>
                <a:gd name="connsiteY853" fmla="*/ 1731269 h 1948191"/>
                <a:gd name="connsiteX854" fmla="*/ 52799 w 1387532"/>
                <a:gd name="connsiteY854" fmla="*/ 1734093 h 1948191"/>
                <a:gd name="connsiteX855" fmla="*/ 57720 w 1387532"/>
                <a:gd name="connsiteY855" fmla="*/ 1737360 h 1948191"/>
                <a:gd name="connsiteX856" fmla="*/ 67562 w 1387532"/>
                <a:gd name="connsiteY856" fmla="*/ 1736674 h 1948191"/>
                <a:gd name="connsiteX857" fmla="*/ 75790 w 1387532"/>
                <a:gd name="connsiteY857" fmla="*/ 1734093 h 1948191"/>
                <a:gd name="connsiteX858" fmla="*/ 79057 w 1387532"/>
                <a:gd name="connsiteY858" fmla="*/ 1728204 h 1948191"/>
                <a:gd name="connsiteX859" fmla="*/ 82123 w 1387532"/>
                <a:gd name="connsiteY859" fmla="*/ 1722557 h 1948191"/>
                <a:gd name="connsiteX860" fmla="*/ 83534 w 1387532"/>
                <a:gd name="connsiteY860" fmla="*/ 1723968 h 1948191"/>
                <a:gd name="connsiteX861" fmla="*/ 87528 w 1387532"/>
                <a:gd name="connsiteY861" fmla="*/ 1726066 h 1948191"/>
                <a:gd name="connsiteX862" fmla="*/ 94344 w 1387532"/>
                <a:gd name="connsiteY862" fmla="*/ 1727236 h 1948191"/>
                <a:gd name="connsiteX863" fmla="*/ 95514 w 1387532"/>
                <a:gd name="connsiteY863" fmla="*/ 1729131 h 1948191"/>
                <a:gd name="connsiteX864" fmla="*/ 88697 w 1387532"/>
                <a:gd name="connsiteY864" fmla="*/ 1730301 h 1948191"/>
                <a:gd name="connsiteX865" fmla="*/ 61229 w 1387532"/>
                <a:gd name="connsiteY865" fmla="*/ 1752848 h 1948191"/>
                <a:gd name="connsiteX866" fmla="*/ 65464 w 1387532"/>
                <a:gd name="connsiteY866" fmla="*/ 1758737 h 1948191"/>
                <a:gd name="connsiteX867" fmla="*/ 73693 w 1387532"/>
                <a:gd name="connsiteY867" fmla="*/ 1758979 h 1948191"/>
                <a:gd name="connsiteX868" fmla="*/ 78170 w 1387532"/>
                <a:gd name="connsiteY868" fmla="*/ 1765312 h 1948191"/>
                <a:gd name="connsiteX869" fmla="*/ 61269 w 1387532"/>
                <a:gd name="connsiteY869" fmla="*/ 1775396 h 1948191"/>
                <a:gd name="connsiteX870" fmla="*/ 60342 w 1387532"/>
                <a:gd name="connsiteY870" fmla="*/ 1783382 h 1948191"/>
                <a:gd name="connsiteX871" fmla="*/ 54251 w 1387532"/>
                <a:gd name="connsiteY871" fmla="*/ 1787859 h 1948191"/>
                <a:gd name="connsiteX872" fmla="*/ 47434 w 1387532"/>
                <a:gd name="connsiteY872" fmla="*/ 1790199 h 1948191"/>
                <a:gd name="connsiteX873" fmla="*/ 47918 w 1387532"/>
                <a:gd name="connsiteY873" fmla="*/ 1798427 h 1948191"/>
                <a:gd name="connsiteX874" fmla="*/ 52839 w 1387532"/>
                <a:gd name="connsiteY874" fmla="*/ 1801936 h 1948191"/>
                <a:gd name="connsiteX875" fmla="*/ 55663 w 1387532"/>
                <a:gd name="connsiteY875" fmla="*/ 1806172 h 1948191"/>
                <a:gd name="connsiteX876" fmla="*/ 55663 w 1387532"/>
                <a:gd name="connsiteY876" fmla="*/ 1811818 h 1948191"/>
                <a:gd name="connsiteX877" fmla="*/ 58486 w 1387532"/>
                <a:gd name="connsiteY877" fmla="*/ 1813472 h 1948191"/>
                <a:gd name="connsiteX878" fmla="*/ 63165 w 1387532"/>
                <a:gd name="connsiteY878" fmla="*/ 1816981 h 1948191"/>
                <a:gd name="connsiteX879" fmla="*/ 62923 w 1387532"/>
                <a:gd name="connsiteY879" fmla="*/ 1823072 h 1948191"/>
                <a:gd name="connsiteX880" fmla="*/ 60342 w 1387532"/>
                <a:gd name="connsiteY880" fmla="*/ 1819079 h 1948191"/>
                <a:gd name="connsiteX881" fmla="*/ 56590 w 1387532"/>
                <a:gd name="connsiteY881" fmla="*/ 1815812 h 1948191"/>
                <a:gd name="connsiteX882" fmla="*/ 45781 w 1387532"/>
                <a:gd name="connsiteY882" fmla="*/ 1809479 h 1948191"/>
                <a:gd name="connsiteX883" fmla="*/ 43441 w 1387532"/>
                <a:gd name="connsiteY883" fmla="*/ 1809721 h 1948191"/>
                <a:gd name="connsiteX884" fmla="*/ 40618 w 1387532"/>
                <a:gd name="connsiteY884" fmla="*/ 1812060 h 1948191"/>
                <a:gd name="connsiteX885" fmla="*/ 37108 w 1387532"/>
                <a:gd name="connsiteY885" fmla="*/ 1813956 h 1948191"/>
                <a:gd name="connsiteX886" fmla="*/ 35011 w 1387532"/>
                <a:gd name="connsiteY886" fmla="*/ 1809721 h 1948191"/>
                <a:gd name="connsiteX887" fmla="*/ 32914 w 1387532"/>
                <a:gd name="connsiteY887" fmla="*/ 1804074 h 1948191"/>
                <a:gd name="connsiteX888" fmla="*/ 29162 w 1387532"/>
                <a:gd name="connsiteY888" fmla="*/ 1803832 h 1948191"/>
                <a:gd name="connsiteX889" fmla="*/ 27751 w 1387532"/>
                <a:gd name="connsiteY889" fmla="*/ 1807825 h 1948191"/>
                <a:gd name="connsiteX890" fmla="*/ 26339 w 1387532"/>
                <a:gd name="connsiteY890" fmla="*/ 1814158 h 1948191"/>
                <a:gd name="connsiteX891" fmla="*/ 22346 w 1387532"/>
                <a:gd name="connsiteY891" fmla="*/ 1816981 h 1948191"/>
                <a:gd name="connsiteX892" fmla="*/ 21418 w 1387532"/>
                <a:gd name="connsiteY892" fmla="*/ 1826823 h 1948191"/>
                <a:gd name="connsiteX893" fmla="*/ 16013 w 1387532"/>
                <a:gd name="connsiteY893" fmla="*/ 1838561 h 1948191"/>
                <a:gd name="connsiteX894" fmla="*/ 22104 w 1387532"/>
                <a:gd name="connsiteY894" fmla="*/ 1858043 h 1948191"/>
                <a:gd name="connsiteX895" fmla="*/ 26783 w 1387532"/>
                <a:gd name="connsiteY895" fmla="*/ 1864133 h 1948191"/>
                <a:gd name="connsiteX896" fmla="*/ 35939 w 1387532"/>
                <a:gd name="connsiteY896" fmla="*/ 1873975 h 1948191"/>
                <a:gd name="connsiteX897" fmla="*/ 46991 w 1387532"/>
                <a:gd name="connsiteY897" fmla="*/ 1878896 h 1948191"/>
                <a:gd name="connsiteX898" fmla="*/ 52154 w 1387532"/>
                <a:gd name="connsiteY898" fmla="*/ 1890149 h 1948191"/>
                <a:gd name="connsiteX899" fmla="*/ 76556 w 1387532"/>
                <a:gd name="connsiteY899" fmla="*/ 1906808 h 1948191"/>
                <a:gd name="connsiteX900" fmla="*/ 98620 w 1387532"/>
                <a:gd name="connsiteY900" fmla="*/ 1910317 h 1948191"/>
                <a:gd name="connsiteX901" fmla="*/ 103097 w 1387532"/>
                <a:gd name="connsiteY901" fmla="*/ 1913141 h 1948191"/>
                <a:gd name="connsiteX902" fmla="*/ 104751 w 1387532"/>
                <a:gd name="connsiteY902" fmla="*/ 1917134 h 1948191"/>
                <a:gd name="connsiteX903" fmla="*/ 101927 w 1387532"/>
                <a:gd name="connsiteY903" fmla="*/ 1922055 h 1948191"/>
                <a:gd name="connsiteX904" fmla="*/ 103097 w 1387532"/>
                <a:gd name="connsiteY904" fmla="*/ 1923224 h 1948191"/>
                <a:gd name="connsiteX905" fmla="*/ 107776 w 1387532"/>
                <a:gd name="connsiteY905" fmla="*/ 1926976 h 1948191"/>
                <a:gd name="connsiteX906" fmla="*/ 112939 w 1387532"/>
                <a:gd name="connsiteY906" fmla="*/ 1927661 h 1948191"/>
                <a:gd name="connsiteX907" fmla="*/ 114108 w 1387532"/>
                <a:gd name="connsiteY907" fmla="*/ 1934478 h 1948191"/>
                <a:gd name="connsiteX908" fmla="*/ 131493 w 1387532"/>
                <a:gd name="connsiteY908" fmla="*/ 1942464 h 1948191"/>
                <a:gd name="connsiteX909" fmla="*/ 136898 w 1387532"/>
                <a:gd name="connsiteY909" fmla="*/ 1945732 h 1948191"/>
                <a:gd name="connsiteX910" fmla="*/ 145812 w 1387532"/>
                <a:gd name="connsiteY910" fmla="*/ 1947385 h 1948191"/>
                <a:gd name="connsiteX911" fmla="*/ 171869 w 1387532"/>
                <a:gd name="connsiteY911" fmla="*/ 1944562 h 1948191"/>
                <a:gd name="connsiteX912" fmla="*/ 194416 w 1387532"/>
                <a:gd name="connsiteY912" fmla="*/ 1941053 h 1948191"/>
                <a:gd name="connsiteX913" fmla="*/ 204056 w 1387532"/>
                <a:gd name="connsiteY913" fmla="*/ 1928629 h 1948191"/>
                <a:gd name="connsiteX914" fmla="*/ 205952 w 1387532"/>
                <a:gd name="connsiteY914" fmla="*/ 1935446 h 1948191"/>
                <a:gd name="connsiteX915" fmla="*/ 209945 w 1387532"/>
                <a:gd name="connsiteY915" fmla="*/ 1936374 h 1948191"/>
                <a:gd name="connsiteX916" fmla="*/ 218859 w 1387532"/>
                <a:gd name="connsiteY916" fmla="*/ 1930727 h 1948191"/>
                <a:gd name="connsiteX917" fmla="*/ 224022 w 1387532"/>
                <a:gd name="connsiteY917" fmla="*/ 1920885 h 1948191"/>
                <a:gd name="connsiteX918" fmla="*/ 233178 w 1387532"/>
                <a:gd name="connsiteY918" fmla="*/ 1916650 h 1948191"/>
                <a:gd name="connsiteX919" fmla="*/ 251974 w 1387532"/>
                <a:gd name="connsiteY919" fmla="*/ 1900919 h 1948191"/>
                <a:gd name="connsiteX920" fmla="*/ 255483 w 1387532"/>
                <a:gd name="connsiteY920" fmla="*/ 1890593 h 1948191"/>
                <a:gd name="connsiteX921" fmla="*/ 261332 w 1387532"/>
                <a:gd name="connsiteY921" fmla="*/ 1886116 h 1948191"/>
                <a:gd name="connsiteX922" fmla="*/ 271900 w 1387532"/>
                <a:gd name="connsiteY922" fmla="*/ 1872039 h 1948191"/>
                <a:gd name="connsiteX923" fmla="*/ 278959 w 1387532"/>
                <a:gd name="connsiteY923" fmla="*/ 1868973 h 1948191"/>
                <a:gd name="connsiteX924" fmla="*/ 286703 w 1387532"/>
                <a:gd name="connsiteY924" fmla="*/ 1859575 h 1948191"/>
                <a:gd name="connsiteX925" fmla="*/ 289284 w 1387532"/>
                <a:gd name="connsiteY925" fmla="*/ 1852517 h 1948191"/>
                <a:gd name="connsiteX926" fmla="*/ 297513 w 1387532"/>
                <a:gd name="connsiteY926" fmla="*/ 1848040 h 1948191"/>
                <a:gd name="connsiteX927" fmla="*/ 302434 w 1387532"/>
                <a:gd name="connsiteY927" fmla="*/ 1843361 h 1948191"/>
                <a:gd name="connsiteX928" fmla="*/ 308323 w 1387532"/>
                <a:gd name="connsiteY928" fmla="*/ 1836100 h 1948191"/>
                <a:gd name="connsiteX929" fmla="*/ 300820 w 1387532"/>
                <a:gd name="connsiteY929" fmla="*/ 1834447 h 1948191"/>
                <a:gd name="connsiteX930" fmla="*/ 301990 w 1387532"/>
                <a:gd name="connsiteY930" fmla="*/ 1830453 h 1948191"/>
                <a:gd name="connsiteX931" fmla="*/ 319616 w 1387532"/>
                <a:gd name="connsiteY931" fmla="*/ 1819200 h 1948191"/>
                <a:gd name="connsiteX932" fmla="*/ 328087 w 1387532"/>
                <a:gd name="connsiteY932" fmla="*/ 1814723 h 1948191"/>
                <a:gd name="connsiteX933" fmla="*/ 326675 w 1387532"/>
                <a:gd name="connsiteY933" fmla="*/ 1808390 h 1948191"/>
                <a:gd name="connsiteX934" fmla="*/ 320100 w 1387532"/>
                <a:gd name="connsiteY934" fmla="*/ 1799920 h 1948191"/>
                <a:gd name="connsiteX935" fmla="*/ 322682 w 1387532"/>
                <a:gd name="connsiteY935" fmla="*/ 1796854 h 1948191"/>
                <a:gd name="connsiteX936" fmla="*/ 335831 w 1387532"/>
                <a:gd name="connsiteY936" fmla="*/ 1807664 h 1948191"/>
                <a:gd name="connsiteX937" fmla="*/ 341922 w 1387532"/>
                <a:gd name="connsiteY937" fmla="*/ 1816134 h 1948191"/>
                <a:gd name="connsiteX938" fmla="*/ 346843 w 1387532"/>
                <a:gd name="connsiteY938" fmla="*/ 1816134 h 1948191"/>
                <a:gd name="connsiteX939" fmla="*/ 354829 w 1387532"/>
                <a:gd name="connsiteY939" fmla="*/ 1811899 h 1948191"/>
                <a:gd name="connsiteX940" fmla="*/ 361888 w 1387532"/>
                <a:gd name="connsiteY940" fmla="*/ 1811899 h 1948191"/>
                <a:gd name="connsiteX941" fmla="*/ 371972 w 1387532"/>
                <a:gd name="connsiteY941" fmla="*/ 1801331 h 1948191"/>
                <a:gd name="connsiteX942" fmla="*/ 375037 w 1387532"/>
                <a:gd name="connsiteY942" fmla="*/ 1787254 h 194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Lst>
              <a:rect l="l" t="t" r="r" b="b"/>
              <a:pathLst>
                <a:path w="1387532" h="1948191">
                  <a:moveTo>
                    <a:pt x="375037" y="1787254"/>
                  </a:moveTo>
                  <a:lnTo>
                    <a:pt x="376933" y="1779510"/>
                  </a:lnTo>
                  <a:lnTo>
                    <a:pt x="383266" y="1775275"/>
                  </a:lnTo>
                  <a:lnTo>
                    <a:pt x="383266" y="1750630"/>
                  </a:lnTo>
                  <a:lnTo>
                    <a:pt x="375279" y="1745225"/>
                  </a:lnTo>
                  <a:lnTo>
                    <a:pt x="370116" y="1739134"/>
                  </a:lnTo>
                  <a:lnTo>
                    <a:pt x="372214" y="1737037"/>
                  </a:lnTo>
                  <a:lnTo>
                    <a:pt x="375723" y="1735867"/>
                  </a:lnTo>
                  <a:lnTo>
                    <a:pt x="375723" y="1730704"/>
                  </a:lnTo>
                  <a:lnTo>
                    <a:pt x="375037" y="1720863"/>
                  </a:lnTo>
                  <a:lnTo>
                    <a:pt x="371972" y="1717595"/>
                  </a:lnTo>
                  <a:lnTo>
                    <a:pt x="368463" y="1714086"/>
                  </a:lnTo>
                  <a:lnTo>
                    <a:pt x="371730" y="1711505"/>
                  </a:lnTo>
                  <a:lnTo>
                    <a:pt x="375481" y="1714328"/>
                  </a:lnTo>
                  <a:lnTo>
                    <a:pt x="379716" y="1721387"/>
                  </a:lnTo>
                  <a:lnTo>
                    <a:pt x="379958" y="1727478"/>
                  </a:lnTo>
                  <a:lnTo>
                    <a:pt x="379958" y="1735706"/>
                  </a:lnTo>
                  <a:lnTo>
                    <a:pt x="383709" y="1738529"/>
                  </a:lnTo>
                  <a:lnTo>
                    <a:pt x="387702" y="1738045"/>
                  </a:lnTo>
                  <a:lnTo>
                    <a:pt x="391211" y="1730301"/>
                  </a:lnTo>
                  <a:lnTo>
                    <a:pt x="390284" y="1721831"/>
                  </a:lnTo>
                  <a:lnTo>
                    <a:pt x="386291" y="1714570"/>
                  </a:lnTo>
                  <a:lnTo>
                    <a:pt x="384879" y="1705414"/>
                  </a:lnTo>
                  <a:lnTo>
                    <a:pt x="385565" y="1697428"/>
                  </a:lnTo>
                  <a:lnTo>
                    <a:pt x="389558" y="1691095"/>
                  </a:lnTo>
                  <a:lnTo>
                    <a:pt x="398472" y="1686416"/>
                  </a:lnTo>
                  <a:lnTo>
                    <a:pt x="402223" y="1688998"/>
                  </a:lnTo>
                  <a:lnTo>
                    <a:pt x="404320" y="1697912"/>
                  </a:lnTo>
                  <a:lnTo>
                    <a:pt x="401981" y="1701905"/>
                  </a:lnTo>
                  <a:lnTo>
                    <a:pt x="399884" y="1701421"/>
                  </a:lnTo>
                  <a:lnTo>
                    <a:pt x="395406" y="1696742"/>
                  </a:lnTo>
                  <a:lnTo>
                    <a:pt x="392583" y="1696742"/>
                  </a:lnTo>
                  <a:cubicBezTo>
                    <a:pt x="392583" y="1696742"/>
                    <a:pt x="390243" y="1704002"/>
                    <a:pt x="390243" y="1704970"/>
                  </a:cubicBezTo>
                  <a:cubicBezTo>
                    <a:pt x="390243" y="1705898"/>
                    <a:pt x="394479" y="1716022"/>
                    <a:pt x="394479" y="1716022"/>
                  </a:cubicBezTo>
                  <a:lnTo>
                    <a:pt x="393995" y="1723525"/>
                  </a:lnTo>
                  <a:lnTo>
                    <a:pt x="396092" y="1747242"/>
                  </a:lnTo>
                  <a:lnTo>
                    <a:pt x="393995" y="1752163"/>
                  </a:lnTo>
                  <a:lnTo>
                    <a:pt x="397988" y="1759221"/>
                  </a:lnTo>
                  <a:lnTo>
                    <a:pt x="401255" y="1766280"/>
                  </a:lnTo>
                  <a:lnTo>
                    <a:pt x="403594" y="1770515"/>
                  </a:lnTo>
                  <a:lnTo>
                    <a:pt x="405692" y="1786488"/>
                  </a:lnTo>
                  <a:lnTo>
                    <a:pt x="410855" y="1789069"/>
                  </a:lnTo>
                  <a:lnTo>
                    <a:pt x="420011" y="1790965"/>
                  </a:lnTo>
                  <a:lnTo>
                    <a:pt x="421907" y="1792861"/>
                  </a:lnTo>
                  <a:lnTo>
                    <a:pt x="429651" y="1793547"/>
                  </a:lnTo>
                  <a:lnTo>
                    <a:pt x="434451" y="1794232"/>
                  </a:lnTo>
                  <a:lnTo>
                    <a:pt x="445946" y="1787375"/>
                  </a:lnTo>
                  <a:lnTo>
                    <a:pt x="463654" y="1809721"/>
                  </a:lnTo>
                  <a:lnTo>
                    <a:pt x="465549" y="1763981"/>
                  </a:lnTo>
                  <a:lnTo>
                    <a:pt x="464017" y="1719814"/>
                  </a:lnTo>
                  <a:lnTo>
                    <a:pt x="486080" y="1686699"/>
                  </a:lnTo>
                  <a:lnTo>
                    <a:pt x="522624" y="1647452"/>
                  </a:lnTo>
                  <a:lnTo>
                    <a:pt x="503424" y="1520356"/>
                  </a:lnTo>
                  <a:lnTo>
                    <a:pt x="534321" y="1511079"/>
                  </a:lnTo>
                  <a:lnTo>
                    <a:pt x="541097" y="1473850"/>
                  </a:lnTo>
                  <a:lnTo>
                    <a:pt x="489347" y="1433595"/>
                  </a:lnTo>
                  <a:lnTo>
                    <a:pt x="502779" y="1350061"/>
                  </a:lnTo>
                  <a:lnTo>
                    <a:pt x="475391" y="1269310"/>
                  </a:lnTo>
                  <a:lnTo>
                    <a:pt x="482571" y="1231999"/>
                  </a:lnTo>
                  <a:lnTo>
                    <a:pt x="467566" y="1191543"/>
                  </a:lnTo>
                  <a:lnTo>
                    <a:pt x="534523" y="1079411"/>
                  </a:lnTo>
                  <a:lnTo>
                    <a:pt x="591355" y="1088164"/>
                  </a:lnTo>
                  <a:lnTo>
                    <a:pt x="600108" y="1076789"/>
                  </a:lnTo>
                  <a:lnTo>
                    <a:pt x="588693" y="1032340"/>
                  </a:lnTo>
                  <a:lnTo>
                    <a:pt x="570744" y="1011124"/>
                  </a:lnTo>
                  <a:lnTo>
                    <a:pt x="613781" y="908753"/>
                  </a:lnTo>
                  <a:lnTo>
                    <a:pt x="607731" y="787828"/>
                  </a:lnTo>
                  <a:lnTo>
                    <a:pt x="645969" y="781697"/>
                  </a:lnTo>
                  <a:lnTo>
                    <a:pt x="654722" y="751687"/>
                  </a:lnTo>
                  <a:lnTo>
                    <a:pt x="702196" y="651091"/>
                  </a:lnTo>
                  <a:lnTo>
                    <a:pt x="683118" y="611442"/>
                  </a:lnTo>
                  <a:lnTo>
                    <a:pt x="707077" y="576310"/>
                  </a:lnTo>
                  <a:lnTo>
                    <a:pt x="734706" y="514920"/>
                  </a:lnTo>
                  <a:lnTo>
                    <a:pt x="773630" y="510765"/>
                  </a:lnTo>
                  <a:lnTo>
                    <a:pt x="777946" y="489105"/>
                  </a:lnTo>
                  <a:lnTo>
                    <a:pt x="776292" y="434612"/>
                  </a:lnTo>
                  <a:lnTo>
                    <a:pt x="867450" y="451593"/>
                  </a:lnTo>
                  <a:lnTo>
                    <a:pt x="882495" y="437557"/>
                  </a:lnTo>
                  <a:lnTo>
                    <a:pt x="877655" y="409604"/>
                  </a:lnTo>
                  <a:lnTo>
                    <a:pt x="857205" y="346560"/>
                  </a:lnTo>
                  <a:lnTo>
                    <a:pt x="909842" y="342446"/>
                  </a:lnTo>
                  <a:lnTo>
                    <a:pt x="912544" y="305378"/>
                  </a:lnTo>
                  <a:lnTo>
                    <a:pt x="952275" y="305378"/>
                  </a:lnTo>
                  <a:lnTo>
                    <a:pt x="1001484" y="374835"/>
                  </a:lnTo>
                  <a:lnTo>
                    <a:pt x="1047385" y="378466"/>
                  </a:lnTo>
                  <a:lnTo>
                    <a:pt x="1066706" y="351723"/>
                  </a:lnTo>
                  <a:lnTo>
                    <a:pt x="1120513" y="365518"/>
                  </a:lnTo>
                  <a:lnTo>
                    <a:pt x="1129992" y="333572"/>
                  </a:lnTo>
                  <a:lnTo>
                    <a:pt x="1143383" y="310783"/>
                  </a:lnTo>
                  <a:lnTo>
                    <a:pt x="1129024" y="211841"/>
                  </a:lnTo>
                  <a:lnTo>
                    <a:pt x="1154354" y="159486"/>
                  </a:lnTo>
                  <a:lnTo>
                    <a:pt x="1185856" y="162470"/>
                  </a:lnTo>
                  <a:lnTo>
                    <a:pt x="1208484" y="133792"/>
                  </a:lnTo>
                  <a:lnTo>
                    <a:pt x="1294358" y="167190"/>
                  </a:lnTo>
                  <a:lnTo>
                    <a:pt x="1312468" y="190745"/>
                  </a:lnTo>
                  <a:lnTo>
                    <a:pt x="1302505" y="251853"/>
                  </a:lnTo>
                  <a:lnTo>
                    <a:pt x="1315816" y="264438"/>
                  </a:lnTo>
                  <a:lnTo>
                    <a:pt x="1316905" y="263066"/>
                  </a:lnTo>
                  <a:lnTo>
                    <a:pt x="1320253" y="227692"/>
                  </a:lnTo>
                  <a:lnTo>
                    <a:pt x="1348205" y="203330"/>
                  </a:lnTo>
                  <a:lnTo>
                    <a:pt x="1354175" y="170336"/>
                  </a:lnTo>
                  <a:lnTo>
                    <a:pt x="1375674" y="175337"/>
                  </a:lnTo>
                  <a:lnTo>
                    <a:pt x="1385717" y="167674"/>
                  </a:lnTo>
                  <a:lnTo>
                    <a:pt x="1370914" y="139479"/>
                  </a:lnTo>
                  <a:lnTo>
                    <a:pt x="1355506" y="138955"/>
                  </a:lnTo>
                  <a:lnTo>
                    <a:pt x="1347520" y="152790"/>
                  </a:lnTo>
                  <a:lnTo>
                    <a:pt x="1347762" y="141980"/>
                  </a:lnTo>
                  <a:lnTo>
                    <a:pt x="1338848" y="141052"/>
                  </a:lnTo>
                  <a:lnTo>
                    <a:pt x="1334612" y="147385"/>
                  </a:lnTo>
                  <a:lnTo>
                    <a:pt x="1331345" y="157025"/>
                  </a:lnTo>
                  <a:lnTo>
                    <a:pt x="1314929" y="155371"/>
                  </a:lnTo>
                  <a:lnTo>
                    <a:pt x="1312831" y="141294"/>
                  </a:lnTo>
                  <a:lnTo>
                    <a:pt x="1306257" y="138229"/>
                  </a:lnTo>
                  <a:lnTo>
                    <a:pt x="1296617" y="145046"/>
                  </a:lnTo>
                  <a:lnTo>
                    <a:pt x="1299884" y="136817"/>
                  </a:lnTo>
                  <a:lnTo>
                    <a:pt x="1300811" y="130000"/>
                  </a:lnTo>
                  <a:lnTo>
                    <a:pt x="1250554" y="126491"/>
                  </a:lnTo>
                  <a:lnTo>
                    <a:pt x="1250070" y="117093"/>
                  </a:lnTo>
                  <a:lnTo>
                    <a:pt x="1279877" y="115439"/>
                  </a:lnTo>
                  <a:lnTo>
                    <a:pt x="1322149" y="106283"/>
                  </a:lnTo>
                  <a:lnTo>
                    <a:pt x="1331305" y="82082"/>
                  </a:lnTo>
                  <a:lnTo>
                    <a:pt x="1349133" y="73168"/>
                  </a:lnTo>
                  <a:lnTo>
                    <a:pt x="1352642" y="60947"/>
                  </a:lnTo>
                  <a:lnTo>
                    <a:pt x="1340421" y="49451"/>
                  </a:lnTo>
                  <a:lnTo>
                    <a:pt x="1332918" y="50863"/>
                  </a:lnTo>
                  <a:lnTo>
                    <a:pt x="1319769" y="41707"/>
                  </a:lnTo>
                  <a:lnTo>
                    <a:pt x="1310613" y="40537"/>
                  </a:lnTo>
                  <a:lnTo>
                    <a:pt x="1295608" y="49209"/>
                  </a:lnTo>
                  <a:lnTo>
                    <a:pt x="1304522" y="37713"/>
                  </a:lnTo>
                  <a:lnTo>
                    <a:pt x="1288106" y="26662"/>
                  </a:lnTo>
                  <a:lnTo>
                    <a:pt x="1282015" y="27831"/>
                  </a:lnTo>
                  <a:lnTo>
                    <a:pt x="1277538" y="39085"/>
                  </a:lnTo>
                  <a:lnTo>
                    <a:pt x="1273545" y="38843"/>
                  </a:lnTo>
                  <a:lnTo>
                    <a:pt x="1274715" y="28517"/>
                  </a:lnTo>
                  <a:lnTo>
                    <a:pt x="1268826" y="28033"/>
                  </a:lnTo>
                  <a:lnTo>
                    <a:pt x="1256160" y="39771"/>
                  </a:lnTo>
                  <a:lnTo>
                    <a:pt x="1252651" y="22628"/>
                  </a:lnTo>
                  <a:lnTo>
                    <a:pt x="1232242" y="17465"/>
                  </a:lnTo>
                  <a:lnTo>
                    <a:pt x="1222843" y="22386"/>
                  </a:lnTo>
                  <a:lnTo>
                    <a:pt x="1220262" y="69336"/>
                  </a:lnTo>
                  <a:lnTo>
                    <a:pt x="1227240" y="73208"/>
                  </a:lnTo>
                  <a:lnTo>
                    <a:pt x="1224417" y="80267"/>
                  </a:lnTo>
                  <a:lnTo>
                    <a:pt x="1217600" y="81679"/>
                  </a:lnTo>
                  <a:lnTo>
                    <a:pt x="1211711" y="79581"/>
                  </a:lnTo>
                  <a:lnTo>
                    <a:pt x="1208444" y="82163"/>
                  </a:lnTo>
                  <a:lnTo>
                    <a:pt x="1199772" y="85672"/>
                  </a:lnTo>
                  <a:lnTo>
                    <a:pt x="1208000" y="59615"/>
                  </a:lnTo>
                  <a:lnTo>
                    <a:pt x="1204935" y="52355"/>
                  </a:lnTo>
                  <a:lnTo>
                    <a:pt x="1188034" y="67158"/>
                  </a:lnTo>
                  <a:lnTo>
                    <a:pt x="1186864" y="67158"/>
                  </a:lnTo>
                  <a:lnTo>
                    <a:pt x="1197916" y="49088"/>
                  </a:lnTo>
                  <a:lnTo>
                    <a:pt x="1194407" y="48402"/>
                  </a:lnTo>
                  <a:lnTo>
                    <a:pt x="1185493" y="48160"/>
                  </a:lnTo>
                  <a:lnTo>
                    <a:pt x="1188316" y="43239"/>
                  </a:lnTo>
                  <a:lnTo>
                    <a:pt x="1199570" y="41142"/>
                  </a:lnTo>
                  <a:lnTo>
                    <a:pt x="1205661" y="26823"/>
                  </a:lnTo>
                  <a:lnTo>
                    <a:pt x="1210138" y="13674"/>
                  </a:lnTo>
                  <a:lnTo>
                    <a:pt x="1204491" y="8753"/>
                  </a:lnTo>
                  <a:lnTo>
                    <a:pt x="1195819" y="9680"/>
                  </a:lnTo>
                  <a:lnTo>
                    <a:pt x="1190132" y="3025"/>
                  </a:lnTo>
                  <a:lnTo>
                    <a:pt x="1177910" y="8188"/>
                  </a:lnTo>
                  <a:lnTo>
                    <a:pt x="1171335" y="9116"/>
                  </a:lnTo>
                  <a:cubicBezTo>
                    <a:pt x="1171335" y="9116"/>
                    <a:pt x="1165003" y="7018"/>
                    <a:pt x="1164277" y="7018"/>
                  </a:cubicBezTo>
                  <a:cubicBezTo>
                    <a:pt x="1163591" y="7018"/>
                    <a:pt x="1162623" y="9116"/>
                    <a:pt x="1162623" y="9116"/>
                  </a:cubicBezTo>
                  <a:lnTo>
                    <a:pt x="1159356" y="19442"/>
                  </a:lnTo>
                  <a:lnTo>
                    <a:pt x="1152539" y="22265"/>
                  </a:lnTo>
                  <a:cubicBezTo>
                    <a:pt x="1152539" y="22265"/>
                    <a:pt x="1152297" y="29082"/>
                    <a:pt x="1151611" y="29324"/>
                  </a:cubicBezTo>
                  <a:cubicBezTo>
                    <a:pt x="1150926" y="29566"/>
                    <a:pt x="1149958" y="34245"/>
                    <a:pt x="1149958" y="34245"/>
                  </a:cubicBezTo>
                  <a:lnTo>
                    <a:pt x="1162865" y="36584"/>
                  </a:lnTo>
                  <a:lnTo>
                    <a:pt x="1165688" y="44086"/>
                  </a:lnTo>
                  <a:lnTo>
                    <a:pt x="1157016" y="59575"/>
                  </a:lnTo>
                  <a:lnTo>
                    <a:pt x="1157944" y="70829"/>
                  </a:lnTo>
                  <a:lnTo>
                    <a:pt x="1159356" y="79057"/>
                  </a:lnTo>
                  <a:lnTo>
                    <a:pt x="1155121" y="84220"/>
                  </a:lnTo>
                  <a:lnTo>
                    <a:pt x="1156532" y="94304"/>
                  </a:lnTo>
                  <a:lnTo>
                    <a:pt x="1141286" y="115439"/>
                  </a:lnTo>
                  <a:lnTo>
                    <a:pt x="1138018" y="115681"/>
                  </a:lnTo>
                  <a:lnTo>
                    <a:pt x="1133783" y="79743"/>
                  </a:lnTo>
                  <a:lnTo>
                    <a:pt x="1124385" y="80227"/>
                  </a:lnTo>
                  <a:lnTo>
                    <a:pt x="1130032" y="71313"/>
                  </a:lnTo>
                  <a:lnTo>
                    <a:pt x="1133097" y="62157"/>
                  </a:lnTo>
                  <a:lnTo>
                    <a:pt x="1127007" y="53243"/>
                  </a:lnTo>
                  <a:lnTo>
                    <a:pt x="1127693" y="41263"/>
                  </a:lnTo>
                  <a:lnTo>
                    <a:pt x="1122530" y="39851"/>
                  </a:lnTo>
                  <a:lnTo>
                    <a:pt x="1113374" y="51347"/>
                  </a:lnTo>
                  <a:lnTo>
                    <a:pt x="1108695" y="71756"/>
                  </a:lnTo>
                  <a:lnTo>
                    <a:pt x="1105629" y="76435"/>
                  </a:lnTo>
                  <a:lnTo>
                    <a:pt x="1103976" y="91763"/>
                  </a:lnTo>
                  <a:lnTo>
                    <a:pt x="1091310" y="132380"/>
                  </a:lnTo>
                  <a:lnTo>
                    <a:pt x="1096715" y="139883"/>
                  </a:lnTo>
                  <a:lnTo>
                    <a:pt x="1085462" y="171828"/>
                  </a:lnTo>
                  <a:lnTo>
                    <a:pt x="1076306" y="172312"/>
                  </a:lnTo>
                  <a:lnTo>
                    <a:pt x="1073482" y="169247"/>
                  </a:lnTo>
                  <a:lnTo>
                    <a:pt x="1071828" y="154686"/>
                  </a:lnTo>
                  <a:lnTo>
                    <a:pt x="1075580" y="144360"/>
                  </a:lnTo>
                  <a:lnTo>
                    <a:pt x="1075096" y="138269"/>
                  </a:lnTo>
                  <a:lnTo>
                    <a:pt x="1073200" y="131453"/>
                  </a:lnTo>
                  <a:lnTo>
                    <a:pt x="1075297" y="121127"/>
                  </a:lnTo>
                  <a:lnTo>
                    <a:pt x="1070820" y="113624"/>
                  </a:lnTo>
                  <a:lnTo>
                    <a:pt x="1071990" y="107292"/>
                  </a:lnTo>
                  <a:lnTo>
                    <a:pt x="1091956" y="58930"/>
                  </a:lnTo>
                  <a:lnTo>
                    <a:pt x="1088890" y="57760"/>
                  </a:lnTo>
                  <a:lnTo>
                    <a:pt x="1080420" y="56832"/>
                  </a:lnTo>
                  <a:lnTo>
                    <a:pt x="1075015" y="60100"/>
                  </a:lnTo>
                  <a:lnTo>
                    <a:pt x="1070094" y="64335"/>
                  </a:lnTo>
                  <a:lnTo>
                    <a:pt x="1065173" y="68086"/>
                  </a:lnTo>
                  <a:lnTo>
                    <a:pt x="1065173" y="62681"/>
                  </a:lnTo>
                  <a:lnTo>
                    <a:pt x="1057429" y="60785"/>
                  </a:lnTo>
                  <a:lnTo>
                    <a:pt x="1052508" y="61471"/>
                  </a:lnTo>
                  <a:lnTo>
                    <a:pt x="1042868" y="59373"/>
                  </a:lnTo>
                  <a:lnTo>
                    <a:pt x="1040528" y="55622"/>
                  </a:lnTo>
                  <a:lnTo>
                    <a:pt x="1034881" y="55380"/>
                  </a:lnTo>
                  <a:lnTo>
                    <a:pt x="1032784" y="60059"/>
                  </a:lnTo>
                  <a:lnTo>
                    <a:pt x="1036051" y="68973"/>
                  </a:lnTo>
                  <a:lnTo>
                    <a:pt x="1032300" y="78129"/>
                  </a:lnTo>
                  <a:lnTo>
                    <a:pt x="1026895" y="73894"/>
                  </a:lnTo>
                  <a:lnTo>
                    <a:pt x="1019836" y="74136"/>
                  </a:lnTo>
                  <a:lnTo>
                    <a:pt x="1019150" y="84220"/>
                  </a:lnTo>
                  <a:cubicBezTo>
                    <a:pt x="1019150" y="84220"/>
                    <a:pt x="1034397" y="89141"/>
                    <a:pt x="1035123" y="89141"/>
                  </a:cubicBezTo>
                  <a:cubicBezTo>
                    <a:pt x="1035809" y="89141"/>
                    <a:pt x="1044965" y="96200"/>
                    <a:pt x="1044965" y="96200"/>
                  </a:cubicBezTo>
                  <a:lnTo>
                    <a:pt x="1045449" y="101846"/>
                  </a:lnTo>
                  <a:lnTo>
                    <a:pt x="1041214" y="103016"/>
                  </a:lnTo>
                  <a:lnTo>
                    <a:pt x="1033470" y="99951"/>
                  </a:lnTo>
                  <a:lnTo>
                    <a:pt x="1025725" y="99467"/>
                  </a:lnTo>
                  <a:lnTo>
                    <a:pt x="1022660" y="117779"/>
                  </a:lnTo>
                  <a:lnTo>
                    <a:pt x="1031574" y="125039"/>
                  </a:lnTo>
                  <a:lnTo>
                    <a:pt x="1010438" y="126693"/>
                  </a:lnTo>
                  <a:lnTo>
                    <a:pt x="998459" y="149926"/>
                  </a:lnTo>
                  <a:lnTo>
                    <a:pt x="1000354" y="159082"/>
                  </a:lnTo>
                  <a:lnTo>
                    <a:pt x="994707" y="170336"/>
                  </a:lnTo>
                  <a:lnTo>
                    <a:pt x="995877" y="174813"/>
                  </a:lnTo>
                  <a:lnTo>
                    <a:pt x="999386" y="184211"/>
                  </a:lnTo>
                  <a:lnTo>
                    <a:pt x="992812" y="188446"/>
                  </a:lnTo>
                  <a:lnTo>
                    <a:pt x="992570" y="191713"/>
                  </a:lnTo>
                  <a:cubicBezTo>
                    <a:pt x="992570" y="191713"/>
                    <a:pt x="1004993" y="194981"/>
                    <a:pt x="1006647" y="194981"/>
                  </a:cubicBezTo>
                  <a:cubicBezTo>
                    <a:pt x="1008300" y="194981"/>
                    <a:pt x="1008058" y="199901"/>
                    <a:pt x="1008058" y="199901"/>
                  </a:cubicBezTo>
                  <a:lnTo>
                    <a:pt x="1001726" y="205064"/>
                  </a:lnTo>
                  <a:lnTo>
                    <a:pt x="989988" y="198732"/>
                  </a:lnTo>
                  <a:lnTo>
                    <a:pt x="978936" y="186994"/>
                  </a:lnTo>
                  <a:lnTo>
                    <a:pt x="976355" y="178322"/>
                  </a:lnTo>
                  <a:lnTo>
                    <a:pt x="965303" y="175983"/>
                  </a:lnTo>
                  <a:cubicBezTo>
                    <a:pt x="965303" y="175983"/>
                    <a:pt x="950742" y="175741"/>
                    <a:pt x="949572" y="175983"/>
                  </a:cubicBezTo>
                  <a:cubicBezTo>
                    <a:pt x="948402" y="176225"/>
                    <a:pt x="948644" y="183041"/>
                    <a:pt x="948644" y="183041"/>
                  </a:cubicBezTo>
                  <a:lnTo>
                    <a:pt x="952880" y="189858"/>
                  </a:lnTo>
                  <a:lnTo>
                    <a:pt x="945821" y="187034"/>
                  </a:lnTo>
                  <a:lnTo>
                    <a:pt x="943482" y="176951"/>
                  </a:lnTo>
                  <a:lnTo>
                    <a:pt x="938561" y="172958"/>
                  </a:lnTo>
                  <a:lnTo>
                    <a:pt x="931502" y="173885"/>
                  </a:lnTo>
                  <a:lnTo>
                    <a:pt x="925613" y="173200"/>
                  </a:lnTo>
                  <a:lnTo>
                    <a:pt x="923959" y="178362"/>
                  </a:lnTo>
                  <a:lnTo>
                    <a:pt x="925129" y="190584"/>
                  </a:lnTo>
                  <a:lnTo>
                    <a:pt x="919482" y="184009"/>
                  </a:lnTo>
                  <a:lnTo>
                    <a:pt x="912666" y="179088"/>
                  </a:lnTo>
                  <a:lnTo>
                    <a:pt x="909600" y="178846"/>
                  </a:lnTo>
                  <a:lnTo>
                    <a:pt x="905365" y="185421"/>
                  </a:lnTo>
                  <a:lnTo>
                    <a:pt x="903469" y="184493"/>
                  </a:lnTo>
                  <a:lnTo>
                    <a:pt x="896894" y="184009"/>
                  </a:lnTo>
                  <a:lnTo>
                    <a:pt x="894999" y="189656"/>
                  </a:lnTo>
                  <a:lnTo>
                    <a:pt x="898266" y="192923"/>
                  </a:lnTo>
                  <a:lnTo>
                    <a:pt x="905526" y="196675"/>
                  </a:lnTo>
                  <a:lnTo>
                    <a:pt x="910447" y="201353"/>
                  </a:lnTo>
                  <a:lnTo>
                    <a:pt x="919603" y="203451"/>
                  </a:lnTo>
                  <a:lnTo>
                    <a:pt x="924766" y="201555"/>
                  </a:lnTo>
                  <a:lnTo>
                    <a:pt x="933236" y="199659"/>
                  </a:lnTo>
                  <a:lnTo>
                    <a:pt x="935818" y="203411"/>
                  </a:lnTo>
                  <a:lnTo>
                    <a:pt x="934648" y="207888"/>
                  </a:lnTo>
                  <a:lnTo>
                    <a:pt x="936988" y="211881"/>
                  </a:lnTo>
                  <a:lnTo>
                    <a:pt x="937915" y="219625"/>
                  </a:lnTo>
                  <a:lnTo>
                    <a:pt x="936746" y="223861"/>
                  </a:lnTo>
                  <a:lnTo>
                    <a:pt x="937915" y="233702"/>
                  </a:lnTo>
                  <a:lnTo>
                    <a:pt x="946587" y="247537"/>
                  </a:lnTo>
                  <a:lnTo>
                    <a:pt x="935778" y="238139"/>
                  </a:lnTo>
                  <a:lnTo>
                    <a:pt x="922628" y="228741"/>
                  </a:lnTo>
                  <a:lnTo>
                    <a:pt x="920531" y="222408"/>
                  </a:lnTo>
                  <a:lnTo>
                    <a:pt x="910891" y="215592"/>
                  </a:lnTo>
                  <a:lnTo>
                    <a:pt x="900807" y="215350"/>
                  </a:lnTo>
                  <a:lnTo>
                    <a:pt x="903388" y="229911"/>
                  </a:lnTo>
                  <a:lnTo>
                    <a:pt x="903388" y="238583"/>
                  </a:lnTo>
                  <a:lnTo>
                    <a:pt x="893063" y="246811"/>
                  </a:lnTo>
                  <a:lnTo>
                    <a:pt x="889554" y="239067"/>
                  </a:lnTo>
                  <a:lnTo>
                    <a:pt x="885318" y="240237"/>
                  </a:lnTo>
                  <a:lnTo>
                    <a:pt x="882979" y="251289"/>
                  </a:lnTo>
                  <a:lnTo>
                    <a:pt x="874750" y="257863"/>
                  </a:lnTo>
                  <a:lnTo>
                    <a:pt x="874508" y="273594"/>
                  </a:lnTo>
                  <a:lnTo>
                    <a:pt x="885762" y="289325"/>
                  </a:lnTo>
                  <a:lnTo>
                    <a:pt x="872855" y="286057"/>
                  </a:lnTo>
                  <a:lnTo>
                    <a:pt x="868378" y="306467"/>
                  </a:lnTo>
                  <a:lnTo>
                    <a:pt x="853574" y="324295"/>
                  </a:lnTo>
                  <a:lnTo>
                    <a:pt x="863214" y="304571"/>
                  </a:lnTo>
                  <a:lnTo>
                    <a:pt x="866038" y="282024"/>
                  </a:lnTo>
                  <a:lnTo>
                    <a:pt x="862287" y="244916"/>
                  </a:lnTo>
                  <a:lnTo>
                    <a:pt x="857809" y="236243"/>
                  </a:lnTo>
                  <a:lnTo>
                    <a:pt x="853816" y="235558"/>
                  </a:lnTo>
                  <a:lnTo>
                    <a:pt x="848412" y="248465"/>
                  </a:lnTo>
                  <a:lnTo>
                    <a:pt x="839941" y="269843"/>
                  </a:lnTo>
                  <a:lnTo>
                    <a:pt x="843208" y="276901"/>
                  </a:lnTo>
                  <a:lnTo>
                    <a:pt x="850025" y="285573"/>
                  </a:lnTo>
                  <a:lnTo>
                    <a:pt x="838529" y="285815"/>
                  </a:lnTo>
                  <a:lnTo>
                    <a:pt x="836633" y="301788"/>
                  </a:lnTo>
                  <a:lnTo>
                    <a:pt x="833124" y="302958"/>
                  </a:lnTo>
                  <a:lnTo>
                    <a:pt x="830543" y="258831"/>
                  </a:lnTo>
                  <a:lnTo>
                    <a:pt x="824896" y="257903"/>
                  </a:lnTo>
                  <a:lnTo>
                    <a:pt x="818079" y="262824"/>
                  </a:lnTo>
                  <a:lnTo>
                    <a:pt x="809407" y="265406"/>
                  </a:lnTo>
                  <a:lnTo>
                    <a:pt x="795572" y="292874"/>
                  </a:lnTo>
                  <a:lnTo>
                    <a:pt x="802631" y="295214"/>
                  </a:lnTo>
                  <a:lnTo>
                    <a:pt x="806866" y="300377"/>
                  </a:lnTo>
                  <a:lnTo>
                    <a:pt x="803115" y="305297"/>
                  </a:lnTo>
                  <a:lnTo>
                    <a:pt x="805696" y="312800"/>
                  </a:lnTo>
                  <a:lnTo>
                    <a:pt x="812513" y="318648"/>
                  </a:lnTo>
                  <a:lnTo>
                    <a:pt x="823565" y="320060"/>
                  </a:lnTo>
                  <a:lnTo>
                    <a:pt x="828486" y="331556"/>
                  </a:lnTo>
                  <a:lnTo>
                    <a:pt x="831995" y="340470"/>
                  </a:lnTo>
                  <a:lnTo>
                    <a:pt x="823081" y="341155"/>
                  </a:lnTo>
                  <a:lnTo>
                    <a:pt x="820499" y="336477"/>
                  </a:lnTo>
                  <a:lnTo>
                    <a:pt x="823323" y="333209"/>
                  </a:lnTo>
                  <a:lnTo>
                    <a:pt x="820741" y="326635"/>
                  </a:lnTo>
                  <a:lnTo>
                    <a:pt x="806906" y="325223"/>
                  </a:lnTo>
                  <a:lnTo>
                    <a:pt x="797065" y="305741"/>
                  </a:lnTo>
                  <a:lnTo>
                    <a:pt x="788836" y="302232"/>
                  </a:lnTo>
                  <a:lnTo>
                    <a:pt x="779680" y="304813"/>
                  </a:lnTo>
                  <a:lnTo>
                    <a:pt x="775929" y="307637"/>
                  </a:lnTo>
                  <a:lnTo>
                    <a:pt x="779922" y="313526"/>
                  </a:lnTo>
                  <a:lnTo>
                    <a:pt x="788594" y="323368"/>
                  </a:lnTo>
                  <a:lnTo>
                    <a:pt x="803397" y="327361"/>
                  </a:lnTo>
                  <a:lnTo>
                    <a:pt x="805293" y="332766"/>
                  </a:lnTo>
                  <a:lnTo>
                    <a:pt x="799888" y="332524"/>
                  </a:lnTo>
                  <a:lnTo>
                    <a:pt x="792829" y="331112"/>
                  </a:lnTo>
                  <a:lnTo>
                    <a:pt x="790490" y="335347"/>
                  </a:lnTo>
                  <a:lnTo>
                    <a:pt x="783916" y="337243"/>
                  </a:lnTo>
                  <a:lnTo>
                    <a:pt x="779922" y="340994"/>
                  </a:lnTo>
                  <a:lnTo>
                    <a:pt x="776655" y="328087"/>
                  </a:lnTo>
                  <a:lnTo>
                    <a:pt x="771976" y="320584"/>
                  </a:lnTo>
                  <a:lnTo>
                    <a:pt x="766571" y="314938"/>
                  </a:lnTo>
                  <a:lnTo>
                    <a:pt x="764474" y="316349"/>
                  </a:lnTo>
                  <a:lnTo>
                    <a:pt x="763788" y="325747"/>
                  </a:lnTo>
                  <a:lnTo>
                    <a:pt x="758625" y="344745"/>
                  </a:lnTo>
                  <a:lnTo>
                    <a:pt x="761691" y="349222"/>
                  </a:lnTo>
                  <a:lnTo>
                    <a:pt x="761005" y="359064"/>
                  </a:lnTo>
                  <a:lnTo>
                    <a:pt x="741281" y="367051"/>
                  </a:lnTo>
                  <a:lnTo>
                    <a:pt x="736118" y="371730"/>
                  </a:lnTo>
                  <a:lnTo>
                    <a:pt x="737530" y="384153"/>
                  </a:lnTo>
                  <a:lnTo>
                    <a:pt x="736360" y="391897"/>
                  </a:lnTo>
                  <a:lnTo>
                    <a:pt x="744831" y="394479"/>
                  </a:lnTo>
                  <a:lnTo>
                    <a:pt x="745073" y="399642"/>
                  </a:lnTo>
                  <a:lnTo>
                    <a:pt x="740837" y="402465"/>
                  </a:lnTo>
                  <a:lnTo>
                    <a:pt x="742733" y="411621"/>
                  </a:lnTo>
                  <a:lnTo>
                    <a:pt x="732407" y="412307"/>
                  </a:lnTo>
                  <a:lnTo>
                    <a:pt x="732407" y="417954"/>
                  </a:lnTo>
                  <a:lnTo>
                    <a:pt x="735674" y="426182"/>
                  </a:lnTo>
                  <a:lnTo>
                    <a:pt x="723009" y="426666"/>
                  </a:lnTo>
                  <a:lnTo>
                    <a:pt x="719944" y="431587"/>
                  </a:lnTo>
                  <a:lnTo>
                    <a:pt x="711473" y="429006"/>
                  </a:lnTo>
                  <a:lnTo>
                    <a:pt x="703971" y="432071"/>
                  </a:lnTo>
                  <a:lnTo>
                    <a:pt x="695057" y="440299"/>
                  </a:lnTo>
                  <a:lnTo>
                    <a:pt x="694573" y="452521"/>
                  </a:lnTo>
                  <a:lnTo>
                    <a:pt x="692475" y="456998"/>
                  </a:lnTo>
                  <a:lnTo>
                    <a:pt x="694129" y="463815"/>
                  </a:lnTo>
                  <a:lnTo>
                    <a:pt x="708932" y="462403"/>
                  </a:lnTo>
                  <a:lnTo>
                    <a:pt x="715749" y="455344"/>
                  </a:lnTo>
                  <a:lnTo>
                    <a:pt x="720670" y="455344"/>
                  </a:lnTo>
                  <a:lnTo>
                    <a:pt x="725147" y="460023"/>
                  </a:lnTo>
                  <a:lnTo>
                    <a:pt x="731036" y="460023"/>
                  </a:lnTo>
                  <a:lnTo>
                    <a:pt x="741362" y="450867"/>
                  </a:lnTo>
                  <a:lnTo>
                    <a:pt x="744629" y="451109"/>
                  </a:lnTo>
                  <a:lnTo>
                    <a:pt x="746968" y="458854"/>
                  </a:lnTo>
                  <a:lnTo>
                    <a:pt x="758464" y="464501"/>
                  </a:lnTo>
                  <a:lnTo>
                    <a:pt x="752131" y="463815"/>
                  </a:lnTo>
                  <a:lnTo>
                    <a:pt x="744387" y="465711"/>
                  </a:lnTo>
                  <a:lnTo>
                    <a:pt x="745799" y="470188"/>
                  </a:lnTo>
                  <a:lnTo>
                    <a:pt x="735957" y="468776"/>
                  </a:lnTo>
                  <a:lnTo>
                    <a:pt x="730068" y="472527"/>
                  </a:lnTo>
                  <a:lnTo>
                    <a:pt x="732891" y="480272"/>
                  </a:lnTo>
                  <a:lnTo>
                    <a:pt x="739708" y="485435"/>
                  </a:lnTo>
                  <a:lnTo>
                    <a:pt x="738780" y="491767"/>
                  </a:lnTo>
                  <a:lnTo>
                    <a:pt x="737368" y="486604"/>
                  </a:lnTo>
                  <a:lnTo>
                    <a:pt x="728213" y="478376"/>
                  </a:lnTo>
                  <a:lnTo>
                    <a:pt x="721880" y="476722"/>
                  </a:lnTo>
                  <a:lnTo>
                    <a:pt x="711796" y="476480"/>
                  </a:lnTo>
                  <a:lnTo>
                    <a:pt x="707803" y="472487"/>
                  </a:lnTo>
                  <a:lnTo>
                    <a:pt x="700542" y="472487"/>
                  </a:lnTo>
                  <a:lnTo>
                    <a:pt x="686707" y="480715"/>
                  </a:lnTo>
                  <a:lnTo>
                    <a:pt x="687191" y="484951"/>
                  </a:lnTo>
                  <a:lnTo>
                    <a:pt x="696348" y="487532"/>
                  </a:lnTo>
                  <a:lnTo>
                    <a:pt x="712078" y="505844"/>
                  </a:lnTo>
                  <a:lnTo>
                    <a:pt x="708811" y="509353"/>
                  </a:lnTo>
                  <a:lnTo>
                    <a:pt x="700139" y="505118"/>
                  </a:lnTo>
                  <a:lnTo>
                    <a:pt x="692395" y="510039"/>
                  </a:lnTo>
                  <a:lnTo>
                    <a:pt x="699655" y="513790"/>
                  </a:lnTo>
                  <a:lnTo>
                    <a:pt x="702237" y="520365"/>
                  </a:lnTo>
                  <a:lnTo>
                    <a:pt x="697558" y="519679"/>
                  </a:lnTo>
                  <a:lnTo>
                    <a:pt x="694976" y="521777"/>
                  </a:lnTo>
                  <a:lnTo>
                    <a:pt x="696872" y="533272"/>
                  </a:lnTo>
                  <a:lnTo>
                    <a:pt x="691951" y="538677"/>
                  </a:lnTo>
                  <a:lnTo>
                    <a:pt x="690055" y="541944"/>
                  </a:lnTo>
                  <a:lnTo>
                    <a:pt x="694290" y="552270"/>
                  </a:lnTo>
                  <a:lnTo>
                    <a:pt x="684207" y="540048"/>
                  </a:lnTo>
                  <a:lnTo>
                    <a:pt x="680698" y="530892"/>
                  </a:lnTo>
                  <a:lnTo>
                    <a:pt x="671783" y="534402"/>
                  </a:lnTo>
                  <a:lnTo>
                    <a:pt x="664281" y="541218"/>
                  </a:lnTo>
                  <a:lnTo>
                    <a:pt x="661942" y="539806"/>
                  </a:lnTo>
                  <a:lnTo>
                    <a:pt x="652786" y="545897"/>
                  </a:lnTo>
                  <a:lnTo>
                    <a:pt x="644113" y="554126"/>
                  </a:lnTo>
                  <a:cubicBezTo>
                    <a:pt x="644113" y="554126"/>
                    <a:pt x="645041" y="561386"/>
                    <a:pt x="646695" y="561870"/>
                  </a:cubicBezTo>
                  <a:cubicBezTo>
                    <a:pt x="648349" y="562354"/>
                    <a:pt x="656335" y="568202"/>
                    <a:pt x="656335" y="568202"/>
                  </a:cubicBezTo>
                  <a:lnTo>
                    <a:pt x="656093" y="574535"/>
                  </a:lnTo>
                  <a:lnTo>
                    <a:pt x="644597" y="575705"/>
                  </a:lnTo>
                  <a:lnTo>
                    <a:pt x="637095" y="584861"/>
                  </a:lnTo>
                  <a:lnTo>
                    <a:pt x="638749" y="588128"/>
                  </a:lnTo>
                  <a:lnTo>
                    <a:pt x="644396" y="591879"/>
                  </a:lnTo>
                  <a:lnTo>
                    <a:pt x="638305" y="595146"/>
                  </a:lnTo>
                  <a:lnTo>
                    <a:pt x="639717" y="600067"/>
                  </a:lnTo>
                  <a:lnTo>
                    <a:pt x="654278" y="600309"/>
                  </a:lnTo>
                  <a:lnTo>
                    <a:pt x="664362" y="595630"/>
                  </a:lnTo>
                  <a:lnTo>
                    <a:pt x="658957" y="600309"/>
                  </a:lnTo>
                  <a:lnTo>
                    <a:pt x="655206" y="607570"/>
                  </a:lnTo>
                  <a:lnTo>
                    <a:pt x="659441" y="627294"/>
                  </a:lnTo>
                  <a:lnTo>
                    <a:pt x="649115" y="606158"/>
                  </a:lnTo>
                  <a:lnTo>
                    <a:pt x="636894" y="608054"/>
                  </a:lnTo>
                  <a:lnTo>
                    <a:pt x="628665" y="608054"/>
                  </a:lnTo>
                  <a:lnTo>
                    <a:pt x="626769" y="614144"/>
                  </a:lnTo>
                  <a:lnTo>
                    <a:pt x="618783" y="620719"/>
                  </a:lnTo>
                  <a:lnTo>
                    <a:pt x="606803" y="619791"/>
                  </a:lnTo>
                  <a:lnTo>
                    <a:pt x="598575" y="633626"/>
                  </a:lnTo>
                  <a:lnTo>
                    <a:pt x="595308" y="639515"/>
                  </a:lnTo>
                  <a:lnTo>
                    <a:pt x="613862" y="640201"/>
                  </a:lnTo>
                  <a:lnTo>
                    <a:pt x="630278" y="634796"/>
                  </a:lnTo>
                  <a:lnTo>
                    <a:pt x="631690" y="640685"/>
                  </a:lnTo>
                  <a:lnTo>
                    <a:pt x="644839" y="640685"/>
                  </a:lnTo>
                  <a:cubicBezTo>
                    <a:pt x="644839" y="640685"/>
                    <a:pt x="658231" y="641855"/>
                    <a:pt x="659643" y="641855"/>
                  </a:cubicBezTo>
                  <a:cubicBezTo>
                    <a:pt x="661054" y="641855"/>
                    <a:pt x="660570" y="646776"/>
                    <a:pt x="660570" y="646776"/>
                  </a:cubicBezTo>
                  <a:lnTo>
                    <a:pt x="654238" y="650285"/>
                  </a:lnTo>
                  <a:lnTo>
                    <a:pt x="653310" y="661095"/>
                  </a:lnTo>
                  <a:lnTo>
                    <a:pt x="650244" y="660611"/>
                  </a:lnTo>
                  <a:lnTo>
                    <a:pt x="641572" y="648631"/>
                  </a:lnTo>
                  <a:lnTo>
                    <a:pt x="633828" y="646977"/>
                  </a:lnTo>
                  <a:lnTo>
                    <a:pt x="628181" y="648873"/>
                  </a:lnTo>
                  <a:lnTo>
                    <a:pt x="626285" y="656859"/>
                  </a:lnTo>
                  <a:lnTo>
                    <a:pt x="623946" y="649357"/>
                  </a:lnTo>
                  <a:lnTo>
                    <a:pt x="612692" y="649599"/>
                  </a:lnTo>
                  <a:lnTo>
                    <a:pt x="609627" y="655246"/>
                  </a:lnTo>
                  <a:lnTo>
                    <a:pt x="592000" y="659481"/>
                  </a:lnTo>
                  <a:lnTo>
                    <a:pt x="589903" y="664886"/>
                  </a:lnTo>
                  <a:lnTo>
                    <a:pt x="598131" y="668879"/>
                  </a:lnTo>
                  <a:lnTo>
                    <a:pt x="590629" y="669363"/>
                  </a:lnTo>
                  <a:lnTo>
                    <a:pt x="587362" y="677592"/>
                  </a:lnTo>
                  <a:lnTo>
                    <a:pt x="578690" y="681101"/>
                  </a:lnTo>
                  <a:lnTo>
                    <a:pt x="571429" y="681585"/>
                  </a:lnTo>
                  <a:lnTo>
                    <a:pt x="562515" y="686506"/>
                  </a:lnTo>
                  <a:lnTo>
                    <a:pt x="553359" y="690257"/>
                  </a:lnTo>
                  <a:lnTo>
                    <a:pt x="556183" y="696832"/>
                  </a:lnTo>
                  <a:lnTo>
                    <a:pt x="557110" y="704092"/>
                  </a:lnTo>
                  <a:lnTo>
                    <a:pt x="553359" y="711151"/>
                  </a:lnTo>
                  <a:lnTo>
                    <a:pt x="557836" y="716555"/>
                  </a:lnTo>
                  <a:lnTo>
                    <a:pt x="560176" y="719823"/>
                  </a:lnTo>
                  <a:lnTo>
                    <a:pt x="554771" y="721476"/>
                  </a:lnTo>
                  <a:lnTo>
                    <a:pt x="546300" y="727809"/>
                  </a:lnTo>
                  <a:lnTo>
                    <a:pt x="546784" y="733900"/>
                  </a:lnTo>
                  <a:lnTo>
                    <a:pt x="551020" y="737409"/>
                  </a:lnTo>
                  <a:lnTo>
                    <a:pt x="551504" y="741160"/>
                  </a:lnTo>
                  <a:lnTo>
                    <a:pt x="550576" y="745637"/>
                  </a:lnTo>
                  <a:lnTo>
                    <a:pt x="543074" y="745637"/>
                  </a:lnTo>
                  <a:lnTo>
                    <a:pt x="539807" y="749872"/>
                  </a:lnTo>
                  <a:lnTo>
                    <a:pt x="537709" y="756447"/>
                  </a:lnTo>
                  <a:lnTo>
                    <a:pt x="532304" y="757859"/>
                  </a:lnTo>
                  <a:lnTo>
                    <a:pt x="528069" y="766087"/>
                  </a:lnTo>
                  <a:lnTo>
                    <a:pt x="523148" y="772662"/>
                  </a:lnTo>
                  <a:lnTo>
                    <a:pt x="531134" y="776897"/>
                  </a:lnTo>
                  <a:lnTo>
                    <a:pt x="539121" y="776897"/>
                  </a:lnTo>
                  <a:lnTo>
                    <a:pt x="543114" y="771492"/>
                  </a:lnTo>
                  <a:lnTo>
                    <a:pt x="549689" y="776655"/>
                  </a:lnTo>
                  <a:lnTo>
                    <a:pt x="553440" y="782544"/>
                  </a:lnTo>
                  <a:lnTo>
                    <a:pt x="560942" y="783714"/>
                  </a:lnTo>
                  <a:lnTo>
                    <a:pt x="585103" y="773872"/>
                  </a:lnTo>
                  <a:lnTo>
                    <a:pt x="587684" y="775768"/>
                  </a:lnTo>
                  <a:lnTo>
                    <a:pt x="573124" y="789845"/>
                  </a:lnTo>
                  <a:lnTo>
                    <a:pt x="568646" y="792910"/>
                  </a:lnTo>
                  <a:lnTo>
                    <a:pt x="569816" y="799243"/>
                  </a:lnTo>
                  <a:lnTo>
                    <a:pt x="555255" y="800654"/>
                  </a:lnTo>
                  <a:lnTo>
                    <a:pt x="552432" y="792910"/>
                  </a:lnTo>
                  <a:lnTo>
                    <a:pt x="543275" y="790087"/>
                  </a:lnTo>
                  <a:lnTo>
                    <a:pt x="532708" y="801582"/>
                  </a:lnTo>
                  <a:lnTo>
                    <a:pt x="519074" y="802268"/>
                  </a:lnTo>
                  <a:lnTo>
                    <a:pt x="512016" y="806745"/>
                  </a:lnTo>
                  <a:lnTo>
                    <a:pt x="510604" y="813804"/>
                  </a:lnTo>
                  <a:lnTo>
                    <a:pt x="521656" y="815457"/>
                  </a:lnTo>
                  <a:lnTo>
                    <a:pt x="520728" y="826953"/>
                  </a:lnTo>
                  <a:lnTo>
                    <a:pt x="531538" y="833528"/>
                  </a:lnTo>
                  <a:lnTo>
                    <a:pt x="533434" y="839860"/>
                  </a:lnTo>
                  <a:lnTo>
                    <a:pt x="521454" y="831188"/>
                  </a:lnTo>
                  <a:lnTo>
                    <a:pt x="514194" y="828607"/>
                  </a:lnTo>
                  <a:lnTo>
                    <a:pt x="506449" y="834939"/>
                  </a:lnTo>
                  <a:lnTo>
                    <a:pt x="507135" y="849258"/>
                  </a:lnTo>
                  <a:lnTo>
                    <a:pt x="505481" y="851840"/>
                  </a:lnTo>
                  <a:lnTo>
                    <a:pt x="501972" y="859584"/>
                  </a:lnTo>
                  <a:lnTo>
                    <a:pt x="508789" y="872007"/>
                  </a:lnTo>
                  <a:lnTo>
                    <a:pt x="504312" y="872007"/>
                  </a:lnTo>
                  <a:lnTo>
                    <a:pt x="499149" y="865191"/>
                  </a:lnTo>
                  <a:lnTo>
                    <a:pt x="495881" y="864707"/>
                  </a:lnTo>
                  <a:lnTo>
                    <a:pt x="491404" y="867288"/>
                  </a:lnTo>
                  <a:lnTo>
                    <a:pt x="492816" y="880680"/>
                  </a:lnTo>
                  <a:lnTo>
                    <a:pt x="494228" y="884673"/>
                  </a:lnTo>
                  <a:lnTo>
                    <a:pt x="501286" y="887012"/>
                  </a:lnTo>
                  <a:lnTo>
                    <a:pt x="502940" y="898508"/>
                  </a:lnTo>
                  <a:lnTo>
                    <a:pt x="505522" y="904397"/>
                  </a:lnTo>
                  <a:lnTo>
                    <a:pt x="502012" y="911657"/>
                  </a:lnTo>
                  <a:lnTo>
                    <a:pt x="496849" y="920329"/>
                  </a:lnTo>
                  <a:lnTo>
                    <a:pt x="499673" y="925734"/>
                  </a:lnTo>
                  <a:lnTo>
                    <a:pt x="506006" y="927630"/>
                  </a:lnTo>
                  <a:lnTo>
                    <a:pt x="497333" y="930695"/>
                  </a:lnTo>
                  <a:lnTo>
                    <a:pt x="497333" y="938440"/>
                  </a:lnTo>
                  <a:lnTo>
                    <a:pt x="503424" y="940779"/>
                  </a:lnTo>
                  <a:lnTo>
                    <a:pt x="521736" y="922467"/>
                  </a:lnTo>
                  <a:lnTo>
                    <a:pt x="506006" y="945458"/>
                  </a:lnTo>
                  <a:lnTo>
                    <a:pt x="497333" y="952517"/>
                  </a:lnTo>
                  <a:lnTo>
                    <a:pt x="481361" y="959333"/>
                  </a:lnTo>
                  <a:lnTo>
                    <a:pt x="466558" y="957437"/>
                  </a:lnTo>
                  <a:lnTo>
                    <a:pt x="447076" y="976435"/>
                  </a:lnTo>
                  <a:lnTo>
                    <a:pt x="452481" y="981598"/>
                  </a:lnTo>
                  <a:lnTo>
                    <a:pt x="473132" y="968449"/>
                  </a:lnTo>
                  <a:lnTo>
                    <a:pt x="479223" y="968933"/>
                  </a:lnTo>
                  <a:lnTo>
                    <a:pt x="482974" y="972684"/>
                  </a:lnTo>
                  <a:cubicBezTo>
                    <a:pt x="482974" y="972684"/>
                    <a:pt x="476641" y="971273"/>
                    <a:pt x="475915" y="971273"/>
                  </a:cubicBezTo>
                  <a:cubicBezTo>
                    <a:pt x="475230" y="971273"/>
                    <a:pt x="468413" y="975024"/>
                    <a:pt x="468413" y="975024"/>
                  </a:cubicBezTo>
                  <a:lnTo>
                    <a:pt x="454336" y="984180"/>
                  </a:lnTo>
                  <a:lnTo>
                    <a:pt x="454336" y="994748"/>
                  </a:lnTo>
                  <a:lnTo>
                    <a:pt x="433927" y="1009067"/>
                  </a:lnTo>
                  <a:lnTo>
                    <a:pt x="437436" y="1016811"/>
                  </a:lnTo>
                  <a:cubicBezTo>
                    <a:pt x="437436" y="1016811"/>
                    <a:pt x="442356" y="1020078"/>
                    <a:pt x="443083" y="1020078"/>
                  </a:cubicBezTo>
                  <a:cubicBezTo>
                    <a:pt x="443768" y="1020078"/>
                    <a:pt x="449173" y="1022902"/>
                    <a:pt x="449899" y="1022902"/>
                  </a:cubicBezTo>
                  <a:cubicBezTo>
                    <a:pt x="450585" y="1022902"/>
                    <a:pt x="445220" y="1028791"/>
                    <a:pt x="445220" y="1028791"/>
                  </a:cubicBezTo>
                  <a:lnTo>
                    <a:pt x="440542" y="1034881"/>
                  </a:lnTo>
                  <a:lnTo>
                    <a:pt x="439130" y="1042625"/>
                  </a:lnTo>
                  <a:lnTo>
                    <a:pt x="433241" y="1047304"/>
                  </a:lnTo>
                  <a:lnTo>
                    <a:pt x="428320" y="1056461"/>
                  </a:lnTo>
                  <a:lnTo>
                    <a:pt x="431587" y="1045651"/>
                  </a:lnTo>
                  <a:lnTo>
                    <a:pt x="426908" y="1042141"/>
                  </a:lnTo>
                  <a:lnTo>
                    <a:pt x="421503" y="1038390"/>
                  </a:lnTo>
                  <a:lnTo>
                    <a:pt x="414929" y="1034155"/>
                  </a:lnTo>
                  <a:lnTo>
                    <a:pt x="410693" y="1024313"/>
                  </a:lnTo>
                  <a:lnTo>
                    <a:pt x="406942" y="1025483"/>
                  </a:lnTo>
                  <a:lnTo>
                    <a:pt x="408112" y="1037705"/>
                  </a:lnTo>
                  <a:lnTo>
                    <a:pt x="393793" y="1042625"/>
                  </a:lnTo>
                  <a:lnTo>
                    <a:pt x="395205" y="1045449"/>
                  </a:lnTo>
                  <a:lnTo>
                    <a:pt x="399440" y="1050370"/>
                  </a:lnTo>
                  <a:lnTo>
                    <a:pt x="392623" y="1048716"/>
                  </a:lnTo>
                  <a:lnTo>
                    <a:pt x="385565" y="1051056"/>
                  </a:lnTo>
                  <a:lnTo>
                    <a:pt x="385323" y="1057388"/>
                  </a:lnTo>
                  <a:lnTo>
                    <a:pt x="374513" y="1070054"/>
                  </a:lnTo>
                  <a:lnTo>
                    <a:pt x="362291" y="1081791"/>
                  </a:lnTo>
                  <a:lnTo>
                    <a:pt x="352207" y="1098449"/>
                  </a:lnTo>
                  <a:lnTo>
                    <a:pt x="348698" y="1104540"/>
                  </a:lnTo>
                  <a:lnTo>
                    <a:pt x="350594" y="1112527"/>
                  </a:lnTo>
                  <a:lnTo>
                    <a:pt x="359992" y="1115350"/>
                  </a:lnTo>
                  <a:lnTo>
                    <a:pt x="347569" y="1120271"/>
                  </a:lnTo>
                  <a:lnTo>
                    <a:pt x="331152" y="1130839"/>
                  </a:lnTo>
                  <a:lnTo>
                    <a:pt x="325505" y="1138825"/>
                  </a:lnTo>
                  <a:lnTo>
                    <a:pt x="333250" y="1147295"/>
                  </a:lnTo>
                  <a:lnTo>
                    <a:pt x="338171" y="1147537"/>
                  </a:lnTo>
                  <a:lnTo>
                    <a:pt x="348497" y="1139309"/>
                  </a:lnTo>
                  <a:lnTo>
                    <a:pt x="353417" y="1138825"/>
                  </a:lnTo>
                  <a:lnTo>
                    <a:pt x="353659" y="1144230"/>
                  </a:lnTo>
                  <a:lnTo>
                    <a:pt x="341236" y="1149877"/>
                  </a:lnTo>
                  <a:lnTo>
                    <a:pt x="338413" y="1157621"/>
                  </a:lnTo>
                  <a:lnTo>
                    <a:pt x="348255" y="1177345"/>
                  </a:lnTo>
                  <a:lnTo>
                    <a:pt x="355071" y="1178031"/>
                  </a:lnTo>
                  <a:lnTo>
                    <a:pt x="363300" y="1171940"/>
                  </a:lnTo>
                  <a:lnTo>
                    <a:pt x="371286" y="1169117"/>
                  </a:lnTo>
                  <a:lnTo>
                    <a:pt x="390284" y="1155040"/>
                  </a:lnTo>
                  <a:lnTo>
                    <a:pt x="405087" y="1145198"/>
                  </a:lnTo>
                  <a:lnTo>
                    <a:pt x="415413" y="1129951"/>
                  </a:lnTo>
                  <a:lnTo>
                    <a:pt x="413073" y="1123861"/>
                  </a:lnTo>
                  <a:lnTo>
                    <a:pt x="404845" y="1123175"/>
                  </a:lnTo>
                  <a:lnTo>
                    <a:pt x="392422" y="1128822"/>
                  </a:lnTo>
                  <a:lnTo>
                    <a:pt x="425738" y="1103693"/>
                  </a:lnTo>
                  <a:lnTo>
                    <a:pt x="429490" y="1098046"/>
                  </a:lnTo>
                  <a:lnTo>
                    <a:pt x="432555" y="1102523"/>
                  </a:lnTo>
                  <a:lnTo>
                    <a:pt x="438646" y="1105105"/>
                  </a:lnTo>
                  <a:lnTo>
                    <a:pt x="439130" y="1108856"/>
                  </a:lnTo>
                  <a:lnTo>
                    <a:pt x="432071" y="1110510"/>
                  </a:lnTo>
                  <a:lnTo>
                    <a:pt x="424327" y="1117084"/>
                  </a:lnTo>
                  <a:lnTo>
                    <a:pt x="421261" y="1125756"/>
                  </a:lnTo>
                  <a:lnTo>
                    <a:pt x="437476" y="1125272"/>
                  </a:lnTo>
                  <a:lnTo>
                    <a:pt x="439573" y="1134913"/>
                  </a:lnTo>
                  <a:lnTo>
                    <a:pt x="431103" y="1137252"/>
                  </a:lnTo>
                  <a:lnTo>
                    <a:pt x="424770" y="1146892"/>
                  </a:lnTo>
                  <a:lnTo>
                    <a:pt x="411621" y="1148304"/>
                  </a:lnTo>
                  <a:lnTo>
                    <a:pt x="397786" y="1162623"/>
                  </a:lnTo>
                  <a:lnTo>
                    <a:pt x="397786" y="1165890"/>
                  </a:lnTo>
                  <a:lnTo>
                    <a:pt x="403877" y="1162623"/>
                  </a:lnTo>
                  <a:lnTo>
                    <a:pt x="407386" y="1162381"/>
                  </a:lnTo>
                  <a:lnTo>
                    <a:pt x="406700" y="1168713"/>
                  </a:lnTo>
                  <a:lnTo>
                    <a:pt x="397786" y="1175046"/>
                  </a:lnTo>
                  <a:lnTo>
                    <a:pt x="407184" y="1185614"/>
                  </a:lnTo>
                  <a:lnTo>
                    <a:pt x="359064" y="1186300"/>
                  </a:lnTo>
                  <a:lnTo>
                    <a:pt x="353417" y="1194528"/>
                  </a:lnTo>
                  <a:lnTo>
                    <a:pt x="364671" y="1205096"/>
                  </a:lnTo>
                  <a:lnTo>
                    <a:pt x="348255" y="1197594"/>
                  </a:lnTo>
                  <a:lnTo>
                    <a:pt x="341438" y="1200175"/>
                  </a:lnTo>
                  <a:lnTo>
                    <a:pt x="344705" y="1195496"/>
                  </a:lnTo>
                  <a:lnTo>
                    <a:pt x="345633" y="1184686"/>
                  </a:lnTo>
                  <a:lnTo>
                    <a:pt x="341640" y="1180451"/>
                  </a:lnTo>
                  <a:lnTo>
                    <a:pt x="333411" y="1160485"/>
                  </a:lnTo>
                  <a:lnTo>
                    <a:pt x="327522" y="1159315"/>
                  </a:lnTo>
                  <a:lnTo>
                    <a:pt x="314615" y="1171053"/>
                  </a:lnTo>
                  <a:lnTo>
                    <a:pt x="300538" y="1175732"/>
                  </a:lnTo>
                  <a:lnTo>
                    <a:pt x="297029" y="1180653"/>
                  </a:lnTo>
                  <a:cubicBezTo>
                    <a:pt x="297029" y="1180653"/>
                    <a:pt x="310178" y="1184162"/>
                    <a:pt x="311348" y="1183920"/>
                  </a:cubicBezTo>
                  <a:cubicBezTo>
                    <a:pt x="312517" y="1183678"/>
                    <a:pt x="301708" y="1186501"/>
                    <a:pt x="301708" y="1186501"/>
                  </a:cubicBezTo>
                  <a:lnTo>
                    <a:pt x="298884" y="1191906"/>
                  </a:lnTo>
                  <a:lnTo>
                    <a:pt x="294649" y="1199409"/>
                  </a:lnTo>
                  <a:lnTo>
                    <a:pt x="294165" y="1187429"/>
                  </a:lnTo>
                  <a:lnTo>
                    <a:pt x="288074" y="1184848"/>
                  </a:lnTo>
                  <a:lnTo>
                    <a:pt x="280814" y="1188841"/>
                  </a:lnTo>
                  <a:lnTo>
                    <a:pt x="265325" y="1188841"/>
                  </a:lnTo>
                  <a:lnTo>
                    <a:pt x="262502" y="1194488"/>
                  </a:lnTo>
                  <a:lnTo>
                    <a:pt x="267423" y="1196383"/>
                  </a:lnTo>
                  <a:lnTo>
                    <a:pt x="267665" y="1201062"/>
                  </a:lnTo>
                  <a:lnTo>
                    <a:pt x="257581" y="1204128"/>
                  </a:lnTo>
                  <a:lnTo>
                    <a:pt x="258509" y="1211630"/>
                  </a:lnTo>
                  <a:cubicBezTo>
                    <a:pt x="258509" y="1211630"/>
                    <a:pt x="263671" y="1219375"/>
                    <a:pt x="263671" y="1220101"/>
                  </a:cubicBezTo>
                  <a:cubicBezTo>
                    <a:pt x="263671" y="1220786"/>
                    <a:pt x="262502" y="1221754"/>
                    <a:pt x="262502" y="1221754"/>
                  </a:cubicBezTo>
                  <a:lnTo>
                    <a:pt x="256169" y="1227845"/>
                  </a:lnTo>
                  <a:lnTo>
                    <a:pt x="242778" y="1229015"/>
                  </a:lnTo>
                  <a:cubicBezTo>
                    <a:pt x="242778" y="1229015"/>
                    <a:pt x="237131" y="1231596"/>
                    <a:pt x="235961" y="1231596"/>
                  </a:cubicBezTo>
                  <a:cubicBezTo>
                    <a:pt x="234792" y="1231596"/>
                    <a:pt x="235719" y="1238857"/>
                    <a:pt x="235719" y="1238857"/>
                  </a:cubicBezTo>
                  <a:lnTo>
                    <a:pt x="241366" y="1241680"/>
                  </a:lnTo>
                  <a:cubicBezTo>
                    <a:pt x="241366" y="1241680"/>
                    <a:pt x="246529" y="1245915"/>
                    <a:pt x="247457" y="1246359"/>
                  </a:cubicBezTo>
                  <a:cubicBezTo>
                    <a:pt x="248384" y="1246843"/>
                    <a:pt x="252136" y="1251038"/>
                    <a:pt x="252136" y="1251038"/>
                  </a:cubicBezTo>
                  <a:lnTo>
                    <a:pt x="250482" y="1257370"/>
                  </a:lnTo>
                  <a:lnTo>
                    <a:pt x="252136" y="1264429"/>
                  </a:lnTo>
                  <a:cubicBezTo>
                    <a:pt x="252136" y="1264429"/>
                    <a:pt x="245803" y="1261848"/>
                    <a:pt x="245077" y="1261606"/>
                  </a:cubicBezTo>
                  <a:cubicBezTo>
                    <a:pt x="244391" y="1261364"/>
                    <a:pt x="243181" y="1258338"/>
                    <a:pt x="243181" y="1257612"/>
                  </a:cubicBezTo>
                  <a:cubicBezTo>
                    <a:pt x="243181" y="1256927"/>
                    <a:pt x="239914" y="1251764"/>
                    <a:pt x="239672" y="1251038"/>
                  </a:cubicBezTo>
                  <a:cubicBezTo>
                    <a:pt x="239430" y="1250352"/>
                    <a:pt x="232613" y="1241196"/>
                    <a:pt x="232613" y="1241196"/>
                  </a:cubicBezTo>
                  <a:lnTo>
                    <a:pt x="226765" y="1235307"/>
                  </a:lnTo>
                  <a:cubicBezTo>
                    <a:pt x="226765" y="1235307"/>
                    <a:pt x="220190" y="1237646"/>
                    <a:pt x="219504" y="1237646"/>
                  </a:cubicBezTo>
                  <a:cubicBezTo>
                    <a:pt x="218819" y="1237646"/>
                    <a:pt x="219746" y="1241398"/>
                    <a:pt x="219746" y="1241398"/>
                  </a:cubicBezTo>
                  <a:lnTo>
                    <a:pt x="223740" y="1247045"/>
                  </a:lnTo>
                  <a:cubicBezTo>
                    <a:pt x="223740" y="1247045"/>
                    <a:pt x="226079" y="1252207"/>
                    <a:pt x="225393" y="1251965"/>
                  </a:cubicBezTo>
                  <a:cubicBezTo>
                    <a:pt x="224708" y="1251723"/>
                    <a:pt x="220472" y="1251965"/>
                    <a:pt x="220472" y="1251965"/>
                  </a:cubicBezTo>
                  <a:lnTo>
                    <a:pt x="209421" y="1254063"/>
                  </a:lnTo>
                  <a:lnTo>
                    <a:pt x="200022" y="1251239"/>
                  </a:lnTo>
                  <a:lnTo>
                    <a:pt x="193690" y="1255475"/>
                  </a:lnTo>
                  <a:lnTo>
                    <a:pt x="183606" y="1255233"/>
                  </a:lnTo>
                  <a:lnTo>
                    <a:pt x="177273" y="1244423"/>
                  </a:lnTo>
                  <a:lnTo>
                    <a:pt x="170699" y="1243939"/>
                  </a:lnTo>
                  <a:cubicBezTo>
                    <a:pt x="170699" y="1243939"/>
                    <a:pt x="152387" y="1250271"/>
                    <a:pt x="151459" y="1250271"/>
                  </a:cubicBezTo>
                  <a:cubicBezTo>
                    <a:pt x="150531" y="1250271"/>
                    <a:pt x="151701" y="1259911"/>
                    <a:pt x="151701" y="1259911"/>
                  </a:cubicBezTo>
                  <a:lnTo>
                    <a:pt x="161099" y="1268584"/>
                  </a:lnTo>
                  <a:lnTo>
                    <a:pt x="153355" y="1273061"/>
                  </a:lnTo>
                  <a:lnTo>
                    <a:pt x="152185" y="1281531"/>
                  </a:lnTo>
                  <a:cubicBezTo>
                    <a:pt x="152185" y="1281531"/>
                    <a:pt x="163680" y="1282015"/>
                    <a:pt x="164406" y="1282015"/>
                  </a:cubicBezTo>
                  <a:cubicBezTo>
                    <a:pt x="165092" y="1282015"/>
                    <a:pt x="175660" y="1283669"/>
                    <a:pt x="175660" y="1283669"/>
                  </a:cubicBezTo>
                  <a:lnTo>
                    <a:pt x="182719" y="1287904"/>
                  </a:lnTo>
                  <a:lnTo>
                    <a:pt x="189293" y="1291171"/>
                  </a:lnTo>
                  <a:lnTo>
                    <a:pt x="189051" y="1299843"/>
                  </a:lnTo>
                  <a:lnTo>
                    <a:pt x="192561" y="1306176"/>
                  </a:lnTo>
                  <a:lnTo>
                    <a:pt x="186228" y="1307830"/>
                  </a:lnTo>
                  <a:lnTo>
                    <a:pt x="174006" y="1302667"/>
                  </a:lnTo>
                  <a:lnTo>
                    <a:pt x="166746" y="1300569"/>
                  </a:lnTo>
                  <a:lnTo>
                    <a:pt x="159244" y="1300327"/>
                  </a:lnTo>
                  <a:lnTo>
                    <a:pt x="153153" y="1295648"/>
                  </a:lnTo>
                  <a:lnTo>
                    <a:pt x="144481" y="1296334"/>
                  </a:lnTo>
                  <a:lnTo>
                    <a:pt x="137906" y="1294438"/>
                  </a:lnTo>
                  <a:lnTo>
                    <a:pt x="130404" y="1296778"/>
                  </a:lnTo>
                  <a:cubicBezTo>
                    <a:pt x="130404" y="1296778"/>
                    <a:pt x="121490" y="1297706"/>
                    <a:pt x="120764" y="1297706"/>
                  </a:cubicBezTo>
                  <a:cubicBezTo>
                    <a:pt x="120038" y="1297706"/>
                    <a:pt x="110196" y="1297221"/>
                    <a:pt x="110196" y="1297221"/>
                  </a:cubicBezTo>
                  <a:lnTo>
                    <a:pt x="108784" y="1305894"/>
                  </a:lnTo>
                  <a:lnTo>
                    <a:pt x="117255" y="1307547"/>
                  </a:lnTo>
                  <a:lnTo>
                    <a:pt x="127822" y="1310855"/>
                  </a:lnTo>
                  <a:lnTo>
                    <a:pt x="133711" y="1317671"/>
                  </a:lnTo>
                  <a:lnTo>
                    <a:pt x="143351" y="1324488"/>
                  </a:lnTo>
                  <a:lnTo>
                    <a:pt x="126451" y="1323803"/>
                  </a:lnTo>
                  <a:lnTo>
                    <a:pt x="120118" y="1330135"/>
                  </a:lnTo>
                  <a:lnTo>
                    <a:pt x="113302" y="1331789"/>
                  </a:lnTo>
                  <a:lnTo>
                    <a:pt x="111648" y="1338121"/>
                  </a:lnTo>
                  <a:lnTo>
                    <a:pt x="108825" y="1332959"/>
                  </a:lnTo>
                  <a:lnTo>
                    <a:pt x="84422" y="1339049"/>
                  </a:lnTo>
                  <a:lnTo>
                    <a:pt x="83494" y="1346794"/>
                  </a:lnTo>
                  <a:cubicBezTo>
                    <a:pt x="83494" y="1346794"/>
                    <a:pt x="84180" y="1351271"/>
                    <a:pt x="84422" y="1352440"/>
                  </a:cubicBezTo>
                  <a:cubicBezTo>
                    <a:pt x="84664" y="1353610"/>
                    <a:pt x="86075" y="1356676"/>
                    <a:pt x="86075" y="1356676"/>
                  </a:cubicBezTo>
                  <a:cubicBezTo>
                    <a:pt x="86075" y="1356676"/>
                    <a:pt x="86318" y="1361597"/>
                    <a:pt x="86318" y="1363250"/>
                  </a:cubicBezTo>
                  <a:cubicBezTo>
                    <a:pt x="86318" y="1364904"/>
                    <a:pt x="85390" y="1363492"/>
                    <a:pt x="82566" y="1362766"/>
                  </a:cubicBezTo>
                  <a:cubicBezTo>
                    <a:pt x="79743" y="1362081"/>
                    <a:pt x="81397" y="1361839"/>
                    <a:pt x="81397" y="1361839"/>
                  </a:cubicBezTo>
                  <a:cubicBezTo>
                    <a:pt x="81397" y="1361839"/>
                    <a:pt x="82324" y="1356918"/>
                    <a:pt x="82082" y="1355990"/>
                  </a:cubicBezTo>
                  <a:cubicBezTo>
                    <a:pt x="81840" y="1355062"/>
                    <a:pt x="79501" y="1353409"/>
                    <a:pt x="79501" y="1353409"/>
                  </a:cubicBezTo>
                  <a:cubicBezTo>
                    <a:pt x="79501" y="1353409"/>
                    <a:pt x="71030" y="1353409"/>
                    <a:pt x="70345" y="1353409"/>
                  </a:cubicBezTo>
                  <a:cubicBezTo>
                    <a:pt x="69659" y="1353409"/>
                    <a:pt x="66110" y="1354578"/>
                    <a:pt x="64940" y="1356232"/>
                  </a:cubicBezTo>
                  <a:cubicBezTo>
                    <a:pt x="63770" y="1357886"/>
                    <a:pt x="62600" y="1357886"/>
                    <a:pt x="61431" y="1358128"/>
                  </a:cubicBezTo>
                  <a:cubicBezTo>
                    <a:pt x="60261" y="1358370"/>
                    <a:pt x="59091" y="1356232"/>
                    <a:pt x="58163" y="1355546"/>
                  </a:cubicBezTo>
                  <a:cubicBezTo>
                    <a:pt x="57236" y="1354861"/>
                    <a:pt x="54896" y="1353893"/>
                    <a:pt x="54896" y="1353893"/>
                  </a:cubicBezTo>
                  <a:cubicBezTo>
                    <a:pt x="54896" y="1353893"/>
                    <a:pt x="49491" y="1354578"/>
                    <a:pt x="48322" y="1355062"/>
                  </a:cubicBezTo>
                  <a:cubicBezTo>
                    <a:pt x="47152" y="1355546"/>
                    <a:pt x="46668" y="1359539"/>
                    <a:pt x="46668" y="1359539"/>
                  </a:cubicBezTo>
                  <a:lnTo>
                    <a:pt x="41263" y="1364460"/>
                  </a:lnTo>
                  <a:lnTo>
                    <a:pt x="37028" y="1359297"/>
                  </a:lnTo>
                  <a:cubicBezTo>
                    <a:pt x="37028" y="1359297"/>
                    <a:pt x="32551" y="1353207"/>
                    <a:pt x="31381" y="1352037"/>
                  </a:cubicBezTo>
                  <a:cubicBezTo>
                    <a:pt x="30211" y="1350867"/>
                    <a:pt x="26218" y="1351351"/>
                    <a:pt x="26218" y="1351351"/>
                  </a:cubicBezTo>
                  <a:lnTo>
                    <a:pt x="23395" y="1358168"/>
                  </a:lnTo>
                  <a:lnTo>
                    <a:pt x="38883" y="1374383"/>
                  </a:lnTo>
                  <a:cubicBezTo>
                    <a:pt x="38883" y="1374383"/>
                    <a:pt x="37713" y="1375069"/>
                    <a:pt x="36786" y="1375553"/>
                  </a:cubicBezTo>
                  <a:cubicBezTo>
                    <a:pt x="35858" y="1376037"/>
                    <a:pt x="33962" y="1380231"/>
                    <a:pt x="33962" y="1380957"/>
                  </a:cubicBezTo>
                  <a:cubicBezTo>
                    <a:pt x="33962" y="1381643"/>
                    <a:pt x="28799" y="1382611"/>
                    <a:pt x="28073" y="1382611"/>
                  </a:cubicBezTo>
                  <a:cubicBezTo>
                    <a:pt x="27347" y="1382611"/>
                    <a:pt x="23395" y="1382369"/>
                    <a:pt x="23395" y="1382369"/>
                  </a:cubicBezTo>
                  <a:lnTo>
                    <a:pt x="17505" y="1380272"/>
                  </a:lnTo>
                  <a:lnTo>
                    <a:pt x="17263" y="1383781"/>
                  </a:lnTo>
                  <a:lnTo>
                    <a:pt x="20087" y="1388460"/>
                  </a:lnTo>
                  <a:lnTo>
                    <a:pt x="24564" y="1390799"/>
                  </a:lnTo>
                  <a:cubicBezTo>
                    <a:pt x="24564" y="1390799"/>
                    <a:pt x="27146" y="1391041"/>
                    <a:pt x="32551" y="1390799"/>
                  </a:cubicBezTo>
                  <a:cubicBezTo>
                    <a:pt x="37955" y="1390557"/>
                    <a:pt x="38197" y="1391041"/>
                    <a:pt x="39609" y="1391041"/>
                  </a:cubicBezTo>
                  <a:cubicBezTo>
                    <a:pt x="41021" y="1391041"/>
                    <a:pt x="43360" y="1391727"/>
                    <a:pt x="43360" y="1391727"/>
                  </a:cubicBezTo>
                  <a:cubicBezTo>
                    <a:pt x="43360" y="1391727"/>
                    <a:pt x="51831" y="1393139"/>
                    <a:pt x="52517" y="1393139"/>
                  </a:cubicBezTo>
                  <a:cubicBezTo>
                    <a:pt x="53202" y="1393139"/>
                    <a:pt x="58163" y="1393139"/>
                    <a:pt x="61673" y="1393139"/>
                  </a:cubicBezTo>
                  <a:cubicBezTo>
                    <a:pt x="65182" y="1393139"/>
                    <a:pt x="67562" y="1394550"/>
                    <a:pt x="68731" y="1395034"/>
                  </a:cubicBezTo>
                  <a:cubicBezTo>
                    <a:pt x="69901" y="1395519"/>
                    <a:pt x="76718" y="1400681"/>
                    <a:pt x="76718" y="1400681"/>
                  </a:cubicBezTo>
                  <a:lnTo>
                    <a:pt x="87971" y="1404675"/>
                  </a:lnTo>
                  <a:lnTo>
                    <a:pt x="99951" y="1407014"/>
                  </a:lnTo>
                  <a:lnTo>
                    <a:pt x="95474" y="1408910"/>
                  </a:lnTo>
                  <a:lnTo>
                    <a:pt x="86075" y="1409596"/>
                  </a:lnTo>
                  <a:lnTo>
                    <a:pt x="76234" y="1406772"/>
                  </a:lnTo>
                  <a:lnTo>
                    <a:pt x="65908" y="1401851"/>
                  </a:lnTo>
                  <a:lnTo>
                    <a:pt x="56510" y="1396446"/>
                  </a:lnTo>
                  <a:lnTo>
                    <a:pt x="41021" y="1393865"/>
                  </a:lnTo>
                  <a:lnTo>
                    <a:pt x="24363" y="1410765"/>
                  </a:lnTo>
                  <a:lnTo>
                    <a:pt x="18030" y="1412661"/>
                  </a:lnTo>
                  <a:lnTo>
                    <a:pt x="10286" y="1416170"/>
                  </a:lnTo>
                  <a:lnTo>
                    <a:pt x="8390" y="1426012"/>
                  </a:lnTo>
                  <a:lnTo>
                    <a:pt x="12383" y="1429763"/>
                  </a:lnTo>
                  <a:lnTo>
                    <a:pt x="28356" y="1430933"/>
                  </a:lnTo>
                  <a:lnTo>
                    <a:pt x="33519" y="1434926"/>
                  </a:lnTo>
                  <a:lnTo>
                    <a:pt x="31179" y="1441017"/>
                  </a:lnTo>
                  <a:cubicBezTo>
                    <a:pt x="31179" y="1441017"/>
                    <a:pt x="25331" y="1442186"/>
                    <a:pt x="24363" y="1442186"/>
                  </a:cubicBezTo>
                  <a:cubicBezTo>
                    <a:pt x="23435" y="1442186"/>
                    <a:pt x="21781" y="1445938"/>
                    <a:pt x="21781" y="1445938"/>
                  </a:cubicBezTo>
                  <a:lnTo>
                    <a:pt x="24363" y="1449003"/>
                  </a:lnTo>
                  <a:cubicBezTo>
                    <a:pt x="24363" y="1449003"/>
                    <a:pt x="32107" y="1451343"/>
                    <a:pt x="33761" y="1451343"/>
                  </a:cubicBezTo>
                  <a:cubicBezTo>
                    <a:pt x="35414" y="1451343"/>
                    <a:pt x="37512" y="1454408"/>
                    <a:pt x="37512" y="1454408"/>
                  </a:cubicBezTo>
                  <a:lnTo>
                    <a:pt x="48322" y="1456747"/>
                  </a:lnTo>
                  <a:lnTo>
                    <a:pt x="34930" y="1456747"/>
                  </a:lnTo>
                  <a:lnTo>
                    <a:pt x="14037" y="1456505"/>
                  </a:lnTo>
                  <a:cubicBezTo>
                    <a:pt x="14037" y="1456505"/>
                    <a:pt x="10528" y="1465661"/>
                    <a:pt x="10528" y="1466589"/>
                  </a:cubicBezTo>
                  <a:cubicBezTo>
                    <a:pt x="10528" y="1467517"/>
                    <a:pt x="14037" y="1469856"/>
                    <a:pt x="14037" y="1469856"/>
                  </a:cubicBezTo>
                  <a:lnTo>
                    <a:pt x="24363" y="1468445"/>
                  </a:lnTo>
                  <a:lnTo>
                    <a:pt x="39166" y="1468445"/>
                  </a:lnTo>
                  <a:lnTo>
                    <a:pt x="49491" y="1470098"/>
                  </a:lnTo>
                  <a:lnTo>
                    <a:pt x="29082" y="1474334"/>
                  </a:lnTo>
                  <a:lnTo>
                    <a:pt x="23677" y="1472680"/>
                  </a:lnTo>
                  <a:lnTo>
                    <a:pt x="19200" y="1475503"/>
                  </a:lnTo>
                  <a:lnTo>
                    <a:pt x="12141" y="1477399"/>
                  </a:lnTo>
                  <a:lnTo>
                    <a:pt x="9075" y="1484216"/>
                  </a:lnTo>
                  <a:lnTo>
                    <a:pt x="10971" y="1488209"/>
                  </a:lnTo>
                  <a:lnTo>
                    <a:pt x="17062" y="1489379"/>
                  </a:lnTo>
                  <a:lnTo>
                    <a:pt x="19885" y="1495268"/>
                  </a:lnTo>
                  <a:lnTo>
                    <a:pt x="26944" y="1505835"/>
                  </a:lnTo>
                  <a:lnTo>
                    <a:pt x="31865" y="1510998"/>
                  </a:lnTo>
                  <a:lnTo>
                    <a:pt x="40335" y="1507731"/>
                  </a:lnTo>
                  <a:lnTo>
                    <a:pt x="54896" y="1500672"/>
                  </a:lnTo>
                  <a:lnTo>
                    <a:pt x="67562" y="1500188"/>
                  </a:lnTo>
                  <a:lnTo>
                    <a:pt x="85188" y="1500430"/>
                  </a:lnTo>
                  <a:lnTo>
                    <a:pt x="93416" y="1506763"/>
                  </a:lnTo>
                  <a:lnTo>
                    <a:pt x="103984" y="1508175"/>
                  </a:lnTo>
                  <a:lnTo>
                    <a:pt x="110317" y="1504424"/>
                  </a:lnTo>
                  <a:lnTo>
                    <a:pt x="112898" y="1495026"/>
                  </a:lnTo>
                  <a:lnTo>
                    <a:pt x="113584" y="1487765"/>
                  </a:lnTo>
                  <a:lnTo>
                    <a:pt x="117577" y="1489177"/>
                  </a:lnTo>
                  <a:lnTo>
                    <a:pt x="117335" y="1497849"/>
                  </a:lnTo>
                  <a:lnTo>
                    <a:pt x="123910" y="1500188"/>
                  </a:lnTo>
                  <a:lnTo>
                    <a:pt x="135647" y="1502770"/>
                  </a:lnTo>
                  <a:lnTo>
                    <a:pt x="134720" y="1508417"/>
                  </a:lnTo>
                  <a:lnTo>
                    <a:pt x="118989" y="1503940"/>
                  </a:lnTo>
                  <a:lnTo>
                    <a:pt x="111003" y="1509103"/>
                  </a:lnTo>
                  <a:lnTo>
                    <a:pt x="97369" y="1516363"/>
                  </a:lnTo>
                  <a:lnTo>
                    <a:pt x="84946" y="1507691"/>
                  </a:lnTo>
                  <a:lnTo>
                    <a:pt x="77444" y="1504867"/>
                  </a:lnTo>
                  <a:lnTo>
                    <a:pt x="39650" y="1511200"/>
                  </a:lnTo>
                  <a:lnTo>
                    <a:pt x="36382" y="1518944"/>
                  </a:lnTo>
                  <a:lnTo>
                    <a:pt x="28880" y="1515879"/>
                  </a:lnTo>
                  <a:lnTo>
                    <a:pt x="15973" y="1507892"/>
                  </a:lnTo>
                  <a:lnTo>
                    <a:pt x="9156" y="1507892"/>
                  </a:lnTo>
                  <a:lnTo>
                    <a:pt x="5647" y="1518944"/>
                  </a:lnTo>
                  <a:lnTo>
                    <a:pt x="9882" y="1528786"/>
                  </a:lnTo>
                  <a:lnTo>
                    <a:pt x="9398" y="1536289"/>
                  </a:lnTo>
                  <a:lnTo>
                    <a:pt x="13391" y="1542621"/>
                  </a:lnTo>
                  <a:lnTo>
                    <a:pt x="17626" y="1547542"/>
                  </a:lnTo>
                  <a:lnTo>
                    <a:pt x="26541" y="1557868"/>
                  </a:lnTo>
                  <a:lnTo>
                    <a:pt x="29606" y="1567024"/>
                  </a:lnTo>
                  <a:lnTo>
                    <a:pt x="27025" y="1586264"/>
                  </a:lnTo>
                  <a:lnTo>
                    <a:pt x="21378" y="1587676"/>
                  </a:lnTo>
                  <a:lnTo>
                    <a:pt x="15287" y="1593322"/>
                  </a:lnTo>
                  <a:lnTo>
                    <a:pt x="14359" y="1603648"/>
                  </a:lnTo>
                  <a:lnTo>
                    <a:pt x="10850" y="1608569"/>
                  </a:lnTo>
                  <a:lnTo>
                    <a:pt x="10850" y="1617725"/>
                  </a:lnTo>
                  <a:lnTo>
                    <a:pt x="16739" y="1625954"/>
                  </a:lnTo>
                  <a:lnTo>
                    <a:pt x="20490" y="1638175"/>
                  </a:lnTo>
                  <a:lnTo>
                    <a:pt x="24484" y="1640071"/>
                  </a:lnTo>
                  <a:lnTo>
                    <a:pt x="37875" y="1623856"/>
                  </a:lnTo>
                  <a:lnTo>
                    <a:pt x="44208" y="1612804"/>
                  </a:lnTo>
                  <a:lnTo>
                    <a:pt x="42312" y="1621275"/>
                  </a:lnTo>
                  <a:lnTo>
                    <a:pt x="46063" y="1629019"/>
                  </a:lnTo>
                  <a:lnTo>
                    <a:pt x="49814" y="1634182"/>
                  </a:lnTo>
                  <a:lnTo>
                    <a:pt x="47475" y="1640273"/>
                  </a:lnTo>
                  <a:lnTo>
                    <a:pt x="49572" y="1648743"/>
                  </a:lnTo>
                  <a:lnTo>
                    <a:pt x="53323" y="1649913"/>
                  </a:lnTo>
                  <a:lnTo>
                    <a:pt x="56389" y="1648501"/>
                  </a:lnTo>
                  <a:lnTo>
                    <a:pt x="64859" y="1630189"/>
                  </a:lnTo>
                  <a:lnTo>
                    <a:pt x="75911" y="1625712"/>
                  </a:lnTo>
                  <a:lnTo>
                    <a:pt x="78492" y="1612078"/>
                  </a:lnTo>
                  <a:lnTo>
                    <a:pt x="84583" y="1605746"/>
                  </a:lnTo>
                  <a:lnTo>
                    <a:pt x="87850" y="1609739"/>
                  </a:lnTo>
                  <a:lnTo>
                    <a:pt x="99346" y="1604576"/>
                  </a:lnTo>
                  <a:lnTo>
                    <a:pt x="107332" y="1604818"/>
                  </a:lnTo>
                  <a:cubicBezTo>
                    <a:pt x="107332" y="1604818"/>
                    <a:pt x="74459" y="1633698"/>
                    <a:pt x="74217" y="1634384"/>
                  </a:cubicBezTo>
                  <a:cubicBezTo>
                    <a:pt x="73975" y="1635069"/>
                    <a:pt x="76314" y="1641886"/>
                    <a:pt x="76314" y="1641886"/>
                  </a:cubicBezTo>
                  <a:lnTo>
                    <a:pt x="82203" y="1647735"/>
                  </a:lnTo>
                  <a:lnTo>
                    <a:pt x="66957" y="1655237"/>
                  </a:lnTo>
                  <a:lnTo>
                    <a:pt x="64133" y="1668628"/>
                  </a:lnTo>
                  <a:lnTo>
                    <a:pt x="49814" y="1671452"/>
                  </a:lnTo>
                  <a:lnTo>
                    <a:pt x="46063" y="1674961"/>
                  </a:lnTo>
                  <a:lnTo>
                    <a:pt x="44893" y="1686457"/>
                  </a:lnTo>
                  <a:lnTo>
                    <a:pt x="51710" y="1692346"/>
                  </a:lnTo>
                  <a:lnTo>
                    <a:pt x="57800" y="1693515"/>
                  </a:lnTo>
                  <a:lnTo>
                    <a:pt x="62479" y="1695169"/>
                  </a:lnTo>
                  <a:lnTo>
                    <a:pt x="70224" y="1694685"/>
                  </a:lnTo>
                  <a:lnTo>
                    <a:pt x="61068" y="1699848"/>
                  </a:lnTo>
                  <a:lnTo>
                    <a:pt x="54493" y="1699848"/>
                  </a:lnTo>
                  <a:lnTo>
                    <a:pt x="50500" y="1705737"/>
                  </a:lnTo>
                  <a:lnTo>
                    <a:pt x="47676" y="1712997"/>
                  </a:lnTo>
                  <a:lnTo>
                    <a:pt x="42755" y="1714651"/>
                  </a:lnTo>
                  <a:lnTo>
                    <a:pt x="41344" y="1709488"/>
                  </a:lnTo>
                  <a:lnTo>
                    <a:pt x="36665" y="1709004"/>
                  </a:lnTo>
                  <a:lnTo>
                    <a:pt x="29404" y="1710174"/>
                  </a:lnTo>
                  <a:lnTo>
                    <a:pt x="27751" y="1722597"/>
                  </a:lnTo>
                  <a:lnTo>
                    <a:pt x="25855" y="1726348"/>
                  </a:lnTo>
                  <a:lnTo>
                    <a:pt x="22790" y="1728446"/>
                  </a:lnTo>
                  <a:lnTo>
                    <a:pt x="25129" y="1718120"/>
                  </a:lnTo>
                  <a:lnTo>
                    <a:pt x="22547" y="1712029"/>
                  </a:lnTo>
                  <a:lnTo>
                    <a:pt x="15489" y="1710617"/>
                  </a:lnTo>
                  <a:lnTo>
                    <a:pt x="11738" y="1714369"/>
                  </a:lnTo>
                  <a:lnTo>
                    <a:pt x="4921" y="1727276"/>
                  </a:lnTo>
                  <a:lnTo>
                    <a:pt x="3267" y="1737360"/>
                  </a:lnTo>
                  <a:lnTo>
                    <a:pt x="3025" y="1743934"/>
                  </a:lnTo>
                  <a:lnTo>
                    <a:pt x="11012" y="1749581"/>
                  </a:lnTo>
                  <a:lnTo>
                    <a:pt x="17102" y="1752163"/>
                  </a:lnTo>
                  <a:lnTo>
                    <a:pt x="19926" y="1759907"/>
                  </a:lnTo>
                  <a:cubicBezTo>
                    <a:pt x="19926" y="1759907"/>
                    <a:pt x="23435" y="1761077"/>
                    <a:pt x="24161" y="1761077"/>
                  </a:cubicBezTo>
                  <a:cubicBezTo>
                    <a:pt x="24847" y="1761077"/>
                    <a:pt x="26984" y="1758011"/>
                    <a:pt x="27428" y="1757084"/>
                  </a:cubicBezTo>
                  <a:cubicBezTo>
                    <a:pt x="27912" y="1756156"/>
                    <a:pt x="30937" y="1754744"/>
                    <a:pt x="30937" y="1754744"/>
                  </a:cubicBezTo>
                  <a:lnTo>
                    <a:pt x="35414" y="1755228"/>
                  </a:lnTo>
                  <a:lnTo>
                    <a:pt x="43401" y="1750307"/>
                  </a:lnTo>
                  <a:lnTo>
                    <a:pt x="42715" y="1746798"/>
                  </a:lnTo>
                  <a:lnTo>
                    <a:pt x="35656" y="1746556"/>
                  </a:lnTo>
                  <a:lnTo>
                    <a:pt x="36342" y="1742321"/>
                  </a:lnTo>
                  <a:lnTo>
                    <a:pt x="39408" y="1740425"/>
                  </a:lnTo>
                  <a:lnTo>
                    <a:pt x="44329" y="1736674"/>
                  </a:lnTo>
                  <a:lnTo>
                    <a:pt x="47394" y="1731269"/>
                  </a:lnTo>
                  <a:lnTo>
                    <a:pt x="52799" y="1734093"/>
                  </a:lnTo>
                  <a:lnTo>
                    <a:pt x="57720" y="1737360"/>
                  </a:lnTo>
                  <a:cubicBezTo>
                    <a:pt x="57720" y="1737360"/>
                    <a:pt x="66634" y="1736876"/>
                    <a:pt x="67562" y="1736674"/>
                  </a:cubicBezTo>
                  <a:cubicBezTo>
                    <a:pt x="68489" y="1736432"/>
                    <a:pt x="75790" y="1734093"/>
                    <a:pt x="75790" y="1734093"/>
                  </a:cubicBezTo>
                  <a:lnTo>
                    <a:pt x="79057" y="1728204"/>
                  </a:lnTo>
                  <a:cubicBezTo>
                    <a:pt x="79057" y="1728204"/>
                    <a:pt x="81154" y="1722557"/>
                    <a:pt x="82123" y="1722557"/>
                  </a:cubicBezTo>
                  <a:cubicBezTo>
                    <a:pt x="83050" y="1722557"/>
                    <a:pt x="83534" y="1723968"/>
                    <a:pt x="83534" y="1723968"/>
                  </a:cubicBezTo>
                  <a:lnTo>
                    <a:pt x="87528" y="1726066"/>
                  </a:lnTo>
                  <a:lnTo>
                    <a:pt x="94344" y="1727236"/>
                  </a:lnTo>
                  <a:lnTo>
                    <a:pt x="95514" y="1729131"/>
                  </a:lnTo>
                  <a:lnTo>
                    <a:pt x="88697" y="1730301"/>
                  </a:lnTo>
                  <a:lnTo>
                    <a:pt x="61229" y="1752848"/>
                  </a:lnTo>
                  <a:lnTo>
                    <a:pt x="65464" y="1758737"/>
                  </a:lnTo>
                  <a:lnTo>
                    <a:pt x="73693" y="1758979"/>
                  </a:lnTo>
                  <a:lnTo>
                    <a:pt x="78170" y="1765312"/>
                  </a:lnTo>
                  <a:lnTo>
                    <a:pt x="61269" y="1775396"/>
                  </a:lnTo>
                  <a:lnTo>
                    <a:pt x="60342" y="1783382"/>
                  </a:lnTo>
                  <a:lnTo>
                    <a:pt x="54251" y="1787859"/>
                  </a:lnTo>
                  <a:lnTo>
                    <a:pt x="47434" y="1790199"/>
                  </a:lnTo>
                  <a:cubicBezTo>
                    <a:pt x="47434" y="1790199"/>
                    <a:pt x="47434" y="1797459"/>
                    <a:pt x="47918" y="1798427"/>
                  </a:cubicBezTo>
                  <a:cubicBezTo>
                    <a:pt x="48402" y="1799355"/>
                    <a:pt x="50742" y="1800767"/>
                    <a:pt x="52839" y="1801936"/>
                  </a:cubicBezTo>
                  <a:cubicBezTo>
                    <a:pt x="54937" y="1803106"/>
                    <a:pt x="55663" y="1806172"/>
                    <a:pt x="55663" y="1806172"/>
                  </a:cubicBezTo>
                  <a:lnTo>
                    <a:pt x="55663" y="1811818"/>
                  </a:lnTo>
                  <a:cubicBezTo>
                    <a:pt x="55663" y="1811818"/>
                    <a:pt x="57760" y="1813230"/>
                    <a:pt x="58486" y="1813472"/>
                  </a:cubicBezTo>
                  <a:cubicBezTo>
                    <a:pt x="59172" y="1813714"/>
                    <a:pt x="62237" y="1816296"/>
                    <a:pt x="63165" y="1816981"/>
                  </a:cubicBezTo>
                  <a:cubicBezTo>
                    <a:pt x="64093" y="1817667"/>
                    <a:pt x="62923" y="1823072"/>
                    <a:pt x="62923" y="1823072"/>
                  </a:cubicBezTo>
                  <a:lnTo>
                    <a:pt x="60342" y="1819079"/>
                  </a:lnTo>
                  <a:lnTo>
                    <a:pt x="56590" y="1815812"/>
                  </a:lnTo>
                  <a:cubicBezTo>
                    <a:pt x="56590" y="1815812"/>
                    <a:pt x="47192" y="1809721"/>
                    <a:pt x="45781" y="1809479"/>
                  </a:cubicBezTo>
                  <a:cubicBezTo>
                    <a:pt x="44369" y="1809237"/>
                    <a:pt x="43441" y="1809721"/>
                    <a:pt x="43441" y="1809721"/>
                  </a:cubicBezTo>
                  <a:cubicBezTo>
                    <a:pt x="43441" y="1809721"/>
                    <a:pt x="41787" y="1811133"/>
                    <a:pt x="40618" y="1812060"/>
                  </a:cubicBezTo>
                  <a:cubicBezTo>
                    <a:pt x="39448" y="1812988"/>
                    <a:pt x="38278" y="1813956"/>
                    <a:pt x="37108" y="1813956"/>
                  </a:cubicBezTo>
                  <a:cubicBezTo>
                    <a:pt x="35939" y="1813956"/>
                    <a:pt x="35213" y="1810689"/>
                    <a:pt x="35011" y="1809721"/>
                  </a:cubicBezTo>
                  <a:cubicBezTo>
                    <a:pt x="34769" y="1808793"/>
                    <a:pt x="33357" y="1804800"/>
                    <a:pt x="32914" y="1804074"/>
                  </a:cubicBezTo>
                  <a:cubicBezTo>
                    <a:pt x="32430" y="1803388"/>
                    <a:pt x="29848" y="1803832"/>
                    <a:pt x="29162" y="1803832"/>
                  </a:cubicBezTo>
                  <a:cubicBezTo>
                    <a:pt x="28477" y="1803832"/>
                    <a:pt x="27751" y="1807825"/>
                    <a:pt x="27751" y="1807825"/>
                  </a:cubicBezTo>
                  <a:lnTo>
                    <a:pt x="26339" y="1814158"/>
                  </a:lnTo>
                  <a:lnTo>
                    <a:pt x="22346" y="1816981"/>
                  </a:lnTo>
                  <a:lnTo>
                    <a:pt x="21418" y="1826823"/>
                  </a:lnTo>
                  <a:lnTo>
                    <a:pt x="16013" y="1838561"/>
                  </a:lnTo>
                  <a:lnTo>
                    <a:pt x="22104" y="1858043"/>
                  </a:lnTo>
                  <a:lnTo>
                    <a:pt x="26783" y="1864133"/>
                  </a:lnTo>
                  <a:lnTo>
                    <a:pt x="35939" y="1873975"/>
                  </a:lnTo>
                  <a:lnTo>
                    <a:pt x="46991" y="1878896"/>
                  </a:lnTo>
                  <a:lnTo>
                    <a:pt x="52154" y="1890149"/>
                  </a:lnTo>
                  <a:lnTo>
                    <a:pt x="76556" y="1906808"/>
                  </a:lnTo>
                  <a:lnTo>
                    <a:pt x="98620" y="1910317"/>
                  </a:lnTo>
                  <a:lnTo>
                    <a:pt x="103097" y="1913141"/>
                  </a:lnTo>
                  <a:lnTo>
                    <a:pt x="104751" y="1917134"/>
                  </a:lnTo>
                  <a:lnTo>
                    <a:pt x="101927" y="1922055"/>
                  </a:lnTo>
                  <a:lnTo>
                    <a:pt x="103097" y="1923224"/>
                  </a:lnTo>
                  <a:lnTo>
                    <a:pt x="107776" y="1926976"/>
                  </a:lnTo>
                  <a:lnTo>
                    <a:pt x="112939" y="1927661"/>
                  </a:lnTo>
                  <a:lnTo>
                    <a:pt x="114108" y="1934478"/>
                  </a:lnTo>
                  <a:lnTo>
                    <a:pt x="131493" y="1942464"/>
                  </a:lnTo>
                  <a:lnTo>
                    <a:pt x="136898" y="1945732"/>
                  </a:lnTo>
                  <a:lnTo>
                    <a:pt x="145812" y="1947385"/>
                  </a:lnTo>
                  <a:lnTo>
                    <a:pt x="171869" y="1944562"/>
                  </a:lnTo>
                  <a:lnTo>
                    <a:pt x="194416" y="1941053"/>
                  </a:lnTo>
                  <a:lnTo>
                    <a:pt x="204056" y="1928629"/>
                  </a:lnTo>
                  <a:lnTo>
                    <a:pt x="205952" y="1935446"/>
                  </a:lnTo>
                  <a:lnTo>
                    <a:pt x="209945" y="1936374"/>
                  </a:lnTo>
                  <a:lnTo>
                    <a:pt x="218859" y="1930727"/>
                  </a:lnTo>
                  <a:lnTo>
                    <a:pt x="224022" y="1920885"/>
                  </a:lnTo>
                  <a:lnTo>
                    <a:pt x="233178" y="1916650"/>
                  </a:lnTo>
                  <a:lnTo>
                    <a:pt x="251974" y="1900919"/>
                  </a:lnTo>
                  <a:lnTo>
                    <a:pt x="255483" y="1890593"/>
                  </a:lnTo>
                  <a:lnTo>
                    <a:pt x="261332" y="1886116"/>
                  </a:lnTo>
                  <a:lnTo>
                    <a:pt x="271900" y="1872039"/>
                  </a:lnTo>
                  <a:lnTo>
                    <a:pt x="278959" y="1868973"/>
                  </a:lnTo>
                  <a:lnTo>
                    <a:pt x="286703" y="1859575"/>
                  </a:lnTo>
                  <a:lnTo>
                    <a:pt x="289284" y="1852517"/>
                  </a:lnTo>
                  <a:lnTo>
                    <a:pt x="297513" y="1848040"/>
                  </a:lnTo>
                  <a:lnTo>
                    <a:pt x="302434" y="1843361"/>
                  </a:lnTo>
                  <a:lnTo>
                    <a:pt x="308323" y="1836100"/>
                  </a:lnTo>
                  <a:lnTo>
                    <a:pt x="300820" y="1834447"/>
                  </a:lnTo>
                  <a:lnTo>
                    <a:pt x="301990" y="1830453"/>
                  </a:lnTo>
                  <a:lnTo>
                    <a:pt x="319616" y="1819200"/>
                  </a:lnTo>
                  <a:lnTo>
                    <a:pt x="328087" y="1814723"/>
                  </a:lnTo>
                  <a:lnTo>
                    <a:pt x="326675" y="1808390"/>
                  </a:lnTo>
                  <a:lnTo>
                    <a:pt x="320100" y="1799920"/>
                  </a:lnTo>
                  <a:lnTo>
                    <a:pt x="322682" y="1796854"/>
                  </a:lnTo>
                  <a:lnTo>
                    <a:pt x="335831" y="1807664"/>
                  </a:lnTo>
                  <a:lnTo>
                    <a:pt x="341922" y="1816134"/>
                  </a:lnTo>
                  <a:lnTo>
                    <a:pt x="346843" y="1816134"/>
                  </a:lnTo>
                  <a:lnTo>
                    <a:pt x="354829" y="1811899"/>
                  </a:lnTo>
                  <a:lnTo>
                    <a:pt x="361888" y="1811899"/>
                  </a:lnTo>
                  <a:lnTo>
                    <a:pt x="371972" y="1801331"/>
                  </a:lnTo>
                  <a:lnTo>
                    <a:pt x="375037" y="1787254"/>
                  </a:lnTo>
                  <a:close/>
                </a:path>
              </a:pathLst>
            </a:custGeom>
            <a:grpFill/>
            <a:ln w="9525" cap="flat">
              <a:noFill/>
              <a:prstDash val="solid"/>
              <a:miter/>
            </a:ln>
          </p:spPr>
          <p:txBody>
            <a:bodyPr rtlCol="0" anchor="ctr"/>
            <a:lstStyle/>
            <a:p>
              <a:endParaRPr lang="fr-FR" baseline="-25000" dirty="0">
                <a:solidFill>
                  <a:srgbClr val="1D1D1D"/>
                </a:solidFill>
                <a:latin typeface="Roboto" panose="02000000000000000000" pitchFamily="2" charset="0"/>
              </a:endParaRPr>
            </a:p>
          </p:txBody>
        </p:sp>
        <p:sp>
          <p:nvSpPr>
            <p:cNvPr id="427" name="Forme libre : forme 4672">
              <a:extLst>
                <a:ext uri="{FF2B5EF4-FFF2-40B4-BE49-F238E27FC236}">
                  <a16:creationId xmlns:a16="http://schemas.microsoft.com/office/drawing/2014/main" id="{C7EFA07A-3751-40F3-ABE9-D7CABE4B3CCC}"/>
                </a:ext>
              </a:extLst>
            </p:cNvPr>
            <p:cNvSpPr/>
            <p:nvPr/>
          </p:nvSpPr>
          <p:spPr>
            <a:xfrm>
              <a:off x="8088801" y="1046277"/>
              <a:ext cx="818805" cy="1439968"/>
            </a:xfrm>
            <a:custGeom>
              <a:avLst/>
              <a:gdLst>
                <a:gd name="connsiteX0" fmla="*/ 775041 w 818805"/>
                <a:gd name="connsiteY0" fmla="*/ 860633 h 1439967"/>
                <a:gd name="connsiteX1" fmla="*/ 764998 w 818805"/>
                <a:gd name="connsiteY1" fmla="*/ 858737 h 1439967"/>
                <a:gd name="connsiteX2" fmla="*/ 748017 w 818805"/>
                <a:gd name="connsiteY2" fmla="*/ 849904 h 1439967"/>
                <a:gd name="connsiteX3" fmla="*/ 728172 w 818805"/>
                <a:gd name="connsiteY3" fmla="*/ 844902 h 1439967"/>
                <a:gd name="connsiteX4" fmla="*/ 707399 w 818805"/>
                <a:gd name="connsiteY4" fmla="*/ 830785 h 1439967"/>
                <a:gd name="connsiteX5" fmla="*/ 689007 w 818805"/>
                <a:gd name="connsiteY5" fmla="*/ 810456 h 1439967"/>
                <a:gd name="connsiteX6" fmla="*/ 692354 w 818805"/>
                <a:gd name="connsiteY6" fmla="*/ 805212 h 1439967"/>
                <a:gd name="connsiteX7" fmla="*/ 695944 w 818805"/>
                <a:gd name="connsiteY7" fmla="*/ 796137 h 1439967"/>
                <a:gd name="connsiteX8" fmla="*/ 704536 w 818805"/>
                <a:gd name="connsiteY8" fmla="*/ 774154 h 1439967"/>
                <a:gd name="connsiteX9" fmla="*/ 704778 w 818805"/>
                <a:gd name="connsiteY9" fmla="*/ 762699 h 1439967"/>
                <a:gd name="connsiteX10" fmla="*/ 697114 w 818805"/>
                <a:gd name="connsiteY10" fmla="*/ 740716 h 1439967"/>
                <a:gd name="connsiteX11" fmla="*/ 661740 w 818805"/>
                <a:gd name="connsiteY11" fmla="*/ 727083 h 1439967"/>
                <a:gd name="connsiteX12" fmla="*/ 648107 w 818805"/>
                <a:gd name="connsiteY12" fmla="*/ 700300 h 1439967"/>
                <a:gd name="connsiteX13" fmla="*/ 654560 w 818805"/>
                <a:gd name="connsiteY13" fmla="*/ 694089 h 1439967"/>
                <a:gd name="connsiteX14" fmla="*/ 655528 w 818805"/>
                <a:gd name="connsiteY14" fmla="*/ 686667 h 1439967"/>
                <a:gd name="connsiteX15" fmla="*/ 643347 w 818805"/>
                <a:gd name="connsiteY15" fmla="*/ 673518 h 1439967"/>
                <a:gd name="connsiteX16" fmla="*/ 626608 w 818805"/>
                <a:gd name="connsiteY16" fmla="*/ 673034 h 1439967"/>
                <a:gd name="connsiteX17" fmla="*/ 609627 w 818805"/>
                <a:gd name="connsiteY17" fmla="*/ 653673 h 1439967"/>
                <a:gd name="connsiteX18" fmla="*/ 605795 w 818805"/>
                <a:gd name="connsiteY18" fmla="*/ 641976 h 1439967"/>
                <a:gd name="connsiteX19" fmla="*/ 612007 w 818805"/>
                <a:gd name="connsiteY19" fmla="*/ 631932 h 1439967"/>
                <a:gd name="connsiteX20" fmla="*/ 611038 w 818805"/>
                <a:gd name="connsiteY20" fmla="*/ 625479 h 1439967"/>
                <a:gd name="connsiteX21" fmla="*/ 598131 w 818805"/>
                <a:gd name="connsiteY21" fmla="*/ 612813 h 1439967"/>
                <a:gd name="connsiteX22" fmla="*/ 598373 w 818805"/>
                <a:gd name="connsiteY22" fmla="*/ 599180 h 1439967"/>
                <a:gd name="connsiteX23" fmla="*/ 594057 w 818805"/>
                <a:gd name="connsiteY23" fmla="*/ 580787 h 1439967"/>
                <a:gd name="connsiteX24" fmla="*/ 595268 w 818805"/>
                <a:gd name="connsiteY24" fmla="*/ 570260 h 1439967"/>
                <a:gd name="connsiteX25" fmla="*/ 590710 w 818805"/>
                <a:gd name="connsiteY25" fmla="*/ 561668 h 1439967"/>
                <a:gd name="connsiteX26" fmla="*/ 604343 w 818805"/>
                <a:gd name="connsiteY26" fmla="*/ 543759 h 1439967"/>
                <a:gd name="connsiteX27" fmla="*/ 580464 w 818805"/>
                <a:gd name="connsiteY27" fmla="*/ 500520 h 1439967"/>
                <a:gd name="connsiteX28" fmla="*/ 549890 w 818805"/>
                <a:gd name="connsiteY28" fmla="*/ 471358 h 1439967"/>
                <a:gd name="connsiteX29" fmla="*/ 538193 w 818805"/>
                <a:gd name="connsiteY29" fmla="*/ 449375 h 1439967"/>
                <a:gd name="connsiteX30" fmla="*/ 496365 w 818805"/>
                <a:gd name="connsiteY30" fmla="*/ 403715 h 1439967"/>
                <a:gd name="connsiteX31" fmla="*/ 494913 w 818805"/>
                <a:gd name="connsiteY31" fmla="*/ 386049 h 1439967"/>
                <a:gd name="connsiteX32" fmla="*/ 514274 w 818805"/>
                <a:gd name="connsiteY32" fmla="*/ 306467 h 1439967"/>
                <a:gd name="connsiteX33" fmla="*/ 514274 w 818805"/>
                <a:gd name="connsiteY33" fmla="*/ 283758 h 1439967"/>
                <a:gd name="connsiteX34" fmla="*/ 495881 w 818805"/>
                <a:gd name="connsiteY34" fmla="*/ 273957 h 1439967"/>
                <a:gd name="connsiteX35" fmla="*/ 458128 w 818805"/>
                <a:gd name="connsiteY35" fmla="*/ 238341 h 1439967"/>
                <a:gd name="connsiteX36" fmla="*/ 423964 w 818805"/>
                <a:gd name="connsiteY36" fmla="*/ 235477 h 1439967"/>
                <a:gd name="connsiteX37" fmla="*/ 397665 w 818805"/>
                <a:gd name="connsiteY37" fmla="*/ 191754 h 1439967"/>
                <a:gd name="connsiteX38" fmla="*/ 403151 w 818805"/>
                <a:gd name="connsiteY38" fmla="*/ 164971 h 1439967"/>
                <a:gd name="connsiteX39" fmla="*/ 403635 w 818805"/>
                <a:gd name="connsiteY39" fmla="*/ 145852 h 1439967"/>
                <a:gd name="connsiteX40" fmla="*/ 380926 w 818805"/>
                <a:gd name="connsiteY40" fmla="*/ 142020 h 1439967"/>
                <a:gd name="connsiteX41" fmla="*/ 393269 w 818805"/>
                <a:gd name="connsiteY41" fmla="*/ 126532 h 1439967"/>
                <a:gd name="connsiteX42" fmla="*/ 372294 w 818805"/>
                <a:gd name="connsiteY42" fmla="*/ 106687 h 1439967"/>
                <a:gd name="connsiteX43" fmla="*/ 382499 w 818805"/>
                <a:gd name="connsiteY43" fmla="*/ 43965 h 1439967"/>
                <a:gd name="connsiteX44" fmla="*/ 371810 w 818805"/>
                <a:gd name="connsiteY44" fmla="*/ 30090 h 1439967"/>
                <a:gd name="connsiteX45" fmla="*/ 302192 w 818805"/>
                <a:gd name="connsiteY45" fmla="*/ 3025 h 1439967"/>
                <a:gd name="connsiteX46" fmla="*/ 281621 w 818805"/>
                <a:gd name="connsiteY46" fmla="*/ 29082 h 1439967"/>
                <a:gd name="connsiteX47" fmla="*/ 252660 w 818805"/>
                <a:gd name="connsiteY47" fmla="*/ 26339 h 1439967"/>
                <a:gd name="connsiteX48" fmla="*/ 234792 w 818805"/>
                <a:gd name="connsiteY48" fmla="*/ 63246 h 1439967"/>
                <a:gd name="connsiteX49" fmla="*/ 249231 w 818805"/>
                <a:gd name="connsiteY49" fmla="*/ 162954 h 1439967"/>
                <a:gd name="connsiteX50" fmla="*/ 233823 w 818805"/>
                <a:gd name="connsiteY50" fmla="*/ 189132 h 1439967"/>
                <a:gd name="connsiteX51" fmla="*/ 220271 w 818805"/>
                <a:gd name="connsiteY51" fmla="*/ 234912 h 1439967"/>
                <a:gd name="connsiteX52" fmla="*/ 161785 w 818805"/>
                <a:gd name="connsiteY52" fmla="*/ 219908 h 1439967"/>
                <a:gd name="connsiteX53" fmla="*/ 143674 w 818805"/>
                <a:gd name="connsiteY53" fmla="*/ 244996 h 1439967"/>
                <a:gd name="connsiteX54" fmla="*/ 80146 w 818805"/>
                <a:gd name="connsiteY54" fmla="*/ 239995 h 1439967"/>
                <a:gd name="connsiteX55" fmla="*/ 31421 w 818805"/>
                <a:gd name="connsiteY55" fmla="*/ 171223 h 1439967"/>
                <a:gd name="connsiteX56" fmla="*/ 16457 w 818805"/>
                <a:gd name="connsiteY56" fmla="*/ 171223 h 1439967"/>
                <a:gd name="connsiteX57" fmla="*/ 13835 w 818805"/>
                <a:gd name="connsiteY57" fmla="*/ 207081 h 1439967"/>
                <a:gd name="connsiteX58" fmla="*/ 3025 w 818805"/>
                <a:gd name="connsiteY58" fmla="*/ 207928 h 1439967"/>
                <a:gd name="connsiteX59" fmla="*/ 26702 w 818805"/>
                <a:gd name="connsiteY59" fmla="*/ 230637 h 1439967"/>
                <a:gd name="connsiteX60" fmla="*/ 176184 w 818805"/>
                <a:gd name="connsiteY60" fmla="*/ 318568 h 1439967"/>
                <a:gd name="connsiteX61" fmla="*/ 195222 w 818805"/>
                <a:gd name="connsiteY61" fmla="*/ 441590 h 1439967"/>
                <a:gd name="connsiteX62" fmla="*/ 226886 w 818805"/>
                <a:gd name="connsiteY62" fmla="*/ 487613 h 1439967"/>
                <a:gd name="connsiteX63" fmla="*/ 238502 w 818805"/>
                <a:gd name="connsiteY63" fmla="*/ 558804 h 1439967"/>
                <a:gd name="connsiteX64" fmla="*/ 267382 w 818805"/>
                <a:gd name="connsiteY64" fmla="*/ 617492 h 1439967"/>
                <a:gd name="connsiteX65" fmla="*/ 278152 w 818805"/>
                <a:gd name="connsiteY65" fmla="*/ 617734 h 1439967"/>
                <a:gd name="connsiteX66" fmla="*/ 285211 w 818805"/>
                <a:gd name="connsiteY66" fmla="*/ 604585 h 1439967"/>
                <a:gd name="connsiteX67" fmla="*/ 285896 w 818805"/>
                <a:gd name="connsiteY67" fmla="*/ 621727 h 1439967"/>
                <a:gd name="connsiteX68" fmla="*/ 295294 w 818805"/>
                <a:gd name="connsiteY68" fmla="*/ 629714 h 1439967"/>
                <a:gd name="connsiteX69" fmla="*/ 314090 w 818805"/>
                <a:gd name="connsiteY69" fmla="*/ 630883 h 1439967"/>
                <a:gd name="connsiteX70" fmla="*/ 338493 w 818805"/>
                <a:gd name="connsiteY70" fmla="*/ 644960 h 1439967"/>
                <a:gd name="connsiteX71" fmla="*/ 341075 w 818805"/>
                <a:gd name="connsiteY71" fmla="*/ 652463 h 1439967"/>
                <a:gd name="connsiteX72" fmla="*/ 340147 w 818805"/>
                <a:gd name="connsiteY72" fmla="*/ 663031 h 1439967"/>
                <a:gd name="connsiteX73" fmla="*/ 344826 w 818805"/>
                <a:gd name="connsiteY73" fmla="*/ 669363 h 1439967"/>
                <a:gd name="connsiteX74" fmla="*/ 345310 w 818805"/>
                <a:gd name="connsiteY74" fmla="*/ 696146 h 1439967"/>
                <a:gd name="connsiteX75" fmla="*/ 350231 w 818805"/>
                <a:gd name="connsiteY75" fmla="*/ 699655 h 1439967"/>
                <a:gd name="connsiteX76" fmla="*/ 354910 w 818805"/>
                <a:gd name="connsiteY76" fmla="*/ 705544 h 1439967"/>
                <a:gd name="connsiteX77" fmla="*/ 361484 w 818805"/>
                <a:gd name="connsiteY77" fmla="*/ 714700 h 1439967"/>
                <a:gd name="connsiteX78" fmla="*/ 357975 w 818805"/>
                <a:gd name="connsiteY78" fmla="*/ 716112 h 1439967"/>
                <a:gd name="connsiteX79" fmla="*/ 350917 w 818805"/>
                <a:gd name="connsiteY79" fmla="*/ 718451 h 1439967"/>
                <a:gd name="connsiteX80" fmla="*/ 350917 w 818805"/>
                <a:gd name="connsiteY80" fmla="*/ 721718 h 1439967"/>
                <a:gd name="connsiteX81" fmla="*/ 360073 w 818805"/>
                <a:gd name="connsiteY81" fmla="*/ 728051 h 1439967"/>
                <a:gd name="connsiteX82" fmla="*/ 361000 w 818805"/>
                <a:gd name="connsiteY82" fmla="*/ 735795 h 1439967"/>
                <a:gd name="connsiteX83" fmla="*/ 353498 w 818805"/>
                <a:gd name="connsiteY83" fmla="*/ 736723 h 1439967"/>
                <a:gd name="connsiteX84" fmla="*/ 350231 w 818805"/>
                <a:gd name="connsiteY84" fmla="*/ 732972 h 1439967"/>
                <a:gd name="connsiteX85" fmla="*/ 344342 w 818805"/>
                <a:gd name="connsiteY85" fmla="*/ 728979 h 1439967"/>
                <a:gd name="connsiteX86" fmla="*/ 333290 w 818805"/>
                <a:gd name="connsiteY86" fmla="*/ 734626 h 1439967"/>
                <a:gd name="connsiteX87" fmla="*/ 320625 w 818805"/>
                <a:gd name="connsiteY87" fmla="*/ 748461 h 1439967"/>
                <a:gd name="connsiteX88" fmla="*/ 314534 w 818805"/>
                <a:gd name="connsiteY88" fmla="*/ 770282 h 1439967"/>
                <a:gd name="connsiteX89" fmla="*/ 310299 w 818805"/>
                <a:gd name="connsiteY89" fmla="*/ 790490 h 1439967"/>
                <a:gd name="connsiteX90" fmla="*/ 295496 w 818805"/>
                <a:gd name="connsiteY90" fmla="*/ 815861 h 1439967"/>
                <a:gd name="connsiteX91" fmla="*/ 294326 w 818805"/>
                <a:gd name="connsiteY91" fmla="*/ 833487 h 1439967"/>
                <a:gd name="connsiteX92" fmla="*/ 288679 w 818805"/>
                <a:gd name="connsiteY92" fmla="*/ 840062 h 1439967"/>
                <a:gd name="connsiteX93" fmla="*/ 279765 w 818805"/>
                <a:gd name="connsiteY93" fmla="*/ 858132 h 1439967"/>
                <a:gd name="connsiteX94" fmla="*/ 279281 w 818805"/>
                <a:gd name="connsiteY94" fmla="*/ 863053 h 1439967"/>
                <a:gd name="connsiteX95" fmla="*/ 283516 w 818805"/>
                <a:gd name="connsiteY95" fmla="*/ 867974 h 1439967"/>
                <a:gd name="connsiteX96" fmla="*/ 271537 w 818805"/>
                <a:gd name="connsiteY96" fmla="*/ 871725 h 1439967"/>
                <a:gd name="connsiteX97" fmla="*/ 271537 w 818805"/>
                <a:gd name="connsiteY97" fmla="*/ 882777 h 1439967"/>
                <a:gd name="connsiteX98" fmla="*/ 272464 w 818805"/>
                <a:gd name="connsiteY98" fmla="*/ 887698 h 1439967"/>
                <a:gd name="connsiteX99" fmla="*/ 261211 w 818805"/>
                <a:gd name="connsiteY99" fmla="*/ 893546 h 1439967"/>
                <a:gd name="connsiteX100" fmla="*/ 249715 w 818805"/>
                <a:gd name="connsiteY100" fmla="*/ 909761 h 1439967"/>
                <a:gd name="connsiteX101" fmla="*/ 244553 w 818805"/>
                <a:gd name="connsiteY101" fmla="*/ 931825 h 1439967"/>
                <a:gd name="connsiteX102" fmla="*/ 240317 w 818805"/>
                <a:gd name="connsiteY102" fmla="*/ 933236 h 1439967"/>
                <a:gd name="connsiteX103" fmla="*/ 233501 w 818805"/>
                <a:gd name="connsiteY103" fmla="*/ 927347 h 1439967"/>
                <a:gd name="connsiteX104" fmla="*/ 229265 w 818805"/>
                <a:gd name="connsiteY104" fmla="*/ 929687 h 1439967"/>
                <a:gd name="connsiteX105" fmla="*/ 227854 w 818805"/>
                <a:gd name="connsiteY105" fmla="*/ 941182 h 1439967"/>
                <a:gd name="connsiteX106" fmla="*/ 227854 w 818805"/>
                <a:gd name="connsiteY106" fmla="*/ 948927 h 1439967"/>
                <a:gd name="connsiteX107" fmla="*/ 223377 w 818805"/>
                <a:gd name="connsiteY107" fmla="*/ 961834 h 1439967"/>
                <a:gd name="connsiteX108" fmla="*/ 216116 w 818805"/>
                <a:gd name="connsiteY108" fmla="*/ 969336 h 1439967"/>
                <a:gd name="connsiteX109" fmla="*/ 225514 w 818805"/>
                <a:gd name="connsiteY109" fmla="*/ 980590 h 1439967"/>
                <a:gd name="connsiteX110" fmla="*/ 218456 w 818805"/>
                <a:gd name="connsiteY110" fmla="*/ 987850 h 1439967"/>
                <a:gd name="connsiteX111" fmla="*/ 210953 w 818805"/>
                <a:gd name="connsiteY111" fmla="*/ 995111 h 1439967"/>
                <a:gd name="connsiteX112" fmla="*/ 205548 w 818805"/>
                <a:gd name="connsiteY112" fmla="*/ 999346 h 1439967"/>
                <a:gd name="connsiteX113" fmla="*/ 206032 w 818805"/>
                <a:gd name="connsiteY113" fmla="*/ 1008986 h 1439967"/>
                <a:gd name="connsiteX114" fmla="*/ 203451 w 818805"/>
                <a:gd name="connsiteY114" fmla="*/ 1007332 h 1439967"/>
                <a:gd name="connsiteX115" fmla="*/ 199216 w 818805"/>
                <a:gd name="connsiteY115" fmla="*/ 1001000 h 1439967"/>
                <a:gd name="connsiteX116" fmla="*/ 192883 w 818805"/>
                <a:gd name="connsiteY116" fmla="*/ 999346 h 1439967"/>
                <a:gd name="connsiteX117" fmla="*/ 183969 w 818805"/>
                <a:gd name="connsiteY117" fmla="*/ 1004509 h 1439967"/>
                <a:gd name="connsiteX118" fmla="*/ 176709 w 818805"/>
                <a:gd name="connsiteY118" fmla="*/ 1009672 h 1439967"/>
                <a:gd name="connsiteX119" fmla="*/ 179048 w 818805"/>
                <a:gd name="connsiteY119" fmla="*/ 1018586 h 1439967"/>
                <a:gd name="connsiteX120" fmla="*/ 187518 w 818805"/>
                <a:gd name="connsiteY120" fmla="*/ 1029638 h 1439967"/>
                <a:gd name="connsiteX121" fmla="*/ 179290 w 818805"/>
                <a:gd name="connsiteY121" fmla="*/ 1029154 h 1439967"/>
                <a:gd name="connsiteX122" fmla="*/ 175781 w 818805"/>
                <a:gd name="connsiteY122" fmla="*/ 1030807 h 1439967"/>
                <a:gd name="connsiteX123" fmla="*/ 174127 w 818805"/>
                <a:gd name="connsiteY123" fmla="*/ 1055694 h 1439967"/>
                <a:gd name="connsiteX124" fmla="*/ 168036 w 818805"/>
                <a:gd name="connsiteY124" fmla="*/ 1058034 h 1439967"/>
                <a:gd name="connsiteX125" fmla="*/ 161220 w 818805"/>
                <a:gd name="connsiteY125" fmla="*/ 1070699 h 1439967"/>
                <a:gd name="connsiteX126" fmla="*/ 159566 w 818805"/>
                <a:gd name="connsiteY126" fmla="*/ 1085946 h 1439967"/>
                <a:gd name="connsiteX127" fmla="*/ 165213 w 818805"/>
                <a:gd name="connsiteY127" fmla="*/ 1095102 h 1439967"/>
                <a:gd name="connsiteX128" fmla="*/ 166867 w 818805"/>
                <a:gd name="connsiteY128" fmla="*/ 1110590 h 1439967"/>
                <a:gd name="connsiteX129" fmla="*/ 168964 w 818805"/>
                <a:gd name="connsiteY129" fmla="*/ 1116237 h 1439967"/>
                <a:gd name="connsiteX130" fmla="*/ 181871 w 818805"/>
                <a:gd name="connsiteY130" fmla="*/ 1127975 h 1439967"/>
                <a:gd name="connsiteX131" fmla="*/ 188688 w 818805"/>
                <a:gd name="connsiteY131" fmla="*/ 1141366 h 1439967"/>
                <a:gd name="connsiteX132" fmla="*/ 187760 w 818805"/>
                <a:gd name="connsiteY132" fmla="*/ 1172828 h 1439967"/>
                <a:gd name="connsiteX133" fmla="*/ 190584 w 818805"/>
                <a:gd name="connsiteY133" fmla="*/ 1182226 h 1439967"/>
                <a:gd name="connsiteX134" fmla="*/ 196917 w 818805"/>
                <a:gd name="connsiteY134" fmla="*/ 1185977 h 1439967"/>
                <a:gd name="connsiteX135" fmla="*/ 220150 w 818805"/>
                <a:gd name="connsiteY135" fmla="*/ 1228692 h 1439967"/>
                <a:gd name="connsiteX136" fmla="*/ 220150 w 818805"/>
                <a:gd name="connsiteY136" fmla="*/ 1234097 h 1439967"/>
                <a:gd name="connsiteX137" fmla="*/ 219908 w 818805"/>
                <a:gd name="connsiteY137" fmla="*/ 1239744 h 1439967"/>
                <a:gd name="connsiteX138" fmla="*/ 219222 w 818805"/>
                <a:gd name="connsiteY138" fmla="*/ 1244221 h 1439967"/>
                <a:gd name="connsiteX139" fmla="*/ 220634 w 818805"/>
                <a:gd name="connsiteY139" fmla="*/ 1252449 h 1439967"/>
                <a:gd name="connsiteX140" fmla="*/ 222973 w 818805"/>
                <a:gd name="connsiteY140" fmla="*/ 1257370 h 1439967"/>
                <a:gd name="connsiteX141" fmla="*/ 223901 w 818805"/>
                <a:gd name="connsiteY141" fmla="*/ 1267696 h 1439967"/>
                <a:gd name="connsiteX142" fmla="*/ 222973 w 818805"/>
                <a:gd name="connsiteY142" fmla="*/ 1278506 h 1439967"/>
                <a:gd name="connsiteX143" fmla="*/ 225797 w 818805"/>
                <a:gd name="connsiteY143" fmla="*/ 1284153 h 1439967"/>
                <a:gd name="connsiteX144" fmla="*/ 222731 w 818805"/>
                <a:gd name="connsiteY144" fmla="*/ 1290970 h 1439967"/>
                <a:gd name="connsiteX145" fmla="*/ 222247 w 818805"/>
                <a:gd name="connsiteY145" fmla="*/ 1299884 h 1439967"/>
                <a:gd name="connsiteX146" fmla="*/ 222247 w 818805"/>
                <a:gd name="connsiteY146" fmla="*/ 1307386 h 1439967"/>
                <a:gd name="connsiteX147" fmla="*/ 217770 w 818805"/>
                <a:gd name="connsiteY147" fmla="*/ 1312791 h 1439967"/>
                <a:gd name="connsiteX148" fmla="*/ 218254 w 818805"/>
                <a:gd name="connsiteY148" fmla="*/ 1318882 h 1439967"/>
                <a:gd name="connsiteX149" fmla="*/ 220593 w 818805"/>
                <a:gd name="connsiteY149" fmla="*/ 1326868 h 1439967"/>
                <a:gd name="connsiteX150" fmla="*/ 220593 w 818805"/>
                <a:gd name="connsiteY150" fmla="*/ 1336710 h 1439967"/>
                <a:gd name="connsiteX151" fmla="*/ 224103 w 818805"/>
                <a:gd name="connsiteY151" fmla="*/ 1344454 h 1439967"/>
                <a:gd name="connsiteX152" fmla="*/ 231363 w 818805"/>
                <a:gd name="connsiteY152" fmla="*/ 1355022 h 1439967"/>
                <a:gd name="connsiteX153" fmla="*/ 229709 w 818805"/>
                <a:gd name="connsiteY153" fmla="*/ 1363492 h 1439967"/>
                <a:gd name="connsiteX154" fmla="*/ 237938 w 818805"/>
                <a:gd name="connsiteY154" fmla="*/ 1373334 h 1439967"/>
                <a:gd name="connsiteX155" fmla="*/ 245682 w 818805"/>
                <a:gd name="connsiteY155" fmla="*/ 1379909 h 1439967"/>
                <a:gd name="connsiteX156" fmla="*/ 252256 w 818805"/>
                <a:gd name="connsiteY156" fmla="*/ 1372850 h 1439967"/>
                <a:gd name="connsiteX157" fmla="*/ 259315 w 818805"/>
                <a:gd name="connsiteY157" fmla="*/ 1371196 h 1439967"/>
                <a:gd name="connsiteX158" fmla="*/ 262139 w 818805"/>
                <a:gd name="connsiteY158" fmla="*/ 1375432 h 1439967"/>
                <a:gd name="connsiteX159" fmla="*/ 268955 w 818805"/>
                <a:gd name="connsiteY159" fmla="*/ 1381321 h 1439967"/>
                <a:gd name="connsiteX160" fmla="*/ 278112 w 818805"/>
                <a:gd name="connsiteY160" fmla="*/ 1384588 h 1439967"/>
                <a:gd name="connsiteX161" fmla="*/ 295496 w 818805"/>
                <a:gd name="connsiteY161" fmla="*/ 1389751 h 1439967"/>
                <a:gd name="connsiteX162" fmla="*/ 313566 w 818805"/>
                <a:gd name="connsiteY162" fmla="*/ 1392574 h 1439967"/>
                <a:gd name="connsiteX163" fmla="*/ 313324 w 818805"/>
                <a:gd name="connsiteY163" fmla="*/ 1398665 h 1439967"/>
                <a:gd name="connsiteX164" fmla="*/ 311912 w 818805"/>
                <a:gd name="connsiteY164" fmla="*/ 1403586 h 1439967"/>
                <a:gd name="connsiteX165" fmla="*/ 318971 w 818805"/>
                <a:gd name="connsiteY165" fmla="*/ 1405239 h 1439967"/>
                <a:gd name="connsiteX166" fmla="*/ 322238 w 818805"/>
                <a:gd name="connsiteY166" fmla="*/ 1410402 h 1439967"/>
                <a:gd name="connsiteX167" fmla="*/ 328813 w 818805"/>
                <a:gd name="connsiteY167" fmla="*/ 1408506 h 1439967"/>
                <a:gd name="connsiteX168" fmla="*/ 339381 w 818805"/>
                <a:gd name="connsiteY168" fmla="*/ 1404513 h 1439967"/>
                <a:gd name="connsiteX169" fmla="*/ 344544 w 818805"/>
                <a:gd name="connsiteY169" fmla="*/ 1400278 h 1439967"/>
                <a:gd name="connsiteX170" fmla="*/ 347811 w 818805"/>
                <a:gd name="connsiteY170" fmla="*/ 1401448 h 1439967"/>
                <a:gd name="connsiteX171" fmla="*/ 344060 w 818805"/>
                <a:gd name="connsiteY171" fmla="*/ 1405925 h 1439967"/>
                <a:gd name="connsiteX172" fmla="*/ 346641 w 818805"/>
                <a:gd name="connsiteY172" fmla="*/ 1411088 h 1439967"/>
                <a:gd name="connsiteX173" fmla="*/ 348537 w 818805"/>
                <a:gd name="connsiteY173" fmla="*/ 1418590 h 1439967"/>
                <a:gd name="connsiteX174" fmla="*/ 353942 w 818805"/>
                <a:gd name="connsiteY174" fmla="*/ 1421857 h 1439967"/>
                <a:gd name="connsiteX175" fmla="*/ 356765 w 818805"/>
                <a:gd name="connsiteY175" fmla="*/ 1427262 h 1439967"/>
                <a:gd name="connsiteX176" fmla="*/ 372980 w 818805"/>
                <a:gd name="connsiteY176" fmla="*/ 1425367 h 1439967"/>
                <a:gd name="connsiteX177" fmla="*/ 372738 w 818805"/>
                <a:gd name="connsiteY177" fmla="*/ 1432425 h 1439967"/>
                <a:gd name="connsiteX178" fmla="*/ 368261 w 818805"/>
                <a:gd name="connsiteY178" fmla="*/ 1435934 h 1439967"/>
                <a:gd name="connsiteX179" fmla="*/ 366365 w 818805"/>
                <a:gd name="connsiteY179" fmla="*/ 1440170 h 1439967"/>
                <a:gd name="connsiteX180" fmla="*/ 376691 w 818805"/>
                <a:gd name="connsiteY180" fmla="*/ 1437588 h 1439967"/>
                <a:gd name="connsiteX181" fmla="*/ 381168 w 818805"/>
                <a:gd name="connsiteY181" fmla="*/ 1439686 h 1439967"/>
                <a:gd name="connsiteX182" fmla="*/ 384435 w 818805"/>
                <a:gd name="connsiteY182" fmla="*/ 1437346 h 1439967"/>
                <a:gd name="connsiteX183" fmla="*/ 386775 w 818805"/>
                <a:gd name="connsiteY183" fmla="*/ 1435007 h 1439967"/>
                <a:gd name="connsiteX184" fmla="*/ 389356 w 818805"/>
                <a:gd name="connsiteY184" fmla="*/ 1428432 h 1439967"/>
                <a:gd name="connsiteX185" fmla="*/ 393349 w 818805"/>
                <a:gd name="connsiteY185" fmla="*/ 1432425 h 1439967"/>
                <a:gd name="connsiteX186" fmla="*/ 400408 w 818805"/>
                <a:gd name="connsiteY186" fmla="*/ 1431941 h 1439967"/>
                <a:gd name="connsiteX187" fmla="*/ 409080 w 818805"/>
                <a:gd name="connsiteY187" fmla="*/ 1431699 h 1439967"/>
                <a:gd name="connsiteX188" fmla="*/ 448528 w 818805"/>
                <a:gd name="connsiteY188" fmla="*/ 1407054 h 1439967"/>
                <a:gd name="connsiteX189" fmla="*/ 453207 w 818805"/>
                <a:gd name="connsiteY189" fmla="*/ 1411975 h 1439967"/>
                <a:gd name="connsiteX190" fmla="*/ 460467 w 818805"/>
                <a:gd name="connsiteY190" fmla="*/ 1409636 h 1439967"/>
                <a:gd name="connsiteX191" fmla="*/ 464460 w 818805"/>
                <a:gd name="connsiteY191" fmla="*/ 1406812 h 1439967"/>
                <a:gd name="connsiteX192" fmla="*/ 464460 w 818805"/>
                <a:gd name="connsiteY192" fmla="*/ 1395559 h 1439967"/>
                <a:gd name="connsiteX193" fmla="*/ 468454 w 818805"/>
                <a:gd name="connsiteY193" fmla="*/ 1397213 h 1439967"/>
                <a:gd name="connsiteX194" fmla="*/ 478295 w 818805"/>
                <a:gd name="connsiteY194" fmla="*/ 1387371 h 1439967"/>
                <a:gd name="connsiteX195" fmla="*/ 481804 w 818805"/>
                <a:gd name="connsiteY195" fmla="*/ 1388298 h 1439967"/>
                <a:gd name="connsiteX196" fmla="*/ 492130 w 818805"/>
                <a:gd name="connsiteY196" fmla="*/ 1381724 h 1439967"/>
                <a:gd name="connsiteX197" fmla="*/ 493784 w 818805"/>
                <a:gd name="connsiteY197" fmla="*/ 1384305 h 1439967"/>
                <a:gd name="connsiteX198" fmla="*/ 500601 w 818805"/>
                <a:gd name="connsiteY198" fmla="*/ 1381724 h 1439967"/>
                <a:gd name="connsiteX199" fmla="*/ 505522 w 818805"/>
                <a:gd name="connsiteY199" fmla="*/ 1368091 h 1439967"/>
                <a:gd name="connsiteX200" fmla="*/ 522180 w 818805"/>
                <a:gd name="connsiteY200" fmla="*/ 1366195 h 1439967"/>
                <a:gd name="connsiteX201" fmla="*/ 524076 w 818805"/>
                <a:gd name="connsiteY201" fmla="*/ 1353288 h 1439967"/>
                <a:gd name="connsiteX202" fmla="*/ 528553 w 818805"/>
                <a:gd name="connsiteY202" fmla="*/ 1349778 h 1439967"/>
                <a:gd name="connsiteX203" fmla="*/ 532788 w 818805"/>
                <a:gd name="connsiteY203" fmla="*/ 1351190 h 1439967"/>
                <a:gd name="connsiteX204" fmla="*/ 534886 w 818805"/>
                <a:gd name="connsiteY204" fmla="*/ 1356837 h 1439967"/>
                <a:gd name="connsiteX205" fmla="*/ 539121 w 818805"/>
                <a:gd name="connsiteY205" fmla="*/ 1355183 h 1439967"/>
                <a:gd name="connsiteX206" fmla="*/ 544284 w 818805"/>
                <a:gd name="connsiteY206" fmla="*/ 1351916 h 1439967"/>
                <a:gd name="connsiteX207" fmla="*/ 544042 w 818805"/>
                <a:gd name="connsiteY207" fmla="*/ 1343446 h 1439967"/>
                <a:gd name="connsiteX208" fmla="*/ 552028 w 818805"/>
                <a:gd name="connsiteY208" fmla="*/ 1341106 h 1439967"/>
                <a:gd name="connsiteX209" fmla="*/ 557917 w 818805"/>
                <a:gd name="connsiteY209" fmla="*/ 1344172 h 1439967"/>
                <a:gd name="connsiteX210" fmla="*/ 558159 w 818805"/>
                <a:gd name="connsiteY210" fmla="*/ 1342518 h 1439967"/>
                <a:gd name="connsiteX211" fmla="*/ 555336 w 818805"/>
                <a:gd name="connsiteY211" fmla="*/ 1338525 h 1439967"/>
                <a:gd name="connsiteX212" fmla="*/ 557433 w 818805"/>
                <a:gd name="connsiteY212" fmla="*/ 1332636 h 1439967"/>
                <a:gd name="connsiteX213" fmla="*/ 574334 w 818805"/>
                <a:gd name="connsiteY213" fmla="*/ 1329812 h 1439967"/>
                <a:gd name="connsiteX214" fmla="*/ 579738 w 818805"/>
                <a:gd name="connsiteY214" fmla="*/ 1328885 h 1439967"/>
                <a:gd name="connsiteX215" fmla="*/ 585385 w 818805"/>
                <a:gd name="connsiteY215" fmla="*/ 1323722 h 1439967"/>
                <a:gd name="connsiteX216" fmla="*/ 591234 w 818805"/>
                <a:gd name="connsiteY216" fmla="*/ 1323964 h 1439967"/>
                <a:gd name="connsiteX217" fmla="*/ 598978 w 818805"/>
                <a:gd name="connsiteY217" fmla="*/ 1322068 h 1439967"/>
                <a:gd name="connsiteX218" fmla="*/ 602971 w 818805"/>
                <a:gd name="connsiteY218" fmla="*/ 1317833 h 1439967"/>
                <a:gd name="connsiteX219" fmla="*/ 607207 w 818805"/>
                <a:gd name="connsiteY219" fmla="*/ 1315251 h 1439967"/>
                <a:gd name="connsiteX220" fmla="*/ 614709 w 818805"/>
                <a:gd name="connsiteY220" fmla="*/ 1314767 h 1439967"/>
                <a:gd name="connsiteX221" fmla="*/ 621042 w 818805"/>
                <a:gd name="connsiteY221" fmla="*/ 1301376 h 1439967"/>
                <a:gd name="connsiteX222" fmla="*/ 625277 w 818805"/>
                <a:gd name="connsiteY222" fmla="*/ 1301134 h 1439967"/>
                <a:gd name="connsiteX223" fmla="*/ 632537 w 818805"/>
                <a:gd name="connsiteY223" fmla="*/ 1298553 h 1439967"/>
                <a:gd name="connsiteX224" fmla="*/ 636772 w 818805"/>
                <a:gd name="connsiteY224" fmla="*/ 1300650 h 1439967"/>
                <a:gd name="connsiteX225" fmla="*/ 649196 w 818805"/>
                <a:gd name="connsiteY225" fmla="*/ 1300650 h 1439967"/>
                <a:gd name="connsiteX226" fmla="*/ 661135 w 818805"/>
                <a:gd name="connsiteY226" fmla="*/ 1295245 h 1439967"/>
                <a:gd name="connsiteX227" fmla="*/ 666983 w 818805"/>
                <a:gd name="connsiteY227" fmla="*/ 1286170 h 1439967"/>
                <a:gd name="connsiteX228" fmla="*/ 672953 w 818805"/>
                <a:gd name="connsiteY228" fmla="*/ 1286613 h 1439967"/>
                <a:gd name="connsiteX229" fmla="*/ 675777 w 818805"/>
                <a:gd name="connsiteY229" fmla="*/ 1280845 h 1439967"/>
                <a:gd name="connsiteX230" fmla="*/ 709819 w 818805"/>
                <a:gd name="connsiteY230" fmla="*/ 1219132 h 1439967"/>
                <a:gd name="connsiteX231" fmla="*/ 717483 w 818805"/>
                <a:gd name="connsiteY231" fmla="*/ 1199288 h 1439967"/>
                <a:gd name="connsiteX232" fmla="*/ 738740 w 818805"/>
                <a:gd name="connsiteY232" fmla="*/ 1167745 h 1439967"/>
                <a:gd name="connsiteX233" fmla="*/ 741120 w 818805"/>
                <a:gd name="connsiteY233" fmla="*/ 1156976 h 1439967"/>
                <a:gd name="connsiteX234" fmla="*/ 754995 w 818805"/>
                <a:gd name="connsiteY234" fmla="*/ 1124708 h 1439967"/>
                <a:gd name="connsiteX235" fmla="*/ 783189 w 818805"/>
                <a:gd name="connsiteY235" fmla="*/ 1038189 h 1439967"/>
                <a:gd name="connsiteX236" fmla="*/ 816627 w 818805"/>
                <a:gd name="connsiteY236" fmla="*/ 955017 h 1439967"/>
                <a:gd name="connsiteX237" fmla="*/ 816627 w 818805"/>
                <a:gd name="connsiteY237" fmla="*/ 897661 h 1439967"/>
                <a:gd name="connsiteX238" fmla="*/ 775041 w 818805"/>
                <a:gd name="connsiteY238" fmla="*/ 860633 h 143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818805" h="1439967">
                  <a:moveTo>
                    <a:pt x="775041" y="860633"/>
                  </a:moveTo>
                  <a:lnTo>
                    <a:pt x="764998" y="858737"/>
                  </a:lnTo>
                  <a:lnTo>
                    <a:pt x="748017" y="849904"/>
                  </a:lnTo>
                  <a:lnTo>
                    <a:pt x="728172" y="844902"/>
                  </a:lnTo>
                  <a:lnTo>
                    <a:pt x="707399" y="830785"/>
                  </a:lnTo>
                  <a:lnTo>
                    <a:pt x="689007" y="810456"/>
                  </a:lnTo>
                  <a:lnTo>
                    <a:pt x="692354" y="805212"/>
                  </a:lnTo>
                  <a:lnTo>
                    <a:pt x="695944" y="796137"/>
                  </a:lnTo>
                  <a:lnTo>
                    <a:pt x="704536" y="774154"/>
                  </a:lnTo>
                  <a:lnTo>
                    <a:pt x="704778" y="762699"/>
                  </a:lnTo>
                  <a:lnTo>
                    <a:pt x="697114" y="740716"/>
                  </a:lnTo>
                  <a:lnTo>
                    <a:pt x="661740" y="727083"/>
                  </a:lnTo>
                  <a:lnTo>
                    <a:pt x="648107" y="700300"/>
                  </a:lnTo>
                  <a:lnTo>
                    <a:pt x="654560" y="694089"/>
                  </a:lnTo>
                  <a:lnTo>
                    <a:pt x="655528" y="686667"/>
                  </a:lnTo>
                  <a:lnTo>
                    <a:pt x="643347" y="673518"/>
                  </a:lnTo>
                  <a:lnTo>
                    <a:pt x="626608" y="673034"/>
                  </a:lnTo>
                  <a:lnTo>
                    <a:pt x="609627" y="653673"/>
                  </a:lnTo>
                  <a:lnTo>
                    <a:pt x="605795" y="641976"/>
                  </a:lnTo>
                  <a:lnTo>
                    <a:pt x="612007" y="631932"/>
                  </a:lnTo>
                  <a:lnTo>
                    <a:pt x="611038" y="625479"/>
                  </a:lnTo>
                  <a:lnTo>
                    <a:pt x="598131" y="612813"/>
                  </a:lnTo>
                  <a:lnTo>
                    <a:pt x="598373" y="599180"/>
                  </a:lnTo>
                  <a:lnTo>
                    <a:pt x="594057" y="580787"/>
                  </a:lnTo>
                  <a:lnTo>
                    <a:pt x="595268" y="570260"/>
                  </a:lnTo>
                  <a:lnTo>
                    <a:pt x="590710" y="561668"/>
                  </a:lnTo>
                  <a:lnTo>
                    <a:pt x="604343" y="543759"/>
                  </a:lnTo>
                  <a:lnTo>
                    <a:pt x="580464" y="500520"/>
                  </a:lnTo>
                  <a:lnTo>
                    <a:pt x="549890" y="471358"/>
                  </a:lnTo>
                  <a:lnTo>
                    <a:pt x="538193" y="449375"/>
                  </a:lnTo>
                  <a:lnTo>
                    <a:pt x="496365" y="403715"/>
                  </a:lnTo>
                  <a:lnTo>
                    <a:pt x="494913" y="386049"/>
                  </a:lnTo>
                  <a:lnTo>
                    <a:pt x="514274" y="306467"/>
                  </a:lnTo>
                  <a:lnTo>
                    <a:pt x="514274" y="283758"/>
                  </a:lnTo>
                  <a:lnTo>
                    <a:pt x="495881" y="273957"/>
                  </a:lnTo>
                  <a:lnTo>
                    <a:pt x="458128" y="238341"/>
                  </a:lnTo>
                  <a:lnTo>
                    <a:pt x="423964" y="235477"/>
                  </a:lnTo>
                  <a:lnTo>
                    <a:pt x="397665" y="191754"/>
                  </a:lnTo>
                  <a:lnTo>
                    <a:pt x="403151" y="164971"/>
                  </a:lnTo>
                  <a:lnTo>
                    <a:pt x="403635" y="145852"/>
                  </a:lnTo>
                  <a:lnTo>
                    <a:pt x="380926" y="142020"/>
                  </a:lnTo>
                  <a:lnTo>
                    <a:pt x="393269" y="126532"/>
                  </a:lnTo>
                  <a:lnTo>
                    <a:pt x="372294" y="106687"/>
                  </a:lnTo>
                  <a:lnTo>
                    <a:pt x="382499" y="43965"/>
                  </a:lnTo>
                  <a:lnTo>
                    <a:pt x="371810" y="30090"/>
                  </a:lnTo>
                  <a:lnTo>
                    <a:pt x="302192" y="3025"/>
                  </a:lnTo>
                  <a:lnTo>
                    <a:pt x="281621" y="29082"/>
                  </a:lnTo>
                  <a:lnTo>
                    <a:pt x="252660" y="26339"/>
                  </a:lnTo>
                  <a:lnTo>
                    <a:pt x="234792" y="63246"/>
                  </a:lnTo>
                  <a:lnTo>
                    <a:pt x="249231" y="162954"/>
                  </a:lnTo>
                  <a:lnTo>
                    <a:pt x="233823" y="189132"/>
                  </a:lnTo>
                  <a:lnTo>
                    <a:pt x="220271" y="234912"/>
                  </a:lnTo>
                  <a:lnTo>
                    <a:pt x="161785" y="219908"/>
                  </a:lnTo>
                  <a:lnTo>
                    <a:pt x="143674" y="244996"/>
                  </a:lnTo>
                  <a:lnTo>
                    <a:pt x="80146" y="239995"/>
                  </a:lnTo>
                  <a:lnTo>
                    <a:pt x="31421" y="171223"/>
                  </a:lnTo>
                  <a:lnTo>
                    <a:pt x="16457" y="171223"/>
                  </a:lnTo>
                  <a:lnTo>
                    <a:pt x="13835" y="207081"/>
                  </a:lnTo>
                  <a:lnTo>
                    <a:pt x="3025" y="207928"/>
                  </a:lnTo>
                  <a:lnTo>
                    <a:pt x="26702" y="230637"/>
                  </a:lnTo>
                  <a:lnTo>
                    <a:pt x="176184" y="318568"/>
                  </a:lnTo>
                  <a:lnTo>
                    <a:pt x="195222" y="441590"/>
                  </a:lnTo>
                  <a:lnTo>
                    <a:pt x="226886" y="487613"/>
                  </a:lnTo>
                  <a:lnTo>
                    <a:pt x="238502" y="558804"/>
                  </a:lnTo>
                  <a:lnTo>
                    <a:pt x="267382" y="617492"/>
                  </a:lnTo>
                  <a:lnTo>
                    <a:pt x="278152" y="617734"/>
                  </a:lnTo>
                  <a:lnTo>
                    <a:pt x="285211" y="604585"/>
                  </a:lnTo>
                  <a:lnTo>
                    <a:pt x="285896" y="621727"/>
                  </a:lnTo>
                  <a:lnTo>
                    <a:pt x="295294" y="629714"/>
                  </a:lnTo>
                  <a:lnTo>
                    <a:pt x="314090" y="630883"/>
                  </a:lnTo>
                  <a:cubicBezTo>
                    <a:pt x="314090" y="630883"/>
                    <a:pt x="337324" y="644517"/>
                    <a:pt x="338493" y="644960"/>
                  </a:cubicBezTo>
                  <a:cubicBezTo>
                    <a:pt x="339663" y="645444"/>
                    <a:pt x="341075" y="652463"/>
                    <a:pt x="341075" y="652463"/>
                  </a:cubicBezTo>
                  <a:lnTo>
                    <a:pt x="340147" y="663031"/>
                  </a:lnTo>
                  <a:lnTo>
                    <a:pt x="344826" y="669363"/>
                  </a:lnTo>
                  <a:lnTo>
                    <a:pt x="345310" y="696146"/>
                  </a:lnTo>
                  <a:lnTo>
                    <a:pt x="350231" y="699655"/>
                  </a:lnTo>
                  <a:lnTo>
                    <a:pt x="354910" y="705544"/>
                  </a:lnTo>
                  <a:lnTo>
                    <a:pt x="361484" y="714700"/>
                  </a:lnTo>
                  <a:lnTo>
                    <a:pt x="357975" y="716112"/>
                  </a:lnTo>
                  <a:lnTo>
                    <a:pt x="350917" y="718451"/>
                  </a:lnTo>
                  <a:lnTo>
                    <a:pt x="350917" y="721718"/>
                  </a:lnTo>
                  <a:lnTo>
                    <a:pt x="360073" y="728051"/>
                  </a:lnTo>
                  <a:lnTo>
                    <a:pt x="361000" y="735795"/>
                  </a:lnTo>
                  <a:lnTo>
                    <a:pt x="353498" y="736723"/>
                  </a:lnTo>
                  <a:lnTo>
                    <a:pt x="350231" y="732972"/>
                  </a:lnTo>
                  <a:lnTo>
                    <a:pt x="344342" y="728979"/>
                  </a:lnTo>
                  <a:lnTo>
                    <a:pt x="333290" y="734626"/>
                  </a:lnTo>
                  <a:lnTo>
                    <a:pt x="320625" y="748461"/>
                  </a:lnTo>
                  <a:lnTo>
                    <a:pt x="314534" y="770282"/>
                  </a:lnTo>
                  <a:lnTo>
                    <a:pt x="310299" y="790490"/>
                  </a:lnTo>
                  <a:lnTo>
                    <a:pt x="295496" y="815861"/>
                  </a:lnTo>
                  <a:lnTo>
                    <a:pt x="294326" y="833487"/>
                  </a:lnTo>
                  <a:lnTo>
                    <a:pt x="288679" y="840062"/>
                  </a:lnTo>
                  <a:lnTo>
                    <a:pt x="279765" y="858132"/>
                  </a:lnTo>
                  <a:lnTo>
                    <a:pt x="279281" y="863053"/>
                  </a:lnTo>
                  <a:lnTo>
                    <a:pt x="283516" y="867974"/>
                  </a:lnTo>
                  <a:lnTo>
                    <a:pt x="271537" y="871725"/>
                  </a:lnTo>
                  <a:lnTo>
                    <a:pt x="271537" y="882777"/>
                  </a:lnTo>
                  <a:lnTo>
                    <a:pt x="272464" y="887698"/>
                  </a:lnTo>
                  <a:lnTo>
                    <a:pt x="261211" y="893546"/>
                  </a:lnTo>
                  <a:lnTo>
                    <a:pt x="249715" y="909761"/>
                  </a:lnTo>
                  <a:lnTo>
                    <a:pt x="244553" y="931825"/>
                  </a:lnTo>
                  <a:lnTo>
                    <a:pt x="240317" y="933236"/>
                  </a:lnTo>
                  <a:lnTo>
                    <a:pt x="233501" y="927347"/>
                  </a:lnTo>
                  <a:lnTo>
                    <a:pt x="229265" y="929687"/>
                  </a:lnTo>
                  <a:lnTo>
                    <a:pt x="227854" y="941182"/>
                  </a:lnTo>
                  <a:lnTo>
                    <a:pt x="227854" y="948927"/>
                  </a:lnTo>
                  <a:lnTo>
                    <a:pt x="223377" y="961834"/>
                  </a:lnTo>
                  <a:lnTo>
                    <a:pt x="216116" y="969336"/>
                  </a:lnTo>
                  <a:lnTo>
                    <a:pt x="225514" y="980590"/>
                  </a:lnTo>
                  <a:lnTo>
                    <a:pt x="218456" y="987850"/>
                  </a:lnTo>
                  <a:cubicBezTo>
                    <a:pt x="218456" y="987850"/>
                    <a:pt x="211639" y="995111"/>
                    <a:pt x="210953" y="995111"/>
                  </a:cubicBezTo>
                  <a:cubicBezTo>
                    <a:pt x="210268" y="995111"/>
                    <a:pt x="205548" y="999346"/>
                    <a:pt x="205548" y="999346"/>
                  </a:cubicBezTo>
                  <a:lnTo>
                    <a:pt x="206032" y="1008986"/>
                  </a:lnTo>
                  <a:lnTo>
                    <a:pt x="203451" y="1007332"/>
                  </a:lnTo>
                  <a:lnTo>
                    <a:pt x="199216" y="1001000"/>
                  </a:lnTo>
                  <a:lnTo>
                    <a:pt x="192883" y="999346"/>
                  </a:lnTo>
                  <a:lnTo>
                    <a:pt x="183969" y="1004509"/>
                  </a:lnTo>
                  <a:lnTo>
                    <a:pt x="176709" y="1009672"/>
                  </a:lnTo>
                  <a:lnTo>
                    <a:pt x="179048" y="1018586"/>
                  </a:lnTo>
                  <a:lnTo>
                    <a:pt x="187518" y="1029638"/>
                  </a:lnTo>
                  <a:lnTo>
                    <a:pt x="179290" y="1029154"/>
                  </a:lnTo>
                  <a:lnTo>
                    <a:pt x="175781" y="1030807"/>
                  </a:lnTo>
                  <a:lnTo>
                    <a:pt x="174127" y="1055694"/>
                  </a:lnTo>
                  <a:lnTo>
                    <a:pt x="168036" y="1058034"/>
                  </a:lnTo>
                  <a:lnTo>
                    <a:pt x="161220" y="1070699"/>
                  </a:lnTo>
                  <a:lnTo>
                    <a:pt x="159566" y="1085946"/>
                  </a:lnTo>
                  <a:lnTo>
                    <a:pt x="165213" y="1095102"/>
                  </a:lnTo>
                  <a:lnTo>
                    <a:pt x="166867" y="1110590"/>
                  </a:lnTo>
                  <a:lnTo>
                    <a:pt x="168964" y="1116237"/>
                  </a:lnTo>
                  <a:lnTo>
                    <a:pt x="181871" y="1127975"/>
                  </a:lnTo>
                  <a:lnTo>
                    <a:pt x="188688" y="1141366"/>
                  </a:lnTo>
                  <a:lnTo>
                    <a:pt x="187760" y="1172828"/>
                  </a:lnTo>
                  <a:lnTo>
                    <a:pt x="190584" y="1182226"/>
                  </a:lnTo>
                  <a:lnTo>
                    <a:pt x="196917" y="1185977"/>
                  </a:lnTo>
                  <a:lnTo>
                    <a:pt x="220150" y="1228692"/>
                  </a:lnTo>
                  <a:lnTo>
                    <a:pt x="220150" y="1234097"/>
                  </a:lnTo>
                  <a:lnTo>
                    <a:pt x="219908" y="1239744"/>
                  </a:lnTo>
                  <a:lnTo>
                    <a:pt x="219222" y="1244221"/>
                  </a:lnTo>
                  <a:lnTo>
                    <a:pt x="220634" y="1252449"/>
                  </a:lnTo>
                  <a:lnTo>
                    <a:pt x="222973" y="1257370"/>
                  </a:lnTo>
                  <a:lnTo>
                    <a:pt x="223901" y="1267696"/>
                  </a:lnTo>
                  <a:lnTo>
                    <a:pt x="222973" y="1278506"/>
                  </a:lnTo>
                  <a:lnTo>
                    <a:pt x="225797" y="1284153"/>
                  </a:lnTo>
                  <a:lnTo>
                    <a:pt x="222731" y="1290970"/>
                  </a:lnTo>
                  <a:lnTo>
                    <a:pt x="222247" y="1299884"/>
                  </a:lnTo>
                  <a:lnTo>
                    <a:pt x="222247" y="1307386"/>
                  </a:lnTo>
                  <a:lnTo>
                    <a:pt x="217770" y="1312791"/>
                  </a:lnTo>
                  <a:lnTo>
                    <a:pt x="218254" y="1318882"/>
                  </a:lnTo>
                  <a:lnTo>
                    <a:pt x="220593" y="1326868"/>
                  </a:lnTo>
                  <a:lnTo>
                    <a:pt x="220593" y="1336710"/>
                  </a:lnTo>
                  <a:lnTo>
                    <a:pt x="224103" y="1344454"/>
                  </a:lnTo>
                  <a:lnTo>
                    <a:pt x="231363" y="1355022"/>
                  </a:lnTo>
                  <a:lnTo>
                    <a:pt x="229709" y="1363492"/>
                  </a:lnTo>
                  <a:lnTo>
                    <a:pt x="237938" y="1373334"/>
                  </a:lnTo>
                  <a:lnTo>
                    <a:pt x="245682" y="1379909"/>
                  </a:lnTo>
                  <a:lnTo>
                    <a:pt x="252256" y="1372850"/>
                  </a:lnTo>
                  <a:lnTo>
                    <a:pt x="259315" y="1371196"/>
                  </a:lnTo>
                  <a:lnTo>
                    <a:pt x="262139" y="1375432"/>
                  </a:lnTo>
                  <a:lnTo>
                    <a:pt x="268955" y="1381321"/>
                  </a:lnTo>
                  <a:lnTo>
                    <a:pt x="278112" y="1384588"/>
                  </a:lnTo>
                  <a:lnTo>
                    <a:pt x="295496" y="1389751"/>
                  </a:lnTo>
                  <a:lnTo>
                    <a:pt x="313566" y="1392574"/>
                  </a:lnTo>
                  <a:lnTo>
                    <a:pt x="313324" y="1398665"/>
                  </a:lnTo>
                  <a:lnTo>
                    <a:pt x="311912" y="1403586"/>
                  </a:lnTo>
                  <a:lnTo>
                    <a:pt x="318971" y="1405239"/>
                  </a:lnTo>
                  <a:lnTo>
                    <a:pt x="322238" y="1410402"/>
                  </a:lnTo>
                  <a:lnTo>
                    <a:pt x="328813" y="1408506"/>
                  </a:lnTo>
                  <a:lnTo>
                    <a:pt x="339381" y="1404513"/>
                  </a:lnTo>
                  <a:lnTo>
                    <a:pt x="344544" y="1400278"/>
                  </a:lnTo>
                  <a:lnTo>
                    <a:pt x="347811" y="1401448"/>
                  </a:lnTo>
                  <a:lnTo>
                    <a:pt x="344060" y="1405925"/>
                  </a:lnTo>
                  <a:lnTo>
                    <a:pt x="346641" y="1411088"/>
                  </a:lnTo>
                  <a:lnTo>
                    <a:pt x="348537" y="1418590"/>
                  </a:lnTo>
                  <a:lnTo>
                    <a:pt x="353942" y="1421857"/>
                  </a:lnTo>
                  <a:lnTo>
                    <a:pt x="356765" y="1427262"/>
                  </a:lnTo>
                  <a:lnTo>
                    <a:pt x="372980" y="1425367"/>
                  </a:lnTo>
                  <a:lnTo>
                    <a:pt x="372738" y="1432425"/>
                  </a:lnTo>
                  <a:lnTo>
                    <a:pt x="368261" y="1435934"/>
                  </a:lnTo>
                  <a:lnTo>
                    <a:pt x="366365" y="1440170"/>
                  </a:lnTo>
                  <a:lnTo>
                    <a:pt x="376691" y="1437588"/>
                  </a:lnTo>
                  <a:lnTo>
                    <a:pt x="381168" y="1439686"/>
                  </a:lnTo>
                  <a:lnTo>
                    <a:pt x="384435" y="1437346"/>
                  </a:lnTo>
                  <a:lnTo>
                    <a:pt x="386775" y="1435007"/>
                  </a:lnTo>
                  <a:lnTo>
                    <a:pt x="389356" y="1428432"/>
                  </a:lnTo>
                  <a:lnTo>
                    <a:pt x="393349" y="1432425"/>
                  </a:lnTo>
                  <a:lnTo>
                    <a:pt x="400408" y="1431941"/>
                  </a:lnTo>
                  <a:lnTo>
                    <a:pt x="409080" y="1431699"/>
                  </a:lnTo>
                  <a:lnTo>
                    <a:pt x="448528" y="1407054"/>
                  </a:lnTo>
                  <a:lnTo>
                    <a:pt x="453207" y="1411975"/>
                  </a:lnTo>
                  <a:lnTo>
                    <a:pt x="460467" y="1409636"/>
                  </a:lnTo>
                  <a:lnTo>
                    <a:pt x="464460" y="1406812"/>
                  </a:lnTo>
                  <a:lnTo>
                    <a:pt x="464460" y="1395559"/>
                  </a:lnTo>
                  <a:lnTo>
                    <a:pt x="468454" y="1397213"/>
                  </a:lnTo>
                  <a:lnTo>
                    <a:pt x="478295" y="1387371"/>
                  </a:lnTo>
                  <a:lnTo>
                    <a:pt x="481804" y="1388298"/>
                  </a:lnTo>
                  <a:lnTo>
                    <a:pt x="492130" y="1381724"/>
                  </a:lnTo>
                  <a:lnTo>
                    <a:pt x="493784" y="1384305"/>
                  </a:lnTo>
                  <a:lnTo>
                    <a:pt x="500601" y="1381724"/>
                  </a:lnTo>
                  <a:lnTo>
                    <a:pt x="505522" y="1368091"/>
                  </a:lnTo>
                  <a:lnTo>
                    <a:pt x="522180" y="1366195"/>
                  </a:lnTo>
                  <a:lnTo>
                    <a:pt x="524076" y="1353288"/>
                  </a:lnTo>
                  <a:lnTo>
                    <a:pt x="528553" y="1349778"/>
                  </a:lnTo>
                  <a:lnTo>
                    <a:pt x="532788" y="1351190"/>
                  </a:lnTo>
                  <a:lnTo>
                    <a:pt x="534886" y="1356837"/>
                  </a:lnTo>
                  <a:lnTo>
                    <a:pt x="539121" y="1355183"/>
                  </a:lnTo>
                  <a:lnTo>
                    <a:pt x="544284" y="1351916"/>
                  </a:lnTo>
                  <a:lnTo>
                    <a:pt x="544042" y="1343446"/>
                  </a:lnTo>
                  <a:lnTo>
                    <a:pt x="552028" y="1341106"/>
                  </a:lnTo>
                  <a:lnTo>
                    <a:pt x="557917" y="1344172"/>
                  </a:lnTo>
                  <a:lnTo>
                    <a:pt x="558159" y="1342518"/>
                  </a:lnTo>
                  <a:lnTo>
                    <a:pt x="555336" y="1338525"/>
                  </a:lnTo>
                  <a:lnTo>
                    <a:pt x="557433" y="1332636"/>
                  </a:lnTo>
                  <a:lnTo>
                    <a:pt x="574334" y="1329812"/>
                  </a:lnTo>
                  <a:lnTo>
                    <a:pt x="579738" y="1328885"/>
                  </a:lnTo>
                  <a:lnTo>
                    <a:pt x="585385" y="1323722"/>
                  </a:lnTo>
                  <a:lnTo>
                    <a:pt x="591234" y="1323964"/>
                  </a:lnTo>
                  <a:lnTo>
                    <a:pt x="598978" y="1322068"/>
                  </a:lnTo>
                  <a:lnTo>
                    <a:pt x="602971" y="1317833"/>
                  </a:lnTo>
                  <a:lnTo>
                    <a:pt x="607207" y="1315251"/>
                  </a:lnTo>
                  <a:lnTo>
                    <a:pt x="614709" y="1314767"/>
                  </a:lnTo>
                  <a:lnTo>
                    <a:pt x="621042" y="1301376"/>
                  </a:lnTo>
                  <a:lnTo>
                    <a:pt x="625277" y="1301134"/>
                  </a:lnTo>
                  <a:lnTo>
                    <a:pt x="632537" y="1298553"/>
                  </a:lnTo>
                  <a:lnTo>
                    <a:pt x="636772" y="1300650"/>
                  </a:lnTo>
                  <a:lnTo>
                    <a:pt x="649196" y="1300650"/>
                  </a:lnTo>
                  <a:lnTo>
                    <a:pt x="661135" y="1295245"/>
                  </a:lnTo>
                  <a:lnTo>
                    <a:pt x="666983" y="1286170"/>
                  </a:lnTo>
                  <a:lnTo>
                    <a:pt x="672953" y="1286613"/>
                  </a:lnTo>
                  <a:lnTo>
                    <a:pt x="675777" y="1280845"/>
                  </a:lnTo>
                  <a:lnTo>
                    <a:pt x="709819" y="1219132"/>
                  </a:lnTo>
                  <a:lnTo>
                    <a:pt x="717483" y="1199288"/>
                  </a:lnTo>
                  <a:lnTo>
                    <a:pt x="738740" y="1167745"/>
                  </a:lnTo>
                  <a:lnTo>
                    <a:pt x="741120" y="1156976"/>
                  </a:lnTo>
                  <a:lnTo>
                    <a:pt x="754995" y="1124708"/>
                  </a:lnTo>
                  <a:lnTo>
                    <a:pt x="783189" y="1038189"/>
                  </a:lnTo>
                  <a:lnTo>
                    <a:pt x="816627" y="955017"/>
                  </a:lnTo>
                  <a:lnTo>
                    <a:pt x="816627" y="897661"/>
                  </a:lnTo>
                  <a:lnTo>
                    <a:pt x="775041" y="86063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25000" noProof="0" dirty="0">
                <a:ln>
                  <a:noFill/>
                </a:ln>
                <a:solidFill>
                  <a:srgbClr val="1D1D1D"/>
                </a:solidFill>
                <a:effectLst/>
                <a:uLnTx/>
                <a:uFillTx/>
                <a:latin typeface="Roboto" panose="02000000000000000000" pitchFamily="2" charset="0"/>
                <a:ea typeface="+mn-ea"/>
                <a:cs typeface="+mn-cs"/>
              </a:endParaRPr>
            </a:p>
          </p:txBody>
        </p:sp>
      </p:grpSp>
    </p:spTree>
    <p:extLst>
      <p:ext uri="{BB962C8B-B14F-4D97-AF65-F5344CB8AC3E}">
        <p14:creationId xmlns:p14="http://schemas.microsoft.com/office/powerpoint/2010/main" val="27051134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EF19CD-DDBD-4F1E-B534-00A10009DE50}"/>
              </a:ext>
            </a:extLst>
          </p:cNvPr>
          <p:cNvSpPr>
            <a:spLocks noGrp="1"/>
          </p:cNvSpPr>
          <p:nvPr>
            <p:ph type="title"/>
          </p:nvPr>
        </p:nvSpPr>
        <p:spPr/>
        <p:txBody>
          <a:bodyPr/>
          <a:lstStyle/>
          <a:p>
            <a:endParaRPr lang="pl-PL" dirty="0"/>
          </a:p>
        </p:txBody>
      </p:sp>
      <p:sp>
        <p:nvSpPr>
          <p:cNvPr id="3" name="Symbol zastępczy tekstu 2">
            <a:extLst>
              <a:ext uri="{FF2B5EF4-FFF2-40B4-BE49-F238E27FC236}">
                <a16:creationId xmlns:a16="http://schemas.microsoft.com/office/drawing/2014/main" id="{2F27CE11-7214-4DDD-9F0B-0EB7FF71F036}"/>
              </a:ext>
            </a:extLst>
          </p:cNvPr>
          <p:cNvSpPr>
            <a:spLocks noGrp="1"/>
          </p:cNvSpPr>
          <p:nvPr>
            <p:ph type="body" idx="1"/>
          </p:nvPr>
        </p:nvSpPr>
        <p:spPr/>
        <p:txBody>
          <a:bodyPr/>
          <a:lstStyle/>
          <a:p>
            <a:endParaRPr lang="pl-PL"/>
          </a:p>
        </p:txBody>
      </p:sp>
      <p:grpSp>
        <p:nvGrpSpPr>
          <p:cNvPr id="227" name="Grupa 226">
            <a:extLst>
              <a:ext uri="{FF2B5EF4-FFF2-40B4-BE49-F238E27FC236}">
                <a16:creationId xmlns:a16="http://schemas.microsoft.com/office/drawing/2014/main" id="{AF35339E-9E15-41D4-B1E1-751629826F53}"/>
              </a:ext>
            </a:extLst>
          </p:cNvPr>
          <p:cNvGrpSpPr/>
          <p:nvPr/>
        </p:nvGrpSpPr>
        <p:grpSpPr>
          <a:xfrm>
            <a:off x="5286669" y="701976"/>
            <a:ext cx="5529591" cy="5225945"/>
            <a:chOff x="5286669" y="701976"/>
            <a:chExt cx="5529591" cy="5225945"/>
          </a:xfrm>
        </p:grpSpPr>
        <p:sp>
          <p:nvSpPr>
            <p:cNvPr id="211" name="Grafika 209">
              <a:extLst>
                <a:ext uri="{FF2B5EF4-FFF2-40B4-BE49-F238E27FC236}">
                  <a16:creationId xmlns:a16="http://schemas.microsoft.com/office/drawing/2014/main" id="{D9CF99C5-498E-497E-BD28-E5226202D3FA}"/>
                </a:ext>
              </a:extLst>
            </p:cNvPr>
            <p:cNvSpPr/>
            <p:nvPr/>
          </p:nvSpPr>
          <p:spPr>
            <a:xfrm>
              <a:off x="8048202" y="1084942"/>
              <a:ext cx="2034317" cy="1251129"/>
            </a:xfrm>
            <a:custGeom>
              <a:avLst/>
              <a:gdLst>
                <a:gd name="connsiteX0" fmla="*/ 348106 w 2034317"/>
                <a:gd name="connsiteY0" fmla="*/ 561 h 1251129"/>
                <a:gd name="connsiteX1" fmla="*/ 1970456 w 2034317"/>
                <a:gd name="connsiteY1" fmla="*/ 87566 h 1251129"/>
                <a:gd name="connsiteX2" fmla="*/ 2008448 w 2034317"/>
                <a:gd name="connsiteY2" fmla="*/ 74950 h 1251129"/>
                <a:gd name="connsiteX3" fmla="*/ 2018888 w 2034317"/>
                <a:gd name="connsiteY3" fmla="*/ 66395 h 1251129"/>
                <a:gd name="connsiteX4" fmla="*/ 2018888 w 2034317"/>
                <a:gd name="connsiteY4" fmla="*/ 66395 h 1251129"/>
                <a:gd name="connsiteX5" fmla="*/ 2032809 w 2034317"/>
                <a:gd name="connsiteY5" fmla="*/ 39858 h 1251129"/>
                <a:gd name="connsiteX6" fmla="*/ 2032809 w 2034317"/>
                <a:gd name="connsiteY6" fmla="*/ 39858 h 1251129"/>
                <a:gd name="connsiteX7" fmla="*/ 2034259 w 2034317"/>
                <a:gd name="connsiteY7" fmla="*/ 47543 h 1251129"/>
                <a:gd name="connsiteX8" fmla="*/ 2019758 w 2034317"/>
                <a:gd name="connsiteY8" fmla="*/ 93366 h 1251129"/>
                <a:gd name="connsiteX9" fmla="*/ 1989307 w 2034317"/>
                <a:gd name="connsiteY9" fmla="*/ 126863 h 1251129"/>
                <a:gd name="connsiteX10" fmla="*/ 1952620 w 2034317"/>
                <a:gd name="connsiteY10" fmla="*/ 151659 h 1251129"/>
                <a:gd name="connsiteX11" fmla="*/ 1829798 w 2034317"/>
                <a:gd name="connsiteY11" fmla="*/ 168190 h 1251129"/>
                <a:gd name="connsiteX12" fmla="*/ 1777450 w 2034317"/>
                <a:gd name="connsiteY12" fmla="*/ 242869 h 1251129"/>
                <a:gd name="connsiteX13" fmla="*/ 1833133 w 2034317"/>
                <a:gd name="connsiteY13" fmla="*/ 317403 h 1251129"/>
                <a:gd name="connsiteX14" fmla="*/ 1836178 w 2034317"/>
                <a:gd name="connsiteY14" fmla="*/ 345390 h 1251129"/>
                <a:gd name="connsiteX15" fmla="*/ 1841978 w 2034317"/>
                <a:gd name="connsiteY15" fmla="*/ 371491 h 1251129"/>
                <a:gd name="connsiteX16" fmla="*/ 1870110 w 2034317"/>
                <a:gd name="connsiteY16" fmla="*/ 398898 h 1251129"/>
                <a:gd name="connsiteX17" fmla="*/ 1928113 w 2034317"/>
                <a:gd name="connsiteY17" fmla="*/ 480972 h 1251129"/>
                <a:gd name="connsiteX18" fmla="*/ 1926083 w 2034317"/>
                <a:gd name="connsiteY18" fmla="*/ 524475 h 1251129"/>
                <a:gd name="connsiteX19" fmla="*/ 1903607 w 2034317"/>
                <a:gd name="connsiteY19" fmla="*/ 567977 h 1251129"/>
                <a:gd name="connsiteX20" fmla="*/ 1884466 w 2034317"/>
                <a:gd name="connsiteY20" fmla="*/ 622355 h 1251129"/>
                <a:gd name="connsiteX21" fmla="*/ 1852709 w 2034317"/>
                <a:gd name="connsiteY21" fmla="*/ 655852 h 1251129"/>
                <a:gd name="connsiteX22" fmla="*/ 1699291 w 2034317"/>
                <a:gd name="connsiteY22" fmla="*/ 750397 h 1251129"/>
                <a:gd name="connsiteX23" fmla="*/ 1645637 w 2034317"/>
                <a:gd name="connsiteY23" fmla="*/ 811011 h 1251129"/>
                <a:gd name="connsiteX24" fmla="*/ 1550367 w 2034317"/>
                <a:gd name="connsiteY24" fmla="*/ 876409 h 1251129"/>
                <a:gd name="connsiteX25" fmla="*/ 1509040 w 2034317"/>
                <a:gd name="connsiteY25" fmla="*/ 882500 h 1251129"/>
                <a:gd name="connsiteX26" fmla="*/ 1491639 w 2034317"/>
                <a:gd name="connsiteY26" fmla="*/ 890040 h 1251129"/>
                <a:gd name="connsiteX27" fmla="*/ 1475398 w 2034317"/>
                <a:gd name="connsiteY27" fmla="*/ 902801 h 1251129"/>
                <a:gd name="connsiteX28" fmla="*/ 1440741 w 2034317"/>
                <a:gd name="connsiteY28" fmla="*/ 915127 h 1251129"/>
                <a:gd name="connsiteX29" fmla="*/ 1361857 w 2034317"/>
                <a:gd name="connsiteY29" fmla="*/ 910341 h 1251129"/>
                <a:gd name="connsiteX30" fmla="*/ 1322270 w 2034317"/>
                <a:gd name="connsiteY30" fmla="*/ 927742 h 1251129"/>
                <a:gd name="connsiteX31" fmla="*/ 1255421 w 2034317"/>
                <a:gd name="connsiteY31" fmla="*/ 932962 h 1251129"/>
                <a:gd name="connsiteX32" fmla="*/ 1241935 w 2034317"/>
                <a:gd name="connsiteY32" fmla="*/ 940358 h 1251129"/>
                <a:gd name="connsiteX33" fmla="*/ 1226129 w 2034317"/>
                <a:gd name="connsiteY33" fmla="*/ 971535 h 1251129"/>
                <a:gd name="connsiteX34" fmla="*/ 1203508 w 2034317"/>
                <a:gd name="connsiteY34" fmla="*/ 987486 h 1251129"/>
                <a:gd name="connsiteX35" fmla="*/ 1178421 w 2034317"/>
                <a:gd name="connsiteY35" fmla="*/ 991401 h 1251129"/>
                <a:gd name="connsiteX36" fmla="*/ 1129409 w 2034317"/>
                <a:gd name="connsiteY36" fmla="*/ 986761 h 1251129"/>
                <a:gd name="connsiteX37" fmla="*/ 1087502 w 2034317"/>
                <a:gd name="connsiteY37" fmla="*/ 1036643 h 1251129"/>
                <a:gd name="connsiteX38" fmla="*/ 1037909 w 2034317"/>
                <a:gd name="connsiteY38" fmla="*/ 1052449 h 1251129"/>
                <a:gd name="connsiteX39" fmla="*/ 985126 w 2034317"/>
                <a:gd name="connsiteY39" fmla="*/ 1052449 h 1251129"/>
                <a:gd name="connsiteX40" fmla="*/ 944669 w 2034317"/>
                <a:gd name="connsiteY40" fmla="*/ 1075650 h 1251129"/>
                <a:gd name="connsiteX41" fmla="*/ 909722 w 2034317"/>
                <a:gd name="connsiteY41" fmla="*/ 1083046 h 1251129"/>
                <a:gd name="connsiteX42" fmla="*/ 870135 w 2034317"/>
                <a:gd name="connsiteY42" fmla="*/ 1083046 h 1251129"/>
                <a:gd name="connsiteX43" fmla="*/ 849834 w 2034317"/>
                <a:gd name="connsiteY43" fmla="*/ 1098417 h 1251129"/>
                <a:gd name="connsiteX44" fmla="*/ 831562 w 2034317"/>
                <a:gd name="connsiteY44" fmla="*/ 1120313 h 1251129"/>
                <a:gd name="connsiteX45" fmla="*/ 754418 w 2034317"/>
                <a:gd name="connsiteY45" fmla="*/ 1164830 h 1251129"/>
                <a:gd name="connsiteX46" fmla="*/ 734117 w 2034317"/>
                <a:gd name="connsiteY46" fmla="*/ 1170921 h 1251129"/>
                <a:gd name="connsiteX47" fmla="*/ 712946 w 2034317"/>
                <a:gd name="connsiteY47" fmla="*/ 1168601 h 1251129"/>
                <a:gd name="connsiteX48" fmla="*/ 695835 w 2034317"/>
                <a:gd name="connsiteY48" fmla="*/ 1181941 h 1251129"/>
                <a:gd name="connsiteX49" fmla="*/ 686554 w 2034317"/>
                <a:gd name="connsiteY49" fmla="*/ 1212973 h 1251129"/>
                <a:gd name="connsiteX50" fmla="*/ 672054 w 2034317"/>
                <a:gd name="connsiteY50" fmla="*/ 1229794 h 1251129"/>
                <a:gd name="connsiteX51" fmla="*/ 655378 w 2034317"/>
                <a:gd name="connsiteY51" fmla="*/ 1238060 h 1251129"/>
                <a:gd name="connsiteX52" fmla="*/ 613905 w 2034317"/>
                <a:gd name="connsiteY52" fmla="*/ 1245745 h 1251129"/>
                <a:gd name="connsiteX53" fmla="*/ 439896 w 2034317"/>
                <a:gd name="connsiteY53" fmla="*/ 1218918 h 1251129"/>
                <a:gd name="connsiteX54" fmla="*/ 434965 w 2034317"/>
                <a:gd name="connsiteY54" fmla="*/ 1213118 h 1251129"/>
                <a:gd name="connsiteX55" fmla="*/ 431485 w 2034317"/>
                <a:gd name="connsiteY55" fmla="*/ 1204998 h 1251129"/>
                <a:gd name="connsiteX56" fmla="*/ 423220 w 2034317"/>
                <a:gd name="connsiteY56" fmla="*/ 1199922 h 1251129"/>
                <a:gd name="connsiteX57" fmla="*/ 413794 w 2034317"/>
                <a:gd name="connsiteY57" fmla="*/ 1197892 h 1251129"/>
                <a:gd name="connsiteX58" fmla="*/ 391898 w 2034317"/>
                <a:gd name="connsiteY58" fmla="*/ 1204708 h 1251129"/>
                <a:gd name="connsiteX59" fmla="*/ 377397 w 2034317"/>
                <a:gd name="connsiteY59" fmla="*/ 1232984 h 1251129"/>
                <a:gd name="connsiteX60" fmla="*/ 361591 w 2034317"/>
                <a:gd name="connsiteY60" fmla="*/ 1246325 h 1251129"/>
                <a:gd name="connsiteX61" fmla="*/ 342450 w 2034317"/>
                <a:gd name="connsiteY61" fmla="*/ 1251110 h 1251129"/>
                <a:gd name="connsiteX62" fmla="*/ 334185 w 2034317"/>
                <a:gd name="connsiteY62" fmla="*/ 1167151 h 1251129"/>
                <a:gd name="connsiteX63" fmla="*/ 305183 w 2034317"/>
                <a:gd name="connsiteY63" fmla="*/ 1094647 h 1251129"/>
                <a:gd name="connsiteX64" fmla="*/ 274441 w 2034317"/>
                <a:gd name="connsiteY64" fmla="*/ 1073040 h 1251129"/>
                <a:gd name="connsiteX65" fmla="*/ 211508 w 2034317"/>
                <a:gd name="connsiteY65" fmla="*/ 1056509 h 1251129"/>
                <a:gd name="connsiteX66" fmla="*/ 152345 w 2034317"/>
                <a:gd name="connsiteY66" fmla="*/ 1020982 h 1251129"/>
                <a:gd name="connsiteX67" fmla="*/ 110002 w 2034317"/>
                <a:gd name="connsiteY67" fmla="*/ 1006482 h 1251129"/>
                <a:gd name="connsiteX68" fmla="*/ 99562 w 2034317"/>
                <a:gd name="connsiteY68" fmla="*/ 1006482 h 1251129"/>
                <a:gd name="connsiteX69" fmla="*/ 86656 w 2034317"/>
                <a:gd name="connsiteY69" fmla="*/ 1000826 h 1251129"/>
                <a:gd name="connsiteX70" fmla="*/ 78101 w 2034317"/>
                <a:gd name="connsiteY70" fmla="*/ 988501 h 1251129"/>
                <a:gd name="connsiteX71" fmla="*/ 61280 w 2034317"/>
                <a:gd name="connsiteY71" fmla="*/ 956744 h 1251129"/>
                <a:gd name="connsiteX72" fmla="*/ 47649 w 2034317"/>
                <a:gd name="connsiteY72" fmla="*/ 917012 h 1251129"/>
                <a:gd name="connsiteX73" fmla="*/ -59 w 2034317"/>
                <a:gd name="connsiteY73" fmla="*/ 823917 h 1251129"/>
                <a:gd name="connsiteX74" fmla="*/ 81291 w 2034317"/>
                <a:gd name="connsiteY74" fmla="*/ 672093 h 1251129"/>
                <a:gd name="connsiteX75" fmla="*/ 101012 w 2034317"/>
                <a:gd name="connsiteY75" fmla="*/ 650922 h 1251129"/>
                <a:gd name="connsiteX76" fmla="*/ 124068 w 2034317"/>
                <a:gd name="connsiteY76" fmla="*/ 636421 h 1251129"/>
                <a:gd name="connsiteX77" fmla="*/ 168586 w 2034317"/>
                <a:gd name="connsiteY77" fmla="*/ 639321 h 1251129"/>
                <a:gd name="connsiteX78" fmla="*/ 199762 w 2034317"/>
                <a:gd name="connsiteY78" fmla="*/ 625691 h 1251129"/>
                <a:gd name="connsiteX79" fmla="*/ 200923 w 2034317"/>
                <a:gd name="connsiteY79" fmla="*/ 611190 h 1251129"/>
                <a:gd name="connsiteX80" fmla="*/ 207448 w 2034317"/>
                <a:gd name="connsiteY80" fmla="*/ 601039 h 1251129"/>
                <a:gd name="connsiteX81" fmla="*/ 216148 w 2034317"/>
                <a:gd name="connsiteY81" fmla="*/ 574358 h 1251129"/>
                <a:gd name="connsiteX82" fmla="*/ 226299 w 2034317"/>
                <a:gd name="connsiteY82" fmla="*/ 564207 h 1251129"/>
                <a:gd name="connsiteX83" fmla="*/ 232824 w 2034317"/>
                <a:gd name="connsiteY83" fmla="*/ 551736 h 1251129"/>
                <a:gd name="connsiteX84" fmla="*/ 232824 w 2034317"/>
                <a:gd name="connsiteY84" fmla="*/ 535206 h 1251129"/>
                <a:gd name="connsiteX85" fmla="*/ 235144 w 2034317"/>
                <a:gd name="connsiteY85" fmla="*/ 520705 h 1251129"/>
                <a:gd name="connsiteX86" fmla="*/ 207448 w 2034317"/>
                <a:gd name="connsiteY86" fmla="*/ 513164 h 1251129"/>
                <a:gd name="connsiteX87" fmla="*/ 152925 w 2034317"/>
                <a:gd name="connsiteY87" fmla="*/ 517659 h 1251129"/>
                <a:gd name="connsiteX88" fmla="*/ 133204 w 2034317"/>
                <a:gd name="connsiteY88" fmla="*/ 507364 h 1251129"/>
                <a:gd name="connsiteX89" fmla="*/ 143934 w 2034317"/>
                <a:gd name="connsiteY89" fmla="*/ 470532 h 1251129"/>
                <a:gd name="connsiteX90" fmla="*/ 129433 w 2034317"/>
                <a:gd name="connsiteY90" fmla="*/ 450956 h 1251129"/>
                <a:gd name="connsiteX91" fmla="*/ 100432 w 2034317"/>
                <a:gd name="connsiteY91" fmla="*/ 447186 h 1251129"/>
                <a:gd name="connsiteX92" fmla="*/ 75200 w 2034317"/>
                <a:gd name="connsiteY92" fmla="*/ 431380 h 1251129"/>
                <a:gd name="connsiteX93" fmla="*/ 56639 w 2034317"/>
                <a:gd name="connsiteY93" fmla="*/ 400928 h 1251129"/>
                <a:gd name="connsiteX94" fmla="*/ 46199 w 2034317"/>
                <a:gd name="connsiteY94" fmla="*/ 360616 h 1251129"/>
                <a:gd name="connsiteX95" fmla="*/ 44749 w 2034317"/>
                <a:gd name="connsiteY95" fmla="*/ 342200 h 1251129"/>
                <a:gd name="connsiteX96" fmla="*/ 53594 w 2034317"/>
                <a:gd name="connsiteY96" fmla="*/ 329149 h 1251129"/>
                <a:gd name="connsiteX97" fmla="*/ 77666 w 2034317"/>
                <a:gd name="connsiteY97" fmla="*/ 304643 h 1251129"/>
                <a:gd name="connsiteX98" fmla="*/ 86221 w 2034317"/>
                <a:gd name="connsiteY98" fmla="*/ 289417 h 1251129"/>
                <a:gd name="connsiteX99" fmla="*/ 92456 w 2034317"/>
                <a:gd name="connsiteY99" fmla="*/ 272306 h 1251129"/>
                <a:gd name="connsiteX100" fmla="*/ 86656 w 2034317"/>
                <a:gd name="connsiteY100" fmla="*/ 248670 h 1251129"/>
                <a:gd name="connsiteX101" fmla="*/ 75200 w 2034317"/>
                <a:gd name="connsiteY101" fmla="*/ 228368 h 1251129"/>
                <a:gd name="connsiteX102" fmla="*/ 63165 w 2034317"/>
                <a:gd name="connsiteY102" fmla="*/ 192116 h 1251129"/>
                <a:gd name="connsiteX103" fmla="*/ 66935 w 2034317"/>
                <a:gd name="connsiteY103" fmla="*/ 160070 h 1251129"/>
                <a:gd name="connsiteX104" fmla="*/ 80276 w 2034317"/>
                <a:gd name="connsiteY104" fmla="*/ 144844 h 1251129"/>
                <a:gd name="connsiteX105" fmla="*/ 129433 w 2034317"/>
                <a:gd name="connsiteY105" fmla="*/ 151079 h 1251129"/>
                <a:gd name="connsiteX106" fmla="*/ 142339 w 2034317"/>
                <a:gd name="connsiteY106" fmla="*/ 149484 h 1251129"/>
                <a:gd name="connsiteX107" fmla="*/ 142339 w 2034317"/>
                <a:gd name="connsiteY107" fmla="*/ 156589 h 1251129"/>
                <a:gd name="connsiteX108" fmla="*/ 137119 w 2034317"/>
                <a:gd name="connsiteY108" fmla="*/ 161375 h 1251129"/>
                <a:gd name="connsiteX109" fmla="*/ 133204 w 2034317"/>
                <a:gd name="connsiteY109" fmla="*/ 170365 h 1251129"/>
                <a:gd name="connsiteX110" fmla="*/ 131029 w 2034317"/>
                <a:gd name="connsiteY110" fmla="*/ 181676 h 1251129"/>
                <a:gd name="connsiteX111" fmla="*/ 131029 w 2034317"/>
                <a:gd name="connsiteY111" fmla="*/ 196177 h 1251129"/>
                <a:gd name="connsiteX112" fmla="*/ 138424 w 2034317"/>
                <a:gd name="connsiteY112" fmla="*/ 188926 h 1251129"/>
                <a:gd name="connsiteX113" fmla="*/ 148285 w 2034317"/>
                <a:gd name="connsiteY113" fmla="*/ 163115 h 1251129"/>
                <a:gd name="connsiteX114" fmla="*/ 152055 w 2034317"/>
                <a:gd name="connsiteY114" fmla="*/ 157605 h 1251129"/>
                <a:gd name="connsiteX115" fmla="*/ 155535 w 2034317"/>
                <a:gd name="connsiteY115" fmla="*/ 153979 h 1251129"/>
                <a:gd name="connsiteX116" fmla="*/ 170036 w 2034317"/>
                <a:gd name="connsiteY116" fmla="*/ 131213 h 1251129"/>
                <a:gd name="connsiteX117" fmla="*/ 184537 w 2034317"/>
                <a:gd name="connsiteY117" fmla="*/ 118017 h 1251129"/>
                <a:gd name="connsiteX118" fmla="*/ 191642 w 2034317"/>
                <a:gd name="connsiteY118" fmla="*/ 113667 h 1251129"/>
                <a:gd name="connsiteX119" fmla="*/ 198602 w 2034317"/>
                <a:gd name="connsiteY119" fmla="*/ 111782 h 1251129"/>
                <a:gd name="connsiteX120" fmla="*/ 242105 w 2034317"/>
                <a:gd name="connsiteY120" fmla="*/ 84666 h 1251129"/>
                <a:gd name="connsiteX121" fmla="*/ 251240 w 2034317"/>
                <a:gd name="connsiteY121" fmla="*/ 80895 h 1251129"/>
                <a:gd name="connsiteX122" fmla="*/ 272846 w 2034317"/>
                <a:gd name="connsiteY122" fmla="*/ 77850 h 1251129"/>
                <a:gd name="connsiteX123" fmla="*/ 307213 w 2034317"/>
                <a:gd name="connsiteY123" fmla="*/ 50879 h 1251129"/>
                <a:gd name="connsiteX124" fmla="*/ 314609 w 2034317"/>
                <a:gd name="connsiteY124" fmla="*/ 47833 h 1251129"/>
                <a:gd name="connsiteX125" fmla="*/ 322584 w 2034317"/>
                <a:gd name="connsiteY125" fmla="*/ 46673 h 1251129"/>
                <a:gd name="connsiteX126" fmla="*/ 327370 w 2034317"/>
                <a:gd name="connsiteY126" fmla="*/ 41743 h 1251129"/>
                <a:gd name="connsiteX127" fmla="*/ 330270 w 2034317"/>
                <a:gd name="connsiteY127" fmla="*/ 31303 h 1251129"/>
                <a:gd name="connsiteX128" fmla="*/ 334620 w 2034317"/>
                <a:gd name="connsiteY128" fmla="*/ 21877 h 1251129"/>
                <a:gd name="connsiteX129" fmla="*/ 343320 w 2034317"/>
                <a:gd name="connsiteY129" fmla="*/ 20137 h 1251129"/>
                <a:gd name="connsiteX130" fmla="*/ 342305 w 2034317"/>
                <a:gd name="connsiteY130" fmla="*/ 15932 h 1251129"/>
                <a:gd name="connsiteX131" fmla="*/ 340855 w 2034317"/>
                <a:gd name="connsiteY131" fmla="*/ 5636 h 1251129"/>
                <a:gd name="connsiteX132" fmla="*/ 339985 w 2034317"/>
                <a:gd name="connsiteY132" fmla="*/ 1431 h 1251129"/>
                <a:gd name="connsiteX133" fmla="*/ 345931 w 2034317"/>
                <a:gd name="connsiteY133" fmla="*/ 1431 h 1251129"/>
                <a:gd name="connsiteX134" fmla="*/ 348541 w 2034317"/>
                <a:gd name="connsiteY134" fmla="*/ -19 h 1251129"/>
                <a:gd name="connsiteX135" fmla="*/ 348541 w 2034317"/>
                <a:gd name="connsiteY135" fmla="*/ -19 h 125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034317" h="1251129">
                  <a:moveTo>
                    <a:pt x="348106" y="561"/>
                  </a:moveTo>
                  <a:lnTo>
                    <a:pt x="1970456" y="87566"/>
                  </a:lnTo>
                  <a:lnTo>
                    <a:pt x="2008448" y="74950"/>
                  </a:lnTo>
                  <a:lnTo>
                    <a:pt x="2018888" y="66395"/>
                  </a:lnTo>
                  <a:lnTo>
                    <a:pt x="2018888" y="66395"/>
                  </a:lnTo>
                  <a:lnTo>
                    <a:pt x="2032809" y="39858"/>
                  </a:lnTo>
                  <a:lnTo>
                    <a:pt x="2032809" y="39858"/>
                  </a:lnTo>
                  <a:lnTo>
                    <a:pt x="2034259" y="47543"/>
                  </a:lnTo>
                  <a:lnTo>
                    <a:pt x="2019758" y="93366"/>
                  </a:lnTo>
                  <a:lnTo>
                    <a:pt x="1989307" y="126863"/>
                  </a:lnTo>
                  <a:lnTo>
                    <a:pt x="1952620" y="151659"/>
                  </a:lnTo>
                  <a:lnTo>
                    <a:pt x="1829798" y="168190"/>
                  </a:lnTo>
                  <a:lnTo>
                    <a:pt x="1777450" y="242869"/>
                  </a:lnTo>
                  <a:lnTo>
                    <a:pt x="1833133" y="317403"/>
                  </a:lnTo>
                  <a:lnTo>
                    <a:pt x="1836178" y="345390"/>
                  </a:lnTo>
                  <a:lnTo>
                    <a:pt x="1841978" y="371491"/>
                  </a:lnTo>
                  <a:lnTo>
                    <a:pt x="1870110" y="398898"/>
                  </a:lnTo>
                  <a:lnTo>
                    <a:pt x="1928113" y="480972"/>
                  </a:lnTo>
                  <a:lnTo>
                    <a:pt x="1926083" y="524475"/>
                  </a:lnTo>
                  <a:lnTo>
                    <a:pt x="1903607" y="567977"/>
                  </a:lnTo>
                  <a:lnTo>
                    <a:pt x="1884466" y="622355"/>
                  </a:lnTo>
                  <a:lnTo>
                    <a:pt x="1852709" y="655852"/>
                  </a:lnTo>
                  <a:lnTo>
                    <a:pt x="1699291" y="750397"/>
                  </a:lnTo>
                  <a:lnTo>
                    <a:pt x="1645637" y="811011"/>
                  </a:lnTo>
                  <a:lnTo>
                    <a:pt x="1550367" y="876409"/>
                  </a:lnTo>
                  <a:lnTo>
                    <a:pt x="1509040" y="882500"/>
                  </a:lnTo>
                  <a:lnTo>
                    <a:pt x="1491639" y="890040"/>
                  </a:lnTo>
                  <a:lnTo>
                    <a:pt x="1475398" y="902801"/>
                  </a:lnTo>
                  <a:lnTo>
                    <a:pt x="1440741" y="915127"/>
                  </a:lnTo>
                  <a:lnTo>
                    <a:pt x="1361857" y="910341"/>
                  </a:lnTo>
                  <a:lnTo>
                    <a:pt x="1322270" y="927742"/>
                  </a:lnTo>
                  <a:lnTo>
                    <a:pt x="1255421" y="932962"/>
                  </a:lnTo>
                  <a:lnTo>
                    <a:pt x="1241935" y="940358"/>
                  </a:lnTo>
                  <a:lnTo>
                    <a:pt x="1226129" y="971535"/>
                  </a:lnTo>
                  <a:lnTo>
                    <a:pt x="1203508" y="987486"/>
                  </a:lnTo>
                  <a:lnTo>
                    <a:pt x="1178421" y="991401"/>
                  </a:lnTo>
                  <a:lnTo>
                    <a:pt x="1129409" y="986761"/>
                  </a:lnTo>
                  <a:lnTo>
                    <a:pt x="1087502" y="1036643"/>
                  </a:lnTo>
                  <a:lnTo>
                    <a:pt x="1037909" y="1052449"/>
                  </a:lnTo>
                  <a:lnTo>
                    <a:pt x="985126" y="1052449"/>
                  </a:lnTo>
                  <a:lnTo>
                    <a:pt x="944669" y="1075650"/>
                  </a:lnTo>
                  <a:lnTo>
                    <a:pt x="909722" y="1083046"/>
                  </a:lnTo>
                  <a:lnTo>
                    <a:pt x="870135" y="1083046"/>
                  </a:lnTo>
                  <a:lnTo>
                    <a:pt x="849834" y="1098417"/>
                  </a:lnTo>
                  <a:lnTo>
                    <a:pt x="831562" y="1120313"/>
                  </a:lnTo>
                  <a:lnTo>
                    <a:pt x="754418" y="1164830"/>
                  </a:lnTo>
                  <a:lnTo>
                    <a:pt x="734117" y="1170921"/>
                  </a:lnTo>
                  <a:lnTo>
                    <a:pt x="712946" y="1168601"/>
                  </a:lnTo>
                  <a:lnTo>
                    <a:pt x="695835" y="1181941"/>
                  </a:lnTo>
                  <a:lnTo>
                    <a:pt x="686554" y="1212973"/>
                  </a:lnTo>
                  <a:lnTo>
                    <a:pt x="672054" y="1229794"/>
                  </a:lnTo>
                  <a:lnTo>
                    <a:pt x="655378" y="1238060"/>
                  </a:lnTo>
                  <a:lnTo>
                    <a:pt x="613905" y="1245745"/>
                  </a:lnTo>
                  <a:lnTo>
                    <a:pt x="439896" y="1218918"/>
                  </a:lnTo>
                  <a:lnTo>
                    <a:pt x="434965" y="1213118"/>
                  </a:lnTo>
                  <a:lnTo>
                    <a:pt x="431485" y="1204998"/>
                  </a:lnTo>
                  <a:lnTo>
                    <a:pt x="423220" y="1199922"/>
                  </a:lnTo>
                  <a:lnTo>
                    <a:pt x="413794" y="1197892"/>
                  </a:lnTo>
                  <a:lnTo>
                    <a:pt x="391898" y="1204708"/>
                  </a:lnTo>
                  <a:lnTo>
                    <a:pt x="377397" y="1232984"/>
                  </a:lnTo>
                  <a:lnTo>
                    <a:pt x="361591" y="1246325"/>
                  </a:lnTo>
                  <a:lnTo>
                    <a:pt x="342450" y="1251110"/>
                  </a:lnTo>
                  <a:lnTo>
                    <a:pt x="334185" y="1167151"/>
                  </a:lnTo>
                  <a:lnTo>
                    <a:pt x="305183" y="1094647"/>
                  </a:lnTo>
                  <a:lnTo>
                    <a:pt x="274441" y="1073040"/>
                  </a:lnTo>
                  <a:lnTo>
                    <a:pt x="211508" y="1056509"/>
                  </a:lnTo>
                  <a:lnTo>
                    <a:pt x="152345" y="1020982"/>
                  </a:lnTo>
                  <a:lnTo>
                    <a:pt x="110002" y="1006482"/>
                  </a:lnTo>
                  <a:lnTo>
                    <a:pt x="99562" y="1006482"/>
                  </a:lnTo>
                  <a:lnTo>
                    <a:pt x="86656" y="1000826"/>
                  </a:lnTo>
                  <a:lnTo>
                    <a:pt x="78101" y="988501"/>
                  </a:lnTo>
                  <a:lnTo>
                    <a:pt x="61280" y="956744"/>
                  </a:lnTo>
                  <a:lnTo>
                    <a:pt x="47649" y="917012"/>
                  </a:lnTo>
                  <a:lnTo>
                    <a:pt x="-59" y="823917"/>
                  </a:lnTo>
                  <a:lnTo>
                    <a:pt x="81291" y="672093"/>
                  </a:lnTo>
                  <a:lnTo>
                    <a:pt x="101012" y="650922"/>
                  </a:lnTo>
                  <a:lnTo>
                    <a:pt x="124068" y="636421"/>
                  </a:lnTo>
                  <a:lnTo>
                    <a:pt x="168586" y="639321"/>
                  </a:lnTo>
                  <a:lnTo>
                    <a:pt x="199762" y="625691"/>
                  </a:lnTo>
                  <a:lnTo>
                    <a:pt x="200923" y="611190"/>
                  </a:lnTo>
                  <a:lnTo>
                    <a:pt x="207448" y="601039"/>
                  </a:lnTo>
                  <a:lnTo>
                    <a:pt x="216148" y="574358"/>
                  </a:lnTo>
                  <a:lnTo>
                    <a:pt x="226299" y="564207"/>
                  </a:lnTo>
                  <a:lnTo>
                    <a:pt x="232824" y="551736"/>
                  </a:lnTo>
                  <a:lnTo>
                    <a:pt x="232824" y="535206"/>
                  </a:lnTo>
                  <a:lnTo>
                    <a:pt x="235144" y="520705"/>
                  </a:lnTo>
                  <a:lnTo>
                    <a:pt x="207448" y="513164"/>
                  </a:lnTo>
                  <a:lnTo>
                    <a:pt x="152925" y="517659"/>
                  </a:lnTo>
                  <a:lnTo>
                    <a:pt x="133204" y="507364"/>
                  </a:lnTo>
                  <a:lnTo>
                    <a:pt x="143934" y="470532"/>
                  </a:lnTo>
                  <a:lnTo>
                    <a:pt x="129433" y="450956"/>
                  </a:lnTo>
                  <a:lnTo>
                    <a:pt x="100432" y="447186"/>
                  </a:lnTo>
                  <a:lnTo>
                    <a:pt x="75200" y="431380"/>
                  </a:lnTo>
                  <a:lnTo>
                    <a:pt x="56639" y="400928"/>
                  </a:lnTo>
                  <a:lnTo>
                    <a:pt x="46199" y="360616"/>
                  </a:lnTo>
                  <a:lnTo>
                    <a:pt x="44749" y="342200"/>
                  </a:lnTo>
                  <a:lnTo>
                    <a:pt x="53594" y="329149"/>
                  </a:lnTo>
                  <a:lnTo>
                    <a:pt x="77666" y="304643"/>
                  </a:lnTo>
                  <a:lnTo>
                    <a:pt x="86221" y="289417"/>
                  </a:lnTo>
                  <a:lnTo>
                    <a:pt x="92456" y="272306"/>
                  </a:lnTo>
                  <a:lnTo>
                    <a:pt x="86656" y="248670"/>
                  </a:lnTo>
                  <a:lnTo>
                    <a:pt x="75200" y="228368"/>
                  </a:lnTo>
                  <a:lnTo>
                    <a:pt x="63165" y="192116"/>
                  </a:lnTo>
                  <a:lnTo>
                    <a:pt x="66935" y="160070"/>
                  </a:lnTo>
                  <a:lnTo>
                    <a:pt x="80276" y="144844"/>
                  </a:lnTo>
                  <a:lnTo>
                    <a:pt x="129433" y="151079"/>
                  </a:lnTo>
                  <a:lnTo>
                    <a:pt x="142339" y="149484"/>
                  </a:lnTo>
                  <a:lnTo>
                    <a:pt x="142339" y="156589"/>
                  </a:lnTo>
                  <a:lnTo>
                    <a:pt x="137119" y="161375"/>
                  </a:lnTo>
                  <a:lnTo>
                    <a:pt x="133204" y="170365"/>
                  </a:lnTo>
                  <a:lnTo>
                    <a:pt x="131029" y="181676"/>
                  </a:lnTo>
                  <a:lnTo>
                    <a:pt x="131029" y="196177"/>
                  </a:lnTo>
                  <a:lnTo>
                    <a:pt x="138424" y="188926"/>
                  </a:lnTo>
                  <a:lnTo>
                    <a:pt x="148285" y="163115"/>
                  </a:lnTo>
                  <a:lnTo>
                    <a:pt x="152055" y="157605"/>
                  </a:lnTo>
                  <a:lnTo>
                    <a:pt x="155535" y="153979"/>
                  </a:lnTo>
                  <a:lnTo>
                    <a:pt x="170036" y="131213"/>
                  </a:lnTo>
                  <a:lnTo>
                    <a:pt x="184537" y="118017"/>
                  </a:lnTo>
                  <a:lnTo>
                    <a:pt x="191642" y="113667"/>
                  </a:lnTo>
                  <a:lnTo>
                    <a:pt x="198602" y="111782"/>
                  </a:lnTo>
                  <a:lnTo>
                    <a:pt x="242105" y="84666"/>
                  </a:lnTo>
                  <a:lnTo>
                    <a:pt x="251240" y="80895"/>
                  </a:lnTo>
                  <a:lnTo>
                    <a:pt x="272846" y="77850"/>
                  </a:lnTo>
                  <a:lnTo>
                    <a:pt x="307213" y="50879"/>
                  </a:lnTo>
                  <a:lnTo>
                    <a:pt x="314609" y="47833"/>
                  </a:lnTo>
                  <a:lnTo>
                    <a:pt x="322584" y="46673"/>
                  </a:lnTo>
                  <a:lnTo>
                    <a:pt x="327370" y="41743"/>
                  </a:lnTo>
                  <a:lnTo>
                    <a:pt x="330270" y="31303"/>
                  </a:lnTo>
                  <a:lnTo>
                    <a:pt x="334620" y="21877"/>
                  </a:lnTo>
                  <a:lnTo>
                    <a:pt x="343320" y="20137"/>
                  </a:lnTo>
                  <a:lnTo>
                    <a:pt x="342305" y="15932"/>
                  </a:lnTo>
                  <a:lnTo>
                    <a:pt x="340855" y="5636"/>
                  </a:lnTo>
                  <a:lnTo>
                    <a:pt x="339985" y="1431"/>
                  </a:lnTo>
                  <a:lnTo>
                    <a:pt x="345931" y="1431"/>
                  </a:lnTo>
                  <a:lnTo>
                    <a:pt x="348541" y="-19"/>
                  </a:lnTo>
                  <a:lnTo>
                    <a:pt x="348541" y="-19"/>
                  </a:lnTo>
                </a:path>
              </a:pathLst>
            </a:custGeom>
            <a:solidFill>
              <a:schemeClr val="bg1">
                <a:lumMod val="95000"/>
              </a:schemeClr>
            </a:solidFill>
            <a:ln w="17095" cap="sq">
              <a:solidFill>
                <a:srgbClr val="FFFFFF"/>
              </a:solidFill>
              <a:prstDash val="solid"/>
              <a:bevel/>
            </a:ln>
          </p:spPr>
          <p:txBody>
            <a:bodyPr rtlCol="0" anchor="ctr"/>
            <a:lstStyle/>
            <a:p>
              <a:endParaRPr lang="pl-PL"/>
            </a:p>
          </p:txBody>
        </p:sp>
        <p:sp>
          <p:nvSpPr>
            <p:cNvPr id="212" name="Grafika 209">
              <a:extLst>
                <a:ext uri="{FF2B5EF4-FFF2-40B4-BE49-F238E27FC236}">
                  <a16:creationId xmlns:a16="http://schemas.microsoft.com/office/drawing/2014/main" id="{D9CF99C5-498E-497E-BD28-E5226202D3FA}"/>
                </a:ext>
              </a:extLst>
            </p:cNvPr>
            <p:cNvSpPr/>
            <p:nvPr/>
          </p:nvSpPr>
          <p:spPr>
            <a:xfrm>
              <a:off x="6754875" y="701976"/>
              <a:ext cx="1641346" cy="1320298"/>
            </a:xfrm>
            <a:custGeom>
              <a:avLst/>
              <a:gdLst>
                <a:gd name="connsiteX0" fmla="*/ 908707 w 1641346"/>
                <a:gd name="connsiteY0" fmla="*/ 26662 h 1320298"/>
                <a:gd name="connsiteX1" fmla="*/ 964245 w 1641346"/>
                <a:gd name="connsiteY1" fmla="*/ 52039 h 1320298"/>
                <a:gd name="connsiteX2" fmla="*/ 1013113 w 1641346"/>
                <a:gd name="connsiteY2" fmla="*/ 84956 h 1320298"/>
                <a:gd name="connsiteX3" fmla="*/ 1085617 w 1641346"/>
                <a:gd name="connsiteY3" fmla="*/ 140784 h 1320298"/>
                <a:gd name="connsiteX4" fmla="*/ 1119983 w 1641346"/>
                <a:gd name="connsiteY4" fmla="*/ 185446 h 1320298"/>
                <a:gd name="connsiteX5" fmla="*/ 1125639 w 1641346"/>
                <a:gd name="connsiteY5" fmla="*/ 195887 h 1320298"/>
                <a:gd name="connsiteX6" fmla="*/ 1131294 w 1641346"/>
                <a:gd name="connsiteY6" fmla="*/ 210387 h 1320298"/>
                <a:gd name="connsiteX7" fmla="*/ 1131294 w 1641346"/>
                <a:gd name="connsiteY7" fmla="*/ 223293 h 1320298"/>
                <a:gd name="connsiteX8" fmla="*/ 1121434 w 1641346"/>
                <a:gd name="connsiteY8" fmla="*/ 227933 h 1320298"/>
                <a:gd name="connsiteX9" fmla="*/ 1118968 w 1641346"/>
                <a:gd name="connsiteY9" fmla="*/ 224743 h 1320298"/>
                <a:gd name="connsiteX10" fmla="*/ 1116358 w 1641346"/>
                <a:gd name="connsiteY10" fmla="*/ 217928 h 1320298"/>
                <a:gd name="connsiteX11" fmla="*/ 1105193 w 1641346"/>
                <a:gd name="connsiteY11" fmla="*/ 220103 h 1320298"/>
                <a:gd name="connsiteX12" fmla="*/ 1095187 w 1641346"/>
                <a:gd name="connsiteY12" fmla="*/ 212998 h 1320298"/>
                <a:gd name="connsiteX13" fmla="*/ 1088372 w 1641346"/>
                <a:gd name="connsiteY13" fmla="*/ 195162 h 1320298"/>
                <a:gd name="connsiteX14" fmla="*/ 1067636 w 1641346"/>
                <a:gd name="connsiteY14" fmla="*/ 182256 h 1320298"/>
                <a:gd name="connsiteX15" fmla="*/ 1045159 w 1641346"/>
                <a:gd name="connsiteY15" fmla="*/ 145569 h 1320298"/>
                <a:gd name="connsiteX16" fmla="*/ 1037474 w 1641346"/>
                <a:gd name="connsiteY16" fmla="*/ 133968 h 1320298"/>
                <a:gd name="connsiteX17" fmla="*/ 1027323 w 1641346"/>
                <a:gd name="connsiteY17" fmla="*/ 128603 h 1320298"/>
                <a:gd name="connsiteX18" fmla="*/ 1022393 w 1641346"/>
                <a:gd name="connsiteY18" fmla="*/ 126573 h 1320298"/>
                <a:gd name="connsiteX19" fmla="*/ 1017608 w 1641346"/>
                <a:gd name="connsiteY19" fmla="*/ 118307 h 1320298"/>
                <a:gd name="connsiteX20" fmla="*/ 1001802 w 1641346"/>
                <a:gd name="connsiteY20" fmla="*/ 112942 h 1320298"/>
                <a:gd name="connsiteX21" fmla="*/ 971495 w 1641346"/>
                <a:gd name="connsiteY21" fmla="*/ 91481 h 1320298"/>
                <a:gd name="connsiteX22" fmla="*/ 944234 w 1641346"/>
                <a:gd name="connsiteY22" fmla="*/ 81185 h 1320298"/>
                <a:gd name="connsiteX23" fmla="*/ 939013 w 1641346"/>
                <a:gd name="connsiteY23" fmla="*/ 73645 h 1320298"/>
                <a:gd name="connsiteX24" fmla="*/ 921032 w 1641346"/>
                <a:gd name="connsiteY24" fmla="*/ 59869 h 1320298"/>
                <a:gd name="connsiteX25" fmla="*/ 916392 w 1641346"/>
                <a:gd name="connsiteY25" fmla="*/ 57694 h 1320298"/>
                <a:gd name="connsiteX26" fmla="*/ 909577 w 1641346"/>
                <a:gd name="connsiteY26" fmla="*/ 60594 h 1320298"/>
                <a:gd name="connsiteX27" fmla="*/ 906097 w 1641346"/>
                <a:gd name="connsiteY27" fmla="*/ 65524 h 1320298"/>
                <a:gd name="connsiteX28" fmla="*/ 899571 w 1641346"/>
                <a:gd name="connsiteY28" fmla="*/ 81185 h 1320298"/>
                <a:gd name="connsiteX29" fmla="*/ 898556 w 1641346"/>
                <a:gd name="connsiteY29" fmla="*/ 87421 h 1320298"/>
                <a:gd name="connsiteX30" fmla="*/ 898556 w 1641346"/>
                <a:gd name="connsiteY30" fmla="*/ 101921 h 1320298"/>
                <a:gd name="connsiteX31" fmla="*/ 901601 w 1641346"/>
                <a:gd name="connsiteY31" fmla="*/ 105547 h 1320298"/>
                <a:gd name="connsiteX32" fmla="*/ 914797 w 1641346"/>
                <a:gd name="connsiteY32" fmla="*/ 111347 h 1320298"/>
                <a:gd name="connsiteX33" fmla="*/ 917697 w 1641346"/>
                <a:gd name="connsiteY33" fmla="*/ 114972 h 1320298"/>
                <a:gd name="connsiteX34" fmla="*/ 924367 w 1641346"/>
                <a:gd name="connsiteY34" fmla="*/ 126573 h 1320298"/>
                <a:gd name="connsiteX35" fmla="*/ 932488 w 1641346"/>
                <a:gd name="connsiteY35" fmla="*/ 144264 h 1320298"/>
                <a:gd name="connsiteX36" fmla="*/ 932488 w 1641346"/>
                <a:gd name="connsiteY36" fmla="*/ 151514 h 1320298"/>
                <a:gd name="connsiteX37" fmla="*/ 930313 w 1641346"/>
                <a:gd name="connsiteY37" fmla="*/ 157895 h 1320298"/>
                <a:gd name="connsiteX38" fmla="*/ 930313 w 1641346"/>
                <a:gd name="connsiteY38" fmla="*/ 163985 h 1320298"/>
                <a:gd name="connsiteX39" fmla="*/ 936693 w 1641346"/>
                <a:gd name="connsiteY39" fmla="*/ 170800 h 1320298"/>
                <a:gd name="connsiteX40" fmla="*/ 933503 w 1641346"/>
                <a:gd name="connsiteY40" fmla="*/ 188346 h 1320298"/>
                <a:gd name="connsiteX41" fmla="*/ 939738 w 1641346"/>
                <a:gd name="connsiteY41" fmla="*/ 196322 h 1320298"/>
                <a:gd name="connsiteX42" fmla="*/ 950179 w 1641346"/>
                <a:gd name="connsiteY42" fmla="*/ 194147 h 1320298"/>
                <a:gd name="connsiteX43" fmla="*/ 956124 w 1641346"/>
                <a:gd name="connsiteY43" fmla="*/ 198062 h 1320298"/>
                <a:gd name="connsiteX44" fmla="*/ 960620 w 1641346"/>
                <a:gd name="connsiteY44" fmla="*/ 210677 h 1320298"/>
                <a:gd name="connsiteX45" fmla="*/ 967435 w 1641346"/>
                <a:gd name="connsiteY45" fmla="*/ 221408 h 1320298"/>
                <a:gd name="connsiteX46" fmla="*/ 981936 w 1641346"/>
                <a:gd name="connsiteY46" fmla="*/ 264911 h 1320298"/>
                <a:gd name="connsiteX47" fmla="*/ 986286 w 1641346"/>
                <a:gd name="connsiteY47" fmla="*/ 274046 h 1320298"/>
                <a:gd name="connsiteX48" fmla="*/ 984111 w 1641346"/>
                <a:gd name="connsiteY48" fmla="*/ 295797 h 1320298"/>
                <a:gd name="connsiteX49" fmla="*/ 984111 w 1641346"/>
                <a:gd name="connsiteY49" fmla="*/ 333354 h 1320298"/>
                <a:gd name="connsiteX50" fmla="*/ 987736 w 1641346"/>
                <a:gd name="connsiteY50" fmla="*/ 368881 h 1320298"/>
                <a:gd name="connsiteX51" fmla="*/ 995422 w 1641346"/>
                <a:gd name="connsiteY51" fmla="*/ 384687 h 1320298"/>
                <a:gd name="connsiteX52" fmla="*/ 1004122 w 1641346"/>
                <a:gd name="connsiteY52" fmla="*/ 387587 h 1320298"/>
                <a:gd name="connsiteX53" fmla="*/ 1020943 w 1641346"/>
                <a:gd name="connsiteY53" fmla="*/ 400493 h 1320298"/>
                <a:gd name="connsiteX54" fmla="*/ 1029498 w 1641346"/>
                <a:gd name="connsiteY54" fmla="*/ 403393 h 1320298"/>
                <a:gd name="connsiteX55" fmla="*/ 1036314 w 1641346"/>
                <a:gd name="connsiteY55" fmla="*/ 403393 h 1320298"/>
                <a:gd name="connsiteX56" fmla="*/ 1036314 w 1641346"/>
                <a:gd name="connsiteY56" fmla="*/ 403393 h 1320298"/>
                <a:gd name="connsiteX57" fmla="*/ 1045594 w 1641346"/>
                <a:gd name="connsiteY57" fmla="*/ 406148 h 1320298"/>
                <a:gd name="connsiteX58" fmla="*/ 1053570 w 1641346"/>
                <a:gd name="connsiteY58" fmla="*/ 411369 h 1320298"/>
                <a:gd name="connsiteX59" fmla="*/ 1056905 w 1641346"/>
                <a:gd name="connsiteY59" fmla="*/ 419634 h 1320298"/>
                <a:gd name="connsiteX60" fmla="*/ 1066185 w 1641346"/>
                <a:gd name="connsiteY60" fmla="*/ 432685 h 1320298"/>
                <a:gd name="connsiteX61" fmla="*/ 1100842 w 1641346"/>
                <a:gd name="connsiteY61" fmla="*/ 443850 h 1320298"/>
                <a:gd name="connsiteX62" fmla="*/ 1158845 w 1641346"/>
                <a:gd name="connsiteY62" fmla="*/ 462701 h 1320298"/>
                <a:gd name="connsiteX63" fmla="*/ 1179437 w 1641346"/>
                <a:gd name="connsiteY63" fmla="*/ 464297 h 1320298"/>
                <a:gd name="connsiteX64" fmla="*/ 1196693 w 1641346"/>
                <a:gd name="connsiteY64" fmla="*/ 454871 h 1320298"/>
                <a:gd name="connsiteX65" fmla="*/ 1201333 w 1641346"/>
                <a:gd name="connsiteY65" fmla="*/ 459511 h 1320298"/>
                <a:gd name="connsiteX66" fmla="*/ 1207858 w 1641346"/>
                <a:gd name="connsiteY66" fmla="*/ 463136 h 1320298"/>
                <a:gd name="connsiteX67" fmla="*/ 1222359 w 1641346"/>
                <a:gd name="connsiteY67" fmla="*/ 467777 h 1320298"/>
                <a:gd name="connsiteX68" fmla="*/ 1430736 w 1641346"/>
                <a:gd name="connsiteY68" fmla="*/ 437325 h 1320298"/>
                <a:gd name="connsiteX69" fmla="*/ 1476413 w 1641346"/>
                <a:gd name="connsiteY69" fmla="*/ 415284 h 1320298"/>
                <a:gd name="connsiteX70" fmla="*/ 1498164 w 1641346"/>
                <a:gd name="connsiteY70" fmla="*/ 410209 h 1320298"/>
                <a:gd name="connsiteX71" fmla="*/ 1515710 w 1641346"/>
                <a:gd name="connsiteY71" fmla="*/ 402088 h 1320298"/>
                <a:gd name="connsiteX72" fmla="*/ 1549642 w 1641346"/>
                <a:gd name="connsiteY72" fmla="*/ 366561 h 1320298"/>
                <a:gd name="connsiteX73" fmla="*/ 1559068 w 1641346"/>
                <a:gd name="connsiteY73" fmla="*/ 362501 h 1320298"/>
                <a:gd name="connsiteX74" fmla="*/ 1570523 w 1641346"/>
                <a:gd name="connsiteY74" fmla="*/ 371781 h 1320298"/>
                <a:gd name="connsiteX75" fmla="*/ 1597785 w 1641346"/>
                <a:gd name="connsiteY75" fmla="*/ 381207 h 1320298"/>
                <a:gd name="connsiteX76" fmla="*/ 1641287 w 1641346"/>
                <a:gd name="connsiteY76" fmla="*/ 383527 h 1320298"/>
                <a:gd name="connsiteX77" fmla="*/ 1641287 w 1641346"/>
                <a:gd name="connsiteY77" fmla="*/ 383527 h 1320298"/>
                <a:gd name="connsiteX78" fmla="*/ 1638677 w 1641346"/>
                <a:gd name="connsiteY78" fmla="*/ 384977 h 1320298"/>
                <a:gd name="connsiteX79" fmla="*/ 1632732 w 1641346"/>
                <a:gd name="connsiteY79" fmla="*/ 384977 h 1320298"/>
                <a:gd name="connsiteX80" fmla="*/ 1633602 w 1641346"/>
                <a:gd name="connsiteY80" fmla="*/ 389182 h 1320298"/>
                <a:gd name="connsiteX81" fmla="*/ 1635052 w 1641346"/>
                <a:gd name="connsiteY81" fmla="*/ 399478 h 1320298"/>
                <a:gd name="connsiteX82" fmla="*/ 1636067 w 1641346"/>
                <a:gd name="connsiteY82" fmla="*/ 403683 h 1320298"/>
                <a:gd name="connsiteX83" fmla="*/ 1627367 w 1641346"/>
                <a:gd name="connsiteY83" fmla="*/ 405423 h 1320298"/>
                <a:gd name="connsiteX84" fmla="*/ 1623016 w 1641346"/>
                <a:gd name="connsiteY84" fmla="*/ 414849 h 1320298"/>
                <a:gd name="connsiteX85" fmla="*/ 1620116 w 1641346"/>
                <a:gd name="connsiteY85" fmla="*/ 425289 h 1320298"/>
                <a:gd name="connsiteX86" fmla="*/ 1615331 w 1641346"/>
                <a:gd name="connsiteY86" fmla="*/ 430220 h 1320298"/>
                <a:gd name="connsiteX87" fmla="*/ 1607355 w 1641346"/>
                <a:gd name="connsiteY87" fmla="*/ 431380 h 1320298"/>
                <a:gd name="connsiteX88" fmla="*/ 1599960 w 1641346"/>
                <a:gd name="connsiteY88" fmla="*/ 434425 h 1320298"/>
                <a:gd name="connsiteX89" fmla="*/ 1564143 w 1641346"/>
                <a:gd name="connsiteY89" fmla="*/ 460671 h 1320298"/>
                <a:gd name="connsiteX90" fmla="*/ 1542537 w 1641346"/>
                <a:gd name="connsiteY90" fmla="*/ 463717 h 1320298"/>
                <a:gd name="connsiteX91" fmla="*/ 1533401 w 1641346"/>
                <a:gd name="connsiteY91" fmla="*/ 467487 h 1320298"/>
                <a:gd name="connsiteX92" fmla="*/ 1489899 w 1641346"/>
                <a:gd name="connsiteY92" fmla="*/ 494603 h 1320298"/>
                <a:gd name="connsiteX93" fmla="*/ 1482939 w 1641346"/>
                <a:gd name="connsiteY93" fmla="*/ 496488 h 1320298"/>
                <a:gd name="connsiteX94" fmla="*/ 1475833 w 1641346"/>
                <a:gd name="connsiteY94" fmla="*/ 500839 h 1320298"/>
                <a:gd name="connsiteX95" fmla="*/ 1461332 w 1641346"/>
                <a:gd name="connsiteY95" fmla="*/ 514034 h 1320298"/>
                <a:gd name="connsiteX96" fmla="*/ 1446831 w 1641346"/>
                <a:gd name="connsiteY96" fmla="*/ 536801 h 1320298"/>
                <a:gd name="connsiteX97" fmla="*/ 1443351 w 1641346"/>
                <a:gd name="connsiteY97" fmla="*/ 540426 h 1320298"/>
                <a:gd name="connsiteX98" fmla="*/ 1439581 w 1641346"/>
                <a:gd name="connsiteY98" fmla="*/ 545936 h 1320298"/>
                <a:gd name="connsiteX99" fmla="*/ 1429721 w 1641346"/>
                <a:gd name="connsiteY99" fmla="*/ 571748 h 1320298"/>
                <a:gd name="connsiteX100" fmla="*/ 1422325 w 1641346"/>
                <a:gd name="connsiteY100" fmla="*/ 578998 h 1320298"/>
                <a:gd name="connsiteX101" fmla="*/ 1422325 w 1641346"/>
                <a:gd name="connsiteY101" fmla="*/ 564497 h 1320298"/>
                <a:gd name="connsiteX102" fmla="*/ 1426530 w 1641346"/>
                <a:gd name="connsiteY102" fmla="*/ 553332 h 1320298"/>
                <a:gd name="connsiteX103" fmla="*/ 1430445 w 1641346"/>
                <a:gd name="connsiteY103" fmla="*/ 544776 h 1320298"/>
                <a:gd name="connsiteX104" fmla="*/ 1435666 w 1641346"/>
                <a:gd name="connsiteY104" fmla="*/ 539991 h 1320298"/>
                <a:gd name="connsiteX105" fmla="*/ 1435666 w 1641346"/>
                <a:gd name="connsiteY105" fmla="*/ 532885 h 1320298"/>
                <a:gd name="connsiteX106" fmla="*/ 1422760 w 1641346"/>
                <a:gd name="connsiteY106" fmla="*/ 534480 h 1320298"/>
                <a:gd name="connsiteX107" fmla="*/ 1373603 w 1641346"/>
                <a:gd name="connsiteY107" fmla="*/ 528245 h 1320298"/>
                <a:gd name="connsiteX108" fmla="*/ 1360262 w 1641346"/>
                <a:gd name="connsiteY108" fmla="*/ 543471 h 1320298"/>
                <a:gd name="connsiteX109" fmla="*/ 1356492 w 1641346"/>
                <a:gd name="connsiteY109" fmla="*/ 575518 h 1320298"/>
                <a:gd name="connsiteX110" fmla="*/ 1368527 w 1641346"/>
                <a:gd name="connsiteY110" fmla="*/ 611335 h 1320298"/>
                <a:gd name="connsiteX111" fmla="*/ 1379838 w 1641346"/>
                <a:gd name="connsiteY111" fmla="*/ 631346 h 1320298"/>
                <a:gd name="connsiteX112" fmla="*/ 1385638 w 1641346"/>
                <a:gd name="connsiteY112" fmla="*/ 654982 h 1320298"/>
                <a:gd name="connsiteX113" fmla="*/ 1379403 w 1641346"/>
                <a:gd name="connsiteY113" fmla="*/ 672093 h 1320298"/>
                <a:gd name="connsiteX114" fmla="*/ 1370847 w 1641346"/>
                <a:gd name="connsiteY114" fmla="*/ 687319 h 1320298"/>
                <a:gd name="connsiteX115" fmla="*/ 1346921 w 1641346"/>
                <a:gd name="connsiteY115" fmla="*/ 712840 h 1320298"/>
                <a:gd name="connsiteX116" fmla="*/ 1338075 w 1641346"/>
                <a:gd name="connsiteY116" fmla="*/ 725891 h 1320298"/>
                <a:gd name="connsiteX117" fmla="*/ 1339526 w 1641346"/>
                <a:gd name="connsiteY117" fmla="*/ 744307 h 1320298"/>
                <a:gd name="connsiteX118" fmla="*/ 1349531 w 1641346"/>
                <a:gd name="connsiteY118" fmla="*/ 784619 h 1320298"/>
                <a:gd name="connsiteX119" fmla="*/ 1368527 w 1641346"/>
                <a:gd name="connsiteY119" fmla="*/ 814346 h 1320298"/>
                <a:gd name="connsiteX120" fmla="*/ 1395063 w 1641346"/>
                <a:gd name="connsiteY120" fmla="*/ 830152 h 1320298"/>
                <a:gd name="connsiteX121" fmla="*/ 1424065 w 1641346"/>
                <a:gd name="connsiteY121" fmla="*/ 833922 h 1320298"/>
                <a:gd name="connsiteX122" fmla="*/ 1438566 w 1641346"/>
                <a:gd name="connsiteY122" fmla="*/ 853498 h 1320298"/>
                <a:gd name="connsiteX123" fmla="*/ 1426530 w 1641346"/>
                <a:gd name="connsiteY123" fmla="*/ 890330 h 1320298"/>
                <a:gd name="connsiteX124" fmla="*/ 1446251 w 1641346"/>
                <a:gd name="connsiteY124" fmla="*/ 899901 h 1320298"/>
                <a:gd name="connsiteX125" fmla="*/ 1500774 w 1641346"/>
                <a:gd name="connsiteY125" fmla="*/ 895405 h 1320298"/>
                <a:gd name="connsiteX126" fmla="*/ 1528471 w 1641346"/>
                <a:gd name="connsiteY126" fmla="*/ 902946 h 1320298"/>
                <a:gd name="connsiteX127" fmla="*/ 1526151 w 1641346"/>
                <a:gd name="connsiteY127" fmla="*/ 917447 h 1320298"/>
                <a:gd name="connsiteX128" fmla="*/ 1526151 w 1641346"/>
                <a:gd name="connsiteY128" fmla="*/ 932963 h 1320298"/>
                <a:gd name="connsiteX129" fmla="*/ 1519626 w 1641346"/>
                <a:gd name="connsiteY129" fmla="*/ 945433 h 1320298"/>
                <a:gd name="connsiteX130" fmla="*/ 1509475 w 1641346"/>
                <a:gd name="connsiteY130" fmla="*/ 955584 h 1320298"/>
                <a:gd name="connsiteX131" fmla="*/ 1500774 w 1641346"/>
                <a:gd name="connsiteY131" fmla="*/ 982265 h 1320298"/>
                <a:gd name="connsiteX132" fmla="*/ 1494249 w 1641346"/>
                <a:gd name="connsiteY132" fmla="*/ 992416 h 1320298"/>
                <a:gd name="connsiteX133" fmla="*/ 1493089 w 1641346"/>
                <a:gd name="connsiteY133" fmla="*/ 1006917 h 1320298"/>
                <a:gd name="connsiteX134" fmla="*/ 1461912 w 1641346"/>
                <a:gd name="connsiteY134" fmla="*/ 1020547 h 1320298"/>
                <a:gd name="connsiteX135" fmla="*/ 1417395 w 1641346"/>
                <a:gd name="connsiteY135" fmla="*/ 1017647 h 1320298"/>
                <a:gd name="connsiteX136" fmla="*/ 1394339 w 1641346"/>
                <a:gd name="connsiteY136" fmla="*/ 1032148 h 1320298"/>
                <a:gd name="connsiteX137" fmla="*/ 1374618 w 1641346"/>
                <a:gd name="connsiteY137" fmla="*/ 1053319 h 1320298"/>
                <a:gd name="connsiteX138" fmla="*/ 1293268 w 1641346"/>
                <a:gd name="connsiteY138" fmla="*/ 1205143 h 1320298"/>
                <a:gd name="connsiteX139" fmla="*/ 1263251 w 1641346"/>
                <a:gd name="connsiteY139" fmla="*/ 1218338 h 1320298"/>
                <a:gd name="connsiteX140" fmla="*/ 1200318 w 1641346"/>
                <a:gd name="connsiteY140" fmla="*/ 1222109 h 1320298"/>
                <a:gd name="connsiteX141" fmla="*/ 1170301 w 1641346"/>
                <a:gd name="connsiteY141" fmla="*/ 1210218 h 1320298"/>
                <a:gd name="connsiteX142" fmla="*/ 1153190 w 1641346"/>
                <a:gd name="connsiteY142" fmla="*/ 1199197 h 1320298"/>
                <a:gd name="connsiteX143" fmla="*/ 1116938 w 1641346"/>
                <a:gd name="connsiteY143" fmla="*/ 1161640 h 1320298"/>
                <a:gd name="connsiteX144" fmla="*/ 1107948 w 1641346"/>
                <a:gd name="connsiteY144" fmla="*/ 1155840 h 1320298"/>
                <a:gd name="connsiteX145" fmla="*/ 1100552 w 1641346"/>
                <a:gd name="connsiteY145" fmla="*/ 1146849 h 1320298"/>
                <a:gd name="connsiteX146" fmla="*/ 1089532 w 1641346"/>
                <a:gd name="connsiteY146" fmla="*/ 1140759 h 1320298"/>
                <a:gd name="connsiteX147" fmla="*/ 1044579 w 1641346"/>
                <a:gd name="connsiteY147" fmla="*/ 1134379 h 1320298"/>
                <a:gd name="connsiteX148" fmla="*/ 1012822 w 1641346"/>
                <a:gd name="connsiteY148" fmla="*/ 1145689 h 1320298"/>
                <a:gd name="connsiteX149" fmla="*/ 992231 w 1641346"/>
                <a:gd name="connsiteY149" fmla="*/ 1159320 h 1320298"/>
                <a:gd name="connsiteX150" fmla="*/ 945394 w 1641346"/>
                <a:gd name="connsiteY150" fmla="*/ 1133364 h 1320298"/>
                <a:gd name="connsiteX151" fmla="*/ 846498 w 1641346"/>
                <a:gd name="connsiteY151" fmla="*/ 1116398 h 1320298"/>
                <a:gd name="connsiteX152" fmla="*/ 828372 w 1641346"/>
                <a:gd name="connsiteY152" fmla="*/ 1099142 h 1320298"/>
                <a:gd name="connsiteX153" fmla="*/ 811696 w 1641346"/>
                <a:gd name="connsiteY153" fmla="*/ 1078261 h 1320298"/>
                <a:gd name="connsiteX154" fmla="*/ 792265 w 1641346"/>
                <a:gd name="connsiteY154" fmla="*/ 1076521 h 1320298"/>
                <a:gd name="connsiteX155" fmla="*/ 698735 w 1641346"/>
                <a:gd name="connsiteY155" fmla="*/ 1091021 h 1320298"/>
                <a:gd name="connsiteX156" fmla="*/ 628986 w 1641346"/>
                <a:gd name="connsiteY156" fmla="*/ 1076956 h 1320298"/>
                <a:gd name="connsiteX157" fmla="*/ 614485 w 1641346"/>
                <a:gd name="connsiteY157" fmla="*/ 1088556 h 1320298"/>
                <a:gd name="connsiteX158" fmla="*/ 592009 w 1641346"/>
                <a:gd name="connsiteY158" fmla="*/ 1129738 h 1320298"/>
                <a:gd name="connsiteX159" fmla="*/ 554017 w 1641346"/>
                <a:gd name="connsiteY159" fmla="*/ 1144239 h 1320298"/>
                <a:gd name="connsiteX160" fmla="*/ 536326 w 1641346"/>
                <a:gd name="connsiteY160" fmla="*/ 1160915 h 1320298"/>
                <a:gd name="connsiteX161" fmla="*/ 533281 w 1641346"/>
                <a:gd name="connsiteY161" fmla="*/ 1172951 h 1320298"/>
                <a:gd name="connsiteX162" fmla="*/ 531106 w 1641346"/>
                <a:gd name="connsiteY162" fmla="*/ 1186147 h 1320298"/>
                <a:gd name="connsiteX163" fmla="*/ 531106 w 1641346"/>
                <a:gd name="connsiteY163" fmla="*/ 1205868 h 1320298"/>
                <a:gd name="connsiteX164" fmla="*/ 496739 w 1641346"/>
                <a:gd name="connsiteY164" fmla="*/ 1220369 h 1320298"/>
                <a:gd name="connsiteX165" fmla="*/ 420175 w 1641346"/>
                <a:gd name="connsiteY165" fmla="*/ 1200357 h 1320298"/>
                <a:gd name="connsiteX166" fmla="*/ 399729 w 1641346"/>
                <a:gd name="connsiteY166" fmla="*/ 1202532 h 1320298"/>
                <a:gd name="connsiteX167" fmla="*/ 384358 w 1641346"/>
                <a:gd name="connsiteY167" fmla="*/ 1223849 h 1320298"/>
                <a:gd name="connsiteX168" fmla="*/ 370872 w 1641346"/>
                <a:gd name="connsiteY168" fmla="*/ 1252850 h 1320298"/>
                <a:gd name="connsiteX169" fmla="*/ 354341 w 1641346"/>
                <a:gd name="connsiteY169" fmla="*/ 1310853 h 1320298"/>
                <a:gd name="connsiteX170" fmla="*/ 338825 w 1641346"/>
                <a:gd name="connsiteY170" fmla="*/ 1320279 h 1320298"/>
                <a:gd name="connsiteX171" fmla="*/ 314319 w 1641346"/>
                <a:gd name="connsiteY171" fmla="*/ 1291277 h 1320298"/>
                <a:gd name="connsiteX172" fmla="*/ 285317 w 1641346"/>
                <a:gd name="connsiteY172" fmla="*/ 1275182 h 1320298"/>
                <a:gd name="connsiteX173" fmla="*/ 172936 w 1641346"/>
                <a:gd name="connsiteY173" fmla="*/ 1270541 h 1320298"/>
                <a:gd name="connsiteX174" fmla="*/ 139149 w 1641346"/>
                <a:gd name="connsiteY174" fmla="*/ 1249370 h 1320298"/>
                <a:gd name="connsiteX175" fmla="*/ 116238 w 1641346"/>
                <a:gd name="connsiteY175" fmla="*/ 1209058 h 1320298"/>
                <a:gd name="connsiteX176" fmla="*/ 89701 w 1641346"/>
                <a:gd name="connsiteY176" fmla="*/ 1176866 h 1320298"/>
                <a:gd name="connsiteX177" fmla="*/ 79986 w 1641346"/>
                <a:gd name="connsiteY177" fmla="*/ 1075360 h 1320298"/>
                <a:gd name="connsiteX178" fmla="*/ 103042 w 1641346"/>
                <a:gd name="connsiteY178" fmla="*/ 1051724 h 1320298"/>
                <a:gd name="connsiteX179" fmla="*/ 119573 w 1641346"/>
                <a:gd name="connsiteY179" fmla="*/ 1022723 h 1320298"/>
                <a:gd name="connsiteX180" fmla="*/ 113338 w 1641346"/>
                <a:gd name="connsiteY180" fmla="*/ 1003001 h 1320298"/>
                <a:gd name="connsiteX181" fmla="*/ 103767 w 1641346"/>
                <a:gd name="connsiteY181" fmla="*/ 987051 h 1320298"/>
                <a:gd name="connsiteX182" fmla="*/ 92747 w 1641346"/>
                <a:gd name="connsiteY182" fmla="*/ 981830 h 1320298"/>
                <a:gd name="connsiteX183" fmla="*/ 92747 w 1641346"/>
                <a:gd name="connsiteY183" fmla="*/ 963414 h 1320298"/>
                <a:gd name="connsiteX184" fmla="*/ 120443 w 1641346"/>
                <a:gd name="connsiteY184" fmla="*/ 950363 h 1320298"/>
                <a:gd name="connsiteX185" fmla="*/ 151040 w 1641346"/>
                <a:gd name="connsiteY185" fmla="*/ 954569 h 1320298"/>
                <a:gd name="connsiteX186" fmla="*/ 140599 w 1641346"/>
                <a:gd name="connsiteY186" fmla="*/ 932237 h 1320298"/>
                <a:gd name="connsiteX187" fmla="*/ 127838 w 1641346"/>
                <a:gd name="connsiteY187" fmla="*/ 913967 h 1320298"/>
                <a:gd name="connsiteX188" fmla="*/ 112322 w 1641346"/>
                <a:gd name="connsiteY188" fmla="*/ 899466 h 1320298"/>
                <a:gd name="connsiteX189" fmla="*/ 90861 w 1641346"/>
                <a:gd name="connsiteY189" fmla="*/ 857848 h 1320298"/>
                <a:gd name="connsiteX190" fmla="*/ 77521 w 1641346"/>
                <a:gd name="connsiteY190" fmla="*/ 841898 h 1320298"/>
                <a:gd name="connsiteX191" fmla="*/ 54029 w 1641346"/>
                <a:gd name="connsiteY191" fmla="*/ 824932 h 1320298"/>
                <a:gd name="connsiteX192" fmla="*/ 54029 w 1641346"/>
                <a:gd name="connsiteY192" fmla="*/ 774034 h 1320298"/>
                <a:gd name="connsiteX193" fmla="*/ 49679 w 1641346"/>
                <a:gd name="connsiteY193" fmla="*/ 722266 h 1320298"/>
                <a:gd name="connsiteX194" fmla="*/ 14442 w 1641346"/>
                <a:gd name="connsiteY194" fmla="*/ 615395 h 1320298"/>
                <a:gd name="connsiteX195" fmla="*/ 91296 w 1641346"/>
                <a:gd name="connsiteY195" fmla="*/ 596834 h 1320298"/>
                <a:gd name="connsiteX196" fmla="*/ 100142 w 1641346"/>
                <a:gd name="connsiteY196" fmla="*/ 583348 h 1320298"/>
                <a:gd name="connsiteX197" fmla="*/ 97967 w 1641346"/>
                <a:gd name="connsiteY197" fmla="*/ 559857 h 1320298"/>
                <a:gd name="connsiteX198" fmla="*/ 87526 w 1641346"/>
                <a:gd name="connsiteY198" fmla="*/ 545356 h 1320298"/>
                <a:gd name="connsiteX199" fmla="*/ 81581 w 1641346"/>
                <a:gd name="connsiteY199" fmla="*/ 531725 h 1320298"/>
                <a:gd name="connsiteX200" fmla="*/ 85496 w 1641346"/>
                <a:gd name="connsiteY200" fmla="*/ 514904 h 1320298"/>
                <a:gd name="connsiteX201" fmla="*/ 99997 w 1641346"/>
                <a:gd name="connsiteY201" fmla="*/ 500404 h 1320298"/>
                <a:gd name="connsiteX202" fmla="*/ 105797 w 1641346"/>
                <a:gd name="connsiteY202" fmla="*/ 475027 h 1320298"/>
                <a:gd name="connsiteX203" fmla="*/ 101882 w 1641346"/>
                <a:gd name="connsiteY203" fmla="*/ 429785 h 1320298"/>
                <a:gd name="connsiteX204" fmla="*/ 84916 w 1641346"/>
                <a:gd name="connsiteY204" fmla="*/ 393823 h 1320298"/>
                <a:gd name="connsiteX205" fmla="*/ 39529 w 1641346"/>
                <a:gd name="connsiteY205" fmla="*/ 327989 h 1320298"/>
                <a:gd name="connsiteX206" fmla="*/ 1101 w 1641346"/>
                <a:gd name="connsiteY206" fmla="*/ 250555 h 1320298"/>
                <a:gd name="connsiteX207" fmla="*/ -59 w 1641346"/>
                <a:gd name="connsiteY207" fmla="*/ 248525 h 1320298"/>
                <a:gd name="connsiteX208" fmla="*/ 41124 w 1641346"/>
                <a:gd name="connsiteY208" fmla="*/ 232139 h 1320298"/>
                <a:gd name="connsiteX209" fmla="*/ 64615 w 1641346"/>
                <a:gd name="connsiteY209" fmla="*/ 228078 h 1320298"/>
                <a:gd name="connsiteX210" fmla="*/ 85351 w 1641346"/>
                <a:gd name="connsiteY210" fmla="*/ 220683 h 1320298"/>
                <a:gd name="connsiteX211" fmla="*/ 138279 w 1641346"/>
                <a:gd name="connsiteY211" fmla="*/ 162680 h 1320298"/>
                <a:gd name="connsiteX212" fmla="*/ 304748 w 1641346"/>
                <a:gd name="connsiteY212" fmla="*/ 84666 h 1320298"/>
                <a:gd name="connsiteX213" fmla="*/ 512980 w 1641346"/>
                <a:gd name="connsiteY213" fmla="*/ 45803 h 1320298"/>
                <a:gd name="connsiteX214" fmla="*/ 606655 w 1641346"/>
                <a:gd name="connsiteY214" fmla="*/ 13612 h 1320298"/>
                <a:gd name="connsiteX215" fmla="*/ 754128 w 1641346"/>
                <a:gd name="connsiteY215" fmla="*/ -19 h 1320298"/>
                <a:gd name="connsiteX216" fmla="*/ 844903 w 1641346"/>
                <a:gd name="connsiteY216" fmla="*/ -19 h 1320298"/>
                <a:gd name="connsiteX217" fmla="*/ 857374 w 1641346"/>
                <a:gd name="connsiteY217" fmla="*/ 4621 h 1320298"/>
                <a:gd name="connsiteX218" fmla="*/ 877385 w 1641346"/>
                <a:gd name="connsiteY218" fmla="*/ 11726 h 1320298"/>
                <a:gd name="connsiteX219" fmla="*/ 888696 w 1641346"/>
                <a:gd name="connsiteY219" fmla="*/ 20862 h 132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1641346" h="1320298">
                  <a:moveTo>
                    <a:pt x="908707" y="26662"/>
                  </a:moveTo>
                  <a:lnTo>
                    <a:pt x="964245" y="52039"/>
                  </a:lnTo>
                  <a:lnTo>
                    <a:pt x="1013113" y="84956"/>
                  </a:lnTo>
                  <a:lnTo>
                    <a:pt x="1085617" y="140784"/>
                  </a:lnTo>
                  <a:lnTo>
                    <a:pt x="1119983" y="185446"/>
                  </a:lnTo>
                  <a:lnTo>
                    <a:pt x="1125639" y="195887"/>
                  </a:lnTo>
                  <a:lnTo>
                    <a:pt x="1131294" y="210387"/>
                  </a:lnTo>
                  <a:lnTo>
                    <a:pt x="1131294" y="223293"/>
                  </a:lnTo>
                  <a:lnTo>
                    <a:pt x="1121434" y="227933"/>
                  </a:lnTo>
                  <a:lnTo>
                    <a:pt x="1118968" y="224743"/>
                  </a:lnTo>
                  <a:lnTo>
                    <a:pt x="1116358" y="217928"/>
                  </a:lnTo>
                  <a:lnTo>
                    <a:pt x="1105193" y="220103"/>
                  </a:lnTo>
                  <a:lnTo>
                    <a:pt x="1095187" y="212998"/>
                  </a:lnTo>
                  <a:lnTo>
                    <a:pt x="1088372" y="195162"/>
                  </a:lnTo>
                  <a:lnTo>
                    <a:pt x="1067636" y="182256"/>
                  </a:lnTo>
                  <a:lnTo>
                    <a:pt x="1045159" y="145569"/>
                  </a:lnTo>
                  <a:lnTo>
                    <a:pt x="1037474" y="133968"/>
                  </a:lnTo>
                  <a:lnTo>
                    <a:pt x="1027323" y="128603"/>
                  </a:lnTo>
                  <a:lnTo>
                    <a:pt x="1022393" y="126573"/>
                  </a:lnTo>
                  <a:lnTo>
                    <a:pt x="1017608" y="118307"/>
                  </a:lnTo>
                  <a:lnTo>
                    <a:pt x="1001802" y="112942"/>
                  </a:lnTo>
                  <a:lnTo>
                    <a:pt x="971495" y="91481"/>
                  </a:lnTo>
                  <a:lnTo>
                    <a:pt x="944234" y="81185"/>
                  </a:lnTo>
                  <a:lnTo>
                    <a:pt x="939013" y="73645"/>
                  </a:lnTo>
                  <a:lnTo>
                    <a:pt x="921032" y="59869"/>
                  </a:lnTo>
                  <a:lnTo>
                    <a:pt x="916392" y="57694"/>
                  </a:lnTo>
                  <a:lnTo>
                    <a:pt x="909577" y="60594"/>
                  </a:lnTo>
                  <a:lnTo>
                    <a:pt x="906097" y="65524"/>
                  </a:lnTo>
                  <a:lnTo>
                    <a:pt x="899571" y="81185"/>
                  </a:lnTo>
                  <a:lnTo>
                    <a:pt x="898556" y="87421"/>
                  </a:lnTo>
                  <a:lnTo>
                    <a:pt x="898556" y="101921"/>
                  </a:lnTo>
                  <a:lnTo>
                    <a:pt x="901601" y="105547"/>
                  </a:lnTo>
                  <a:lnTo>
                    <a:pt x="914797" y="111347"/>
                  </a:lnTo>
                  <a:lnTo>
                    <a:pt x="917697" y="114972"/>
                  </a:lnTo>
                  <a:lnTo>
                    <a:pt x="924367" y="126573"/>
                  </a:lnTo>
                  <a:lnTo>
                    <a:pt x="932488" y="144264"/>
                  </a:lnTo>
                  <a:lnTo>
                    <a:pt x="932488" y="151514"/>
                  </a:lnTo>
                  <a:lnTo>
                    <a:pt x="930313" y="157895"/>
                  </a:lnTo>
                  <a:lnTo>
                    <a:pt x="930313" y="163985"/>
                  </a:lnTo>
                  <a:lnTo>
                    <a:pt x="936693" y="170800"/>
                  </a:lnTo>
                  <a:lnTo>
                    <a:pt x="933503" y="188346"/>
                  </a:lnTo>
                  <a:lnTo>
                    <a:pt x="939738" y="196322"/>
                  </a:lnTo>
                  <a:lnTo>
                    <a:pt x="950179" y="194147"/>
                  </a:lnTo>
                  <a:lnTo>
                    <a:pt x="956124" y="198062"/>
                  </a:lnTo>
                  <a:lnTo>
                    <a:pt x="960620" y="210677"/>
                  </a:lnTo>
                  <a:lnTo>
                    <a:pt x="967435" y="221408"/>
                  </a:lnTo>
                  <a:lnTo>
                    <a:pt x="981936" y="264911"/>
                  </a:lnTo>
                  <a:lnTo>
                    <a:pt x="986286" y="274046"/>
                  </a:lnTo>
                  <a:lnTo>
                    <a:pt x="984111" y="295797"/>
                  </a:lnTo>
                  <a:lnTo>
                    <a:pt x="984111" y="333354"/>
                  </a:lnTo>
                  <a:lnTo>
                    <a:pt x="987736" y="368881"/>
                  </a:lnTo>
                  <a:lnTo>
                    <a:pt x="995422" y="384687"/>
                  </a:lnTo>
                  <a:lnTo>
                    <a:pt x="1004122" y="387587"/>
                  </a:lnTo>
                  <a:lnTo>
                    <a:pt x="1020943" y="400493"/>
                  </a:lnTo>
                  <a:lnTo>
                    <a:pt x="1029498" y="403393"/>
                  </a:lnTo>
                  <a:lnTo>
                    <a:pt x="1036314" y="403393"/>
                  </a:lnTo>
                  <a:lnTo>
                    <a:pt x="1036314" y="403393"/>
                  </a:lnTo>
                  <a:lnTo>
                    <a:pt x="1045594" y="406148"/>
                  </a:lnTo>
                  <a:lnTo>
                    <a:pt x="1053570" y="411369"/>
                  </a:lnTo>
                  <a:lnTo>
                    <a:pt x="1056905" y="419634"/>
                  </a:lnTo>
                  <a:lnTo>
                    <a:pt x="1066185" y="432685"/>
                  </a:lnTo>
                  <a:lnTo>
                    <a:pt x="1100842" y="443850"/>
                  </a:lnTo>
                  <a:lnTo>
                    <a:pt x="1158845" y="462701"/>
                  </a:lnTo>
                  <a:lnTo>
                    <a:pt x="1179437" y="464297"/>
                  </a:lnTo>
                  <a:lnTo>
                    <a:pt x="1196693" y="454871"/>
                  </a:lnTo>
                  <a:lnTo>
                    <a:pt x="1201333" y="459511"/>
                  </a:lnTo>
                  <a:lnTo>
                    <a:pt x="1207858" y="463136"/>
                  </a:lnTo>
                  <a:lnTo>
                    <a:pt x="1222359" y="467777"/>
                  </a:lnTo>
                  <a:lnTo>
                    <a:pt x="1430736" y="437325"/>
                  </a:lnTo>
                  <a:lnTo>
                    <a:pt x="1476413" y="415284"/>
                  </a:lnTo>
                  <a:lnTo>
                    <a:pt x="1498164" y="410209"/>
                  </a:lnTo>
                  <a:lnTo>
                    <a:pt x="1515710" y="402088"/>
                  </a:lnTo>
                  <a:lnTo>
                    <a:pt x="1549642" y="366561"/>
                  </a:lnTo>
                  <a:lnTo>
                    <a:pt x="1559068" y="362501"/>
                  </a:lnTo>
                  <a:lnTo>
                    <a:pt x="1570523" y="371781"/>
                  </a:lnTo>
                  <a:lnTo>
                    <a:pt x="1597785" y="381207"/>
                  </a:lnTo>
                  <a:lnTo>
                    <a:pt x="1641287" y="383527"/>
                  </a:lnTo>
                  <a:lnTo>
                    <a:pt x="1641287" y="383527"/>
                  </a:lnTo>
                  <a:lnTo>
                    <a:pt x="1638677" y="384977"/>
                  </a:lnTo>
                  <a:lnTo>
                    <a:pt x="1632732" y="384977"/>
                  </a:lnTo>
                  <a:lnTo>
                    <a:pt x="1633602" y="389182"/>
                  </a:lnTo>
                  <a:lnTo>
                    <a:pt x="1635052" y="399478"/>
                  </a:lnTo>
                  <a:lnTo>
                    <a:pt x="1636067" y="403683"/>
                  </a:lnTo>
                  <a:lnTo>
                    <a:pt x="1627367" y="405423"/>
                  </a:lnTo>
                  <a:lnTo>
                    <a:pt x="1623016" y="414849"/>
                  </a:lnTo>
                  <a:lnTo>
                    <a:pt x="1620116" y="425289"/>
                  </a:lnTo>
                  <a:lnTo>
                    <a:pt x="1615331" y="430220"/>
                  </a:lnTo>
                  <a:lnTo>
                    <a:pt x="1607355" y="431380"/>
                  </a:lnTo>
                  <a:lnTo>
                    <a:pt x="1599960" y="434425"/>
                  </a:lnTo>
                  <a:lnTo>
                    <a:pt x="1564143" y="460671"/>
                  </a:lnTo>
                  <a:lnTo>
                    <a:pt x="1542537" y="463717"/>
                  </a:lnTo>
                  <a:lnTo>
                    <a:pt x="1533401" y="467487"/>
                  </a:lnTo>
                  <a:lnTo>
                    <a:pt x="1489899" y="494603"/>
                  </a:lnTo>
                  <a:lnTo>
                    <a:pt x="1482939" y="496488"/>
                  </a:lnTo>
                  <a:lnTo>
                    <a:pt x="1475833" y="500839"/>
                  </a:lnTo>
                  <a:lnTo>
                    <a:pt x="1461332" y="514034"/>
                  </a:lnTo>
                  <a:lnTo>
                    <a:pt x="1446831" y="536801"/>
                  </a:lnTo>
                  <a:lnTo>
                    <a:pt x="1443351" y="540426"/>
                  </a:lnTo>
                  <a:lnTo>
                    <a:pt x="1439581" y="545936"/>
                  </a:lnTo>
                  <a:lnTo>
                    <a:pt x="1429721" y="571748"/>
                  </a:lnTo>
                  <a:lnTo>
                    <a:pt x="1422325" y="578998"/>
                  </a:lnTo>
                  <a:lnTo>
                    <a:pt x="1422325" y="564497"/>
                  </a:lnTo>
                  <a:lnTo>
                    <a:pt x="1426530" y="553332"/>
                  </a:lnTo>
                  <a:lnTo>
                    <a:pt x="1430445" y="544776"/>
                  </a:lnTo>
                  <a:lnTo>
                    <a:pt x="1435666" y="539991"/>
                  </a:lnTo>
                  <a:lnTo>
                    <a:pt x="1435666" y="532885"/>
                  </a:lnTo>
                  <a:lnTo>
                    <a:pt x="1422760" y="534480"/>
                  </a:lnTo>
                  <a:lnTo>
                    <a:pt x="1373603" y="528245"/>
                  </a:lnTo>
                  <a:lnTo>
                    <a:pt x="1360262" y="543471"/>
                  </a:lnTo>
                  <a:lnTo>
                    <a:pt x="1356492" y="575518"/>
                  </a:lnTo>
                  <a:lnTo>
                    <a:pt x="1368527" y="611335"/>
                  </a:lnTo>
                  <a:lnTo>
                    <a:pt x="1379838" y="631346"/>
                  </a:lnTo>
                  <a:lnTo>
                    <a:pt x="1385638" y="654982"/>
                  </a:lnTo>
                  <a:lnTo>
                    <a:pt x="1379403" y="672093"/>
                  </a:lnTo>
                  <a:lnTo>
                    <a:pt x="1370847" y="687319"/>
                  </a:lnTo>
                  <a:lnTo>
                    <a:pt x="1346921" y="712840"/>
                  </a:lnTo>
                  <a:lnTo>
                    <a:pt x="1338075" y="725891"/>
                  </a:lnTo>
                  <a:lnTo>
                    <a:pt x="1339526" y="744307"/>
                  </a:lnTo>
                  <a:lnTo>
                    <a:pt x="1349531" y="784619"/>
                  </a:lnTo>
                  <a:lnTo>
                    <a:pt x="1368527" y="814346"/>
                  </a:lnTo>
                  <a:lnTo>
                    <a:pt x="1395063" y="830152"/>
                  </a:lnTo>
                  <a:lnTo>
                    <a:pt x="1424065" y="833922"/>
                  </a:lnTo>
                  <a:lnTo>
                    <a:pt x="1438566" y="853498"/>
                  </a:lnTo>
                  <a:lnTo>
                    <a:pt x="1426530" y="890330"/>
                  </a:lnTo>
                  <a:lnTo>
                    <a:pt x="1446251" y="899901"/>
                  </a:lnTo>
                  <a:lnTo>
                    <a:pt x="1500774" y="895405"/>
                  </a:lnTo>
                  <a:lnTo>
                    <a:pt x="1528471" y="902946"/>
                  </a:lnTo>
                  <a:lnTo>
                    <a:pt x="1526151" y="917447"/>
                  </a:lnTo>
                  <a:lnTo>
                    <a:pt x="1526151" y="932963"/>
                  </a:lnTo>
                  <a:lnTo>
                    <a:pt x="1519626" y="945433"/>
                  </a:lnTo>
                  <a:lnTo>
                    <a:pt x="1509475" y="955584"/>
                  </a:lnTo>
                  <a:lnTo>
                    <a:pt x="1500774" y="982265"/>
                  </a:lnTo>
                  <a:lnTo>
                    <a:pt x="1494249" y="992416"/>
                  </a:lnTo>
                  <a:lnTo>
                    <a:pt x="1493089" y="1006917"/>
                  </a:lnTo>
                  <a:lnTo>
                    <a:pt x="1461912" y="1020547"/>
                  </a:lnTo>
                  <a:lnTo>
                    <a:pt x="1417395" y="1017647"/>
                  </a:lnTo>
                  <a:lnTo>
                    <a:pt x="1394339" y="1032148"/>
                  </a:lnTo>
                  <a:lnTo>
                    <a:pt x="1374618" y="1053319"/>
                  </a:lnTo>
                  <a:lnTo>
                    <a:pt x="1293268" y="1205143"/>
                  </a:lnTo>
                  <a:lnTo>
                    <a:pt x="1263251" y="1218338"/>
                  </a:lnTo>
                  <a:lnTo>
                    <a:pt x="1200318" y="1222109"/>
                  </a:lnTo>
                  <a:lnTo>
                    <a:pt x="1170301" y="1210218"/>
                  </a:lnTo>
                  <a:lnTo>
                    <a:pt x="1153190" y="1199197"/>
                  </a:lnTo>
                  <a:lnTo>
                    <a:pt x="1116938" y="1161640"/>
                  </a:lnTo>
                  <a:lnTo>
                    <a:pt x="1107948" y="1155840"/>
                  </a:lnTo>
                  <a:lnTo>
                    <a:pt x="1100552" y="1146849"/>
                  </a:lnTo>
                  <a:lnTo>
                    <a:pt x="1089532" y="1140759"/>
                  </a:lnTo>
                  <a:lnTo>
                    <a:pt x="1044579" y="1134379"/>
                  </a:lnTo>
                  <a:lnTo>
                    <a:pt x="1012822" y="1145689"/>
                  </a:lnTo>
                  <a:lnTo>
                    <a:pt x="992231" y="1159320"/>
                  </a:lnTo>
                  <a:lnTo>
                    <a:pt x="945394" y="1133364"/>
                  </a:lnTo>
                  <a:lnTo>
                    <a:pt x="846498" y="1116398"/>
                  </a:lnTo>
                  <a:lnTo>
                    <a:pt x="828372" y="1099142"/>
                  </a:lnTo>
                  <a:lnTo>
                    <a:pt x="811696" y="1078261"/>
                  </a:lnTo>
                  <a:lnTo>
                    <a:pt x="792265" y="1076521"/>
                  </a:lnTo>
                  <a:lnTo>
                    <a:pt x="698735" y="1091021"/>
                  </a:lnTo>
                  <a:lnTo>
                    <a:pt x="628986" y="1076956"/>
                  </a:lnTo>
                  <a:lnTo>
                    <a:pt x="614485" y="1088556"/>
                  </a:lnTo>
                  <a:lnTo>
                    <a:pt x="592009" y="1129738"/>
                  </a:lnTo>
                  <a:lnTo>
                    <a:pt x="554017" y="1144239"/>
                  </a:lnTo>
                  <a:lnTo>
                    <a:pt x="536326" y="1160915"/>
                  </a:lnTo>
                  <a:lnTo>
                    <a:pt x="533281" y="1172951"/>
                  </a:lnTo>
                  <a:lnTo>
                    <a:pt x="531106" y="1186147"/>
                  </a:lnTo>
                  <a:lnTo>
                    <a:pt x="531106" y="1205868"/>
                  </a:lnTo>
                  <a:lnTo>
                    <a:pt x="496739" y="1220369"/>
                  </a:lnTo>
                  <a:lnTo>
                    <a:pt x="420175" y="1200357"/>
                  </a:lnTo>
                  <a:lnTo>
                    <a:pt x="399729" y="1202532"/>
                  </a:lnTo>
                  <a:lnTo>
                    <a:pt x="384358" y="1223849"/>
                  </a:lnTo>
                  <a:lnTo>
                    <a:pt x="370872" y="1252850"/>
                  </a:lnTo>
                  <a:lnTo>
                    <a:pt x="354341" y="1310853"/>
                  </a:lnTo>
                  <a:lnTo>
                    <a:pt x="338825" y="1320279"/>
                  </a:lnTo>
                  <a:lnTo>
                    <a:pt x="314319" y="1291277"/>
                  </a:lnTo>
                  <a:lnTo>
                    <a:pt x="285317" y="1275182"/>
                  </a:lnTo>
                  <a:lnTo>
                    <a:pt x="172936" y="1270541"/>
                  </a:lnTo>
                  <a:lnTo>
                    <a:pt x="139149" y="1249370"/>
                  </a:lnTo>
                  <a:lnTo>
                    <a:pt x="116238" y="1209058"/>
                  </a:lnTo>
                  <a:lnTo>
                    <a:pt x="89701" y="1176866"/>
                  </a:lnTo>
                  <a:lnTo>
                    <a:pt x="79986" y="1075360"/>
                  </a:lnTo>
                  <a:lnTo>
                    <a:pt x="103042" y="1051724"/>
                  </a:lnTo>
                  <a:lnTo>
                    <a:pt x="119573" y="1022723"/>
                  </a:lnTo>
                  <a:lnTo>
                    <a:pt x="113338" y="1003001"/>
                  </a:lnTo>
                  <a:lnTo>
                    <a:pt x="103767" y="987051"/>
                  </a:lnTo>
                  <a:lnTo>
                    <a:pt x="92747" y="981830"/>
                  </a:lnTo>
                  <a:lnTo>
                    <a:pt x="92747" y="963414"/>
                  </a:lnTo>
                  <a:lnTo>
                    <a:pt x="120443" y="950363"/>
                  </a:lnTo>
                  <a:lnTo>
                    <a:pt x="151040" y="954569"/>
                  </a:lnTo>
                  <a:lnTo>
                    <a:pt x="140599" y="932237"/>
                  </a:lnTo>
                  <a:lnTo>
                    <a:pt x="127838" y="913967"/>
                  </a:lnTo>
                  <a:lnTo>
                    <a:pt x="112322" y="899466"/>
                  </a:lnTo>
                  <a:lnTo>
                    <a:pt x="90861" y="857848"/>
                  </a:lnTo>
                  <a:lnTo>
                    <a:pt x="77521" y="841898"/>
                  </a:lnTo>
                  <a:lnTo>
                    <a:pt x="54029" y="824932"/>
                  </a:lnTo>
                  <a:lnTo>
                    <a:pt x="54029" y="774034"/>
                  </a:lnTo>
                  <a:lnTo>
                    <a:pt x="49679" y="722266"/>
                  </a:lnTo>
                  <a:lnTo>
                    <a:pt x="14442" y="615395"/>
                  </a:lnTo>
                  <a:lnTo>
                    <a:pt x="91296" y="596834"/>
                  </a:lnTo>
                  <a:lnTo>
                    <a:pt x="100142" y="583348"/>
                  </a:lnTo>
                  <a:lnTo>
                    <a:pt x="97967" y="559857"/>
                  </a:lnTo>
                  <a:lnTo>
                    <a:pt x="87526" y="545356"/>
                  </a:lnTo>
                  <a:lnTo>
                    <a:pt x="81581" y="531725"/>
                  </a:lnTo>
                  <a:lnTo>
                    <a:pt x="85496" y="514904"/>
                  </a:lnTo>
                  <a:lnTo>
                    <a:pt x="99997" y="500404"/>
                  </a:lnTo>
                  <a:lnTo>
                    <a:pt x="105797" y="475027"/>
                  </a:lnTo>
                  <a:lnTo>
                    <a:pt x="101882" y="429785"/>
                  </a:lnTo>
                  <a:lnTo>
                    <a:pt x="84916" y="393823"/>
                  </a:lnTo>
                  <a:lnTo>
                    <a:pt x="39529" y="327989"/>
                  </a:lnTo>
                  <a:lnTo>
                    <a:pt x="1101" y="250555"/>
                  </a:lnTo>
                  <a:lnTo>
                    <a:pt x="-59" y="248525"/>
                  </a:lnTo>
                  <a:lnTo>
                    <a:pt x="41124" y="232139"/>
                  </a:lnTo>
                  <a:lnTo>
                    <a:pt x="64615" y="228078"/>
                  </a:lnTo>
                  <a:lnTo>
                    <a:pt x="85351" y="220683"/>
                  </a:lnTo>
                  <a:lnTo>
                    <a:pt x="138279" y="162680"/>
                  </a:lnTo>
                  <a:lnTo>
                    <a:pt x="304748" y="84666"/>
                  </a:lnTo>
                  <a:lnTo>
                    <a:pt x="512980" y="45803"/>
                  </a:lnTo>
                  <a:lnTo>
                    <a:pt x="606655" y="13612"/>
                  </a:lnTo>
                  <a:lnTo>
                    <a:pt x="754128" y="-19"/>
                  </a:lnTo>
                  <a:lnTo>
                    <a:pt x="844903" y="-19"/>
                  </a:lnTo>
                  <a:lnTo>
                    <a:pt x="857374" y="4621"/>
                  </a:lnTo>
                  <a:lnTo>
                    <a:pt x="877385" y="11726"/>
                  </a:lnTo>
                  <a:lnTo>
                    <a:pt x="888696" y="20862"/>
                  </a:lnTo>
                </a:path>
              </a:pathLst>
            </a:custGeom>
            <a:solidFill>
              <a:schemeClr val="bg1">
                <a:lumMod val="95000"/>
              </a:schemeClr>
            </a:solidFill>
            <a:ln w="17095" cap="sq">
              <a:solidFill>
                <a:srgbClr val="FFFFFF"/>
              </a:solidFill>
              <a:prstDash val="solid"/>
              <a:bevel/>
            </a:ln>
          </p:spPr>
          <p:txBody>
            <a:bodyPr rtlCol="0" anchor="ctr"/>
            <a:lstStyle/>
            <a:p>
              <a:endParaRPr lang="pl-PL"/>
            </a:p>
          </p:txBody>
        </p:sp>
        <p:sp>
          <p:nvSpPr>
            <p:cNvPr id="213" name="Grafika 209">
              <a:extLst>
                <a:ext uri="{FF2B5EF4-FFF2-40B4-BE49-F238E27FC236}">
                  <a16:creationId xmlns:a16="http://schemas.microsoft.com/office/drawing/2014/main" id="{D9CF99C5-498E-497E-BD28-E5226202D3FA}"/>
                </a:ext>
              </a:extLst>
            </p:cNvPr>
            <p:cNvSpPr/>
            <p:nvPr/>
          </p:nvSpPr>
          <p:spPr>
            <a:xfrm>
              <a:off x="5664415" y="3531518"/>
              <a:ext cx="1605528" cy="1461536"/>
            </a:xfrm>
            <a:custGeom>
              <a:avLst/>
              <a:gdLst>
                <a:gd name="connsiteX0" fmla="*/ 726867 w 1605528"/>
                <a:gd name="connsiteY0" fmla="*/ 61174 h 1461536"/>
                <a:gd name="connsiteX1" fmla="*/ 757463 w 1605528"/>
                <a:gd name="connsiteY1" fmla="*/ 100326 h 1461536"/>
                <a:gd name="connsiteX2" fmla="*/ 800966 w 1605528"/>
                <a:gd name="connsiteY2" fmla="*/ 90611 h 1461536"/>
                <a:gd name="connsiteX3" fmla="*/ 834607 w 1605528"/>
                <a:gd name="connsiteY3" fmla="*/ 61609 h 1461536"/>
                <a:gd name="connsiteX4" fmla="*/ 861724 w 1605528"/>
                <a:gd name="connsiteY4" fmla="*/ 18107 h 1461536"/>
                <a:gd name="connsiteX5" fmla="*/ 909867 w 1605528"/>
                <a:gd name="connsiteY5" fmla="*/ 8826 h 1461536"/>
                <a:gd name="connsiteX6" fmla="*/ 932343 w 1605528"/>
                <a:gd name="connsiteY6" fmla="*/ 14772 h 1461536"/>
                <a:gd name="connsiteX7" fmla="*/ 994551 w 1605528"/>
                <a:gd name="connsiteY7" fmla="*/ 48559 h 1461536"/>
                <a:gd name="connsiteX8" fmla="*/ 1004412 w 1605528"/>
                <a:gd name="connsiteY8" fmla="*/ 71035 h 1461536"/>
                <a:gd name="connsiteX9" fmla="*/ 1006152 w 1605528"/>
                <a:gd name="connsiteY9" fmla="*/ 100036 h 1461536"/>
                <a:gd name="connsiteX10" fmla="*/ 1030078 w 1605528"/>
                <a:gd name="connsiteY10" fmla="*/ 142234 h 1461536"/>
                <a:gd name="connsiteX11" fmla="*/ 1083586 w 1605528"/>
                <a:gd name="connsiteY11" fmla="*/ 172105 h 1461536"/>
                <a:gd name="connsiteX12" fmla="*/ 1113748 w 1605528"/>
                <a:gd name="connsiteY12" fmla="*/ 205312 h 1461536"/>
                <a:gd name="connsiteX13" fmla="*/ 1177407 w 1605528"/>
                <a:gd name="connsiteY13" fmla="*/ 227933 h 1461536"/>
                <a:gd name="connsiteX14" fmla="*/ 1291383 w 1605528"/>
                <a:gd name="connsiteY14" fmla="*/ 207922 h 1461536"/>
                <a:gd name="connsiteX15" fmla="*/ 1312264 w 1605528"/>
                <a:gd name="connsiteY15" fmla="*/ 160505 h 1461536"/>
                <a:gd name="connsiteX16" fmla="*/ 1335320 w 1605528"/>
                <a:gd name="connsiteY16" fmla="*/ 155720 h 1461536"/>
                <a:gd name="connsiteX17" fmla="*/ 1400284 w 1605528"/>
                <a:gd name="connsiteY17" fmla="*/ 155720 h 1461536"/>
                <a:gd name="connsiteX18" fmla="*/ 1461332 w 1605528"/>
                <a:gd name="connsiteY18" fmla="*/ 172395 h 1461536"/>
                <a:gd name="connsiteX19" fmla="*/ 1516145 w 1605528"/>
                <a:gd name="connsiteY19" fmla="*/ 207922 h 1461536"/>
                <a:gd name="connsiteX20" fmla="*/ 1510635 w 1605528"/>
                <a:gd name="connsiteY20" fmla="*/ 233444 h 1461536"/>
                <a:gd name="connsiteX21" fmla="*/ 1502950 w 1605528"/>
                <a:gd name="connsiteY21" fmla="*/ 255195 h 1461536"/>
                <a:gd name="connsiteX22" fmla="*/ 1489609 w 1605528"/>
                <a:gd name="connsiteY22" fmla="*/ 264040 h 1461536"/>
                <a:gd name="connsiteX23" fmla="*/ 1482213 w 1605528"/>
                <a:gd name="connsiteY23" fmla="*/ 282891 h 1461536"/>
                <a:gd name="connsiteX24" fmla="*/ 1485259 w 1605528"/>
                <a:gd name="connsiteY24" fmla="*/ 321174 h 1461536"/>
                <a:gd name="connsiteX25" fmla="*/ 1498019 w 1605528"/>
                <a:gd name="connsiteY25" fmla="*/ 353510 h 1461536"/>
                <a:gd name="connsiteX26" fmla="*/ 1530646 w 1605528"/>
                <a:gd name="connsiteY26" fmla="*/ 361051 h 1461536"/>
                <a:gd name="connsiteX27" fmla="*/ 1564578 w 1605528"/>
                <a:gd name="connsiteY27" fmla="*/ 354235 h 1461536"/>
                <a:gd name="connsiteX28" fmla="*/ 1585459 w 1605528"/>
                <a:gd name="connsiteY28" fmla="*/ 360036 h 1461536"/>
                <a:gd name="connsiteX29" fmla="*/ 1605470 w 1605528"/>
                <a:gd name="connsiteY29" fmla="*/ 376132 h 1461536"/>
                <a:gd name="connsiteX30" fmla="*/ 1589809 w 1605528"/>
                <a:gd name="connsiteY30" fmla="*/ 413254 h 1461536"/>
                <a:gd name="connsiteX31" fmla="*/ 1596190 w 1605528"/>
                <a:gd name="connsiteY31" fmla="*/ 503449 h 1461536"/>
                <a:gd name="connsiteX32" fmla="*/ 1603295 w 1605528"/>
                <a:gd name="connsiteY32" fmla="*/ 546951 h 1461536"/>
                <a:gd name="connsiteX33" fmla="*/ 1585024 w 1605528"/>
                <a:gd name="connsiteY33" fmla="*/ 558117 h 1461536"/>
                <a:gd name="connsiteX34" fmla="*/ 1565738 w 1605528"/>
                <a:gd name="connsiteY34" fmla="*/ 562902 h 1461536"/>
                <a:gd name="connsiteX35" fmla="*/ 1546887 w 1605528"/>
                <a:gd name="connsiteY35" fmla="*/ 561597 h 1461536"/>
                <a:gd name="connsiteX36" fmla="*/ 1528906 w 1605528"/>
                <a:gd name="connsiteY36" fmla="*/ 567542 h 1461536"/>
                <a:gd name="connsiteX37" fmla="*/ 1514405 w 1605528"/>
                <a:gd name="connsiteY37" fmla="*/ 583058 h 1461536"/>
                <a:gd name="connsiteX38" fmla="*/ 1482213 w 1605528"/>
                <a:gd name="connsiteY38" fmla="*/ 656867 h 1461536"/>
                <a:gd name="connsiteX39" fmla="*/ 1476413 w 1605528"/>
                <a:gd name="connsiteY39" fmla="*/ 678328 h 1461536"/>
                <a:gd name="connsiteX40" fmla="*/ 1472933 w 1605528"/>
                <a:gd name="connsiteY40" fmla="*/ 700950 h 1461536"/>
                <a:gd name="connsiteX41" fmla="*/ 1464087 w 1605528"/>
                <a:gd name="connsiteY41" fmla="*/ 727486 h 1461536"/>
                <a:gd name="connsiteX42" fmla="*/ 1446541 w 1605528"/>
                <a:gd name="connsiteY42" fmla="*/ 739232 h 1461536"/>
                <a:gd name="connsiteX43" fmla="*/ 1420295 w 1605528"/>
                <a:gd name="connsiteY43" fmla="*/ 773164 h 1461536"/>
                <a:gd name="connsiteX44" fmla="*/ 1400429 w 1605528"/>
                <a:gd name="connsiteY44" fmla="*/ 818551 h 1461536"/>
                <a:gd name="connsiteX45" fmla="*/ 1354461 w 1605528"/>
                <a:gd name="connsiteY45" fmla="*/ 886560 h 1461536"/>
                <a:gd name="connsiteX46" fmla="*/ 1314729 w 1605528"/>
                <a:gd name="connsiteY46" fmla="*/ 962109 h 1461536"/>
                <a:gd name="connsiteX47" fmla="*/ 1301969 w 1605528"/>
                <a:gd name="connsiteY47" fmla="*/ 1010977 h 1461536"/>
                <a:gd name="connsiteX48" fmla="*/ 1282682 w 1605528"/>
                <a:gd name="connsiteY48" fmla="*/ 1044474 h 1461536"/>
                <a:gd name="connsiteX49" fmla="*/ 1249186 w 1605528"/>
                <a:gd name="connsiteY49" fmla="*/ 1049839 h 1461536"/>
                <a:gd name="connsiteX50" fmla="*/ 1220184 w 1605528"/>
                <a:gd name="connsiteY50" fmla="*/ 1072170 h 1461536"/>
                <a:gd name="connsiteX51" fmla="*/ 1180307 w 1605528"/>
                <a:gd name="connsiteY51" fmla="*/ 1171356 h 1461536"/>
                <a:gd name="connsiteX52" fmla="*/ 1177987 w 1605528"/>
                <a:gd name="connsiteY52" fmla="*/ 1181361 h 1461536"/>
                <a:gd name="connsiteX53" fmla="*/ 1177987 w 1605528"/>
                <a:gd name="connsiteY53" fmla="*/ 1181361 h 1461536"/>
                <a:gd name="connsiteX54" fmla="*/ 1162036 w 1605528"/>
                <a:gd name="connsiteY54" fmla="*/ 1171936 h 1461536"/>
                <a:gd name="connsiteX55" fmla="*/ 1149420 w 1605528"/>
                <a:gd name="connsiteY55" fmla="*/ 1170341 h 1461536"/>
                <a:gd name="connsiteX56" fmla="*/ 1134919 w 1605528"/>
                <a:gd name="connsiteY56" fmla="*/ 1179331 h 1461536"/>
                <a:gd name="connsiteX57" fmla="*/ 1134919 w 1605528"/>
                <a:gd name="connsiteY57" fmla="*/ 1179331 h 1461536"/>
                <a:gd name="connsiteX58" fmla="*/ 1134919 w 1605528"/>
                <a:gd name="connsiteY58" fmla="*/ 1191367 h 1461536"/>
                <a:gd name="connsiteX59" fmla="*/ 1152755 w 1605528"/>
                <a:gd name="connsiteY59" fmla="*/ 1217468 h 1461536"/>
                <a:gd name="connsiteX60" fmla="*/ 1158991 w 1605528"/>
                <a:gd name="connsiteY60" fmla="*/ 1233274 h 1461536"/>
                <a:gd name="connsiteX61" fmla="*/ 1163051 w 1605528"/>
                <a:gd name="connsiteY61" fmla="*/ 1251545 h 1461536"/>
                <a:gd name="connsiteX62" fmla="*/ 1168416 w 1605528"/>
                <a:gd name="connsiteY62" fmla="*/ 1268221 h 1461536"/>
                <a:gd name="connsiteX63" fmla="*/ 1178712 w 1605528"/>
                <a:gd name="connsiteY63" fmla="*/ 1278952 h 1461536"/>
                <a:gd name="connsiteX64" fmla="*/ 1192197 w 1605528"/>
                <a:gd name="connsiteY64" fmla="*/ 1286782 h 1461536"/>
                <a:gd name="connsiteX65" fmla="*/ 1202203 w 1605528"/>
                <a:gd name="connsiteY65" fmla="*/ 1297948 h 1461536"/>
                <a:gd name="connsiteX66" fmla="*/ 1208003 w 1605528"/>
                <a:gd name="connsiteY66" fmla="*/ 1313319 h 1461536"/>
                <a:gd name="connsiteX67" fmla="*/ 1208873 w 1605528"/>
                <a:gd name="connsiteY67" fmla="*/ 1334200 h 1461536"/>
                <a:gd name="connsiteX68" fmla="*/ 1216124 w 1605528"/>
                <a:gd name="connsiteY68" fmla="*/ 1343771 h 1461536"/>
                <a:gd name="connsiteX69" fmla="*/ 1217139 w 1605528"/>
                <a:gd name="connsiteY69" fmla="*/ 1355081 h 1461536"/>
                <a:gd name="connsiteX70" fmla="*/ 1213659 w 1605528"/>
                <a:gd name="connsiteY70" fmla="*/ 1362332 h 1461536"/>
                <a:gd name="connsiteX71" fmla="*/ 1213659 w 1605528"/>
                <a:gd name="connsiteY71" fmla="*/ 1362332 h 1461536"/>
                <a:gd name="connsiteX72" fmla="*/ 1206988 w 1605528"/>
                <a:gd name="connsiteY72" fmla="*/ 1359721 h 1461536"/>
                <a:gd name="connsiteX73" fmla="*/ 1201043 w 1605528"/>
                <a:gd name="connsiteY73" fmla="*/ 1350876 h 1461536"/>
                <a:gd name="connsiteX74" fmla="*/ 1198578 w 1605528"/>
                <a:gd name="connsiteY74" fmla="*/ 1345655 h 1461536"/>
                <a:gd name="connsiteX75" fmla="*/ 1195243 w 1605528"/>
                <a:gd name="connsiteY75" fmla="*/ 1343480 h 1461536"/>
                <a:gd name="connsiteX76" fmla="*/ 1187122 w 1605528"/>
                <a:gd name="connsiteY76" fmla="*/ 1343480 h 1461536"/>
                <a:gd name="connsiteX77" fmla="*/ 1185527 w 1605528"/>
                <a:gd name="connsiteY77" fmla="*/ 1345800 h 1461536"/>
                <a:gd name="connsiteX78" fmla="*/ 1185527 w 1605528"/>
                <a:gd name="connsiteY78" fmla="*/ 1356241 h 1461536"/>
                <a:gd name="connsiteX79" fmla="*/ 1184222 w 1605528"/>
                <a:gd name="connsiteY79" fmla="*/ 1359286 h 1461536"/>
                <a:gd name="connsiteX80" fmla="*/ 1184222 w 1605528"/>
                <a:gd name="connsiteY80" fmla="*/ 1359286 h 1461536"/>
                <a:gd name="connsiteX81" fmla="*/ 1179292 w 1605528"/>
                <a:gd name="connsiteY81" fmla="*/ 1359286 h 1461536"/>
                <a:gd name="connsiteX82" fmla="*/ 1168996 w 1605528"/>
                <a:gd name="connsiteY82" fmla="*/ 1355661 h 1461536"/>
                <a:gd name="connsiteX83" fmla="*/ 1164211 w 1605528"/>
                <a:gd name="connsiteY83" fmla="*/ 1355661 h 1461536"/>
                <a:gd name="connsiteX84" fmla="*/ 1157685 w 1605528"/>
                <a:gd name="connsiteY84" fmla="*/ 1360301 h 1461536"/>
                <a:gd name="connsiteX85" fmla="*/ 1157685 w 1605528"/>
                <a:gd name="connsiteY85" fmla="*/ 1360301 h 1461536"/>
                <a:gd name="connsiteX86" fmla="*/ 1150725 w 1605528"/>
                <a:gd name="connsiteY86" fmla="*/ 1369872 h 1461536"/>
                <a:gd name="connsiteX87" fmla="*/ 1148550 w 1605528"/>
                <a:gd name="connsiteY87" fmla="*/ 1373062 h 1461536"/>
                <a:gd name="connsiteX88" fmla="*/ 1143330 w 1605528"/>
                <a:gd name="connsiteY88" fmla="*/ 1377702 h 1461536"/>
                <a:gd name="connsiteX89" fmla="*/ 1137529 w 1605528"/>
                <a:gd name="connsiteY89" fmla="*/ 1379152 h 1461536"/>
                <a:gd name="connsiteX90" fmla="*/ 1130424 w 1605528"/>
                <a:gd name="connsiteY90" fmla="*/ 1380893 h 1461536"/>
                <a:gd name="connsiteX91" fmla="*/ 1119403 w 1605528"/>
                <a:gd name="connsiteY91" fmla="*/ 1380167 h 1461536"/>
                <a:gd name="connsiteX92" fmla="*/ 1108383 w 1605528"/>
                <a:gd name="connsiteY92" fmla="*/ 1381907 h 1461536"/>
                <a:gd name="connsiteX93" fmla="*/ 1096057 w 1605528"/>
                <a:gd name="connsiteY93" fmla="*/ 1392348 h 1461536"/>
                <a:gd name="connsiteX94" fmla="*/ 1096057 w 1605528"/>
                <a:gd name="connsiteY94" fmla="*/ 1392348 h 1461536"/>
                <a:gd name="connsiteX95" fmla="*/ 1086052 w 1605528"/>
                <a:gd name="connsiteY95" fmla="*/ 1406849 h 1461536"/>
                <a:gd name="connsiteX96" fmla="*/ 1080106 w 1605528"/>
                <a:gd name="connsiteY96" fmla="*/ 1418450 h 1461536"/>
                <a:gd name="connsiteX97" fmla="*/ 1074161 w 1605528"/>
                <a:gd name="connsiteY97" fmla="*/ 1426860 h 1461536"/>
                <a:gd name="connsiteX98" fmla="*/ 1074161 w 1605528"/>
                <a:gd name="connsiteY98" fmla="*/ 1428020 h 1461536"/>
                <a:gd name="connsiteX99" fmla="*/ 1061835 w 1605528"/>
                <a:gd name="connsiteY99" fmla="*/ 1436865 h 1461536"/>
                <a:gd name="connsiteX100" fmla="*/ 1061835 w 1605528"/>
                <a:gd name="connsiteY100" fmla="*/ 1436865 h 1461536"/>
                <a:gd name="connsiteX101" fmla="*/ 1045014 w 1605528"/>
                <a:gd name="connsiteY101" fmla="*/ 1459922 h 1461536"/>
                <a:gd name="connsiteX102" fmla="*/ 1045014 w 1605528"/>
                <a:gd name="connsiteY102" fmla="*/ 1459922 h 1461536"/>
                <a:gd name="connsiteX103" fmla="*/ 1022538 w 1605528"/>
                <a:gd name="connsiteY103" fmla="*/ 1461517 h 1461536"/>
                <a:gd name="connsiteX104" fmla="*/ 999337 w 1605528"/>
                <a:gd name="connsiteY104" fmla="*/ 1449626 h 1461536"/>
                <a:gd name="connsiteX105" fmla="*/ 979906 w 1605528"/>
                <a:gd name="connsiteY105" fmla="*/ 1434255 h 1461536"/>
                <a:gd name="connsiteX106" fmla="*/ 970190 w 1605528"/>
                <a:gd name="connsiteY106" fmla="*/ 1421495 h 1461536"/>
                <a:gd name="connsiteX107" fmla="*/ 965115 w 1605528"/>
                <a:gd name="connsiteY107" fmla="*/ 1410764 h 1461536"/>
                <a:gd name="connsiteX108" fmla="*/ 958734 w 1605528"/>
                <a:gd name="connsiteY108" fmla="*/ 1381763 h 1461536"/>
                <a:gd name="connsiteX109" fmla="*/ 952789 w 1605528"/>
                <a:gd name="connsiteY109" fmla="*/ 1365522 h 1461536"/>
                <a:gd name="connsiteX110" fmla="*/ 935968 w 1605528"/>
                <a:gd name="connsiteY110" fmla="*/ 1348121 h 1461536"/>
                <a:gd name="connsiteX111" fmla="*/ 929008 w 1605528"/>
                <a:gd name="connsiteY111" fmla="*/ 1335360 h 1461536"/>
                <a:gd name="connsiteX112" fmla="*/ 921032 w 1605528"/>
                <a:gd name="connsiteY112" fmla="*/ 1324484 h 1461536"/>
                <a:gd name="connsiteX113" fmla="*/ 906532 w 1605528"/>
                <a:gd name="connsiteY113" fmla="*/ 1298963 h 1461536"/>
                <a:gd name="connsiteX114" fmla="*/ 898701 w 1605528"/>
                <a:gd name="connsiteY114" fmla="*/ 1287797 h 1461536"/>
                <a:gd name="connsiteX115" fmla="*/ 886375 w 1605528"/>
                <a:gd name="connsiteY115" fmla="*/ 1279242 h 1461536"/>
                <a:gd name="connsiteX116" fmla="*/ 861724 w 1605528"/>
                <a:gd name="connsiteY116" fmla="*/ 1270251 h 1461536"/>
                <a:gd name="connsiteX117" fmla="*/ 851863 w 1605528"/>
                <a:gd name="connsiteY117" fmla="*/ 1257201 h 1461536"/>
                <a:gd name="connsiteX118" fmla="*/ 850558 w 1605528"/>
                <a:gd name="connsiteY118" fmla="*/ 1249660 h 1461536"/>
                <a:gd name="connsiteX119" fmla="*/ 850558 w 1605528"/>
                <a:gd name="connsiteY119" fmla="*/ 1241685 h 1461536"/>
                <a:gd name="connsiteX120" fmla="*/ 850558 w 1605528"/>
                <a:gd name="connsiteY120" fmla="*/ 1233854 h 1461536"/>
                <a:gd name="connsiteX121" fmla="*/ 846788 w 1605528"/>
                <a:gd name="connsiteY121" fmla="*/ 1225734 h 1461536"/>
                <a:gd name="connsiteX122" fmla="*/ 841423 w 1605528"/>
                <a:gd name="connsiteY122" fmla="*/ 1224139 h 1461536"/>
                <a:gd name="connsiteX123" fmla="*/ 816046 w 1605528"/>
                <a:gd name="connsiteY123" fmla="*/ 1224139 h 1461536"/>
                <a:gd name="connsiteX124" fmla="*/ 809666 w 1605528"/>
                <a:gd name="connsiteY124" fmla="*/ 1226169 h 1461536"/>
                <a:gd name="connsiteX125" fmla="*/ 805606 w 1605528"/>
                <a:gd name="connsiteY125" fmla="*/ 1229649 h 1461536"/>
                <a:gd name="connsiteX126" fmla="*/ 801546 w 1605528"/>
                <a:gd name="connsiteY126" fmla="*/ 1230519 h 1461536"/>
                <a:gd name="connsiteX127" fmla="*/ 794585 w 1605528"/>
                <a:gd name="connsiteY127" fmla="*/ 1224719 h 1461536"/>
                <a:gd name="connsiteX128" fmla="*/ 791975 w 1605528"/>
                <a:gd name="connsiteY128" fmla="*/ 1219788 h 1461536"/>
                <a:gd name="connsiteX129" fmla="*/ 784725 w 1605528"/>
                <a:gd name="connsiteY129" fmla="*/ 1197602 h 1461536"/>
                <a:gd name="connsiteX130" fmla="*/ 766889 w 1605528"/>
                <a:gd name="connsiteY130" fmla="*/ 1194412 h 1461536"/>
                <a:gd name="connsiteX131" fmla="*/ 761668 w 1605528"/>
                <a:gd name="connsiteY131" fmla="*/ 1178896 h 1461536"/>
                <a:gd name="connsiteX132" fmla="*/ 766019 w 1605528"/>
                <a:gd name="connsiteY132" fmla="*/ 1165265 h 1461536"/>
                <a:gd name="connsiteX133" fmla="*/ 766019 w 1605528"/>
                <a:gd name="connsiteY133" fmla="*/ 1165265 h 1461536"/>
                <a:gd name="connsiteX134" fmla="*/ 777039 w 1605528"/>
                <a:gd name="connsiteY134" fmla="*/ 1167731 h 1461536"/>
                <a:gd name="connsiteX135" fmla="*/ 777039 w 1605528"/>
                <a:gd name="connsiteY135" fmla="*/ 1167731 h 1461536"/>
                <a:gd name="connsiteX136" fmla="*/ 776024 w 1605528"/>
                <a:gd name="connsiteY136" fmla="*/ 1165265 h 1461536"/>
                <a:gd name="connsiteX137" fmla="*/ 773269 w 1605528"/>
                <a:gd name="connsiteY137" fmla="*/ 1155550 h 1461536"/>
                <a:gd name="connsiteX138" fmla="*/ 773269 w 1605528"/>
                <a:gd name="connsiteY138" fmla="*/ 1155550 h 1461536"/>
                <a:gd name="connsiteX139" fmla="*/ 776459 w 1605528"/>
                <a:gd name="connsiteY139" fmla="*/ 1155550 h 1461536"/>
                <a:gd name="connsiteX140" fmla="*/ 781535 w 1605528"/>
                <a:gd name="connsiteY140" fmla="*/ 1152360 h 1461536"/>
                <a:gd name="connsiteX141" fmla="*/ 784580 w 1605528"/>
                <a:gd name="connsiteY141" fmla="*/ 1151199 h 1461536"/>
                <a:gd name="connsiteX142" fmla="*/ 793135 w 1605528"/>
                <a:gd name="connsiteY142" fmla="*/ 1144094 h 1461536"/>
                <a:gd name="connsiteX143" fmla="*/ 802851 w 1605528"/>
                <a:gd name="connsiteY143" fmla="*/ 1138294 h 1461536"/>
                <a:gd name="connsiteX144" fmla="*/ 811116 w 1605528"/>
                <a:gd name="connsiteY144" fmla="*/ 1131189 h 1461536"/>
                <a:gd name="connsiteX145" fmla="*/ 811116 w 1605528"/>
                <a:gd name="connsiteY145" fmla="*/ 1131189 h 1461536"/>
                <a:gd name="connsiteX146" fmla="*/ 815321 w 1605528"/>
                <a:gd name="connsiteY146" fmla="*/ 1120168 h 1461536"/>
                <a:gd name="connsiteX147" fmla="*/ 815321 w 1605528"/>
                <a:gd name="connsiteY147" fmla="*/ 1120168 h 1461536"/>
                <a:gd name="connsiteX148" fmla="*/ 823877 w 1605528"/>
                <a:gd name="connsiteY148" fmla="*/ 1117413 h 1461536"/>
                <a:gd name="connsiteX149" fmla="*/ 841568 w 1605528"/>
                <a:gd name="connsiteY149" fmla="*/ 1122198 h 1461536"/>
                <a:gd name="connsiteX150" fmla="*/ 850993 w 1605528"/>
                <a:gd name="connsiteY150" fmla="*/ 1120168 h 1461536"/>
                <a:gd name="connsiteX151" fmla="*/ 850993 w 1605528"/>
                <a:gd name="connsiteY151" fmla="*/ 1120168 h 1461536"/>
                <a:gd name="connsiteX152" fmla="*/ 856069 w 1605528"/>
                <a:gd name="connsiteY152" fmla="*/ 1113063 h 1461536"/>
                <a:gd name="connsiteX153" fmla="*/ 856069 w 1605528"/>
                <a:gd name="connsiteY153" fmla="*/ 1113063 h 1461536"/>
                <a:gd name="connsiteX154" fmla="*/ 867379 w 1605528"/>
                <a:gd name="connsiteY154" fmla="*/ 1101897 h 1461536"/>
                <a:gd name="connsiteX155" fmla="*/ 867379 w 1605528"/>
                <a:gd name="connsiteY155" fmla="*/ 1101897 h 1461536"/>
                <a:gd name="connsiteX156" fmla="*/ 872020 w 1605528"/>
                <a:gd name="connsiteY156" fmla="*/ 1095372 h 1461536"/>
                <a:gd name="connsiteX157" fmla="*/ 870570 w 1605528"/>
                <a:gd name="connsiteY157" fmla="*/ 1095372 h 1461536"/>
                <a:gd name="connsiteX158" fmla="*/ 870570 w 1605528"/>
                <a:gd name="connsiteY158" fmla="*/ 1090296 h 1461536"/>
                <a:gd name="connsiteX159" fmla="*/ 870570 w 1605528"/>
                <a:gd name="connsiteY159" fmla="*/ 1083481 h 1461536"/>
                <a:gd name="connsiteX160" fmla="*/ 871440 w 1605528"/>
                <a:gd name="connsiteY160" fmla="*/ 1079131 h 1461536"/>
                <a:gd name="connsiteX161" fmla="*/ 873905 w 1605528"/>
                <a:gd name="connsiteY161" fmla="*/ 1074200 h 1461536"/>
                <a:gd name="connsiteX162" fmla="*/ 873905 w 1605528"/>
                <a:gd name="connsiteY162" fmla="*/ 1074200 h 1461536"/>
                <a:gd name="connsiteX163" fmla="*/ 875210 w 1605528"/>
                <a:gd name="connsiteY163" fmla="*/ 1072025 h 1461536"/>
                <a:gd name="connsiteX164" fmla="*/ 875210 w 1605528"/>
                <a:gd name="connsiteY164" fmla="*/ 1069125 h 1461536"/>
                <a:gd name="connsiteX165" fmla="*/ 873180 w 1605528"/>
                <a:gd name="connsiteY165" fmla="*/ 1062600 h 1461536"/>
                <a:gd name="connsiteX166" fmla="*/ 873180 w 1605528"/>
                <a:gd name="connsiteY166" fmla="*/ 1062600 h 1461536"/>
                <a:gd name="connsiteX167" fmla="*/ 890291 w 1605528"/>
                <a:gd name="connsiteY167" fmla="*/ 1055494 h 1461536"/>
                <a:gd name="connsiteX168" fmla="*/ 890291 w 1605528"/>
                <a:gd name="connsiteY168" fmla="*/ 1055494 h 1461536"/>
                <a:gd name="connsiteX169" fmla="*/ 885215 w 1605528"/>
                <a:gd name="connsiteY169" fmla="*/ 1038963 h 1461536"/>
                <a:gd name="connsiteX170" fmla="*/ 838378 w 1605528"/>
                <a:gd name="connsiteY170" fmla="*/ 989226 h 1461536"/>
                <a:gd name="connsiteX171" fmla="*/ 821412 w 1605528"/>
                <a:gd name="connsiteY171" fmla="*/ 979510 h 1461536"/>
                <a:gd name="connsiteX172" fmla="*/ 803286 w 1605528"/>
                <a:gd name="connsiteY172" fmla="*/ 975015 h 1461536"/>
                <a:gd name="connsiteX173" fmla="*/ 783275 w 1605528"/>
                <a:gd name="connsiteY173" fmla="*/ 975015 h 1461536"/>
                <a:gd name="connsiteX174" fmla="*/ 776314 w 1605528"/>
                <a:gd name="connsiteY174" fmla="*/ 976465 h 1461536"/>
                <a:gd name="connsiteX175" fmla="*/ 776314 w 1605528"/>
                <a:gd name="connsiteY175" fmla="*/ 976465 h 1461536"/>
                <a:gd name="connsiteX176" fmla="*/ 772254 w 1605528"/>
                <a:gd name="connsiteY176" fmla="*/ 985165 h 1461536"/>
                <a:gd name="connsiteX177" fmla="*/ 768339 w 1605528"/>
                <a:gd name="connsiteY177" fmla="*/ 996331 h 1461536"/>
                <a:gd name="connsiteX178" fmla="*/ 766599 w 1605528"/>
                <a:gd name="connsiteY178" fmla="*/ 998506 h 1461536"/>
                <a:gd name="connsiteX179" fmla="*/ 761524 w 1605528"/>
                <a:gd name="connsiteY179" fmla="*/ 1004742 h 1461536"/>
                <a:gd name="connsiteX180" fmla="*/ 752243 w 1605528"/>
                <a:gd name="connsiteY180" fmla="*/ 1006917 h 1461536"/>
                <a:gd name="connsiteX181" fmla="*/ 743833 w 1605528"/>
                <a:gd name="connsiteY181" fmla="*/ 1003002 h 1461536"/>
                <a:gd name="connsiteX182" fmla="*/ 726432 w 1605528"/>
                <a:gd name="connsiteY182" fmla="*/ 989661 h 1461536"/>
                <a:gd name="connsiteX183" fmla="*/ 704390 w 1605528"/>
                <a:gd name="connsiteY183" fmla="*/ 986471 h 1461536"/>
                <a:gd name="connsiteX184" fmla="*/ 670168 w 1605528"/>
                <a:gd name="connsiteY184" fmla="*/ 1019532 h 1461536"/>
                <a:gd name="connsiteX185" fmla="*/ 646677 w 1605528"/>
                <a:gd name="connsiteY185" fmla="*/ 1023882 h 1461536"/>
                <a:gd name="connsiteX186" fmla="*/ 645662 w 1605528"/>
                <a:gd name="connsiteY186" fmla="*/ 1021128 h 1461536"/>
                <a:gd name="connsiteX187" fmla="*/ 645662 w 1605528"/>
                <a:gd name="connsiteY187" fmla="*/ 1018517 h 1461536"/>
                <a:gd name="connsiteX188" fmla="*/ 645662 w 1605528"/>
                <a:gd name="connsiteY188" fmla="*/ 1015617 h 1461536"/>
                <a:gd name="connsiteX189" fmla="*/ 646677 w 1605528"/>
                <a:gd name="connsiteY189" fmla="*/ 1012862 h 1461536"/>
                <a:gd name="connsiteX190" fmla="*/ 646677 w 1605528"/>
                <a:gd name="connsiteY190" fmla="*/ 1012862 h 1461536"/>
                <a:gd name="connsiteX191" fmla="*/ 654508 w 1605528"/>
                <a:gd name="connsiteY191" fmla="*/ 1006482 h 1461536"/>
                <a:gd name="connsiteX192" fmla="*/ 654508 w 1605528"/>
                <a:gd name="connsiteY192" fmla="*/ 1006482 h 1461536"/>
                <a:gd name="connsiteX193" fmla="*/ 655813 w 1605528"/>
                <a:gd name="connsiteY193" fmla="*/ 996331 h 1461536"/>
                <a:gd name="connsiteX194" fmla="*/ 652768 w 1605528"/>
                <a:gd name="connsiteY194" fmla="*/ 984295 h 1461536"/>
                <a:gd name="connsiteX195" fmla="*/ 647982 w 1605528"/>
                <a:gd name="connsiteY195" fmla="*/ 972550 h 1461536"/>
                <a:gd name="connsiteX196" fmla="*/ 640877 w 1605528"/>
                <a:gd name="connsiteY196" fmla="*/ 958919 h 1461536"/>
                <a:gd name="connsiteX197" fmla="*/ 633336 w 1605528"/>
                <a:gd name="connsiteY197" fmla="*/ 951669 h 1461536"/>
                <a:gd name="connsiteX198" fmla="*/ 624201 w 1605528"/>
                <a:gd name="connsiteY198" fmla="*/ 950364 h 1461536"/>
                <a:gd name="connsiteX199" fmla="*/ 591574 w 1605528"/>
                <a:gd name="connsiteY199" fmla="*/ 962689 h 1461536"/>
                <a:gd name="connsiteX200" fmla="*/ 577073 w 1605528"/>
                <a:gd name="connsiteY200" fmla="*/ 962689 h 1461536"/>
                <a:gd name="connsiteX201" fmla="*/ 573448 w 1605528"/>
                <a:gd name="connsiteY201" fmla="*/ 961529 h 1461536"/>
                <a:gd name="connsiteX202" fmla="*/ 544881 w 1605528"/>
                <a:gd name="connsiteY202" fmla="*/ 913966 h 1461536"/>
                <a:gd name="connsiteX203" fmla="*/ 543286 w 1605528"/>
                <a:gd name="connsiteY203" fmla="*/ 908746 h 1461536"/>
                <a:gd name="connsiteX204" fmla="*/ 541981 w 1605528"/>
                <a:gd name="connsiteY204" fmla="*/ 902801 h 1461536"/>
                <a:gd name="connsiteX205" fmla="*/ 528351 w 1605528"/>
                <a:gd name="connsiteY205" fmla="*/ 901496 h 1461536"/>
                <a:gd name="connsiteX206" fmla="*/ 482383 w 1605528"/>
                <a:gd name="connsiteY206" fmla="*/ 912516 h 1461536"/>
                <a:gd name="connsiteX207" fmla="*/ 476583 w 1605528"/>
                <a:gd name="connsiteY207" fmla="*/ 910776 h 1461536"/>
                <a:gd name="connsiteX208" fmla="*/ 472522 w 1605528"/>
                <a:gd name="connsiteY208" fmla="*/ 906716 h 1461536"/>
                <a:gd name="connsiteX209" fmla="*/ 465272 w 1605528"/>
                <a:gd name="connsiteY209" fmla="*/ 895551 h 1461536"/>
                <a:gd name="connsiteX210" fmla="*/ 459037 w 1605528"/>
                <a:gd name="connsiteY210" fmla="*/ 891345 h 1461536"/>
                <a:gd name="connsiteX211" fmla="*/ 348541 w 1605528"/>
                <a:gd name="connsiteY211" fmla="*/ 852628 h 1461536"/>
                <a:gd name="connsiteX212" fmla="*/ 325629 w 1605528"/>
                <a:gd name="connsiteY212" fmla="*/ 854513 h 1461536"/>
                <a:gd name="connsiteX213" fmla="*/ 325629 w 1605528"/>
                <a:gd name="connsiteY213" fmla="*/ 854513 h 1461536"/>
                <a:gd name="connsiteX214" fmla="*/ 320409 w 1605528"/>
                <a:gd name="connsiteY214" fmla="*/ 861039 h 1461536"/>
                <a:gd name="connsiteX215" fmla="*/ 315189 w 1605528"/>
                <a:gd name="connsiteY215" fmla="*/ 870174 h 1461536"/>
                <a:gd name="connsiteX216" fmla="*/ 315189 w 1605528"/>
                <a:gd name="connsiteY216" fmla="*/ 870174 h 1461536"/>
                <a:gd name="connsiteX217" fmla="*/ 309098 w 1605528"/>
                <a:gd name="connsiteY217" fmla="*/ 876555 h 1461536"/>
                <a:gd name="connsiteX218" fmla="*/ 309098 w 1605528"/>
                <a:gd name="connsiteY218" fmla="*/ 876555 h 1461536"/>
                <a:gd name="connsiteX219" fmla="*/ 301993 w 1605528"/>
                <a:gd name="connsiteY219" fmla="*/ 874234 h 1461536"/>
                <a:gd name="connsiteX220" fmla="*/ 298513 w 1605528"/>
                <a:gd name="connsiteY220" fmla="*/ 866984 h 1461536"/>
                <a:gd name="connsiteX221" fmla="*/ 298513 w 1605528"/>
                <a:gd name="connsiteY221" fmla="*/ 858718 h 1461536"/>
                <a:gd name="connsiteX222" fmla="*/ 299963 w 1605528"/>
                <a:gd name="connsiteY222" fmla="*/ 850018 h 1461536"/>
                <a:gd name="connsiteX223" fmla="*/ 299963 w 1605528"/>
                <a:gd name="connsiteY223" fmla="*/ 841462 h 1461536"/>
                <a:gd name="connsiteX224" fmla="*/ 293438 w 1605528"/>
                <a:gd name="connsiteY224" fmla="*/ 825222 h 1461536"/>
                <a:gd name="connsiteX225" fmla="*/ 284882 w 1605528"/>
                <a:gd name="connsiteY225" fmla="*/ 818261 h 1461536"/>
                <a:gd name="connsiteX226" fmla="*/ 275022 w 1605528"/>
                <a:gd name="connsiteY226" fmla="*/ 813911 h 1461536"/>
                <a:gd name="connsiteX227" fmla="*/ 264001 w 1605528"/>
                <a:gd name="connsiteY227" fmla="*/ 805065 h 1461536"/>
                <a:gd name="connsiteX228" fmla="*/ 258056 w 1605528"/>
                <a:gd name="connsiteY228" fmla="*/ 795640 h 1461536"/>
                <a:gd name="connsiteX229" fmla="*/ 251530 w 1605528"/>
                <a:gd name="connsiteY229" fmla="*/ 781139 h 1461536"/>
                <a:gd name="connsiteX230" fmla="*/ 246455 w 1605528"/>
                <a:gd name="connsiteY230" fmla="*/ 765768 h 1461536"/>
                <a:gd name="connsiteX231" fmla="*/ 244860 w 1605528"/>
                <a:gd name="connsiteY231" fmla="*/ 753298 h 1461536"/>
                <a:gd name="connsiteX232" fmla="*/ 248775 w 1605528"/>
                <a:gd name="connsiteY232" fmla="*/ 737202 h 1461536"/>
                <a:gd name="connsiteX233" fmla="*/ 253560 w 1605528"/>
                <a:gd name="connsiteY233" fmla="*/ 728066 h 1461536"/>
                <a:gd name="connsiteX234" fmla="*/ 253560 w 1605528"/>
                <a:gd name="connsiteY234" fmla="*/ 719656 h 1461536"/>
                <a:gd name="connsiteX235" fmla="*/ 244715 w 1605528"/>
                <a:gd name="connsiteY235" fmla="*/ 705155 h 1461536"/>
                <a:gd name="connsiteX236" fmla="*/ 230214 w 1605528"/>
                <a:gd name="connsiteY236" fmla="*/ 697905 h 1461536"/>
                <a:gd name="connsiteX237" fmla="*/ 198747 w 1605528"/>
                <a:gd name="connsiteY237" fmla="*/ 697905 h 1461536"/>
                <a:gd name="connsiteX238" fmla="*/ 193527 w 1605528"/>
                <a:gd name="connsiteY238" fmla="*/ 685144 h 1461536"/>
                <a:gd name="connsiteX239" fmla="*/ 190917 w 1605528"/>
                <a:gd name="connsiteY239" fmla="*/ 671803 h 1461536"/>
                <a:gd name="connsiteX240" fmla="*/ 184537 w 1605528"/>
                <a:gd name="connsiteY240" fmla="*/ 668613 h 1461536"/>
                <a:gd name="connsiteX241" fmla="*/ 177576 w 1605528"/>
                <a:gd name="connsiteY241" fmla="*/ 673543 h 1461536"/>
                <a:gd name="connsiteX242" fmla="*/ 177576 w 1605528"/>
                <a:gd name="connsiteY242" fmla="*/ 673543 h 1461536"/>
                <a:gd name="connsiteX243" fmla="*/ 172646 w 1605528"/>
                <a:gd name="connsiteY243" fmla="*/ 685144 h 1461536"/>
                <a:gd name="connsiteX244" fmla="*/ 172646 w 1605528"/>
                <a:gd name="connsiteY244" fmla="*/ 685144 h 1461536"/>
                <a:gd name="connsiteX245" fmla="*/ 170761 w 1605528"/>
                <a:gd name="connsiteY245" fmla="*/ 693989 h 1461536"/>
                <a:gd name="connsiteX246" fmla="*/ 170761 w 1605528"/>
                <a:gd name="connsiteY246" fmla="*/ 693989 h 1461536"/>
                <a:gd name="connsiteX247" fmla="*/ 164525 w 1605528"/>
                <a:gd name="connsiteY247" fmla="*/ 695295 h 1461536"/>
                <a:gd name="connsiteX248" fmla="*/ 156840 w 1605528"/>
                <a:gd name="connsiteY248" fmla="*/ 691524 h 1461536"/>
                <a:gd name="connsiteX249" fmla="*/ 150315 w 1605528"/>
                <a:gd name="connsiteY249" fmla="*/ 685144 h 1461536"/>
                <a:gd name="connsiteX250" fmla="*/ 145674 w 1605528"/>
                <a:gd name="connsiteY250" fmla="*/ 676443 h 1461536"/>
                <a:gd name="connsiteX251" fmla="*/ 117688 w 1605528"/>
                <a:gd name="connsiteY251" fmla="*/ 670208 h 1461536"/>
                <a:gd name="connsiteX252" fmla="*/ 107247 w 1605528"/>
                <a:gd name="connsiteY252" fmla="*/ 660637 h 1461536"/>
                <a:gd name="connsiteX253" fmla="*/ 107247 w 1605528"/>
                <a:gd name="connsiteY253" fmla="*/ 660637 h 1461536"/>
                <a:gd name="connsiteX254" fmla="*/ 105797 w 1605528"/>
                <a:gd name="connsiteY254" fmla="*/ 667743 h 1461536"/>
                <a:gd name="connsiteX255" fmla="*/ 103332 w 1605528"/>
                <a:gd name="connsiteY255" fmla="*/ 671803 h 1461536"/>
                <a:gd name="connsiteX256" fmla="*/ 103332 w 1605528"/>
                <a:gd name="connsiteY256" fmla="*/ 671803 h 1461536"/>
                <a:gd name="connsiteX257" fmla="*/ 95357 w 1605528"/>
                <a:gd name="connsiteY257" fmla="*/ 677604 h 1461536"/>
                <a:gd name="connsiteX258" fmla="*/ 92311 w 1605528"/>
                <a:gd name="connsiteY258" fmla="*/ 678328 h 1461536"/>
                <a:gd name="connsiteX259" fmla="*/ 89121 w 1605528"/>
                <a:gd name="connsiteY259" fmla="*/ 679923 h 1461536"/>
                <a:gd name="connsiteX260" fmla="*/ 86366 w 1605528"/>
                <a:gd name="connsiteY260" fmla="*/ 682099 h 1461536"/>
                <a:gd name="connsiteX261" fmla="*/ 83901 w 1605528"/>
                <a:gd name="connsiteY261" fmla="*/ 685144 h 1461536"/>
                <a:gd name="connsiteX262" fmla="*/ 83901 w 1605528"/>
                <a:gd name="connsiteY262" fmla="*/ 685144 h 1461536"/>
                <a:gd name="connsiteX263" fmla="*/ 86221 w 1605528"/>
                <a:gd name="connsiteY263" fmla="*/ 695004 h 1461536"/>
                <a:gd name="connsiteX264" fmla="*/ 95212 w 1605528"/>
                <a:gd name="connsiteY264" fmla="*/ 702110 h 1461536"/>
                <a:gd name="connsiteX265" fmla="*/ 103622 w 1605528"/>
                <a:gd name="connsiteY265" fmla="*/ 714435 h 1461536"/>
                <a:gd name="connsiteX266" fmla="*/ 103622 w 1605528"/>
                <a:gd name="connsiteY266" fmla="*/ 739812 h 1461536"/>
                <a:gd name="connsiteX267" fmla="*/ 101882 w 1605528"/>
                <a:gd name="connsiteY267" fmla="*/ 744162 h 1461536"/>
                <a:gd name="connsiteX268" fmla="*/ 97822 w 1605528"/>
                <a:gd name="connsiteY268" fmla="*/ 748802 h 1461536"/>
                <a:gd name="connsiteX269" fmla="*/ 96662 w 1605528"/>
                <a:gd name="connsiteY269" fmla="*/ 750108 h 1461536"/>
                <a:gd name="connsiteX270" fmla="*/ 96662 w 1605528"/>
                <a:gd name="connsiteY270" fmla="*/ 750108 h 1461536"/>
                <a:gd name="connsiteX271" fmla="*/ 95067 w 1605528"/>
                <a:gd name="connsiteY271" fmla="*/ 753153 h 1461536"/>
                <a:gd name="connsiteX272" fmla="*/ 95067 w 1605528"/>
                <a:gd name="connsiteY272" fmla="*/ 757938 h 1461536"/>
                <a:gd name="connsiteX273" fmla="*/ 95067 w 1605528"/>
                <a:gd name="connsiteY273" fmla="*/ 761418 h 1461536"/>
                <a:gd name="connsiteX274" fmla="*/ 95067 w 1605528"/>
                <a:gd name="connsiteY274" fmla="*/ 763883 h 1461536"/>
                <a:gd name="connsiteX275" fmla="*/ 95792 w 1605528"/>
                <a:gd name="connsiteY275" fmla="*/ 794045 h 1461536"/>
                <a:gd name="connsiteX276" fmla="*/ 94631 w 1605528"/>
                <a:gd name="connsiteY276" fmla="*/ 801585 h 1461536"/>
                <a:gd name="connsiteX277" fmla="*/ 94631 w 1605528"/>
                <a:gd name="connsiteY277" fmla="*/ 801585 h 1461536"/>
                <a:gd name="connsiteX278" fmla="*/ 31553 w 1605528"/>
                <a:gd name="connsiteY278" fmla="*/ 797090 h 1461536"/>
                <a:gd name="connsiteX279" fmla="*/ 11687 w 1605528"/>
                <a:gd name="connsiteY279" fmla="*/ 802600 h 1461536"/>
                <a:gd name="connsiteX280" fmla="*/ -59 w 1605528"/>
                <a:gd name="connsiteY280" fmla="*/ 802600 h 1461536"/>
                <a:gd name="connsiteX281" fmla="*/ -59 w 1605528"/>
                <a:gd name="connsiteY281" fmla="*/ 802600 h 1461536"/>
                <a:gd name="connsiteX282" fmla="*/ -59 w 1605528"/>
                <a:gd name="connsiteY282" fmla="*/ 786360 h 1461536"/>
                <a:gd name="connsiteX283" fmla="*/ 7772 w 1605528"/>
                <a:gd name="connsiteY283" fmla="*/ 773599 h 1461536"/>
                <a:gd name="connsiteX284" fmla="*/ 7772 w 1605528"/>
                <a:gd name="connsiteY284" fmla="*/ 773599 h 1461536"/>
                <a:gd name="connsiteX285" fmla="*/ 27493 w 1605528"/>
                <a:gd name="connsiteY285" fmla="*/ 751702 h 1461536"/>
                <a:gd name="connsiteX286" fmla="*/ 27493 w 1605528"/>
                <a:gd name="connsiteY286" fmla="*/ 751702 h 1461536"/>
                <a:gd name="connsiteX287" fmla="*/ 55334 w 1605528"/>
                <a:gd name="connsiteY287" fmla="*/ 685579 h 1461536"/>
                <a:gd name="connsiteX288" fmla="*/ 79841 w 1605528"/>
                <a:gd name="connsiteY288" fmla="*/ 623080 h 1461536"/>
                <a:gd name="connsiteX289" fmla="*/ 81436 w 1605528"/>
                <a:gd name="connsiteY289" fmla="*/ 613075 h 1461536"/>
                <a:gd name="connsiteX290" fmla="*/ 81436 w 1605528"/>
                <a:gd name="connsiteY290" fmla="*/ 594949 h 1461536"/>
                <a:gd name="connsiteX291" fmla="*/ 82451 w 1605528"/>
                <a:gd name="connsiteY291" fmla="*/ 586393 h 1461536"/>
                <a:gd name="connsiteX292" fmla="*/ 82451 w 1605528"/>
                <a:gd name="connsiteY292" fmla="*/ 586393 h 1461536"/>
                <a:gd name="connsiteX293" fmla="*/ 82451 w 1605528"/>
                <a:gd name="connsiteY293" fmla="*/ 585668 h 1461536"/>
                <a:gd name="connsiteX294" fmla="*/ 85061 w 1605528"/>
                <a:gd name="connsiteY294" fmla="*/ 580448 h 1461536"/>
                <a:gd name="connsiteX295" fmla="*/ 85061 w 1605528"/>
                <a:gd name="connsiteY295" fmla="*/ 580448 h 1461536"/>
                <a:gd name="connsiteX296" fmla="*/ 89266 w 1605528"/>
                <a:gd name="connsiteY296" fmla="*/ 576388 h 1461536"/>
                <a:gd name="connsiteX297" fmla="*/ 89266 w 1605528"/>
                <a:gd name="connsiteY297" fmla="*/ 576388 h 1461536"/>
                <a:gd name="connsiteX298" fmla="*/ 92746 w 1605528"/>
                <a:gd name="connsiteY298" fmla="*/ 570588 h 1461536"/>
                <a:gd name="connsiteX299" fmla="*/ 93906 w 1605528"/>
                <a:gd name="connsiteY299" fmla="*/ 559422 h 1461536"/>
                <a:gd name="connsiteX300" fmla="*/ 95357 w 1605528"/>
                <a:gd name="connsiteY300" fmla="*/ 536946 h 1461536"/>
                <a:gd name="connsiteX301" fmla="*/ 99852 w 1605528"/>
                <a:gd name="connsiteY301" fmla="*/ 512294 h 1461536"/>
                <a:gd name="connsiteX302" fmla="*/ 107392 w 1605528"/>
                <a:gd name="connsiteY302" fmla="*/ 488948 h 1461536"/>
                <a:gd name="connsiteX303" fmla="*/ 114208 w 1605528"/>
                <a:gd name="connsiteY303" fmla="*/ 475462 h 1461536"/>
                <a:gd name="connsiteX304" fmla="*/ 116963 w 1605528"/>
                <a:gd name="connsiteY304" fmla="*/ 470387 h 1461536"/>
                <a:gd name="connsiteX305" fmla="*/ 116963 w 1605528"/>
                <a:gd name="connsiteY305" fmla="*/ 470387 h 1461536"/>
                <a:gd name="connsiteX306" fmla="*/ 114643 w 1605528"/>
                <a:gd name="connsiteY306" fmla="*/ 467922 h 1461536"/>
                <a:gd name="connsiteX307" fmla="*/ 112613 w 1605528"/>
                <a:gd name="connsiteY307" fmla="*/ 465167 h 1461536"/>
                <a:gd name="connsiteX308" fmla="*/ 115513 w 1605528"/>
                <a:gd name="connsiteY308" fmla="*/ 439645 h 1461536"/>
                <a:gd name="connsiteX309" fmla="*/ 107392 w 1605528"/>
                <a:gd name="connsiteY309" fmla="*/ 422389 h 1461536"/>
                <a:gd name="connsiteX310" fmla="*/ 94922 w 1605528"/>
                <a:gd name="connsiteY310" fmla="*/ 407888 h 1461536"/>
                <a:gd name="connsiteX311" fmla="*/ 84626 w 1605528"/>
                <a:gd name="connsiteY311" fmla="*/ 389907 h 1461536"/>
                <a:gd name="connsiteX312" fmla="*/ 83176 w 1605528"/>
                <a:gd name="connsiteY312" fmla="*/ 383817 h 1461536"/>
                <a:gd name="connsiteX313" fmla="*/ 80856 w 1605528"/>
                <a:gd name="connsiteY313" fmla="*/ 367721 h 1461536"/>
                <a:gd name="connsiteX314" fmla="*/ 80856 w 1605528"/>
                <a:gd name="connsiteY314" fmla="*/ 366996 h 1461536"/>
                <a:gd name="connsiteX315" fmla="*/ 77521 w 1605528"/>
                <a:gd name="connsiteY315" fmla="*/ 329874 h 1461536"/>
                <a:gd name="connsiteX316" fmla="*/ 77521 w 1605528"/>
                <a:gd name="connsiteY316" fmla="*/ 329874 h 1461536"/>
                <a:gd name="connsiteX317" fmla="*/ 88106 w 1605528"/>
                <a:gd name="connsiteY317" fmla="*/ 323639 h 1461536"/>
                <a:gd name="connsiteX318" fmla="*/ 176416 w 1605528"/>
                <a:gd name="connsiteY318" fmla="*/ 277526 h 1461536"/>
                <a:gd name="connsiteX319" fmla="*/ 192367 w 1605528"/>
                <a:gd name="connsiteY319" fmla="*/ 277526 h 1461536"/>
                <a:gd name="connsiteX320" fmla="*/ 224849 w 1605528"/>
                <a:gd name="connsiteY320" fmla="*/ 305658 h 1461536"/>
                <a:gd name="connsiteX321" fmla="*/ 240945 w 1605528"/>
                <a:gd name="connsiteY321" fmla="*/ 306963 h 1461536"/>
                <a:gd name="connsiteX322" fmla="*/ 268786 w 1605528"/>
                <a:gd name="connsiteY322" fmla="*/ 258965 h 1461536"/>
                <a:gd name="connsiteX323" fmla="*/ 287202 w 1605528"/>
                <a:gd name="connsiteY323" fmla="*/ 236924 h 1461536"/>
                <a:gd name="connsiteX324" fmla="*/ 327659 w 1605528"/>
                <a:gd name="connsiteY324" fmla="*/ 222423 h 1461536"/>
                <a:gd name="connsiteX325" fmla="*/ 405239 w 1605528"/>
                <a:gd name="connsiteY325" fmla="*/ 265926 h 1461536"/>
                <a:gd name="connsiteX326" fmla="*/ 444246 w 1605528"/>
                <a:gd name="connsiteY326" fmla="*/ 256210 h 1461536"/>
                <a:gd name="connsiteX327" fmla="*/ 505439 w 1605528"/>
                <a:gd name="connsiteY327" fmla="*/ 175586 h 1461536"/>
                <a:gd name="connsiteX328" fmla="*/ 559672 w 1605528"/>
                <a:gd name="connsiteY328" fmla="*/ 69440 h 1461536"/>
                <a:gd name="connsiteX329" fmla="*/ 571563 w 1605528"/>
                <a:gd name="connsiteY329" fmla="*/ 60739 h 1461536"/>
                <a:gd name="connsiteX330" fmla="*/ 590994 w 1605528"/>
                <a:gd name="connsiteY330" fmla="*/ 54359 h 1461536"/>
                <a:gd name="connsiteX331" fmla="*/ 607525 w 1605528"/>
                <a:gd name="connsiteY331" fmla="*/ 37393 h 1461536"/>
                <a:gd name="connsiteX332" fmla="*/ 615645 w 1605528"/>
                <a:gd name="connsiteY332" fmla="*/ 14482 h 1461536"/>
                <a:gd name="connsiteX333" fmla="*/ 626521 w 1605528"/>
                <a:gd name="connsiteY333" fmla="*/ -19 h 1461536"/>
                <a:gd name="connsiteX334" fmla="*/ 710336 w 1605528"/>
                <a:gd name="connsiteY334" fmla="*/ 15642 h 1461536"/>
                <a:gd name="connsiteX335" fmla="*/ 724837 w 1605528"/>
                <a:gd name="connsiteY335" fmla="*/ 31448 h 1461536"/>
                <a:gd name="connsiteX336" fmla="*/ 726721 w 1605528"/>
                <a:gd name="connsiteY336" fmla="*/ 62189 h 146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1605528" h="1461536">
                  <a:moveTo>
                    <a:pt x="726867" y="61174"/>
                  </a:moveTo>
                  <a:lnTo>
                    <a:pt x="757463" y="100326"/>
                  </a:lnTo>
                  <a:lnTo>
                    <a:pt x="800966" y="90611"/>
                  </a:lnTo>
                  <a:lnTo>
                    <a:pt x="834607" y="61609"/>
                  </a:lnTo>
                  <a:lnTo>
                    <a:pt x="861724" y="18107"/>
                  </a:lnTo>
                  <a:lnTo>
                    <a:pt x="909867" y="8826"/>
                  </a:lnTo>
                  <a:lnTo>
                    <a:pt x="932343" y="14772"/>
                  </a:lnTo>
                  <a:lnTo>
                    <a:pt x="994551" y="48559"/>
                  </a:lnTo>
                  <a:lnTo>
                    <a:pt x="1004412" y="71035"/>
                  </a:lnTo>
                  <a:lnTo>
                    <a:pt x="1006152" y="100036"/>
                  </a:lnTo>
                  <a:lnTo>
                    <a:pt x="1030078" y="142234"/>
                  </a:lnTo>
                  <a:lnTo>
                    <a:pt x="1083586" y="172105"/>
                  </a:lnTo>
                  <a:lnTo>
                    <a:pt x="1113748" y="205312"/>
                  </a:lnTo>
                  <a:lnTo>
                    <a:pt x="1177407" y="227933"/>
                  </a:lnTo>
                  <a:lnTo>
                    <a:pt x="1291383" y="207922"/>
                  </a:lnTo>
                  <a:lnTo>
                    <a:pt x="1312264" y="160505"/>
                  </a:lnTo>
                  <a:lnTo>
                    <a:pt x="1335320" y="155720"/>
                  </a:lnTo>
                  <a:lnTo>
                    <a:pt x="1400284" y="155720"/>
                  </a:lnTo>
                  <a:lnTo>
                    <a:pt x="1461332" y="172395"/>
                  </a:lnTo>
                  <a:lnTo>
                    <a:pt x="1516145" y="207922"/>
                  </a:lnTo>
                  <a:lnTo>
                    <a:pt x="1510635" y="233444"/>
                  </a:lnTo>
                  <a:lnTo>
                    <a:pt x="1502950" y="255195"/>
                  </a:lnTo>
                  <a:lnTo>
                    <a:pt x="1489609" y="264040"/>
                  </a:lnTo>
                  <a:lnTo>
                    <a:pt x="1482213" y="282891"/>
                  </a:lnTo>
                  <a:lnTo>
                    <a:pt x="1485259" y="321174"/>
                  </a:lnTo>
                  <a:lnTo>
                    <a:pt x="1498019" y="353510"/>
                  </a:lnTo>
                  <a:lnTo>
                    <a:pt x="1530646" y="361051"/>
                  </a:lnTo>
                  <a:lnTo>
                    <a:pt x="1564578" y="354235"/>
                  </a:lnTo>
                  <a:lnTo>
                    <a:pt x="1585459" y="360036"/>
                  </a:lnTo>
                  <a:lnTo>
                    <a:pt x="1605470" y="376132"/>
                  </a:lnTo>
                  <a:lnTo>
                    <a:pt x="1589809" y="413254"/>
                  </a:lnTo>
                  <a:lnTo>
                    <a:pt x="1596190" y="503449"/>
                  </a:lnTo>
                  <a:lnTo>
                    <a:pt x="1603295" y="546951"/>
                  </a:lnTo>
                  <a:lnTo>
                    <a:pt x="1585024" y="558117"/>
                  </a:lnTo>
                  <a:lnTo>
                    <a:pt x="1565738" y="562902"/>
                  </a:lnTo>
                  <a:lnTo>
                    <a:pt x="1546887" y="561597"/>
                  </a:lnTo>
                  <a:lnTo>
                    <a:pt x="1528906" y="567542"/>
                  </a:lnTo>
                  <a:lnTo>
                    <a:pt x="1514405" y="583058"/>
                  </a:lnTo>
                  <a:lnTo>
                    <a:pt x="1482213" y="656867"/>
                  </a:lnTo>
                  <a:lnTo>
                    <a:pt x="1476413" y="678328"/>
                  </a:lnTo>
                  <a:lnTo>
                    <a:pt x="1472933" y="700950"/>
                  </a:lnTo>
                  <a:lnTo>
                    <a:pt x="1464087" y="727486"/>
                  </a:lnTo>
                  <a:lnTo>
                    <a:pt x="1446541" y="739232"/>
                  </a:lnTo>
                  <a:lnTo>
                    <a:pt x="1420295" y="773164"/>
                  </a:lnTo>
                  <a:lnTo>
                    <a:pt x="1400429" y="818551"/>
                  </a:lnTo>
                  <a:lnTo>
                    <a:pt x="1354461" y="886560"/>
                  </a:lnTo>
                  <a:lnTo>
                    <a:pt x="1314729" y="962109"/>
                  </a:lnTo>
                  <a:lnTo>
                    <a:pt x="1301969" y="1010977"/>
                  </a:lnTo>
                  <a:lnTo>
                    <a:pt x="1282682" y="1044474"/>
                  </a:lnTo>
                  <a:lnTo>
                    <a:pt x="1249186" y="1049839"/>
                  </a:lnTo>
                  <a:lnTo>
                    <a:pt x="1220184" y="1072170"/>
                  </a:lnTo>
                  <a:lnTo>
                    <a:pt x="1180307" y="1171356"/>
                  </a:lnTo>
                  <a:lnTo>
                    <a:pt x="1177987" y="1181361"/>
                  </a:lnTo>
                  <a:lnTo>
                    <a:pt x="1177987" y="1181361"/>
                  </a:lnTo>
                  <a:lnTo>
                    <a:pt x="1162036" y="1171936"/>
                  </a:lnTo>
                  <a:lnTo>
                    <a:pt x="1149420" y="1170341"/>
                  </a:lnTo>
                  <a:lnTo>
                    <a:pt x="1134919" y="1179331"/>
                  </a:lnTo>
                  <a:lnTo>
                    <a:pt x="1134919" y="1179331"/>
                  </a:lnTo>
                  <a:lnTo>
                    <a:pt x="1134919" y="1191367"/>
                  </a:lnTo>
                  <a:lnTo>
                    <a:pt x="1152755" y="1217468"/>
                  </a:lnTo>
                  <a:lnTo>
                    <a:pt x="1158991" y="1233274"/>
                  </a:lnTo>
                  <a:lnTo>
                    <a:pt x="1163051" y="1251545"/>
                  </a:lnTo>
                  <a:lnTo>
                    <a:pt x="1168416" y="1268221"/>
                  </a:lnTo>
                  <a:lnTo>
                    <a:pt x="1178712" y="1278952"/>
                  </a:lnTo>
                  <a:lnTo>
                    <a:pt x="1192197" y="1286782"/>
                  </a:lnTo>
                  <a:lnTo>
                    <a:pt x="1202203" y="1297948"/>
                  </a:lnTo>
                  <a:lnTo>
                    <a:pt x="1208003" y="1313319"/>
                  </a:lnTo>
                  <a:lnTo>
                    <a:pt x="1208873" y="1334200"/>
                  </a:lnTo>
                  <a:lnTo>
                    <a:pt x="1216124" y="1343771"/>
                  </a:lnTo>
                  <a:lnTo>
                    <a:pt x="1217139" y="1355081"/>
                  </a:lnTo>
                  <a:lnTo>
                    <a:pt x="1213659" y="1362332"/>
                  </a:lnTo>
                  <a:lnTo>
                    <a:pt x="1213659" y="1362332"/>
                  </a:lnTo>
                  <a:lnTo>
                    <a:pt x="1206988" y="1359721"/>
                  </a:lnTo>
                  <a:lnTo>
                    <a:pt x="1201043" y="1350876"/>
                  </a:lnTo>
                  <a:lnTo>
                    <a:pt x="1198578" y="1345655"/>
                  </a:lnTo>
                  <a:lnTo>
                    <a:pt x="1195243" y="1343480"/>
                  </a:lnTo>
                  <a:lnTo>
                    <a:pt x="1187122" y="1343480"/>
                  </a:lnTo>
                  <a:lnTo>
                    <a:pt x="1185527" y="1345800"/>
                  </a:lnTo>
                  <a:lnTo>
                    <a:pt x="1185527" y="1356241"/>
                  </a:lnTo>
                  <a:lnTo>
                    <a:pt x="1184222" y="1359286"/>
                  </a:lnTo>
                  <a:lnTo>
                    <a:pt x="1184222" y="1359286"/>
                  </a:lnTo>
                  <a:lnTo>
                    <a:pt x="1179292" y="1359286"/>
                  </a:lnTo>
                  <a:lnTo>
                    <a:pt x="1168996" y="1355661"/>
                  </a:lnTo>
                  <a:lnTo>
                    <a:pt x="1164211" y="1355661"/>
                  </a:lnTo>
                  <a:lnTo>
                    <a:pt x="1157685" y="1360301"/>
                  </a:lnTo>
                  <a:lnTo>
                    <a:pt x="1157685" y="1360301"/>
                  </a:lnTo>
                  <a:lnTo>
                    <a:pt x="1150725" y="1369872"/>
                  </a:lnTo>
                  <a:lnTo>
                    <a:pt x="1148550" y="1373062"/>
                  </a:lnTo>
                  <a:lnTo>
                    <a:pt x="1143330" y="1377702"/>
                  </a:lnTo>
                  <a:lnTo>
                    <a:pt x="1137529" y="1379152"/>
                  </a:lnTo>
                  <a:lnTo>
                    <a:pt x="1130424" y="1380893"/>
                  </a:lnTo>
                  <a:lnTo>
                    <a:pt x="1119403" y="1380167"/>
                  </a:lnTo>
                  <a:lnTo>
                    <a:pt x="1108383" y="1381907"/>
                  </a:lnTo>
                  <a:lnTo>
                    <a:pt x="1096057" y="1392348"/>
                  </a:lnTo>
                  <a:lnTo>
                    <a:pt x="1096057" y="1392348"/>
                  </a:lnTo>
                  <a:lnTo>
                    <a:pt x="1086052" y="1406849"/>
                  </a:lnTo>
                  <a:lnTo>
                    <a:pt x="1080106" y="1418450"/>
                  </a:lnTo>
                  <a:lnTo>
                    <a:pt x="1074161" y="1426860"/>
                  </a:lnTo>
                  <a:lnTo>
                    <a:pt x="1074161" y="1428020"/>
                  </a:lnTo>
                  <a:lnTo>
                    <a:pt x="1061835" y="1436865"/>
                  </a:lnTo>
                  <a:lnTo>
                    <a:pt x="1061835" y="1436865"/>
                  </a:lnTo>
                  <a:lnTo>
                    <a:pt x="1045014" y="1459922"/>
                  </a:lnTo>
                  <a:lnTo>
                    <a:pt x="1045014" y="1459922"/>
                  </a:lnTo>
                  <a:lnTo>
                    <a:pt x="1022538" y="1461517"/>
                  </a:lnTo>
                  <a:lnTo>
                    <a:pt x="999337" y="1449626"/>
                  </a:lnTo>
                  <a:lnTo>
                    <a:pt x="979906" y="1434255"/>
                  </a:lnTo>
                  <a:lnTo>
                    <a:pt x="970190" y="1421495"/>
                  </a:lnTo>
                  <a:lnTo>
                    <a:pt x="965115" y="1410764"/>
                  </a:lnTo>
                  <a:lnTo>
                    <a:pt x="958734" y="1381763"/>
                  </a:lnTo>
                  <a:lnTo>
                    <a:pt x="952789" y="1365522"/>
                  </a:lnTo>
                  <a:lnTo>
                    <a:pt x="935968" y="1348121"/>
                  </a:lnTo>
                  <a:lnTo>
                    <a:pt x="929008" y="1335360"/>
                  </a:lnTo>
                  <a:lnTo>
                    <a:pt x="921032" y="1324484"/>
                  </a:lnTo>
                  <a:lnTo>
                    <a:pt x="906532" y="1298963"/>
                  </a:lnTo>
                  <a:lnTo>
                    <a:pt x="898701" y="1287797"/>
                  </a:lnTo>
                  <a:lnTo>
                    <a:pt x="886375" y="1279242"/>
                  </a:lnTo>
                  <a:lnTo>
                    <a:pt x="861724" y="1270251"/>
                  </a:lnTo>
                  <a:lnTo>
                    <a:pt x="851863" y="1257201"/>
                  </a:lnTo>
                  <a:lnTo>
                    <a:pt x="850558" y="1249660"/>
                  </a:lnTo>
                  <a:lnTo>
                    <a:pt x="850558" y="1241685"/>
                  </a:lnTo>
                  <a:lnTo>
                    <a:pt x="850558" y="1233854"/>
                  </a:lnTo>
                  <a:lnTo>
                    <a:pt x="846788" y="1225734"/>
                  </a:lnTo>
                  <a:lnTo>
                    <a:pt x="841423" y="1224139"/>
                  </a:lnTo>
                  <a:lnTo>
                    <a:pt x="816046" y="1224139"/>
                  </a:lnTo>
                  <a:lnTo>
                    <a:pt x="809666" y="1226169"/>
                  </a:lnTo>
                  <a:lnTo>
                    <a:pt x="805606" y="1229649"/>
                  </a:lnTo>
                  <a:lnTo>
                    <a:pt x="801546" y="1230519"/>
                  </a:lnTo>
                  <a:lnTo>
                    <a:pt x="794585" y="1224719"/>
                  </a:lnTo>
                  <a:lnTo>
                    <a:pt x="791975" y="1219788"/>
                  </a:lnTo>
                  <a:lnTo>
                    <a:pt x="784725" y="1197602"/>
                  </a:lnTo>
                  <a:lnTo>
                    <a:pt x="766889" y="1194412"/>
                  </a:lnTo>
                  <a:lnTo>
                    <a:pt x="761668" y="1178896"/>
                  </a:lnTo>
                  <a:lnTo>
                    <a:pt x="766019" y="1165265"/>
                  </a:lnTo>
                  <a:lnTo>
                    <a:pt x="766019" y="1165265"/>
                  </a:lnTo>
                  <a:lnTo>
                    <a:pt x="777039" y="1167731"/>
                  </a:lnTo>
                  <a:lnTo>
                    <a:pt x="777039" y="1167731"/>
                  </a:lnTo>
                  <a:lnTo>
                    <a:pt x="776024" y="1165265"/>
                  </a:lnTo>
                  <a:lnTo>
                    <a:pt x="773269" y="1155550"/>
                  </a:lnTo>
                  <a:lnTo>
                    <a:pt x="773269" y="1155550"/>
                  </a:lnTo>
                  <a:lnTo>
                    <a:pt x="776459" y="1155550"/>
                  </a:lnTo>
                  <a:lnTo>
                    <a:pt x="781535" y="1152360"/>
                  </a:lnTo>
                  <a:lnTo>
                    <a:pt x="784580" y="1151199"/>
                  </a:lnTo>
                  <a:lnTo>
                    <a:pt x="793135" y="1144094"/>
                  </a:lnTo>
                  <a:lnTo>
                    <a:pt x="802851" y="1138294"/>
                  </a:lnTo>
                  <a:lnTo>
                    <a:pt x="811116" y="1131189"/>
                  </a:lnTo>
                  <a:lnTo>
                    <a:pt x="811116" y="1131189"/>
                  </a:lnTo>
                  <a:lnTo>
                    <a:pt x="815321" y="1120168"/>
                  </a:lnTo>
                  <a:lnTo>
                    <a:pt x="815321" y="1120168"/>
                  </a:lnTo>
                  <a:lnTo>
                    <a:pt x="823877" y="1117413"/>
                  </a:lnTo>
                  <a:lnTo>
                    <a:pt x="841568" y="1122198"/>
                  </a:lnTo>
                  <a:lnTo>
                    <a:pt x="850993" y="1120168"/>
                  </a:lnTo>
                  <a:lnTo>
                    <a:pt x="850993" y="1120168"/>
                  </a:lnTo>
                  <a:lnTo>
                    <a:pt x="856069" y="1113063"/>
                  </a:lnTo>
                  <a:lnTo>
                    <a:pt x="856069" y="1113063"/>
                  </a:lnTo>
                  <a:lnTo>
                    <a:pt x="867379" y="1101897"/>
                  </a:lnTo>
                  <a:lnTo>
                    <a:pt x="867379" y="1101897"/>
                  </a:lnTo>
                  <a:lnTo>
                    <a:pt x="872020" y="1095372"/>
                  </a:lnTo>
                  <a:lnTo>
                    <a:pt x="870570" y="1095372"/>
                  </a:lnTo>
                  <a:lnTo>
                    <a:pt x="870570" y="1090296"/>
                  </a:lnTo>
                  <a:lnTo>
                    <a:pt x="870570" y="1083481"/>
                  </a:lnTo>
                  <a:lnTo>
                    <a:pt x="871440" y="1079131"/>
                  </a:lnTo>
                  <a:lnTo>
                    <a:pt x="873905" y="1074200"/>
                  </a:lnTo>
                  <a:lnTo>
                    <a:pt x="873905" y="1074200"/>
                  </a:lnTo>
                  <a:lnTo>
                    <a:pt x="875210" y="1072025"/>
                  </a:lnTo>
                  <a:lnTo>
                    <a:pt x="875210" y="1069125"/>
                  </a:lnTo>
                  <a:lnTo>
                    <a:pt x="873180" y="1062600"/>
                  </a:lnTo>
                  <a:lnTo>
                    <a:pt x="873180" y="1062600"/>
                  </a:lnTo>
                  <a:lnTo>
                    <a:pt x="890291" y="1055494"/>
                  </a:lnTo>
                  <a:lnTo>
                    <a:pt x="890291" y="1055494"/>
                  </a:lnTo>
                  <a:lnTo>
                    <a:pt x="885215" y="1038963"/>
                  </a:lnTo>
                  <a:lnTo>
                    <a:pt x="838378" y="989226"/>
                  </a:lnTo>
                  <a:lnTo>
                    <a:pt x="821412" y="979510"/>
                  </a:lnTo>
                  <a:lnTo>
                    <a:pt x="803286" y="975015"/>
                  </a:lnTo>
                  <a:lnTo>
                    <a:pt x="783275" y="975015"/>
                  </a:lnTo>
                  <a:lnTo>
                    <a:pt x="776314" y="976465"/>
                  </a:lnTo>
                  <a:lnTo>
                    <a:pt x="776314" y="976465"/>
                  </a:lnTo>
                  <a:lnTo>
                    <a:pt x="772254" y="985165"/>
                  </a:lnTo>
                  <a:lnTo>
                    <a:pt x="768339" y="996331"/>
                  </a:lnTo>
                  <a:lnTo>
                    <a:pt x="766599" y="998506"/>
                  </a:lnTo>
                  <a:lnTo>
                    <a:pt x="761524" y="1004742"/>
                  </a:lnTo>
                  <a:lnTo>
                    <a:pt x="752243" y="1006917"/>
                  </a:lnTo>
                  <a:lnTo>
                    <a:pt x="743833" y="1003002"/>
                  </a:lnTo>
                  <a:lnTo>
                    <a:pt x="726432" y="989661"/>
                  </a:lnTo>
                  <a:lnTo>
                    <a:pt x="704390" y="986471"/>
                  </a:lnTo>
                  <a:lnTo>
                    <a:pt x="670168" y="1019532"/>
                  </a:lnTo>
                  <a:lnTo>
                    <a:pt x="646677" y="1023882"/>
                  </a:lnTo>
                  <a:lnTo>
                    <a:pt x="645662" y="1021128"/>
                  </a:lnTo>
                  <a:lnTo>
                    <a:pt x="645662" y="1018517"/>
                  </a:lnTo>
                  <a:lnTo>
                    <a:pt x="645662" y="1015617"/>
                  </a:lnTo>
                  <a:lnTo>
                    <a:pt x="646677" y="1012862"/>
                  </a:lnTo>
                  <a:lnTo>
                    <a:pt x="646677" y="1012862"/>
                  </a:lnTo>
                  <a:lnTo>
                    <a:pt x="654508" y="1006482"/>
                  </a:lnTo>
                  <a:lnTo>
                    <a:pt x="654508" y="1006482"/>
                  </a:lnTo>
                  <a:lnTo>
                    <a:pt x="655813" y="996331"/>
                  </a:lnTo>
                  <a:lnTo>
                    <a:pt x="652768" y="984295"/>
                  </a:lnTo>
                  <a:lnTo>
                    <a:pt x="647982" y="972550"/>
                  </a:lnTo>
                  <a:lnTo>
                    <a:pt x="640877" y="958919"/>
                  </a:lnTo>
                  <a:lnTo>
                    <a:pt x="633336" y="951669"/>
                  </a:lnTo>
                  <a:lnTo>
                    <a:pt x="624201" y="950364"/>
                  </a:lnTo>
                  <a:lnTo>
                    <a:pt x="591574" y="962689"/>
                  </a:lnTo>
                  <a:lnTo>
                    <a:pt x="577073" y="962689"/>
                  </a:lnTo>
                  <a:lnTo>
                    <a:pt x="573448" y="961529"/>
                  </a:lnTo>
                  <a:lnTo>
                    <a:pt x="544881" y="913966"/>
                  </a:lnTo>
                  <a:lnTo>
                    <a:pt x="543286" y="908746"/>
                  </a:lnTo>
                  <a:lnTo>
                    <a:pt x="541981" y="902801"/>
                  </a:lnTo>
                  <a:lnTo>
                    <a:pt x="528351" y="901496"/>
                  </a:lnTo>
                  <a:lnTo>
                    <a:pt x="482383" y="912516"/>
                  </a:lnTo>
                  <a:lnTo>
                    <a:pt x="476583" y="910776"/>
                  </a:lnTo>
                  <a:lnTo>
                    <a:pt x="472522" y="906716"/>
                  </a:lnTo>
                  <a:lnTo>
                    <a:pt x="465272" y="895551"/>
                  </a:lnTo>
                  <a:lnTo>
                    <a:pt x="459037" y="891345"/>
                  </a:lnTo>
                  <a:lnTo>
                    <a:pt x="348541" y="852628"/>
                  </a:lnTo>
                  <a:lnTo>
                    <a:pt x="325629" y="854513"/>
                  </a:lnTo>
                  <a:lnTo>
                    <a:pt x="325629" y="854513"/>
                  </a:lnTo>
                  <a:lnTo>
                    <a:pt x="320409" y="861039"/>
                  </a:lnTo>
                  <a:lnTo>
                    <a:pt x="315189" y="870174"/>
                  </a:lnTo>
                  <a:lnTo>
                    <a:pt x="315189" y="870174"/>
                  </a:lnTo>
                  <a:lnTo>
                    <a:pt x="309098" y="876555"/>
                  </a:lnTo>
                  <a:lnTo>
                    <a:pt x="309098" y="876555"/>
                  </a:lnTo>
                  <a:lnTo>
                    <a:pt x="301993" y="874234"/>
                  </a:lnTo>
                  <a:lnTo>
                    <a:pt x="298513" y="866984"/>
                  </a:lnTo>
                  <a:lnTo>
                    <a:pt x="298513" y="858718"/>
                  </a:lnTo>
                  <a:lnTo>
                    <a:pt x="299963" y="850018"/>
                  </a:lnTo>
                  <a:lnTo>
                    <a:pt x="299963" y="841462"/>
                  </a:lnTo>
                  <a:lnTo>
                    <a:pt x="293438" y="825222"/>
                  </a:lnTo>
                  <a:lnTo>
                    <a:pt x="284882" y="818261"/>
                  </a:lnTo>
                  <a:lnTo>
                    <a:pt x="275022" y="813911"/>
                  </a:lnTo>
                  <a:lnTo>
                    <a:pt x="264001" y="805065"/>
                  </a:lnTo>
                  <a:lnTo>
                    <a:pt x="258056" y="795640"/>
                  </a:lnTo>
                  <a:lnTo>
                    <a:pt x="251530" y="781139"/>
                  </a:lnTo>
                  <a:lnTo>
                    <a:pt x="246455" y="765768"/>
                  </a:lnTo>
                  <a:lnTo>
                    <a:pt x="244860" y="753298"/>
                  </a:lnTo>
                  <a:lnTo>
                    <a:pt x="248775" y="737202"/>
                  </a:lnTo>
                  <a:lnTo>
                    <a:pt x="253560" y="728066"/>
                  </a:lnTo>
                  <a:lnTo>
                    <a:pt x="253560" y="719656"/>
                  </a:lnTo>
                  <a:lnTo>
                    <a:pt x="244715" y="705155"/>
                  </a:lnTo>
                  <a:lnTo>
                    <a:pt x="230214" y="697905"/>
                  </a:lnTo>
                  <a:lnTo>
                    <a:pt x="198747" y="697905"/>
                  </a:lnTo>
                  <a:lnTo>
                    <a:pt x="193527" y="685144"/>
                  </a:lnTo>
                  <a:lnTo>
                    <a:pt x="190917" y="671803"/>
                  </a:lnTo>
                  <a:lnTo>
                    <a:pt x="184537" y="668613"/>
                  </a:lnTo>
                  <a:lnTo>
                    <a:pt x="177576" y="673543"/>
                  </a:lnTo>
                  <a:lnTo>
                    <a:pt x="177576" y="673543"/>
                  </a:lnTo>
                  <a:lnTo>
                    <a:pt x="172646" y="685144"/>
                  </a:lnTo>
                  <a:lnTo>
                    <a:pt x="172646" y="685144"/>
                  </a:lnTo>
                  <a:lnTo>
                    <a:pt x="170761" y="693989"/>
                  </a:lnTo>
                  <a:lnTo>
                    <a:pt x="170761" y="693989"/>
                  </a:lnTo>
                  <a:lnTo>
                    <a:pt x="164525" y="695295"/>
                  </a:lnTo>
                  <a:lnTo>
                    <a:pt x="156840" y="691524"/>
                  </a:lnTo>
                  <a:lnTo>
                    <a:pt x="150315" y="685144"/>
                  </a:lnTo>
                  <a:lnTo>
                    <a:pt x="145674" y="676443"/>
                  </a:lnTo>
                  <a:lnTo>
                    <a:pt x="117688" y="670208"/>
                  </a:lnTo>
                  <a:lnTo>
                    <a:pt x="107247" y="660637"/>
                  </a:lnTo>
                  <a:lnTo>
                    <a:pt x="107247" y="660637"/>
                  </a:lnTo>
                  <a:lnTo>
                    <a:pt x="105797" y="667743"/>
                  </a:lnTo>
                  <a:lnTo>
                    <a:pt x="103332" y="671803"/>
                  </a:lnTo>
                  <a:lnTo>
                    <a:pt x="103332" y="671803"/>
                  </a:lnTo>
                  <a:lnTo>
                    <a:pt x="95357" y="677604"/>
                  </a:lnTo>
                  <a:lnTo>
                    <a:pt x="92311" y="678328"/>
                  </a:lnTo>
                  <a:lnTo>
                    <a:pt x="89121" y="679923"/>
                  </a:lnTo>
                  <a:lnTo>
                    <a:pt x="86366" y="682099"/>
                  </a:lnTo>
                  <a:lnTo>
                    <a:pt x="83901" y="685144"/>
                  </a:lnTo>
                  <a:lnTo>
                    <a:pt x="83901" y="685144"/>
                  </a:lnTo>
                  <a:lnTo>
                    <a:pt x="86221" y="695004"/>
                  </a:lnTo>
                  <a:lnTo>
                    <a:pt x="95212" y="702110"/>
                  </a:lnTo>
                  <a:lnTo>
                    <a:pt x="103622" y="714435"/>
                  </a:lnTo>
                  <a:lnTo>
                    <a:pt x="103622" y="739812"/>
                  </a:lnTo>
                  <a:lnTo>
                    <a:pt x="101882" y="744162"/>
                  </a:lnTo>
                  <a:lnTo>
                    <a:pt x="97822" y="748802"/>
                  </a:lnTo>
                  <a:lnTo>
                    <a:pt x="96662" y="750108"/>
                  </a:lnTo>
                  <a:lnTo>
                    <a:pt x="96662" y="750108"/>
                  </a:lnTo>
                  <a:lnTo>
                    <a:pt x="95067" y="753153"/>
                  </a:lnTo>
                  <a:lnTo>
                    <a:pt x="95067" y="757938"/>
                  </a:lnTo>
                  <a:lnTo>
                    <a:pt x="95067" y="761418"/>
                  </a:lnTo>
                  <a:lnTo>
                    <a:pt x="95067" y="763883"/>
                  </a:lnTo>
                  <a:lnTo>
                    <a:pt x="95792" y="794045"/>
                  </a:lnTo>
                  <a:lnTo>
                    <a:pt x="94631" y="801585"/>
                  </a:lnTo>
                  <a:lnTo>
                    <a:pt x="94631" y="801585"/>
                  </a:lnTo>
                  <a:lnTo>
                    <a:pt x="31553" y="797090"/>
                  </a:lnTo>
                  <a:lnTo>
                    <a:pt x="11687" y="802600"/>
                  </a:lnTo>
                  <a:lnTo>
                    <a:pt x="-59" y="802600"/>
                  </a:lnTo>
                  <a:lnTo>
                    <a:pt x="-59" y="802600"/>
                  </a:lnTo>
                  <a:lnTo>
                    <a:pt x="-59" y="786360"/>
                  </a:lnTo>
                  <a:lnTo>
                    <a:pt x="7772" y="773599"/>
                  </a:lnTo>
                  <a:lnTo>
                    <a:pt x="7772" y="773599"/>
                  </a:lnTo>
                  <a:lnTo>
                    <a:pt x="27493" y="751702"/>
                  </a:lnTo>
                  <a:lnTo>
                    <a:pt x="27493" y="751702"/>
                  </a:lnTo>
                  <a:lnTo>
                    <a:pt x="55334" y="685579"/>
                  </a:lnTo>
                  <a:lnTo>
                    <a:pt x="79841" y="623080"/>
                  </a:lnTo>
                  <a:lnTo>
                    <a:pt x="81436" y="613075"/>
                  </a:lnTo>
                  <a:lnTo>
                    <a:pt x="81436" y="594949"/>
                  </a:lnTo>
                  <a:lnTo>
                    <a:pt x="82451" y="586393"/>
                  </a:lnTo>
                  <a:lnTo>
                    <a:pt x="82451" y="586393"/>
                  </a:lnTo>
                  <a:lnTo>
                    <a:pt x="82451" y="585668"/>
                  </a:lnTo>
                  <a:lnTo>
                    <a:pt x="85061" y="580448"/>
                  </a:lnTo>
                  <a:lnTo>
                    <a:pt x="85061" y="580448"/>
                  </a:lnTo>
                  <a:lnTo>
                    <a:pt x="89266" y="576388"/>
                  </a:lnTo>
                  <a:lnTo>
                    <a:pt x="89266" y="576388"/>
                  </a:lnTo>
                  <a:lnTo>
                    <a:pt x="92746" y="570588"/>
                  </a:lnTo>
                  <a:lnTo>
                    <a:pt x="93906" y="559422"/>
                  </a:lnTo>
                  <a:lnTo>
                    <a:pt x="95357" y="536946"/>
                  </a:lnTo>
                  <a:lnTo>
                    <a:pt x="99852" y="512294"/>
                  </a:lnTo>
                  <a:lnTo>
                    <a:pt x="107392" y="488948"/>
                  </a:lnTo>
                  <a:lnTo>
                    <a:pt x="114208" y="475462"/>
                  </a:lnTo>
                  <a:lnTo>
                    <a:pt x="116963" y="470387"/>
                  </a:lnTo>
                  <a:lnTo>
                    <a:pt x="116963" y="470387"/>
                  </a:lnTo>
                  <a:lnTo>
                    <a:pt x="114643" y="467922"/>
                  </a:lnTo>
                  <a:lnTo>
                    <a:pt x="112613" y="465167"/>
                  </a:lnTo>
                  <a:lnTo>
                    <a:pt x="115513" y="439645"/>
                  </a:lnTo>
                  <a:lnTo>
                    <a:pt x="107392" y="422389"/>
                  </a:lnTo>
                  <a:lnTo>
                    <a:pt x="94922" y="407888"/>
                  </a:lnTo>
                  <a:lnTo>
                    <a:pt x="84626" y="389907"/>
                  </a:lnTo>
                  <a:lnTo>
                    <a:pt x="83176" y="383817"/>
                  </a:lnTo>
                  <a:lnTo>
                    <a:pt x="80856" y="367721"/>
                  </a:lnTo>
                  <a:lnTo>
                    <a:pt x="80856" y="366996"/>
                  </a:lnTo>
                  <a:lnTo>
                    <a:pt x="77521" y="329874"/>
                  </a:lnTo>
                  <a:lnTo>
                    <a:pt x="77521" y="329874"/>
                  </a:lnTo>
                  <a:lnTo>
                    <a:pt x="88106" y="323639"/>
                  </a:lnTo>
                  <a:lnTo>
                    <a:pt x="176416" y="277526"/>
                  </a:lnTo>
                  <a:lnTo>
                    <a:pt x="192367" y="277526"/>
                  </a:lnTo>
                  <a:lnTo>
                    <a:pt x="224849" y="305658"/>
                  </a:lnTo>
                  <a:lnTo>
                    <a:pt x="240945" y="306963"/>
                  </a:lnTo>
                  <a:lnTo>
                    <a:pt x="268786" y="258965"/>
                  </a:lnTo>
                  <a:lnTo>
                    <a:pt x="287202" y="236924"/>
                  </a:lnTo>
                  <a:lnTo>
                    <a:pt x="327659" y="222423"/>
                  </a:lnTo>
                  <a:lnTo>
                    <a:pt x="405239" y="265926"/>
                  </a:lnTo>
                  <a:lnTo>
                    <a:pt x="444246" y="256210"/>
                  </a:lnTo>
                  <a:lnTo>
                    <a:pt x="505439" y="175586"/>
                  </a:lnTo>
                  <a:lnTo>
                    <a:pt x="559672" y="69440"/>
                  </a:lnTo>
                  <a:lnTo>
                    <a:pt x="571563" y="60739"/>
                  </a:lnTo>
                  <a:lnTo>
                    <a:pt x="590994" y="54359"/>
                  </a:lnTo>
                  <a:lnTo>
                    <a:pt x="607525" y="37393"/>
                  </a:lnTo>
                  <a:lnTo>
                    <a:pt x="615645" y="14482"/>
                  </a:lnTo>
                  <a:lnTo>
                    <a:pt x="626521" y="-19"/>
                  </a:lnTo>
                  <a:lnTo>
                    <a:pt x="710336" y="15642"/>
                  </a:lnTo>
                  <a:lnTo>
                    <a:pt x="724837" y="31448"/>
                  </a:lnTo>
                  <a:lnTo>
                    <a:pt x="726721" y="62189"/>
                  </a:lnTo>
                </a:path>
              </a:pathLst>
            </a:custGeom>
            <a:solidFill>
              <a:schemeClr val="bg1">
                <a:lumMod val="95000"/>
              </a:schemeClr>
            </a:solidFill>
            <a:ln w="17095" cap="sq">
              <a:solidFill>
                <a:srgbClr val="FFFFFF"/>
              </a:solidFill>
              <a:prstDash val="solid"/>
              <a:bevel/>
            </a:ln>
          </p:spPr>
          <p:txBody>
            <a:bodyPr rtlCol="0" anchor="ctr"/>
            <a:lstStyle/>
            <a:p>
              <a:endParaRPr lang="pl-PL"/>
            </a:p>
          </p:txBody>
        </p:sp>
        <p:sp>
          <p:nvSpPr>
            <p:cNvPr id="214" name="Grafika 209">
              <a:extLst>
                <a:ext uri="{FF2B5EF4-FFF2-40B4-BE49-F238E27FC236}">
                  <a16:creationId xmlns:a16="http://schemas.microsoft.com/office/drawing/2014/main" id="{D9CF99C5-498E-497E-BD28-E5226202D3FA}"/>
                </a:ext>
              </a:extLst>
            </p:cNvPr>
            <p:cNvSpPr/>
            <p:nvPr/>
          </p:nvSpPr>
          <p:spPr>
            <a:xfrm>
              <a:off x="5286669" y="952260"/>
              <a:ext cx="1618724" cy="1835366"/>
            </a:xfrm>
            <a:custGeom>
              <a:avLst/>
              <a:gdLst>
                <a:gd name="connsiteX0" fmla="*/ 1469308 w 1618724"/>
                <a:gd name="connsiteY0" fmla="*/ 416 h 1835366"/>
                <a:gd name="connsiteX1" fmla="*/ 1507735 w 1618724"/>
                <a:gd name="connsiteY1" fmla="*/ 77850 h 1835366"/>
                <a:gd name="connsiteX2" fmla="*/ 1553122 w 1618724"/>
                <a:gd name="connsiteY2" fmla="*/ 143539 h 1835366"/>
                <a:gd name="connsiteX3" fmla="*/ 1570233 w 1618724"/>
                <a:gd name="connsiteY3" fmla="*/ 178341 h 1835366"/>
                <a:gd name="connsiteX4" fmla="*/ 1574148 w 1618724"/>
                <a:gd name="connsiteY4" fmla="*/ 223583 h 1835366"/>
                <a:gd name="connsiteX5" fmla="*/ 1568348 w 1618724"/>
                <a:gd name="connsiteY5" fmla="*/ 248960 h 1835366"/>
                <a:gd name="connsiteX6" fmla="*/ 1553847 w 1618724"/>
                <a:gd name="connsiteY6" fmla="*/ 263460 h 1835366"/>
                <a:gd name="connsiteX7" fmla="*/ 1549932 w 1618724"/>
                <a:gd name="connsiteY7" fmla="*/ 280281 h 1835366"/>
                <a:gd name="connsiteX8" fmla="*/ 1555878 w 1618724"/>
                <a:gd name="connsiteY8" fmla="*/ 293912 h 1835366"/>
                <a:gd name="connsiteX9" fmla="*/ 1566318 w 1618724"/>
                <a:gd name="connsiteY9" fmla="*/ 308413 h 1835366"/>
                <a:gd name="connsiteX10" fmla="*/ 1568493 w 1618724"/>
                <a:gd name="connsiteY10" fmla="*/ 331904 h 1835366"/>
                <a:gd name="connsiteX11" fmla="*/ 1559648 w 1618724"/>
                <a:gd name="connsiteY11" fmla="*/ 345390 h 1835366"/>
                <a:gd name="connsiteX12" fmla="*/ 1482648 w 1618724"/>
                <a:gd name="connsiteY12" fmla="*/ 364386 h 1835366"/>
                <a:gd name="connsiteX13" fmla="*/ 1517160 w 1618724"/>
                <a:gd name="connsiteY13" fmla="*/ 471982 h 1835366"/>
                <a:gd name="connsiteX14" fmla="*/ 1521511 w 1618724"/>
                <a:gd name="connsiteY14" fmla="*/ 523750 h 1835366"/>
                <a:gd name="connsiteX15" fmla="*/ 1521511 w 1618724"/>
                <a:gd name="connsiteY15" fmla="*/ 575228 h 1835366"/>
                <a:gd name="connsiteX16" fmla="*/ 1546162 w 1618724"/>
                <a:gd name="connsiteY16" fmla="*/ 592194 h 1835366"/>
                <a:gd name="connsiteX17" fmla="*/ 1559503 w 1618724"/>
                <a:gd name="connsiteY17" fmla="*/ 608145 h 1835366"/>
                <a:gd name="connsiteX18" fmla="*/ 1579949 w 1618724"/>
                <a:gd name="connsiteY18" fmla="*/ 651067 h 1835366"/>
                <a:gd name="connsiteX19" fmla="*/ 1595465 w 1618724"/>
                <a:gd name="connsiteY19" fmla="*/ 665568 h 1835366"/>
                <a:gd name="connsiteX20" fmla="*/ 1608225 w 1618724"/>
                <a:gd name="connsiteY20" fmla="*/ 683839 h 1835366"/>
                <a:gd name="connsiteX21" fmla="*/ 1618666 w 1618724"/>
                <a:gd name="connsiteY21" fmla="*/ 706170 h 1835366"/>
                <a:gd name="connsiteX22" fmla="*/ 1588069 w 1618724"/>
                <a:gd name="connsiteY22" fmla="*/ 701965 h 1835366"/>
                <a:gd name="connsiteX23" fmla="*/ 1560373 w 1618724"/>
                <a:gd name="connsiteY23" fmla="*/ 715016 h 1835366"/>
                <a:gd name="connsiteX24" fmla="*/ 1560373 w 1618724"/>
                <a:gd name="connsiteY24" fmla="*/ 733432 h 1835366"/>
                <a:gd name="connsiteX25" fmla="*/ 1571393 w 1618724"/>
                <a:gd name="connsiteY25" fmla="*/ 738652 h 1835366"/>
                <a:gd name="connsiteX26" fmla="*/ 1580964 w 1618724"/>
                <a:gd name="connsiteY26" fmla="*/ 754603 h 1835366"/>
                <a:gd name="connsiteX27" fmla="*/ 1587199 w 1618724"/>
                <a:gd name="connsiteY27" fmla="*/ 774324 h 1835366"/>
                <a:gd name="connsiteX28" fmla="*/ 1570668 w 1618724"/>
                <a:gd name="connsiteY28" fmla="*/ 803325 h 1835366"/>
                <a:gd name="connsiteX29" fmla="*/ 1548192 w 1618724"/>
                <a:gd name="connsiteY29" fmla="*/ 825077 h 1835366"/>
                <a:gd name="connsiteX30" fmla="*/ 1557908 w 1618724"/>
                <a:gd name="connsiteY30" fmla="*/ 925857 h 1835366"/>
                <a:gd name="connsiteX31" fmla="*/ 1537172 w 1618724"/>
                <a:gd name="connsiteY31" fmla="*/ 919332 h 1835366"/>
                <a:gd name="connsiteX32" fmla="*/ 1516145 w 1618724"/>
                <a:gd name="connsiteY32" fmla="*/ 919332 h 1835366"/>
                <a:gd name="connsiteX33" fmla="*/ 1496569 w 1618724"/>
                <a:gd name="connsiteY33" fmla="*/ 928032 h 1835366"/>
                <a:gd name="connsiteX34" fmla="*/ 1482068 w 1618724"/>
                <a:gd name="connsiteY34" fmla="*/ 953409 h 1835366"/>
                <a:gd name="connsiteX35" fmla="*/ 1471483 w 1618724"/>
                <a:gd name="connsiteY35" fmla="*/ 983860 h 1835366"/>
                <a:gd name="connsiteX36" fmla="*/ 1456982 w 1618724"/>
                <a:gd name="connsiteY36" fmla="*/ 1042879 h 1835366"/>
                <a:gd name="connsiteX37" fmla="*/ 1440451 w 1618724"/>
                <a:gd name="connsiteY37" fmla="*/ 1046214 h 1835366"/>
                <a:gd name="connsiteX38" fmla="*/ 1338946 w 1618724"/>
                <a:gd name="connsiteY38" fmla="*/ 1043459 h 1835366"/>
                <a:gd name="connsiteX39" fmla="*/ 1326475 w 1618724"/>
                <a:gd name="connsiteY39" fmla="*/ 1061150 h 1835366"/>
                <a:gd name="connsiteX40" fmla="*/ 1326475 w 1618724"/>
                <a:gd name="connsiteY40" fmla="*/ 1097982 h 1835366"/>
                <a:gd name="connsiteX41" fmla="*/ 1335030 w 1618724"/>
                <a:gd name="connsiteY41" fmla="*/ 1130754 h 1835366"/>
                <a:gd name="connsiteX42" fmla="*/ 1369687 w 1618724"/>
                <a:gd name="connsiteY42" fmla="*/ 1164540 h 1835366"/>
                <a:gd name="connsiteX43" fmla="*/ 1411304 w 1618724"/>
                <a:gd name="connsiteY43" fmla="*/ 1175126 h 1835366"/>
                <a:gd name="connsiteX44" fmla="*/ 1431751 w 1618724"/>
                <a:gd name="connsiteY44" fmla="*/ 1185857 h 1835366"/>
                <a:gd name="connsiteX45" fmla="*/ 1449007 w 1618724"/>
                <a:gd name="connsiteY45" fmla="*/ 1207898 h 1835366"/>
                <a:gd name="connsiteX46" fmla="*/ 1452487 w 1618724"/>
                <a:gd name="connsiteY46" fmla="*/ 1234434 h 1835366"/>
                <a:gd name="connsiteX47" fmla="*/ 1435521 w 1618724"/>
                <a:gd name="connsiteY47" fmla="*/ 1255315 h 1835366"/>
                <a:gd name="connsiteX48" fmla="*/ 1422615 w 1618724"/>
                <a:gd name="connsiteY48" fmla="*/ 1278372 h 1835366"/>
                <a:gd name="connsiteX49" fmla="*/ 1406519 w 1618724"/>
                <a:gd name="connsiteY49" fmla="*/ 1292873 h 1835366"/>
                <a:gd name="connsiteX50" fmla="*/ 1365917 w 1618724"/>
                <a:gd name="connsiteY50" fmla="*/ 1305488 h 1835366"/>
                <a:gd name="connsiteX51" fmla="*/ 1286018 w 1618724"/>
                <a:gd name="connsiteY51" fmla="*/ 1352181 h 1835366"/>
                <a:gd name="connsiteX52" fmla="*/ 1241645 w 1618724"/>
                <a:gd name="connsiteY52" fmla="*/ 1424250 h 1835366"/>
                <a:gd name="connsiteX53" fmla="*/ 1188282 w 1618724"/>
                <a:gd name="connsiteY53" fmla="*/ 1474568 h 1835366"/>
                <a:gd name="connsiteX54" fmla="*/ 1154495 w 1618724"/>
                <a:gd name="connsiteY54" fmla="*/ 1487763 h 1835366"/>
                <a:gd name="connsiteX55" fmla="*/ 1119983 w 1618724"/>
                <a:gd name="connsiteY55" fmla="*/ 1492404 h 1835366"/>
                <a:gd name="connsiteX56" fmla="*/ 1086196 w 1618724"/>
                <a:gd name="connsiteY56" fmla="*/ 1472393 h 1835366"/>
                <a:gd name="connsiteX57" fmla="*/ 1055745 w 1618724"/>
                <a:gd name="connsiteY57" fmla="*/ 1462242 h 1835366"/>
                <a:gd name="connsiteX58" fmla="*/ 1065750 w 1618724"/>
                <a:gd name="connsiteY58" fmla="*/ 1418740 h 1835366"/>
                <a:gd name="connsiteX59" fmla="*/ 1051250 w 1618724"/>
                <a:gd name="connsiteY59" fmla="*/ 1373787 h 1835366"/>
                <a:gd name="connsiteX60" fmla="*/ 1023553 w 1618724"/>
                <a:gd name="connsiteY60" fmla="*/ 1367697 h 1835366"/>
                <a:gd name="connsiteX61" fmla="*/ 993536 w 1618724"/>
                <a:gd name="connsiteY61" fmla="*/ 1371902 h 1835366"/>
                <a:gd name="connsiteX62" fmla="*/ 964535 w 1618724"/>
                <a:gd name="connsiteY62" fmla="*/ 1394813 h 1835366"/>
                <a:gd name="connsiteX63" fmla="*/ 914942 w 1618724"/>
                <a:gd name="connsiteY63" fmla="*/ 1458182 h 1835366"/>
                <a:gd name="connsiteX64" fmla="*/ 887100 w 1618724"/>
                <a:gd name="connsiteY64" fmla="*/ 1478483 h 1835366"/>
                <a:gd name="connsiteX65" fmla="*/ 773414 w 1618724"/>
                <a:gd name="connsiteY65" fmla="*/ 1478483 h 1835366"/>
                <a:gd name="connsiteX66" fmla="*/ 679739 w 1618724"/>
                <a:gd name="connsiteY66" fmla="*/ 1510530 h 1835366"/>
                <a:gd name="connsiteX67" fmla="*/ 648562 w 1618724"/>
                <a:gd name="connsiteY67" fmla="*/ 1512270 h 1835366"/>
                <a:gd name="connsiteX68" fmla="*/ 659438 w 1618724"/>
                <a:gd name="connsiteY68" fmla="*/ 1526771 h 1835366"/>
                <a:gd name="connsiteX69" fmla="*/ 673939 w 1618724"/>
                <a:gd name="connsiteY69" fmla="*/ 1529381 h 1835366"/>
                <a:gd name="connsiteX70" fmla="*/ 652912 w 1618724"/>
                <a:gd name="connsiteY70" fmla="*/ 1569258 h 1835366"/>
                <a:gd name="connsiteX71" fmla="*/ 619996 w 1618724"/>
                <a:gd name="connsiteY71" fmla="*/ 1608120 h 1835366"/>
                <a:gd name="connsiteX72" fmla="*/ 590994 w 1618724"/>
                <a:gd name="connsiteY72" fmla="*/ 1612325 h 1835366"/>
                <a:gd name="connsiteX73" fmla="*/ 499349 w 1618724"/>
                <a:gd name="connsiteY73" fmla="*/ 1581874 h 1835366"/>
                <a:gd name="connsiteX74" fmla="*/ 445261 w 1618724"/>
                <a:gd name="connsiteY74" fmla="*/ 1611745 h 1835366"/>
                <a:gd name="connsiteX75" fmla="*/ 410169 w 1618724"/>
                <a:gd name="connsiteY75" fmla="*/ 1688600 h 1835366"/>
                <a:gd name="connsiteX76" fmla="*/ 366667 w 1618724"/>
                <a:gd name="connsiteY76" fmla="*/ 1749503 h 1835366"/>
                <a:gd name="connsiteX77" fmla="*/ 338680 w 1618724"/>
                <a:gd name="connsiteY77" fmla="*/ 1761248 h 1835366"/>
                <a:gd name="connsiteX78" fmla="*/ 291697 w 1618724"/>
                <a:gd name="connsiteY78" fmla="*/ 1768789 h 1835366"/>
                <a:gd name="connsiteX79" fmla="*/ 279662 w 1618724"/>
                <a:gd name="connsiteY79" fmla="*/ 1786915 h 1835366"/>
                <a:gd name="connsiteX80" fmla="*/ 266176 w 1618724"/>
                <a:gd name="connsiteY80" fmla="*/ 1835348 h 1835366"/>
                <a:gd name="connsiteX81" fmla="*/ 266176 w 1618724"/>
                <a:gd name="connsiteY81" fmla="*/ 1835348 h 1835366"/>
                <a:gd name="connsiteX82" fmla="*/ 233839 w 1618724"/>
                <a:gd name="connsiteY82" fmla="*/ 1799096 h 1835366"/>
                <a:gd name="connsiteX83" fmla="*/ 200777 w 1618724"/>
                <a:gd name="connsiteY83" fmla="*/ 1785900 h 1835366"/>
                <a:gd name="connsiteX84" fmla="*/ 184971 w 1618724"/>
                <a:gd name="connsiteY84" fmla="*/ 1764294 h 1835366"/>
                <a:gd name="connsiteX85" fmla="*/ 174531 w 1618724"/>
                <a:gd name="connsiteY85" fmla="*/ 1759363 h 1835366"/>
                <a:gd name="connsiteX86" fmla="*/ 168586 w 1618724"/>
                <a:gd name="connsiteY86" fmla="*/ 1753708 h 1835366"/>
                <a:gd name="connsiteX87" fmla="*/ 149880 w 1618724"/>
                <a:gd name="connsiteY87" fmla="*/ 1716441 h 1835366"/>
                <a:gd name="connsiteX88" fmla="*/ 141179 w 1618724"/>
                <a:gd name="connsiteY88" fmla="*/ 1706435 h 1835366"/>
                <a:gd name="connsiteX89" fmla="*/ 83176 w 1618724"/>
                <a:gd name="connsiteY89" fmla="*/ 1662933 h 1835366"/>
                <a:gd name="connsiteX90" fmla="*/ 68675 w 1618724"/>
                <a:gd name="connsiteY90" fmla="*/ 1654813 h 1835366"/>
                <a:gd name="connsiteX91" fmla="*/ 50694 w 1618724"/>
                <a:gd name="connsiteY91" fmla="*/ 1633496 h 1835366"/>
                <a:gd name="connsiteX92" fmla="*/ 39673 w 1618724"/>
                <a:gd name="connsiteY92" fmla="*/ 1628566 h 1835366"/>
                <a:gd name="connsiteX93" fmla="*/ 27348 w 1618724"/>
                <a:gd name="connsiteY93" fmla="*/ 1627696 h 1835366"/>
                <a:gd name="connsiteX94" fmla="*/ 15747 w 1618724"/>
                <a:gd name="connsiteY94" fmla="*/ 1624071 h 1835366"/>
                <a:gd name="connsiteX95" fmla="*/ 6177 w 1618724"/>
                <a:gd name="connsiteY95" fmla="*/ 1616531 h 1835366"/>
                <a:gd name="connsiteX96" fmla="*/ -59 w 1618724"/>
                <a:gd name="connsiteY96" fmla="*/ 1603625 h 1835366"/>
                <a:gd name="connsiteX97" fmla="*/ -59 w 1618724"/>
                <a:gd name="connsiteY97" fmla="*/ 1603625 h 1835366"/>
                <a:gd name="connsiteX98" fmla="*/ 14442 w 1618724"/>
                <a:gd name="connsiteY98" fmla="*/ 1591009 h 1835366"/>
                <a:gd name="connsiteX99" fmla="*/ 16907 w 1618724"/>
                <a:gd name="connsiteY99" fmla="*/ 1586079 h 1835366"/>
                <a:gd name="connsiteX100" fmla="*/ 20097 w 1618724"/>
                <a:gd name="connsiteY100" fmla="*/ 1579988 h 1835366"/>
                <a:gd name="connsiteX101" fmla="*/ 22417 w 1618724"/>
                <a:gd name="connsiteY101" fmla="*/ 1562588 h 1835366"/>
                <a:gd name="connsiteX102" fmla="*/ 21112 w 1618724"/>
                <a:gd name="connsiteY102" fmla="*/ 1551277 h 1835366"/>
                <a:gd name="connsiteX103" fmla="*/ 14442 w 1618724"/>
                <a:gd name="connsiteY103" fmla="*/ 1518940 h 1835366"/>
                <a:gd name="connsiteX104" fmla="*/ 11107 w 1618724"/>
                <a:gd name="connsiteY104" fmla="*/ 1509660 h 1835366"/>
                <a:gd name="connsiteX105" fmla="*/ 11107 w 1618724"/>
                <a:gd name="connsiteY105" fmla="*/ 1504004 h 1835366"/>
                <a:gd name="connsiteX106" fmla="*/ 11107 w 1618724"/>
                <a:gd name="connsiteY106" fmla="*/ 1504004 h 1835366"/>
                <a:gd name="connsiteX107" fmla="*/ 37788 w 1618724"/>
                <a:gd name="connsiteY107" fmla="*/ 1484283 h 1835366"/>
                <a:gd name="connsiteX108" fmla="*/ 71430 w 1618724"/>
                <a:gd name="connsiteY108" fmla="*/ 1466592 h 1835366"/>
                <a:gd name="connsiteX109" fmla="*/ 103912 w 1618724"/>
                <a:gd name="connsiteY109" fmla="*/ 1440636 h 1835366"/>
                <a:gd name="connsiteX110" fmla="*/ 120878 w 1618724"/>
                <a:gd name="connsiteY110" fmla="*/ 1422945 h 1835366"/>
                <a:gd name="connsiteX111" fmla="*/ 120878 w 1618724"/>
                <a:gd name="connsiteY111" fmla="*/ 1422945 h 1835366"/>
                <a:gd name="connsiteX112" fmla="*/ 128128 w 1618724"/>
                <a:gd name="connsiteY112" fmla="*/ 1406704 h 1835366"/>
                <a:gd name="connsiteX113" fmla="*/ 129578 w 1618724"/>
                <a:gd name="connsiteY113" fmla="*/ 1399018 h 1835366"/>
                <a:gd name="connsiteX114" fmla="*/ 145529 w 1618724"/>
                <a:gd name="connsiteY114" fmla="*/ 1347106 h 1835366"/>
                <a:gd name="connsiteX115" fmla="*/ 144369 w 1618724"/>
                <a:gd name="connsiteY115" fmla="*/ 1333765 h 1835366"/>
                <a:gd name="connsiteX116" fmla="*/ 141034 w 1618724"/>
                <a:gd name="connsiteY116" fmla="*/ 1320859 h 1835366"/>
                <a:gd name="connsiteX117" fmla="*/ 139004 w 1618724"/>
                <a:gd name="connsiteY117" fmla="*/ 1306358 h 1835366"/>
                <a:gd name="connsiteX118" fmla="*/ 140599 w 1618724"/>
                <a:gd name="connsiteY118" fmla="*/ 1294178 h 1835366"/>
                <a:gd name="connsiteX119" fmla="*/ 144514 w 1618724"/>
                <a:gd name="connsiteY119" fmla="*/ 1283012 h 1835366"/>
                <a:gd name="connsiteX120" fmla="*/ 144514 w 1618724"/>
                <a:gd name="connsiteY120" fmla="*/ 1283012 h 1835366"/>
                <a:gd name="connsiteX121" fmla="*/ 150025 w 1618724"/>
                <a:gd name="connsiteY121" fmla="*/ 1274892 h 1835366"/>
                <a:gd name="connsiteX122" fmla="*/ 155825 w 1618724"/>
                <a:gd name="connsiteY122" fmla="*/ 1271846 h 1835366"/>
                <a:gd name="connsiteX123" fmla="*/ 155825 w 1618724"/>
                <a:gd name="connsiteY123" fmla="*/ 1271846 h 1835366"/>
                <a:gd name="connsiteX124" fmla="*/ 159595 w 1618724"/>
                <a:gd name="connsiteY124" fmla="*/ 1266336 h 1835366"/>
                <a:gd name="connsiteX125" fmla="*/ 163365 w 1618724"/>
                <a:gd name="connsiteY125" fmla="*/ 1258651 h 1835366"/>
                <a:gd name="connsiteX126" fmla="*/ 173951 w 1618724"/>
                <a:gd name="connsiteY126" fmla="*/ 1237915 h 1835366"/>
                <a:gd name="connsiteX127" fmla="*/ 166701 w 1618724"/>
                <a:gd name="connsiteY127" fmla="*/ 1231244 h 1835366"/>
                <a:gd name="connsiteX128" fmla="*/ 164525 w 1618724"/>
                <a:gd name="connsiteY128" fmla="*/ 1226169 h 1835366"/>
                <a:gd name="connsiteX129" fmla="*/ 156115 w 1618724"/>
                <a:gd name="connsiteY129" fmla="*/ 1219063 h 1835366"/>
                <a:gd name="connsiteX130" fmla="*/ 152780 w 1618724"/>
                <a:gd name="connsiteY130" fmla="*/ 1213118 h 1835366"/>
                <a:gd name="connsiteX131" fmla="*/ 151040 w 1618724"/>
                <a:gd name="connsiteY131" fmla="*/ 1204128 h 1835366"/>
                <a:gd name="connsiteX132" fmla="*/ 151040 w 1618724"/>
                <a:gd name="connsiteY132" fmla="*/ 1187307 h 1835366"/>
                <a:gd name="connsiteX133" fmla="*/ 150170 w 1618724"/>
                <a:gd name="connsiteY133" fmla="*/ 1179476 h 1835366"/>
                <a:gd name="connsiteX134" fmla="*/ 146399 w 1618724"/>
                <a:gd name="connsiteY134" fmla="*/ 1162510 h 1835366"/>
                <a:gd name="connsiteX135" fmla="*/ 134799 w 1618724"/>
                <a:gd name="connsiteY135" fmla="*/ 1108422 h 1835366"/>
                <a:gd name="connsiteX136" fmla="*/ 128998 w 1618724"/>
                <a:gd name="connsiteY136" fmla="*/ 1060570 h 1835366"/>
                <a:gd name="connsiteX137" fmla="*/ 117543 w 1618724"/>
                <a:gd name="connsiteY137" fmla="*/ 1040994 h 1835366"/>
                <a:gd name="connsiteX138" fmla="*/ 111742 w 1618724"/>
                <a:gd name="connsiteY138" fmla="*/ 1021707 h 1835366"/>
                <a:gd name="connsiteX139" fmla="*/ 98402 w 1618724"/>
                <a:gd name="connsiteY139" fmla="*/ 1000971 h 1835366"/>
                <a:gd name="connsiteX140" fmla="*/ 94341 w 1618724"/>
                <a:gd name="connsiteY140" fmla="*/ 981830 h 1835366"/>
                <a:gd name="connsiteX141" fmla="*/ 94341 w 1618724"/>
                <a:gd name="connsiteY141" fmla="*/ 961239 h 1835366"/>
                <a:gd name="connsiteX142" fmla="*/ 96082 w 1618724"/>
                <a:gd name="connsiteY142" fmla="*/ 926582 h 1835366"/>
                <a:gd name="connsiteX143" fmla="*/ 95067 w 1618724"/>
                <a:gd name="connsiteY143" fmla="*/ 917302 h 1835366"/>
                <a:gd name="connsiteX144" fmla="*/ 83466 w 1618724"/>
                <a:gd name="connsiteY144" fmla="*/ 881195 h 1835366"/>
                <a:gd name="connsiteX145" fmla="*/ 75200 w 1618724"/>
                <a:gd name="connsiteY145" fmla="*/ 863069 h 1835366"/>
                <a:gd name="connsiteX146" fmla="*/ 77376 w 1618724"/>
                <a:gd name="connsiteY146" fmla="*/ 848568 h 1835366"/>
                <a:gd name="connsiteX147" fmla="*/ 77376 w 1618724"/>
                <a:gd name="connsiteY147" fmla="*/ 822611 h 1835366"/>
                <a:gd name="connsiteX148" fmla="*/ 77376 w 1618724"/>
                <a:gd name="connsiteY148" fmla="*/ 822611 h 1835366"/>
                <a:gd name="connsiteX149" fmla="*/ 82886 w 1618724"/>
                <a:gd name="connsiteY149" fmla="*/ 822611 h 1835366"/>
                <a:gd name="connsiteX150" fmla="*/ 92891 w 1618724"/>
                <a:gd name="connsiteY150" fmla="*/ 818261 h 1835366"/>
                <a:gd name="connsiteX151" fmla="*/ 100142 w 1618724"/>
                <a:gd name="connsiteY151" fmla="*/ 811446 h 1835366"/>
                <a:gd name="connsiteX152" fmla="*/ 100142 w 1618724"/>
                <a:gd name="connsiteY152" fmla="*/ 803905 h 1835366"/>
                <a:gd name="connsiteX153" fmla="*/ 89991 w 1618724"/>
                <a:gd name="connsiteY153" fmla="*/ 796075 h 1835366"/>
                <a:gd name="connsiteX154" fmla="*/ 95356 w 1618724"/>
                <a:gd name="connsiteY154" fmla="*/ 792885 h 1835366"/>
                <a:gd name="connsiteX155" fmla="*/ 97242 w 1618724"/>
                <a:gd name="connsiteY155" fmla="*/ 789550 h 1835366"/>
                <a:gd name="connsiteX156" fmla="*/ 96082 w 1618724"/>
                <a:gd name="connsiteY156" fmla="*/ 786940 h 1835366"/>
                <a:gd name="connsiteX157" fmla="*/ 90716 w 1618724"/>
                <a:gd name="connsiteY157" fmla="*/ 783894 h 1835366"/>
                <a:gd name="connsiteX158" fmla="*/ 93761 w 1618724"/>
                <a:gd name="connsiteY158" fmla="*/ 776934 h 1835366"/>
                <a:gd name="connsiteX159" fmla="*/ 99272 w 1618724"/>
                <a:gd name="connsiteY159" fmla="*/ 781719 h 1835366"/>
                <a:gd name="connsiteX160" fmla="*/ 106957 w 1618724"/>
                <a:gd name="connsiteY160" fmla="*/ 785634 h 1835366"/>
                <a:gd name="connsiteX161" fmla="*/ 113773 w 1618724"/>
                <a:gd name="connsiteY161" fmla="*/ 790855 h 1835366"/>
                <a:gd name="connsiteX162" fmla="*/ 120153 w 1618724"/>
                <a:gd name="connsiteY162" fmla="*/ 808691 h 1835366"/>
                <a:gd name="connsiteX163" fmla="*/ 128128 w 1618724"/>
                <a:gd name="connsiteY163" fmla="*/ 814781 h 1835366"/>
                <a:gd name="connsiteX164" fmla="*/ 142629 w 1618724"/>
                <a:gd name="connsiteY164" fmla="*/ 822031 h 1835366"/>
                <a:gd name="connsiteX165" fmla="*/ 153650 w 1618724"/>
                <a:gd name="connsiteY165" fmla="*/ 833922 h 1835366"/>
                <a:gd name="connsiteX166" fmla="*/ 159740 w 1618724"/>
                <a:gd name="connsiteY166" fmla="*/ 838997 h 1835366"/>
                <a:gd name="connsiteX167" fmla="*/ 183956 w 1618724"/>
                <a:gd name="connsiteY167" fmla="*/ 843203 h 1835366"/>
                <a:gd name="connsiteX168" fmla="*/ 212958 w 1618724"/>
                <a:gd name="connsiteY168" fmla="*/ 853788 h 1835366"/>
                <a:gd name="connsiteX169" fmla="*/ 223254 w 1618724"/>
                <a:gd name="connsiteY169" fmla="*/ 861909 h 1835366"/>
                <a:gd name="connsiteX170" fmla="*/ 231664 w 1618724"/>
                <a:gd name="connsiteY170" fmla="*/ 873944 h 1835366"/>
                <a:gd name="connsiteX171" fmla="*/ 249790 w 1618724"/>
                <a:gd name="connsiteY171" fmla="*/ 908891 h 1835366"/>
                <a:gd name="connsiteX172" fmla="*/ 256170 w 1618724"/>
                <a:gd name="connsiteY172" fmla="*/ 917012 h 1835366"/>
                <a:gd name="connsiteX173" fmla="*/ 259071 w 1618724"/>
                <a:gd name="connsiteY173" fmla="*/ 914257 h 1835366"/>
                <a:gd name="connsiteX174" fmla="*/ 259071 w 1618724"/>
                <a:gd name="connsiteY174" fmla="*/ 899756 h 1835366"/>
                <a:gd name="connsiteX175" fmla="*/ 261536 w 1618724"/>
                <a:gd name="connsiteY175" fmla="*/ 891055 h 1835366"/>
                <a:gd name="connsiteX176" fmla="*/ 266176 w 1618724"/>
                <a:gd name="connsiteY176" fmla="*/ 885400 h 1835366"/>
                <a:gd name="connsiteX177" fmla="*/ 273716 w 1618724"/>
                <a:gd name="connsiteY177" fmla="*/ 879455 h 1835366"/>
                <a:gd name="connsiteX178" fmla="*/ 273716 w 1618724"/>
                <a:gd name="connsiteY178" fmla="*/ 875829 h 1835366"/>
                <a:gd name="connsiteX179" fmla="*/ 273716 w 1618724"/>
                <a:gd name="connsiteY179" fmla="*/ 872204 h 1835366"/>
                <a:gd name="connsiteX180" fmla="*/ 273716 w 1618724"/>
                <a:gd name="connsiteY180" fmla="*/ 866694 h 1835366"/>
                <a:gd name="connsiteX181" fmla="*/ 267771 w 1618724"/>
                <a:gd name="connsiteY181" fmla="*/ 865099 h 1835366"/>
                <a:gd name="connsiteX182" fmla="*/ 253270 w 1618724"/>
                <a:gd name="connsiteY182" fmla="*/ 863794 h 1835366"/>
                <a:gd name="connsiteX183" fmla="*/ 246890 w 1618724"/>
                <a:gd name="connsiteY183" fmla="*/ 860459 h 1835366"/>
                <a:gd name="connsiteX184" fmla="*/ 229779 w 1618724"/>
                <a:gd name="connsiteY184" fmla="*/ 819131 h 1835366"/>
                <a:gd name="connsiteX185" fmla="*/ 233404 w 1618724"/>
                <a:gd name="connsiteY185" fmla="*/ 798540 h 1835366"/>
                <a:gd name="connsiteX186" fmla="*/ 246890 w 1618724"/>
                <a:gd name="connsiteY186" fmla="*/ 758228 h 1835366"/>
                <a:gd name="connsiteX187" fmla="*/ 253270 w 1618724"/>
                <a:gd name="connsiteY187" fmla="*/ 763738 h 1835366"/>
                <a:gd name="connsiteX188" fmla="*/ 258636 w 1618724"/>
                <a:gd name="connsiteY188" fmla="*/ 762143 h 1835366"/>
                <a:gd name="connsiteX189" fmla="*/ 264726 w 1618724"/>
                <a:gd name="connsiteY189" fmla="*/ 758663 h 1835366"/>
                <a:gd name="connsiteX190" fmla="*/ 273281 w 1618724"/>
                <a:gd name="connsiteY190" fmla="*/ 758663 h 1835366"/>
                <a:gd name="connsiteX191" fmla="*/ 269366 w 1618724"/>
                <a:gd name="connsiteY191" fmla="*/ 735172 h 1835366"/>
                <a:gd name="connsiteX192" fmla="*/ 271396 w 1618724"/>
                <a:gd name="connsiteY192" fmla="*/ 716466 h 1835366"/>
                <a:gd name="connsiteX193" fmla="*/ 275312 w 1618724"/>
                <a:gd name="connsiteY193" fmla="*/ 699645 h 1835366"/>
                <a:gd name="connsiteX194" fmla="*/ 277052 w 1618724"/>
                <a:gd name="connsiteY194" fmla="*/ 682099 h 1835366"/>
                <a:gd name="connsiteX195" fmla="*/ 273281 w 1618724"/>
                <a:gd name="connsiteY195" fmla="*/ 682099 h 1835366"/>
                <a:gd name="connsiteX196" fmla="*/ 271976 w 1618724"/>
                <a:gd name="connsiteY196" fmla="*/ 693264 h 1835366"/>
                <a:gd name="connsiteX197" fmla="*/ 267626 w 1618724"/>
                <a:gd name="connsiteY197" fmla="*/ 700660 h 1835366"/>
                <a:gd name="connsiteX198" fmla="*/ 254430 w 1618724"/>
                <a:gd name="connsiteY198" fmla="*/ 714000 h 1835366"/>
                <a:gd name="connsiteX199" fmla="*/ 257911 w 1618724"/>
                <a:gd name="connsiteY199" fmla="*/ 720381 h 1835366"/>
                <a:gd name="connsiteX200" fmla="*/ 252980 w 1618724"/>
                <a:gd name="connsiteY200" fmla="*/ 718496 h 1835366"/>
                <a:gd name="connsiteX201" fmla="*/ 249210 w 1618724"/>
                <a:gd name="connsiteY201" fmla="*/ 715886 h 1835366"/>
                <a:gd name="connsiteX202" fmla="*/ 246020 w 1618724"/>
                <a:gd name="connsiteY202" fmla="*/ 712405 h 1835366"/>
                <a:gd name="connsiteX203" fmla="*/ 243120 w 1618724"/>
                <a:gd name="connsiteY203" fmla="*/ 707620 h 1835366"/>
                <a:gd name="connsiteX204" fmla="*/ 246020 w 1618724"/>
                <a:gd name="connsiteY204" fmla="*/ 705010 h 1835366"/>
                <a:gd name="connsiteX205" fmla="*/ 250950 w 1618724"/>
                <a:gd name="connsiteY205" fmla="*/ 698340 h 1835366"/>
                <a:gd name="connsiteX206" fmla="*/ 255590 w 1618724"/>
                <a:gd name="connsiteY206" fmla="*/ 694569 h 1835366"/>
                <a:gd name="connsiteX207" fmla="*/ 247905 w 1618724"/>
                <a:gd name="connsiteY207" fmla="*/ 678764 h 1835366"/>
                <a:gd name="connsiteX208" fmla="*/ 234854 w 1618724"/>
                <a:gd name="connsiteY208" fmla="*/ 671368 h 1835366"/>
                <a:gd name="connsiteX209" fmla="*/ 173661 w 1618724"/>
                <a:gd name="connsiteY209" fmla="*/ 664988 h 1835366"/>
                <a:gd name="connsiteX210" fmla="*/ 165105 w 1618724"/>
                <a:gd name="connsiteY210" fmla="*/ 655417 h 1835366"/>
                <a:gd name="connsiteX211" fmla="*/ 172501 w 1618724"/>
                <a:gd name="connsiteY211" fmla="*/ 636566 h 1835366"/>
                <a:gd name="connsiteX212" fmla="*/ 170761 w 1618724"/>
                <a:gd name="connsiteY212" fmla="*/ 634536 h 1835366"/>
                <a:gd name="connsiteX213" fmla="*/ 170761 w 1618724"/>
                <a:gd name="connsiteY213" fmla="*/ 634536 h 1835366"/>
                <a:gd name="connsiteX214" fmla="*/ 170761 w 1618724"/>
                <a:gd name="connsiteY214" fmla="*/ 633666 h 1835366"/>
                <a:gd name="connsiteX215" fmla="*/ 168586 w 1618724"/>
                <a:gd name="connsiteY215" fmla="*/ 630476 h 1835366"/>
                <a:gd name="connsiteX216" fmla="*/ 163075 w 1618724"/>
                <a:gd name="connsiteY216" fmla="*/ 639756 h 1835366"/>
                <a:gd name="connsiteX217" fmla="*/ 158725 w 1618724"/>
                <a:gd name="connsiteY217" fmla="*/ 641061 h 1835366"/>
                <a:gd name="connsiteX218" fmla="*/ 154085 w 1618724"/>
                <a:gd name="connsiteY218" fmla="*/ 638596 h 1835366"/>
                <a:gd name="connsiteX219" fmla="*/ 148139 w 1618724"/>
                <a:gd name="connsiteY219" fmla="*/ 636566 h 1835366"/>
                <a:gd name="connsiteX220" fmla="*/ 143354 w 1618724"/>
                <a:gd name="connsiteY220" fmla="*/ 638451 h 1835366"/>
                <a:gd name="connsiteX221" fmla="*/ 139584 w 1618724"/>
                <a:gd name="connsiteY221" fmla="*/ 642947 h 1835366"/>
                <a:gd name="connsiteX222" fmla="*/ 135814 w 1618724"/>
                <a:gd name="connsiteY222" fmla="*/ 649037 h 1835366"/>
                <a:gd name="connsiteX223" fmla="*/ 131173 w 1618724"/>
                <a:gd name="connsiteY223" fmla="*/ 655127 h 1835366"/>
                <a:gd name="connsiteX224" fmla="*/ 147559 w 1618724"/>
                <a:gd name="connsiteY224" fmla="*/ 658317 h 1835366"/>
                <a:gd name="connsiteX225" fmla="*/ 156550 w 1618724"/>
                <a:gd name="connsiteY225" fmla="*/ 662378 h 1835366"/>
                <a:gd name="connsiteX226" fmla="*/ 161190 w 1618724"/>
                <a:gd name="connsiteY226" fmla="*/ 668468 h 1835366"/>
                <a:gd name="connsiteX227" fmla="*/ 160175 w 1618724"/>
                <a:gd name="connsiteY227" fmla="*/ 679634 h 1835366"/>
                <a:gd name="connsiteX228" fmla="*/ 154375 w 1618724"/>
                <a:gd name="connsiteY228" fmla="*/ 687899 h 1835366"/>
                <a:gd name="connsiteX229" fmla="*/ 147414 w 1618724"/>
                <a:gd name="connsiteY229" fmla="*/ 691234 h 1835366"/>
                <a:gd name="connsiteX230" fmla="*/ 142484 w 1618724"/>
                <a:gd name="connsiteY230" fmla="*/ 687464 h 1835366"/>
                <a:gd name="connsiteX231" fmla="*/ 127983 w 1618724"/>
                <a:gd name="connsiteY231" fmla="*/ 697034 h 1835366"/>
                <a:gd name="connsiteX232" fmla="*/ 120443 w 1618724"/>
                <a:gd name="connsiteY232" fmla="*/ 699500 h 1835366"/>
                <a:gd name="connsiteX233" fmla="*/ 112467 w 1618724"/>
                <a:gd name="connsiteY233" fmla="*/ 699500 h 1835366"/>
                <a:gd name="connsiteX234" fmla="*/ 112467 w 1618724"/>
                <a:gd name="connsiteY234" fmla="*/ 705880 h 1835366"/>
                <a:gd name="connsiteX235" fmla="*/ 120008 w 1618724"/>
                <a:gd name="connsiteY235" fmla="*/ 708925 h 1835366"/>
                <a:gd name="connsiteX236" fmla="*/ 120008 w 1618724"/>
                <a:gd name="connsiteY236" fmla="*/ 710810 h 1835366"/>
                <a:gd name="connsiteX237" fmla="*/ 112758 w 1618724"/>
                <a:gd name="connsiteY237" fmla="*/ 712260 h 1835366"/>
                <a:gd name="connsiteX238" fmla="*/ 107537 w 1618724"/>
                <a:gd name="connsiteY238" fmla="*/ 711535 h 1835366"/>
                <a:gd name="connsiteX239" fmla="*/ 98982 w 1618724"/>
                <a:gd name="connsiteY239" fmla="*/ 707040 h 1835366"/>
                <a:gd name="connsiteX240" fmla="*/ 92456 w 1618724"/>
                <a:gd name="connsiteY240" fmla="*/ 705880 h 1835366"/>
                <a:gd name="connsiteX241" fmla="*/ 83176 w 1618724"/>
                <a:gd name="connsiteY241" fmla="*/ 699645 h 1835366"/>
                <a:gd name="connsiteX242" fmla="*/ 56639 w 1618724"/>
                <a:gd name="connsiteY242" fmla="*/ 661363 h 1835366"/>
                <a:gd name="connsiteX243" fmla="*/ 43734 w 1618724"/>
                <a:gd name="connsiteY243" fmla="*/ 655417 h 1835366"/>
                <a:gd name="connsiteX244" fmla="*/ 42284 w 1618724"/>
                <a:gd name="connsiteY244" fmla="*/ 655417 h 1835366"/>
                <a:gd name="connsiteX245" fmla="*/ 42284 w 1618724"/>
                <a:gd name="connsiteY245" fmla="*/ 655417 h 1835366"/>
                <a:gd name="connsiteX246" fmla="*/ 37643 w 1618724"/>
                <a:gd name="connsiteY246" fmla="*/ 640916 h 1835366"/>
                <a:gd name="connsiteX247" fmla="*/ 27928 w 1618724"/>
                <a:gd name="connsiteY247" fmla="*/ 629171 h 1835366"/>
                <a:gd name="connsiteX248" fmla="*/ 27928 w 1618724"/>
                <a:gd name="connsiteY248" fmla="*/ 629171 h 1835366"/>
                <a:gd name="connsiteX249" fmla="*/ 33003 w 1618724"/>
                <a:gd name="connsiteY249" fmla="*/ 627576 h 1835366"/>
                <a:gd name="connsiteX250" fmla="*/ 37498 w 1618724"/>
                <a:gd name="connsiteY250" fmla="*/ 624530 h 1835366"/>
                <a:gd name="connsiteX251" fmla="*/ 37498 w 1618724"/>
                <a:gd name="connsiteY251" fmla="*/ 624530 h 1835366"/>
                <a:gd name="connsiteX252" fmla="*/ 46779 w 1618724"/>
                <a:gd name="connsiteY252" fmla="*/ 599589 h 1835366"/>
                <a:gd name="connsiteX253" fmla="*/ 46779 w 1618724"/>
                <a:gd name="connsiteY253" fmla="*/ 599589 h 1835366"/>
                <a:gd name="connsiteX254" fmla="*/ 56204 w 1618724"/>
                <a:gd name="connsiteY254" fmla="*/ 603939 h 1835366"/>
                <a:gd name="connsiteX255" fmla="*/ 62150 w 1618724"/>
                <a:gd name="connsiteY255" fmla="*/ 608870 h 1835366"/>
                <a:gd name="connsiteX256" fmla="*/ 79116 w 1618724"/>
                <a:gd name="connsiteY256" fmla="*/ 615250 h 1835366"/>
                <a:gd name="connsiteX257" fmla="*/ 133784 w 1618724"/>
                <a:gd name="connsiteY257" fmla="*/ 619745 h 1835366"/>
                <a:gd name="connsiteX258" fmla="*/ 155680 w 1618724"/>
                <a:gd name="connsiteY258" fmla="*/ 615250 h 1835366"/>
                <a:gd name="connsiteX259" fmla="*/ 177141 w 1618724"/>
                <a:gd name="connsiteY259" fmla="*/ 603939 h 1835366"/>
                <a:gd name="connsiteX260" fmla="*/ 216728 w 1618724"/>
                <a:gd name="connsiteY260" fmla="*/ 574938 h 1835366"/>
                <a:gd name="connsiteX261" fmla="*/ 362751 w 1618724"/>
                <a:gd name="connsiteY261" fmla="*/ 509974 h 1835366"/>
                <a:gd name="connsiteX262" fmla="*/ 488328 w 1618724"/>
                <a:gd name="connsiteY262" fmla="*/ 477057 h 1835366"/>
                <a:gd name="connsiteX263" fmla="*/ 641892 w 1618724"/>
                <a:gd name="connsiteY263" fmla="*/ 412239 h 1835366"/>
                <a:gd name="connsiteX264" fmla="*/ 741367 w 1618724"/>
                <a:gd name="connsiteY264" fmla="*/ 385702 h 1835366"/>
                <a:gd name="connsiteX265" fmla="*/ 850268 w 1618724"/>
                <a:gd name="connsiteY265" fmla="*/ 356701 h 1835366"/>
                <a:gd name="connsiteX266" fmla="*/ 957284 w 1618724"/>
                <a:gd name="connsiteY266" fmla="*/ 308123 h 1835366"/>
                <a:gd name="connsiteX267" fmla="*/ 1046319 w 1618724"/>
                <a:gd name="connsiteY267" fmla="*/ 297102 h 1835366"/>
                <a:gd name="connsiteX268" fmla="*/ 1107223 w 1618724"/>
                <a:gd name="connsiteY268" fmla="*/ 276656 h 1835366"/>
                <a:gd name="connsiteX269" fmla="*/ 1100407 w 1618724"/>
                <a:gd name="connsiteY269" fmla="*/ 283617 h 1835366"/>
                <a:gd name="connsiteX270" fmla="*/ 1073001 w 1618724"/>
                <a:gd name="connsiteY270" fmla="*/ 295942 h 1835366"/>
                <a:gd name="connsiteX271" fmla="*/ 1085036 w 1618724"/>
                <a:gd name="connsiteY271" fmla="*/ 304498 h 1835366"/>
                <a:gd name="connsiteX272" fmla="*/ 1133614 w 1618724"/>
                <a:gd name="connsiteY272" fmla="*/ 295942 h 1835366"/>
                <a:gd name="connsiteX273" fmla="*/ 1133614 w 1618724"/>
                <a:gd name="connsiteY273" fmla="*/ 290142 h 1835366"/>
                <a:gd name="connsiteX274" fmla="*/ 1129844 w 1618724"/>
                <a:gd name="connsiteY274" fmla="*/ 290142 h 1835366"/>
                <a:gd name="connsiteX275" fmla="*/ 1129844 w 1618724"/>
                <a:gd name="connsiteY275" fmla="*/ 283037 h 1835366"/>
                <a:gd name="connsiteX276" fmla="*/ 1156235 w 1618724"/>
                <a:gd name="connsiteY276" fmla="*/ 283037 h 1835366"/>
                <a:gd name="connsiteX277" fmla="*/ 1156235 w 1618724"/>
                <a:gd name="connsiteY277" fmla="*/ 278541 h 1835366"/>
                <a:gd name="connsiteX278" fmla="*/ 1156235 w 1618724"/>
                <a:gd name="connsiteY278" fmla="*/ 277671 h 1835366"/>
                <a:gd name="connsiteX279" fmla="*/ 1155220 w 1618724"/>
                <a:gd name="connsiteY279" fmla="*/ 277671 h 1835366"/>
                <a:gd name="connsiteX280" fmla="*/ 1153335 w 1618724"/>
                <a:gd name="connsiteY280" fmla="*/ 276366 h 1835366"/>
                <a:gd name="connsiteX281" fmla="*/ 1154350 w 1618724"/>
                <a:gd name="connsiteY281" fmla="*/ 261865 h 1835366"/>
                <a:gd name="connsiteX282" fmla="*/ 1141735 w 1618724"/>
                <a:gd name="connsiteY282" fmla="*/ 261140 h 1835366"/>
                <a:gd name="connsiteX283" fmla="*/ 1111573 w 1618724"/>
                <a:gd name="connsiteY283" fmla="*/ 270566 h 1835366"/>
                <a:gd name="connsiteX284" fmla="*/ 1130569 w 1618724"/>
                <a:gd name="connsiteY284" fmla="*/ 261140 h 1835366"/>
                <a:gd name="connsiteX285" fmla="*/ 1153480 w 1618724"/>
                <a:gd name="connsiteY285" fmla="*/ 246640 h 1835366"/>
                <a:gd name="connsiteX286" fmla="*/ 1187557 w 1618724"/>
                <a:gd name="connsiteY286" fmla="*/ 206617 h 1835366"/>
                <a:gd name="connsiteX287" fmla="*/ 1180742 w 1618724"/>
                <a:gd name="connsiteY287" fmla="*/ 221118 h 1835366"/>
                <a:gd name="connsiteX288" fmla="*/ 1168416 w 1618724"/>
                <a:gd name="connsiteY288" fmla="*/ 234024 h 1835366"/>
                <a:gd name="connsiteX289" fmla="*/ 1163631 w 1618724"/>
                <a:gd name="connsiteY289" fmla="*/ 240984 h 1835366"/>
                <a:gd name="connsiteX290" fmla="*/ 1168561 w 1618724"/>
                <a:gd name="connsiteY290" fmla="*/ 239099 h 1835366"/>
                <a:gd name="connsiteX291" fmla="*/ 1178567 w 1618724"/>
                <a:gd name="connsiteY291" fmla="*/ 237069 h 1835366"/>
                <a:gd name="connsiteX292" fmla="*/ 1187267 w 1618724"/>
                <a:gd name="connsiteY292" fmla="*/ 233589 h 1835366"/>
                <a:gd name="connsiteX293" fmla="*/ 1195097 w 1618724"/>
                <a:gd name="connsiteY293" fmla="*/ 224308 h 1835366"/>
                <a:gd name="connsiteX294" fmla="*/ 1214384 w 1618724"/>
                <a:gd name="connsiteY294" fmla="*/ 215173 h 1835366"/>
                <a:gd name="connsiteX295" fmla="*/ 1221489 w 1618724"/>
                <a:gd name="connsiteY295" fmla="*/ 207052 h 1835366"/>
                <a:gd name="connsiteX296" fmla="*/ 1214964 w 1618724"/>
                <a:gd name="connsiteY296" fmla="*/ 192552 h 1835366"/>
                <a:gd name="connsiteX297" fmla="*/ 1204088 w 1618724"/>
                <a:gd name="connsiteY297" fmla="*/ 192552 h 1835366"/>
                <a:gd name="connsiteX298" fmla="*/ 1199158 w 1618724"/>
                <a:gd name="connsiteY298" fmla="*/ 198497 h 1835366"/>
                <a:gd name="connsiteX299" fmla="*/ 1191037 w 1618724"/>
                <a:gd name="connsiteY299" fmla="*/ 206762 h 1835366"/>
                <a:gd name="connsiteX300" fmla="*/ 1214384 w 1618724"/>
                <a:gd name="connsiteY300" fmla="*/ 166305 h 1835366"/>
                <a:gd name="connsiteX301" fmla="*/ 1278477 w 1618724"/>
                <a:gd name="connsiteY301" fmla="*/ 83940 h 1835366"/>
                <a:gd name="connsiteX302" fmla="*/ 1278477 w 1618724"/>
                <a:gd name="connsiteY302" fmla="*/ 89741 h 1835366"/>
                <a:gd name="connsiteX303" fmla="*/ 1275432 w 1618724"/>
                <a:gd name="connsiteY303" fmla="*/ 99021 h 1835366"/>
                <a:gd name="connsiteX304" fmla="*/ 1280942 w 1618724"/>
                <a:gd name="connsiteY304" fmla="*/ 101341 h 1835366"/>
                <a:gd name="connsiteX305" fmla="*/ 1289933 w 1618724"/>
                <a:gd name="connsiteY305" fmla="*/ 98006 h 1835366"/>
                <a:gd name="connsiteX306" fmla="*/ 1296893 w 1618724"/>
                <a:gd name="connsiteY306" fmla="*/ 89741 h 1835366"/>
                <a:gd name="connsiteX307" fmla="*/ 1300373 w 1618724"/>
                <a:gd name="connsiteY307" fmla="*/ 76980 h 1835366"/>
                <a:gd name="connsiteX308" fmla="*/ 1297183 w 1618724"/>
                <a:gd name="connsiteY308" fmla="*/ 73210 h 1835366"/>
                <a:gd name="connsiteX309" fmla="*/ 1290078 w 1618724"/>
                <a:gd name="connsiteY309" fmla="*/ 76110 h 1835366"/>
                <a:gd name="connsiteX310" fmla="*/ 1281812 w 1618724"/>
                <a:gd name="connsiteY310" fmla="*/ 83940 h 1835366"/>
                <a:gd name="connsiteX311" fmla="*/ 1293123 w 1618724"/>
                <a:gd name="connsiteY311" fmla="*/ 61319 h 1835366"/>
                <a:gd name="connsiteX312" fmla="*/ 1312409 w 1618724"/>
                <a:gd name="connsiteY312" fmla="*/ 42033 h 1835366"/>
                <a:gd name="connsiteX313" fmla="*/ 1349966 w 1618724"/>
                <a:gd name="connsiteY313" fmla="*/ 18542 h 1835366"/>
                <a:gd name="connsiteX314" fmla="*/ 1465973 w 1618724"/>
                <a:gd name="connsiteY314" fmla="*/ 1431 h 1835366"/>
                <a:gd name="connsiteX315" fmla="*/ 1469598 w 1618724"/>
                <a:gd name="connsiteY315" fmla="*/ -19 h 1835366"/>
                <a:gd name="connsiteX316" fmla="*/ 1470758 w 1618724"/>
                <a:gd name="connsiteY316" fmla="*/ 2011 h 18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1618724" h="1835366">
                  <a:moveTo>
                    <a:pt x="1469308" y="416"/>
                  </a:moveTo>
                  <a:lnTo>
                    <a:pt x="1507735" y="77850"/>
                  </a:lnTo>
                  <a:lnTo>
                    <a:pt x="1553122" y="143539"/>
                  </a:lnTo>
                  <a:lnTo>
                    <a:pt x="1570233" y="178341"/>
                  </a:lnTo>
                  <a:lnTo>
                    <a:pt x="1574148" y="223583"/>
                  </a:lnTo>
                  <a:lnTo>
                    <a:pt x="1568348" y="248960"/>
                  </a:lnTo>
                  <a:lnTo>
                    <a:pt x="1553847" y="263460"/>
                  </a:lnTo>
                  <a:lnTo>
                    <a:pt x="1549932" y="280281"/>
                  </a:lnTo>
                  <a:lnTo>
                    <a:pt x="1555878" y="293912"/>
                  </a:lnTo>
                  <a:lnTo>
                    <a:pt x="1566318" y="308413"/>
                  </a:lnTo>
                  <a:lnTo>
                    <a:pt x="1568493" y="331904"/>
                  </a:lnTo>
                  <a:lnTo>
                    <a:pt x="1559648" y="345390"/>
                  </a:lnTo>
                  <a:lnTo>
                    <a:pt x="1482648" y="364386"/>
                  </a:lnTo>
                  <a:lnTo>
                    <a:pt x="1517160" y="471982"/>
                  </a:lnTo>
                  <a:lnTo>
                    <a:pt x="1521511" y="523750"/>
                  </a:lnTo>
                  <a:lnTo>
                    <a:pt x="1521511" y="575228"/>
                  </a:lnTo>
                  <a:lnTo>
                    <a:pt x="1546162" y="592194"/>
                  </a:lnTo>
                  <a:lnTo>
                    <a:pt x="1559503" y="608145"/>
                  </a:lnTo>
                  <a:lnTo>
                    <a:pt x="1579949" y="651067"/>
                  </a:lnTo>
                  <a:lnTo>
                    <a:pt x="1595465" y="665568"/>
                  </a:lnTo>
                  <a:lnTo>
                    <a:pt x="1608225" y="683839"/>
                  </a:lnTo>
                  <a:lnTo>
                    <a:pt x="1618666" y="706170"/>
                  </a:lnTo>
                  <a:lnTo>
                    <a:pt x="1588069" y="701965"/>
                  </a:lnTo>
                  <a:lnTo>
                    <a:pt x="1560373" y="715016"/>
                  </a:lnTo>
                  <a:lnTo>
                    <a:pt x="1560373" y="733432"/>
                  </a:lnTo>
                  <a:lnTo>
                    <a:pt x="1571393" y="738652"/>
                  </a:lnTo>
                  <a:lnTo>
                    <a:pt x="1580964" y="754603"/>
                  </a:lnTo>
                  <a:lnTo>
                    <a:pt x="1587199" y="774324"/>
                  </a:lnTo>
                  <a:lnTo>
                    <a:pt x="1570668" y="803325"/>
                  </a:lnTo>
                  <a:lnTo>
                    <a:pt x="1548192" y="825077"/>
                  </a:lnTo>
                  <a:lnTo>
                    <a:pt x="1557908" y="925857"/>
                  </a:lnTo>
                  <a:lnTo>
                    <a:pt x="1537172" y="919332"/>
                  </a:lnTo>
                  <a:lnTo>
                    <a:pt x="1516145" y="919332"/>
                  </a:lnTo>
                  <a:lnTo>
                    <a:pt x="1496569" y="928032"/>
                  </a:lnTo>
                  <a:lnTo>
                    <a:pt x="1482068" y="953409"/>
                  </a:lnTo>
                  <a:lnTo>
                    <a:pt x="1471483" y="983860"/>
                  </a:lnTo>
                  <a:lnTo>
                    <a:pt x="1456982" y="1042879"/>
                  </a:lnTo>
                  <a:lnTo>
                    <a:pt x="1440451" y="1046214"/>
                  </a:lnTo>
                  <a:lnTo>
                    <a:pt x="1338946" y="1043459"/>
                  </a:lnTo>
                  <a:lnTo>
                    <a:pt x="1326475" y="1061150"/>
                  </a:lnTo>
                  <a:lnTo>
                    <a:pt x="1326475" y="1097982"/>
                  </a:lnTo>
                  <a:lnTo>
                    <a:pt x="1335030" y="1130754"/>
                  </a:lnTo>
                  <a:lnTo>
                    <a:pt x="1369687" y="1164540"/>
                  </a:lnTo>
                  <a:lnTo>
                    <a:pt x="1411304" y="1175126"/>
                  </a:lnTo>
                  <a:lnTo>
                    <a:pt x="1431751" y="1185857"/>
                  </a:lnTo>
                  <a:lnTo>
                    <a:pt x="1449007" y="1207898"/>
                  </a:lnTo>
                  <a:lnTo>
                    <a:pt x="1452487" y="1234434"/>
                  </a:lnTo>
                  <a:lnTo>
                    <a:pt x="1435521" y="1255315"/>
                  </a:lnTo>
                  <a:lnTo>
                    <a:pt x="1422615" y="1278372"/>
                  </a:lnTo>
                  <a:lnTo>
                    <a:pt x="1406519" y="1292873"/>
                  </a:lnTo>
                  <a:lnTo>
                    <a:pt x="1365917" y="1305488"/>
                  </a:lnTo>
                  <a:lnTo>
                    <a:pt x="1286018" y="1352181"/>
                  </a:lnTo>
                  <a:lnTo>
                    <a:pt x="1241645" y="1424250"/>
                  </a:lnTo>
                  <a:lnTo>
                    <a:pt x="1188282" y="1474568"/>
                  </a:lnTo>
                  <a:lnTo>
                    <a:pt x="1154495" y="1487763"/>
                  </a:lnTo>
                  <a:lnTo>
                    <a:pt x="1119983" y="1492404"/>
                  </a:lnTo>
                  <a:lnTo>
                    <a:pt x="1086196" y="1472393"/>
                  </a:lnTo>
                  <a:lnTo>
                    <a:pt x="1055745" y="1462242"/>
                  </a:lnTo>
                  <a:lnTo>
                    <a:pt x="1065750" y="1418740"/>
                  </a:lnTo>
                  <a:lnTo>
                    <a:pt x="1051250" y="1373787"/>
                  </a:lnTo>
                  <a:lnTo>
                    <a:pt x="1023553" y="1367697"/>
                  </a:lnTo>
                  <a:lnTo>
                    <a:pt x="993536" y="1371902"/>
                  </a:lnTo>
                  <a:lnTo>
                    <a:pt x="964535" y="1394813"/>
                  </a:lnTo>
                  <a:lnTo>
                    <a:pt x="914942" y="1458182"/>
                  </a:lnTo>
                  <a:lnTo>
                    <a:pt x="887100" y="1478483"/>
                  </a:lnTo>
                  <a:lnTo>
                    <a:pt x="773414" y="1478483"/>
                  </a:lnTo>
                  <a:lnTo>
                    <a:pt x="679739" y="1510530"/>
                  </a:lnTo>
                  <a:lnTo>
                    <a:pt x="648562" y="1512270"/>
                  </a:lnTo>
                  <a:lnTo>
                    <a:pt x="659438" y="1526771"/>
                  </a:lnTo>
                  <a:lnTo>
                    <a:pt x="673939" y="1529381"/>
                  </a:lnTo>
                  <a:lnTo>
                    <a:pt x="652912" y="1569258"/>
                  </a:lnTo>
                  <a:lnTo>
                    <a:pt x="619996" y="1608120"/>
                  </a:lnTo>
                  <a:lnTo>
                    <a:pt x="590994" y="1612325"/>
                  </a:lnTo>
                  <a:lnTo>
                    <a:pt x="499349" y="1581874"/>
                  </a:lnTo>
                  <a:lnTo>
                    <a:pt x="445261" y="1611745"/>
                  </a:lnTo>
                  <a:lnTo>
                    <a:pt x="410169" y="1688600"/>
                  </a:lnTo>
                  <a:lnTo>
                    <a:pt x="366667" y="1749503"/>
                  </a:lnTo>
                  <a:lnTo>
                    <a:pt x="338680" y="1761248"/>
                  </a:lnTo>
                  <a:lnTo>
                    <a:pt x="291697" y="1768789"/>
                  </a:lnTo>
                  <a:lnTo>
                    <a:pt x="279662" y="1786915"/>
                  </a:lnTo>
                  <a:lnTo>
                    <a:pt x="266176" y="1835348"/>
                  </a:lnTo>
                  <a:lnTo>
                    <a:pt x="266176" y="1835348"/>
                  </a:lnTo>
                  <a:lnTo>
                    <a:pt x="233839" y="1799096"/>
                  </a:lnTo>
                  <a:lnTo>
                    <a:pt x="200777" y="1785900"/>
                  </a:lnTo>
                  <a:lnTo>
                    <a:pt x="184971" y="1764294"/>
                  </a:lnTo>
                  <a:lnTo>
                    <a:pt x="174531" y="1759363"/>
                  </a:lnTo>
                  <a:lnTo>
                    <a:pt x="168586" y="1753708"/>
                  </a:lnTo>
                  <a:lnTo>
                    <a:pt x="149880" y="1716441"/>
                  </a:lnTo>
                  <a:lnTo>
                    <a:pt x="141179" y="1706435"/>
                  </a:lnTo>
                  <a:lnTo>
                    <a:pt x="83176" y="1662933"/>
                  </a:lnTo>
                  <a:lnTo>
                    <a:pt x="68675" y="1654813"/>
                  </a:lnTo>
                  <a:lnTo>
                    <a:pt x="50694" y="1633496"/>
                  </a:lnTo>
                  <a:lnTo>
                    <a:pt x="39673" y="1628566"/>
                  </a:lnTo>
                  <a:lnTo>
                    <a:pt x="27348" y="1627696"/>
                  </a:lnTo>
                  <a:lnTo>
                    <a:pt x="15747" y="1624071"/>
                  </a:lnTo>
                  <a:lnTo>
                    <a:pt x="6177" y="1616531"/>
                  </a:lnTo>
                  <a:lnTo>
                    <a:pt x="-59" y="1603625"/>
                  </a:lnTo>
                  <a:lnTo>
                    <a:pt x="-59" y="1603625"/>
                  </a:lnTo>
                  <a:lnTo>
                    <a:pt x="14442" y="1591009"/>
                  </a:lnTo>
                  <a:lnTo>
                    <a:pt x="16907" y="1586079"/>
                  </a:lnTo>
                  <a:lnTo>
                    <a:pt x="20097" y="1579988"/>
                  </a:lnTo>
                  <a:lnTo>
                    <a:pt x="22417" y="1562588"/>
                  </a:lnTo>
                  <a:lnTo>
                    <a:pt x="21112" y="1551277"/>
                  </a:lnTo>
                  <a:lnTo>
                    <a:pt x="14442" y="1518940"/>
                  </a:lnTo>
                  <a:lnTo>
                    <a:pt x="11107" y="1509660"/>
                  </a:lnTo>
                  <a:lnTo>
                    <a:pt x="11107" y="1504004"/>
                  </a:lnTo>
                  <a:lnTo>
                    <a:pt x="11107" y="1504004"/>
                  </a:lnTo>
                  <a:lnTo>
                    <a:pt x="37788" y="1484283"/>
                  </a:lnTo>
                  <a:lnTo>
                    <a:pt x="71430" y="1466592"/>
                  </a:lnTo>
                  <a:lnTo>
                    <a:pt x="103912" y="1440636"/>
                  </a:lnTo>
                  <a:lnTo>
                    <a:pt x="120878" y="1422945"/>
                  </a:lnTo>
                  <a:lnTo>
                    <a:pt x="120878" y="1422945"/>
                  </a:lnTo>
                  <a:lnTo>
                    <a:pt x="128128" y="1406704"/>
                  </a:lnTo>
                  <a:lnTo>
                    <a:pt x="129578" y="1399018"/>
                  </a:lnTo>
                  <a:lnTo>
                    <a:pt x="145529" y="1347106"/>
                  </a:lnTo>
                  <a:lnTo>
                    <a:pt x="144369" y="1333765"/>
                  </a:lnTo>
                  <a:lnTo>
                    <a:pt x="141034" y="1320859"/>
                  </a:lnTo>
                  <a:lnTo>
                    <a:pt x="139004" y="1306358"/>
                  </a:lnTo>
                  <a:lnTo>
                    <a:pt x="140599" y="1294178"/>
                  </a:lnTo>
                  <a:lnTo>
                    <a:pt x="144514" y="1283012"/>
                  </a:lnTo>
                  <a:lnTo>
                    <a:pt x="144514" y="1283012"/>
                  </a:lnTo>
                  <a:lnTo>
                    <a:pt x="150025" y="1274892"/>
                  </a:lnTo>
                  <a:lnTo>
                    <a:pt x="155825" y="1271846"/>
                  </a:lnTo>
                  <a:lnTo>
                    <a:pt x="155825" y="1271846"/>
                  </a:lnTo>
                  <a:lnTo>
                    <a:pt x="159595" y="1266336"/>
                  </a:lnTo>
                  <a:lnTo>
                    <a:pt x="163365" y="1258651"/>
                  </a:lnTo>
                  <a:lnTo>
                    <a:pt x="173951" y="1237915"/>
                  </a:lnTo>
                  <a:lnTo>
                    <a:pt x="166701" y="1231244"/>
                  </a:lnTo>
                  <a:lnTo>
                    <a:pt x="164525" y="1226169"/>
                  </a:lnTo>
                  <a:lnTo>
                    <a:pt x="156115" y="1219063"/>
                  </a:lnTo>
                  <a:lnTo>
                    <a:pt x="152780" y="1213118"/>
                  </a:lnTo>
                  <a:lnTo>
                    <a:pt x="151040" y="1204128"/>
                  </a:lnTo>
                  <a:lnTo>
                    <a:pt x="151040" y="1187307"/>
                  </a:lnTo>
                  <a:lnTo>
                    <a:pt x="150170" y="1179476"/>
                  </a:lnTo>
                  <a:lnTo>
                    <a:pt x="146399" y="1162510"/>
                  </a:lnTo>
                  <a:lnTo>
                    <a:pt x="134799" y="1108422"/>
                  </a:lnTo>
                  <a:lnTo>
                    <a:pt x="128998" y="1060570"/>
                  </a:lnTo>
                  <a:lnTo>
                    <a:pt x="117543" y="1040994"/>
                  </a:lnTo>
                  <a:lnTo>
                    <a:pt x="111742" y="1021707"/>
                  </a:lnTo>
                  <a:lnTo>
                    <a:pt x="98402" y="1000971"/>
                  </a:lnTo>
                  <a:lnTo>
                    <a:pt x="94341" y="981830"/>
                  </a:lnTo>
                  <a:lnTo>
                    <a:pt x="94341" y="961239"/>
                  </a:lnTo>
                  <a:lnTo>
                    <a:pt x="96082" y="926582"/>
                  </a:lnTo>
                  <a:lnTo>
                    <a:pt x="95067" y="917302"/>
                  </a:lnTo>
                  <a:lnTo>
                    <a:pt x="83466" y="881195"/>
                  </a:lnTo>
                  <a:lnTo>
                    <a:pt x="75200" y="863069"/>
                  </a:lnTo>
                  <a:lnTo>
                    <a:pt x="77376" y="848568"/>
                  </a:lnTo>
                  <a:lnTo>
                    <a:pt x="77376" y="822611"/>
                  </a:lnTo>
                  <a:lnTo>
                    <a:pt x="77376" y="822611"/>
                  </a:lnTo>
                  <a:lnTo>
                    <a:pt x="82886" y="822611"/>
                  </a:lnTo>
                  <a:lnTo>
                    <a:pt x="92891" y="818261"/>
                  </a:lnTo>
                  <a:lnTo>
                    <a:pt x="100142" y="811446"/>
                  </a:lnTo>
                  <a:lnTo>
                    <a:pt x="100142" y="803905"/>
                  </a:lnTo>
                  <a:lnTo>
                    <a:pt x="89991" y="796075"/>
                  </a:lnTo>
                  <a:lnTo>
                    <a:pt x="95356" y="792885"/>
                  </a:lnTo>
                  <a:lnTo>
                    <a:pt x="97242" y="789550"/>
                  </a:lnTo>
                  <a:lnTo>
                    <a:pt x="96082" y="786940"/>
                  </a:lnTo>
                  <a:lnTo>
                    <a:pt x="90716" y="783894"/>
                  </a:lnTo>
                  <a:lnTo>
                    <a:pt x="93761" y="776934"/>
                  </a:lnTo>
                  <a:lnTo>
                    <a:pt x="99272" y="781719"/>
                  </a:lnTo>
                  <a:lnTo>
                    <a:pt x="106957" y="785634"/>
                  </a:lnTo>
                  <a:lnTo>
                    <a:pt x="113773" y="790855"/>
                  </a:lnTo>
                  <a:lnTo>
                    <a:pt x="120153" y="808691"/>
                  </a:lnTo>
                  <a:lnTo>
                    <a:pt x="128128" y="814781"/>
                  </a:lnTo>
                  <a:lnTo>
                    <a:pt x="142629" y="822031"/>
                  </a:lnTo>
                  <a:lnTo>
                    <a:pt x="153650" y="833922"/>
                  </a:lnTo>
                  <a:lnTo>
                    <a:pt x="159740" y="838997"/>
                  </a:lnTo>
                  <a:lnTo>
                    <a:pt x="183956" y="843203"/>
                  </a:lnTo>
                  <a:lnTo>
                    <a:pt x="212958" y="853788"/>
                  </a:lnTo>
                  <a:lnTo>
                    <a:pt x="223254" y="861909"/>
                  </a:lnTo>
                  <a:lnTo>
                    <a:pt x="231664" y="873944"/>
                  </a:lnTo>
                  <a:lnTo>
                    <a:pt x="249790" y="908891"/>
                  </a:lnTo>
                  <a:lnTo>
                    <a:pt x="256170" y="917012"/>
                  </a:lnTo>
                  <a:lnTo>
                    <a:pt x="259071" y="914257"/>
                  </a:lnTo>
                  <a:lnTo>
                    <a:pt x="259071" y="899756"/>
                  </a:lnTo>
                  <a:lnTo>
                    <a:pt x="261536" y="891055"/>
                  </a:lnTo>
                  <a:lnTo>
                    <a:pt x="266176" y="885400"/>
                  </a:lnTo>
                  <a:lnTo>
                    <a:pt x="273716" y="879455"/>
                  </a:lnTo>
                  <a:lnTo>
                    <a:pt x="273716" y="875829"/>
                  </a:lnTo>
                  <a:lnTo>
                    <a:pt x="273716" y="872204"/>
                  </a:lnTo>
                  <a:lnTo>
                    <a:pt x="273716" y="866694"/>
                  </a:lnTo>
                  <a:lnTo>
                    <a:pt x="267771" y="865099"/>
                  </a:lnTo>
                  <a:lnTo>
                    <a:pt x="253270" y="863794"/>
                  </a:lnTo>
                  <a:lnTo>
                    <a:pt x="246890" y="860459"/>
                  </a:lnTo>
                  <a:lnTo>
                    <a:pt x="229779" y="819131"/>
                  </a:lnTo>
                  <a:lnTo>
                    <a:pt x="233404" y="798540"/>
                  </a:lnTo>
                  <a:lnTo>
                    <a:pt x="246890" y="758228"/>
                  </a:lnTo>
                  <a:lnTo>
                    <a:pt x="253270" y="763738"/>
                  </a:lnTo>
                  <a:lnTo>
                    <a:pt x="258636" y="762143"/>
                  </a:lnTo>
                  <a:lnTo>
                    <a:pt x="264726" y="758663"/>
                  </a:lnTo>
                  <a:lnTo>
                    <a:pt x="273281" y="758663"/>
                  </a:lnTo>
                  <a:lnTo>
                    <a:pt x="269366" y="735172"/>
                  </a:lnTo>
                  <a:lnTo>
                    <a:pt x="271396" y="716466"/>
                  </a:lnTo>
                  <a:lnTo>
                    <a:pt x="275312" y="699645"/>
                  </a:lnTo>
                  <a:lnTo>
                    <a:pt x="277052" y="682099"/>
                  </a:lnTo>
                  <a:lnTo>
                    <a:pt x="273281" y="682099"/>
                  </a:lnTo>
                  <a:lnTo>
                    <a:pt x="271976" y="693264"/>
                  </a:lnTo>
                  <a:lnTo>
                    <a:pt x="267626" y="700660"/>
                  </a:lnTo>
                  <a:lnTo>
                    <a:pt x="254430" y="714000"/>
                  </a:lnTo>
                  <a:lnTo>
                    <a:pt x="257911" y="720381"/>
                  </a:lnTo>
                  <a:lnTo>
                    <a:pt x="252980" y="718496"/>
                  </a:lnTo>
                  <a:lnTo>
                    <a:pt x="249210" y="715886"/>
                  </a:lnTo>
                  <a:lnTo>
                    <a:pt x="246020" y="712405"/>
                  </a:lnTo>
                  <a:lnTo>
                    <a:pt x="243120" y="707620"/>
                  </a:lnTo>
                  <a:lnTo>
                    <a:pt x="246020" y="705010"/>
                  </a:lnTo>
                  <a:lnTo>
                    <a:pt x="250950" y="698340"/>
                  </a:lnTo>
                  <a:lnTo>
                    <a:pt x="255590" y="694569"/>
                  </a:lnTo>
                  <a:lnTo>
                    <a:pt x="247905" y="678764"/>
                  </a:lnTo>
                  <a:lnTo>
                    <a:pt x="234854" y="671368"/>
                  </a:lnTo>
                  <a:lnTo>
                    <a:pt x="173661" y="664988"/>
                  </a:lnTo>
                  <a:lnTo>
                    <a:pt x="165105" y="655417"/>
                  </a:lnTo>
                  <a:lnTo>
                    <a:pt x="172501" y="636566"/>
                  </a:lnTo>
                  <a:lnTo>
                    <a:pt x="170761" y="634536"/>
                  </a:lnTo>
                  <a:lnTo>
                    <a:pt x="170761" y="634536"/>
                  </a:lnTo>
                  <a:lnTo>
                    <a:pt x="170761" y="633666"/>
                  </a:lnTo>
                  <a:lnTo>
                    <a:pt x="168586" y="630476"/>
                  </a:lnTo>
                  <a:lnTo>
                    <a:pt x="163075" y="639756"/>
                  </a:lnTo>
                  <a:lnTo>
                    <a:pt x="158725" y="641061"/>
                  </a:lnTo>
                  <a:lnTo>
                    <a:pt x="154085" y="638596"/>
                  </a:lnTo>
                  <a:lnTo>
                    <a:pt x="148139" y="636566"/>
                  </a:lnTo>
                  <a:lnTo>
                    <a:pt x="143354" y="638451"/>
                  </a:lnTo>
                  <a:lnTo>
                    <a:pt x="139584" y="642947"/>
                  </a:lnTo>
                  <a:lnTo>
                    <a:pt x="135814" y="649037"/>
                  </a:lnTo>
                  <a:lnTo>
                    <a:pt x="131173" y="655127"/>
                  </a:lnTo>
                  <a:lnTo>
                    <a:pt x="147559" y="658317"/>
                  </a:lnTo>
                  <a:lnTo>
                    <a:pt x="156550" y="662378"/>
                  </a:lnTo>
                  <a:lnTo>
                    <a:pt x="161190" y="668468"/>
                  </a:lnTo>
                  <a:lnTo>
                    <a:pt x="160175" y="679634"/>
                  </a:lnTo>
                  <a:lnTo>
                    <a:pt x="154375" y="687899"/>
                  </a:lnTo>
                  <a:lnTo>
                    <a:pt x="147414" y="691234"/>
                  </a:lnTo>
                  <a:lnTo>
                    <a:pt x="142484" y="687464"/>
                  </a:lnTo>
                  <a:lnTo>
                    <a:pt x="127983" y="697034"/>
                  </a:lnTo>
                  <a:lnTo>
                    <a:pt x="120443" y="699500"/>
                  </a:lnTo>
                  <a:lnTo>
                    <a:pt x="112467" y="699500"/>
                  </a:lnTo>
                  <a:lnTo>
                    <a:pt x="112467" y="705880"/>
                  </a:lnTo>
                  <a:lnTo>
                    <a:pt x="120008" y="708925"/>
                  </a:lnTo>
                  <a:lnTo>
                    <a:pt x="120008" y="710810"/>
                  </a:lnTo>
                  <a:lnTo>
                    <a:pt x="112758" y="712260"/>
                  </a:lnTo>
                  <a:lnTo>
                    <a:pt x="107537" y="711535"/>
                  </a:lnTo>
                  <a:lnTo>
                    <a:pt x="98982" y="707040"/>
                  </a:lnTo>
                  <a:lnTo>
                    <a:pt x="92456" y="705880"/>
                  </a:lnTo>
                  <a:lnTo>
                    <a:pt x="83176" y="699645"/>
                  </a:lnTo>
                  <a:lnTo>
                    <a:pt x="56639" y="661363"/>
                  </a:lnTo>
                  <a:lnTo>
                    <a:pt x="43734" y="655417"/>
                  </a:lnTo>
                  <a:lnTo>
                    <a:pt x="42284" y="655417"/>
                  </a:lnTo>
                  <a:lnTo>
                    <a:pt x="42284" y="655417"/>
                  </a:lnTo>
                  <a:lnTo>
                    <a:pt x="37643" y="640916"/>
                  </a:lnTo>
                  <a:lnTo>
                    <a:pt x="27928" y="629171"/>
                  </a:lnTo>
                  <a:lnTo>
                    <a:pt x="27928" y="629171"/>
                  </a:lnTo>
                  <a:lnTo>
                    <a:pt x="33003" y="627576"/>
                  </a:lnTo>
                  <a:lnTo>
                    <a:pt x="37498" y="624530"/>
                  </a:lnTo>
                  <a:lnTo>
                    <a:pt x="37498" y="624530"/>
                  </a:lnTo>
                  <a:lnTo>
                    <a:pt x="46779" y="599589"/>
                  </a:lnTo>
                  <a:lnTo>
                    <a:pt x="46779" y="599589"/>
                  </a:lnTo>
                  <a:lnTo>
                    <a:pt x="56204" y="603939"/>
                  </a:lnTo>
                  <a:lnTo>
                    <a:pt x="62150" y="608870"/>
                  </a:lnTo>
                  <a:lnTo>
                    <a:pt x="79116" y="615250"/>
                  </a:lnTo>
                  <a:lnTo>
                    <a:pt x="133784" y="619745"/>
                  </a:lnTo>
                  <a:lnTo>
                    <a:pt x="155680" y="615250"/>
                  </a:lnTo>
                  <a:lnTo>
                    <a:pt x="177141" y="603939"/>
                  </a:lnTo>
                  <a:lnTo>
                    <a:pt x="216728" y="574938"/>
                  </a:lnTo>
                  <a:lnTo>
                    <a:pt x="362751" y="509974"/>
                  </a:lnTo>
                  <a:lnTo>
                    <a:pt x="488328" y="477057"/>
                  </a:lnTo>
                  <a:lnTo>
                    <a:pt x="641892" y="412239"/>
                  </a:lnTo>
                  <a:lnTo>
                    <a:pt x="741367" y="385702"/>
                  </a:lnTo>
                  <a:lnTo>
                    <a:pt x="850268" y="356701"/>
                  </a:lnTo>
                  <a:lnTo>
                    <a:pt x="957284" y="308123"/>
                  </a:lnTo>
                  <a:lnTo>
                    <a:pt x="1046319" y="297102"/>
                  </a:lnTo>
                  <a:lnTo>
                    <a:pt x="1107223" y="276656"/>
                  </a:lnTo>
                  <a:lnTo>
                    <a:pt x="1100407" y="283617"/>
                  </a:lnTo>
                  <a:lnTo>
                    <a:pt x="1073001" y="295942"/>
                  </a:lnTo>
                  <a:lnTo>
                    <a:pt x="1085036" y="304498"/>
                  </a:lnTo>
                  <a:lnTo>
                    <a:pt x="1133614" y="295942"/>
                  </a:lnTo>
                  <a:lnTo>
                    <a:pt x="1133614" y="290142"/>
                  </a:lnTo>
                  <a:lnTo>
                    <a:pt x="1129844" y="290142"/>
                  </a:lnTo>
                  <a:lnTo>
                    <a:pt x="1129844" y="283037"/>
                  </a:lnTo>
                  <a:lnTo>
                    <a:pt x="1156235" y="283037"/>
                  </a:lnTo>
                  <a:lnTo>
                    <a:pt x="1156235" y="278541"/>
                  </a:lnTo>
                  <a:lnTo>
                    <a:pt x="1156235" y="277671"/>
                  </a:lnTo>
                  <a:lnTo>
                    <a:pt x="1155220" y="277671"/>
                  </a:lnTo>
                  <a:lnTo>
                    <a:pt x="1153335" y="276366"/>
                  </a:lnTo>
                  <a:lnTo>
                    <a:pt x="1154350" y="261865"/>
                  </a:lnTo>
                  <a:lnTo>
                    <a:pt x="1141735" y="261140"/>
                  </a:lnTo>
                  <a:lnTo>
                    <a:pt x="1111573" y="270566"/>
                  </a:lnTo>
                  <a:lnTo>
                    <a:pt x="1130569" y="261140"/>
                  </a:lnTo>
                  <a:lnTo>
                    <a:pt x="1153480" y="246640"/>
                  </a:lnTo>
                  <a:lnTo>
                    <a:pt x="1187557" y="206617"/>
                  </a:lnTo>
                  <a:lnTo>
                    <a:pt x="1180742" y="221118"/>
                  </a:lnTo>
                  <a:lnTo>
                    <a:pt x="1168416" y="234024"/>
                  </a:lnTo>
                  <a:lnTo>
                    <a:pt x="1163631" y="240984"/>
                  </a:lnTo>
                  <a:lnTo>
                    <a:pt x="1168561" y="239099"/>
                  </a:lnTo>
                  <a:lnTo>
                    <a:pt x="1178567" y="237069"/>
                  </a:lnTo>
                  <a:lnTo>
                    <a:pt x="1187267" y="233589"/>
                  </a:lnTo>
                  <a:lnTo>
                    <a:pt x="1195097" y="224308"/>
                  </a:lnTo>
                  <a:lnTo>
                    <a:pt x="1214384" y="215173"/>
                  </a:lnTo>
                  <a:lnTo>
                    <a:pt x="1221489" y="207052"/>
                  </a:lnTo>
                  <a:lnTo>
                    <a:pt x="1214964" y="192552"/>
                  </a:lnTo>
                  <a:lnTo>
                    <a:pt x="1204088" y="192552"/>
                  </a:lnTo>
                  <a:lnTo>
                    <a:pt x="1199158" y="198497"/>
                  </a:lnTo>
                  <a:lnTo>
                    <a:pt x="1191037" y="206762"/>
                  </a:lnTo>
                  <a:lnTo>
                    <a:pt x="1214384" y="166305"/>
                  </a:lnTo>
                  <a:lnTo>
                    <a:pt x="1278477" y="83940"/>
                  </a:lnTo>
                  <a:lnTo>
                    <a:pt x="1278477" y="89741"/>
                  </a:lnTo>
                  <a:lnTo>
                    <a:pt x="1275432" y="99021"/>
                  </a:lnTo>
                  <a:lnTo>
                    <a:pt x="1280942" y="101341"/>
                  </a:lnTo>
                  <a:lnTo>
                    <a:pt x="1289933" y="98006"/>
                  </a:lnTo>
                  <a:lnTo>
                    <a:pt x="1296893" y="89741"/>
                  </a:lnTo>
                  <a:lnTo>
                    <a:pt x="1300373" y="76980"/>
                  </a:lnTo>
                  <a:lnTo>
                    <a:pt x="1297183" y="73210"/>
                  </a:lnTo>
                  <a:lnTo>
                    <a:pt x="1290078" y="76110"/>
                  </a:lnTo>
                  <a:lnTo>
                    <a:pt x="1281812" y="83940"/>
                  </a:lnTo>
                  <a:lnTo>
                    <a:pt x="1293123" y="61319"/>
                  </a:lnTo>
                  <a:lnTo>
                    <a:pt x="1312409" y="42033"/>
                  </a:lnTo>
                  <a:lnTo>
                    <a:pt x="1349966" y="18542"/>
                  </a:lnTo>
                  <a:lnTo>
                    <a:pt x="1465973" y="1431"/>
                  </a:lnTo>
                  <a:lnTo>
                    <a:pt x="1469598" y="-19"/>
                  </a:lnTo>
                  <a:lnTo>
                    <a:pt x="1470758" y="2011"/>
                  </a:lnTo>
                </a:path>
              </a:pathLst>
            </a:custGeom>
            <a:solidFill>
              <a:schemeClr val="bg1">
                <a:lumMod val="95000"/>
              </a:schemeClr>
            </a:solidFill>
            <a:ln w="17095" cap="sq">
              <a:solidFill>
                <a:srgbClr val="FFFFFF"/>
              </a:solidFill>
              <a:prstDash val="solid"/>
              <a:bevel/>
            </a:ln>
          </p:spPr>
          <p:txBody>
            <a:bodyPr rtlCol="0" anchor="ctr"/>
            <a:lstStyle/>
            <a:p>
              <a:endParaRPr lang="pl-PL"/>
            </a:p>
          </p:txBody>
        </p:sp>
        <p:sp>
          <p:nvSpPr>
            <p:cNvPr id="215" name="Grafika 209">
              <a:extLst>
                <a:ext uri="{FF2B5EF4-FFF2-40B4-BE49-F238E27FC236}">
                  <a16:creationId xmlns:a16="http://schemas.microsoft.com/office/drawing/2014/main" id="{D9CF99C5-498E-497E-BD28-E5226202D3FA}"/>
                </a:ext>
              </a:extLst>
            </p:cNvPr>
            <p:cNvSpPr/>
            <p:nvPr/>
          </p:nvSpPr>
          <p:spPr>
            <a:xfrm>
              <a:off x="5515782" y="2319251"/>
              <a:ext cx="1009981" cy="1541870"/>
            </a:xfrm>
            <a:custGeom>
              <a:avLst/>
              <a:gdLst>
                <a:gd name="connsiteX0" fmla="*/ 826922 w 1009981"/>
                <a:gd name="connsiteY0" fmla="*/ 95251 h 1541870"/>
                <a:gd name="connsiteX1" fmla="*/ 815902 w 1009981"/>
                <a:gd name="connsiteY1" fmla="*/ 147889 h 1541870"/>
                <a:gd name="connsiteX2" fmla="*/ 817642 w 1009981"/>
                <a:gd name="connsiteY2" fmla="*/ 205892 h 1541870"/>
                <a:gd name="connsiteX3" fmla="*/ 763989 w 1009981"/>
                <a:gd name="connsiteY3" fmla="*/ 274916 h 1541870"/>
                <a:gd name="connsiteX4" fmla="*/ 780955 w 1009981"/>
                <a:gd name="connsiteY4" fmla="*/ 290577 h 1541870"/>
                <a:gd name="connsiteX5" fmla="*/ 792845 w 1009981"/>
                <a:gd name="connsiteY5" fmla="*/ 335529 h 1541870"/>
                <a:gd name="connsiteX6" fmla="*/ 787480 w 1009981"/>
                <a:gd name="connsiteY6" fmla="*/ 350030 h 1541870"/>
                <a:gd name="connsiteX7" fmla="*/ 776894 w 1009981"/>
                <a:gd name="connsiteY7" fmla="*/ 356991 h 1541870"/>
                <a:gd name="connsiteX8" fmla="*/ 724546 w 1009981"/>
                <a:gd name="connsiteY8" fmla="*/ 373522 h 1541870"/>
                <a:gd name="connsiteX9" fmla="*/ 716136 w 1009981"/>
                <a:gd name="connsiteY9" fmla="*/ 372507 h 1541870"/>
                <a:gd name="connsiteX10" fmla="*/ 712366 w 1009981"/>
                <a:gd name="connsiteY10" fmla="*/ 381062 h 1541870"/>
                <a:gd name="connsiteX11" fmla="*/ 712366 w 1009981"/>
                <a:gd name="connsiteY11" fmla="*/ 401363 h 1541870"/>
                <a:gd name="connsiteX12" fmla="*/ 710046 w 1009981"/>
                <a:gd name="connsiteY12" fmla="*/ 420649 h 1541870"/>
                <a:gd name="connsiteX13" fmla="*/ 712076 w 1009981"/>
                <a:gd name="connsiteY13" fmla="*/ 471257 h 1541870"/>
                <a:gd name="connsiteX14" fmla="*/ 731652 w 1009981"/>
                <a:gd name="connsiteY14" fmla="*/ 524765 h 1541870"/>
                <a:gd name="connsiteX15" fmla="*/ 738322 w 1009981"/>
                <a:gd name="connsiteY15" fmla="*/ 556377 h 1541870"/>
                <a:gd name="connsiteX16" fmla="*/ 742672 w 1009981"/>
                <a:gd name="connsiteY16" fmla="*/ 589439 h 1541870"/>
                <a:gd name="connsiteX17" fmla="*/ 742672 w 1009981"/>
                <a:gd name="connsiteY17" fmla="*/ 616555 h 1541870"/>
                <a:gd name="connsiteX18" fmla="*/ 728172 w 1009981"/>
                <a:gd name="connsiteY18" fmla="*/ 616555 h 1541870"/>
                <a:gd name="connsiteX19" fmla="*/ 716281 w 1009981"/>
                <a:gd name="connsiteY19" fmla="*/ 624675 h 1541870"/>
                <a:gd name="connsiteX20" fmla="*/ 739772 w 1009981"/>
                <a:gd name="connsiteY20" fmla="*/ 666293 h 1541870"/>
                <a:gd name="connsiteX21" fmla="*/ 750793 w 1009981"/>
                <a:gd name="connsiteY21" fmla="*/ 692974 h 1541870"/>
                <a:gd name="connsiteX22" fmla="*/ 751518 w 1009981"/>
                <a:gd name="connsiteY22" fmla="*/ 748657 h 1541870"/>
                <a:gd name="connsiteX23" fmla="*/ 733537 w 1009981"/>
                <a:gd name="connsiteY23" fmla="*/ 801585 h 1541870"/>
                <a:gd name="connsiteX24" fmla="*/ 730782 w 1009981"/>
                <a:gd name="connsiteY24" fmla="*/ 814636 h 1541870"/>
                <a:gd name="connsiteX25" fmla="*/ 729477 w 1009981"/>
                <a:gd name="connsiteY25" fmla="*/ 828267 h 1541870"/>
                <a:gd name="connsiteX26" fmla="*/ 722516 w 1009981"/>
                <a:gd name="connsiteY26" fmla="*/ 854513 h 1541870"/>
                <a:gd name="connsiteX27" fmla="*/ 722516 w 1009981"/>
                <a:gd name="connsiteY27" fmla="*/ 884820 h 1541870"/>
                <a:gd name="connsiteX28" fmla="*/ 726867 w 1009981"/>
                <a:gd name="connsiteY28" fmla="*/ 913822 h 1541870"/>
                <a:gd name="connsiteX29" fmla="*/ 739772 w 1009981"/>
                <a:gd name="connsiteY29" fmla="*/ 932963 h 1541870"/>
                <a:gd name="connsiteX30" fmla="*/ 754273 w 1009981"/>
                <a:gd name="connsiteY30" fmla="*/ 948623 h 1541870"/>
                <a:gd name="connsiteX31" fmla="*/ 784580 w 1009981"/>
                <a:gd name="connsiteY31" fmla="*/ 964864 h 1541870"/>
                <a:gd name="connsiteX32" fmla="*/ 794440 w 1009981"/>
                <a:gd name="connsiteY32" fmla="*/ 992706 h 1541870"/>
                <a:gd name="connsiteX33" fmla="*/ 807201 w 1009981"/>
                <a:gd name="connsiteY33" fmla="*/ 1016052 h 1541870"/>
                <a:gd name="connsiteX34" fmla="*/ 826777 w 1009981"/>
                <a:gd name="connsiteY34" fmla="*/ 1035628 h 1541870"/>
                <a:gd name="connsiteX35" fmla="*/ 847368 w 1009981"/>
                <a:gd name="connsiteY35" fmla="*/ 1035628 h 1541870"/>
                <a:gd name="connsiteX36" fmla="*/ 856939 w 1009981"/>
                <a:gd name="connsiteY36" fmla="*/ 1031568 h 1541870"/>
                <a:gd name="connsiteX37" fmla="*/ 866074 w 1009981"/>
                <a:gd name="connsiteY37" fmla="*/ 1037223 h 1541870"/>
                <a:gd name="connsiteX38" fmla="*/ 866799 w 1009981"/>
                <a:gd name="connsiteY38" fmla="*/ 1055204 h 1541870"/>
                <a:gd name="connsiteX39" fmla="*/ 861869 w 1009981"/>
                <a:gd name="connsiteY39" fmla="*/ 1072315 h 1541870"/>
                <a:gd name="connsiteX40" fmla="*/ 859259 w 1009981"/>
                <a:gd name="connsiteY40" fmla="*/ 1103202 h 1541870"/>
                <a:gd name="connsiteX41" fmla="*/ 867524 w 1009981"/>
                <a:gd name="connsiteY41" fmla="*/ 1126983 h 1541870"/>
                <a:gd name="connsiteX42" fmla="*/ 891306 w 1009981"/>
                <a:gd name="connsiteY42" fmla="*/ 1143224 h 1541870"/>
                <a:gd name="connsiteX43" fmla="*/ 916247 w 1009981"/>
                <a:gd name="connsiteY43" fmla="*/ 1151490 h 1541870"/>
                <a:gd name="connsiteX44" fmla="*/ 956704 w 1009981"/>
                <a:gd name="connsiteY44" fmla="*/ 1124083 h 1541870"/>
                <a:gd name="connsiteX45" fmla="*/ 992666 w 1009981"/>
                <a:gd name="connsiteY45" fmla="*/ 1163816 h 1541870"/>
                <a:gd name="connsiteX46" fmla="*/ 1009922 w 1009981"/>
                <a:gd name="connsiteY46" fmla="*/ 1230084 h 1541870"/>
                <a:gd name="connsiteX47" fmla="*/ 982806 w 1009981"/>
                <a:gd name="connsiteY47" fmla="*/ 1273586 h 1541870"/>
                <a:gd name="connsiteX48" fmla="*/ 949164 w 1009981"/>
                <a:gd name="connsiteY48" fmla="*/ 1302588 h 1541870"/>
                <a:gd name="connsiteX49" fmla="*/ 905662 w 1009981"/>
                <a:gd name="connsiteY49" fmla="*/ 1312304 h 1541870"/>
                <a:gd name="connsiteX50" fmla="*/ 875065 w 1009981"/>
                <a:gd name="connsiteY50" fmla="*/ 1273151 h 1541870"/>
                <a:gd name="connsiteX51" fmla="*/ 873180 w 1009981"/>
                <a:gd name="connsiteY51" fmla="*/ 1242410 h 1541870"/>
                <a:gd name="connsiteX52" fmla="*/ 858679 w 1009981"/>
                <a:gd name="connsiteY52" fmla="*/ 1226604 h 1541870"/>
                <a:gd name="connsiteX53" fmla="*/ 774864 w 1009981"/>
                <a:gd name="connsiteY53" fmla="*/ 1210943 h 1541870"/>
                <a:gd name="connsiteX54" fmla="*/ 763989 w 1009981"/>
                <a:gd name="connsiteY54" fmla="*/ 1225444 h 1541870"/>
                <a:gd name="connsiteX55" fmla="*/ 755868 w 1009981"/>
                <a:gd name="connsiteY55" fmla="*/ 1248355 h 1541870"/>
                <a:gd name="connsiteX56" fmla="*/ 739337 w 1009981"/>
                <a:gd name="connsiteY56" fmla="*/ 1265321 h 1541870"/>
                <a:gd name="connsiteX57" fmla="*/ 719906 w 1009981"/>
                <a:gd name="connsiteY57" fmla="*/ 1271702 h 1541870"/>
                <a:gd name="connsiteX58" fmla="*/ 708016 w 1009981"/>
                <a:gd name="connsiteY58" fmla="*/ 1280402 h 1541870"/>
                <a:gd name="connsiteX59" fmla="*/ 654073 w 1009981"/>
                <a:gd name="connsiteY59" fmla="*/ 1386693 h 1541870"/>
                <a:gd name="connsiteX60" fmla="*/ 592879 w 1009981"/>
                <a:gd name="connsiteY60" fmla="*/ 1467317 h 1541870"/>
                <a:gd name="connsiteX61" fmla="*/ 553872 w 1009981"/>
                <a:gd name="connsiteY61" fmla="*/ 1477033 h 1541870"/>
                <a:gd name="connsiteX62" fmla="*/ 476293 w 1009981"/>
                <a:gd name="connsiteY62" fmla="*/ 1433530 h 1541870"/>
                <a:gd name="connsiteX63" fmla="*/ 435835 w 1009981"/>
                <a:gd name="connsiteY63" fmla="*/ 1448031 h 1541870"/>
                <a:gd name="connsiteX64" fmla="*/ 417999 w 1009981"/>
                <a:gd name="connsiteY64" fmla="*/ 1470942 h 1541870"/>
                <a:gd name="connsiteX65" fmla="*/ 388998 w 1009981"/>
                <a:gd name="connsiteY65" fmla="*/ 1518940 h 1541870"/>
                <a:gd name="connsiteX66" fmla="*/ 372902 w 1009981"/>
                <a:gd name="connsiteY66" fmla="*/ 1517635 h 1541870"/>
                <a:gd name="connsiteX67" fmla="*/ 340420 w 1009981"/>
                <a:gd name="connsiteY67" fmla="*/ 1489503 h 1541870"/>
                <a:gd name="connsiteX68" fmla="*/ 324469 w 1009981"/>
                <a:gd name="connsiteY68" fmla="*/ 1489503 h 1541870"/>
                <a:gd name="connsiteX69" fmla="*/ 236159 w 1009981"/>
                <a:gd name="connsiteY69" fmla="*/ 1535616 h 1541870"/>
                <a:gd name="connsiteX70" fmla="*/ 225574 w 1009981"/>
                <a:gd name="connsiteY70" fmla="*/ 1541851 h 1541870"/>
                <a:gd name="connsiteX71" fmla="*/ 225574 w 1009981"/>
                <a:gd name="connsiteY71" fmla="*/ 1541851 h 1541870"/>
                <a:gd name="connsiteX72" fmla="*/ 223544 w 1009981"/>
                <a:gd name="connsiteY72" fmla="*/ 1518215 h 1541870"/>
                <a:gd name="connsiteX73" fmla="*/ 228184 w 1009981"/>
                <a:gd name="connsiteY73" fmla="*/ 1507194 h 1541870"/>
                <a:gd name="connsiteX74" fmla="*/ 222529 w 1009981"/>
                <a:gd name="connsiteY74" fmla="*/ 1495014 h 1541870"/>
                <a:gd name="connsiteX75" fmla="*/ 212378 w 1009981"/>
                <a:gd name="connsiteY75" fmla="*/ 1484283 h 1541870"/>
                <a:gd name="connsiteX76" fmla="*/ 203823 w 1009981"/>
                <a:gd name="connsiteY76" fmla="*/ 1477613 h 1541870"/>
                <a:gd name="connsiteX77" fmla="*/ 191207 w 1009981"/>
                <a:gd name="connsiteY77" fmla="*/ 1471523 h 1541870"/>
                <a:gd name="connsiteX78" fmla="*/ 165250 w 1009981"/>
                <a:gd name="connsiteY78" fmla="*/ 1463837 h 1541870"/>
                <a:gd name="connsiteX79" fmla="*/ 152780 w 1009981"/>
                <a:gd name="connsiteY79" fmla="*/ 1456732 h 1541870"/>
                <a:gd name="connsiteX80" fmla="*/ 152780 w 1009981"/>
                <a:gd name="connsiteY80" fmla="*/ 1456732 h 1541870"/>
                <a:gd name="connsiteX81" fmla="*/ 141034 w 1009981"/>
                <a:gd name="connsiteY81" fmla="*/ 1448466 h 1541870"/>
                <a:gd name="connsiteX82" fmla="*/ 105072 w 1009981"/>
                <a:gd name="connsiteY82" fmla="*/ 1436286 h 1541870"/>
                <a:gd name="connsiteX83" fmla="*/ 92891 w 1009981"/>
                <a:gd name="connsiteY83" fmla="*/ 1423525 h 1541870"/>
                <a:gd name="connsiteX84" fmla="*/ 91006 w 1009981"/>
                <a:gd name="connsiteY84" fmla="*/ 1414389 h 1541870"/>
                <a:gd name="connsiteX85" fmla="*/ 89846 w 1009981"/>
                <a:gd name="connsiteY85" fmla="*/ 1407719 h 1541870"/>
                <a:gd name="connsiteX86" fmla="*/ 94341 w 1009981"/>
                <a:gd name="connsiteY86" fmla="*/ 1390608 h 1541870"/>
                <a:gd name="connsiteX87" fmla="*/ 94341 w 1009981"/>
                <a:gd name="connsiteY87" fmla="*/ 1390608 h 1541870"/>
                <a:gd name="connsiteX88" fmla="*/ 104927 w 1009981"/>
                <a:gd name="connsiteY88" fmla="*/ 1373787 h 1541870"/>
                <a:gd name="connsiteX89" fmla="*/ 104927 w 1009981"/>
                <a:gd name="connsiteY89" fmla="*/ 1373787 h 1541870"/>
                <a:gd name="connsiteX90" fmla="*/ 111452 w 1009981"/>
                <a:gd name="connsiteY90" fmla="*/ 1356096 h 1541870"/>
                <a:gd name="connsiteX91" fmla="*/ 110437 w 1009981"/>
                <a:gd name="connsiteY91" fmla="*/ 1332750 h 1541870"/>
                <a:gd name="connsiteX92" fmla="*/ 105072 w 1009981"/>
                <a:gd name="connsiteY92" fmla="*/ 1310274 h 1541870"/>
                <a:gd name="connsiteX93" fmla="*/ 98982 w 1009981"/>
                <a:gd name="connsiteY93" fmla="*/ 1294758 h 1541870"/>
                <a:gd name="connsiteX94" fmla="*/ 72155 w 1009981"/>
                <a:gd name="connsiteY94" fmla="*/ 1272426 h 1541870"/>
                <a:gd name="connsiteX95" fmla="*/ 59685 w 1009981"/>
                <a:gd name="connsiteY95" fmla="*/ 1257926 h 1541870"/>
                <a:gd name="connsiteX96" fmla="*/ 54029 w 1009981"/>
                <a:gd name="connsiteY96" fmla="*/ 1235304 h 1541870"/>
                <a:gd name="connsiteX97" fmla="*/ 51709 w 1009981"/>
                <a:gd name="connsiteY97" fmla="*/ 1211813 h 1541870"/>
                <a:gd name="connsiteX98" fmla="*/ 44169 w 1009981"/>
                <a:gd name="connsiteY98" fmla="*/ 1201517 h 1541870"/>
                <a:gd name="connsiteX99" fmla="*/ 34308 w 1009981"/>
                <a:gd name="connsiteY99" fmla="*/ 1194702 h 1541870"/>
                <a:gd name="connsiteX100" fmla="*/ 25173 w 1009981"/>
                <a:gd name="connsiteY100" fmla="*/ 1180201 h 1541870"/>
                <a:gd name="connsiteX101" fmla="*/ 23433 w 1009981"/>
                <a:gd name="connsiteY101" fmla="*/ 1161350 h 1541870"/>
                <a:gd name="connsiteX102" fmla="*/ 30683 w 1009981"/>
                <a:gd name="connsiteY102" fmla="*/ 1145834 h 1541870"/>
                <a:gd name="connsiteX103" fmla="*/ 30683 w 1009981"/>
                <a:gd name="connsiteY103" fmla="*/ 1145834 h 1541870"/>
                <a:gd name="connsiteX104" fmla="*/ 62295 w 1009981"/>
                <a:gd name="connsiteY104" fmla="*/ 1113498 h 1541870"/>
                <a:gd name="connsiteX105" fmla="*/ 72445 w 1009981"/>
                <a:gd name="connsiteY105" fmla="*/ 1099867 h 1541870"/>
                <a:gd name="connsiteX106" fmla="*/ 72445 w 1009981"/>
                <a:gd name="connsiteY106" fmla="*/ 1099867 h 1541870"/>
                <a:gd name="connsiteX107" fmla="*/ 80711 w 1009981"/>
                <a:gd name="connsiteY107" fmla="*/ 1084061 h 1541870"/>
                <a:gd name="connsiteX108" fmla="*/ 85351 w 1009981"/>
                <a:gd name="connsiteY108" fmla="*/ 1066515 h 1541870"/>
                <a:gd name="connsiteX109" fmla="*/ 87381 w 1009981"/>
                <a:gd name="connsiteY109" fmla="*/ 1011992 h 1541870"/>
                <a:gd name="connsiteX110" fmla="*/ 90281 w 1009981"/>
                <a:gd name="connsiteY110" fmla="*/ 1003291 h 1541870"/>
                <a:gd name="connsiteX111" fmla="*/ 102317 w 1009981"/>
                <a:gd name="connsiteY111" fmla="*/ 981685 h 1541870"/>
                <a:gd name="connsiteX112" fmla="*/ 104637 w 1009981"/>
                <a:gd name="connsiteY112" fmla="*/ 973275 h 1541870"/>
                <a:gd name="connsiteX113" fmla="*/ 105652 w 1009981"/>
                <a:gd name="connsiteY113" fmla="*/ 965009 h 1541870"/>
                <a:gd name="connsiteX114" fmla="*/ 107392 w 1009981"/>
                <a:gd name="connsiteY114" fmla="*/ 957034 h 1541870"/>
                <a:gd name="connsiteX115" fmla="*/ 108987 w 1009981"/>
                <a:gd name="connsiteY115" fmla="*/ 953989 h 1541870"/>
                <a:gd name="connsiteX116" fmla="*/ 111597 w 1009981"/>
                <a:gd name="connsiteY116" fmla="*/ 949348 h 1541870"/>
                <a:gd name="connsiteX117" fmla="*/ 121748 w 1009981"/>
                <a:gd name="connsiteY117" fmla="*/ 936733 h 1541870"/>
                <a:gd name="connsiteX118" fmla="*/ 121748 w 1009981"/>
                <a:gd name="connsiteY118" fmla="*/ 936733 h 1541870"/>
                <a:gd name="connsiteX119" fmla="*/ 85786 w 1009981"/>
                <a:gd name="connsiteY119" fmla="*/ 909761 h 1541870"/>
                <a:gd name="connsiteX120" fmla="*/ 80276 w 1009981"/>
                <a:gd name="connsiteY120" fmla="*/ 896856 h 1541870"/>
                <a:gd name="connsiteX121" fmla="*/ 83756 w 1009981"/>
                <a:gd name="connsiteY121" fmla="*/ 873654 h 1541870"/>
                <a:gd name="connsiteX122" fmla="*/ 89701 w 1009981"/>
                <a:gd name="connsiteY122" fmla="*/ 857269 h 1541870"/>
                <a:gd name="connsiteX123" fmla="*/ 91731 w 1009981"/>
                <a:gd name="connsiteY123" fmla="*/ 844508 h 1541870"/>
                <a:gd name="connsiteX124" fmla="*/ 83756 w 1009981"/>
                <a:gd name="connsiteY124" fmla="*/ 832037 h 1541870"/>
                <a:gd name="connsiteX125" fmla="*/ 83756 w 1009981"/>
                <a:gd name="connsiteY125" fmla="*/ 826527 h 1541870"/>
                <a:gd name="connsiteX126" fmla="*/ 83756 w 1009981"/>
                <a:gd name="connsiteY126" fmla="*/ 826527 h 1541870"/>
                <a:gd name="connsiteX127" fmla="*/ 94487 w 1009981"/>
                <a:gd name="connsiteY127" fmla="*/ 812026 h 1541870"/>
                <a:gd name="connsiteX128" fmla="*/ 94487 w 1009981"/>
                <a:gd name="connsiteY128" fmla="*/ 812026 h 1541870"/>
                <a:gd name="connsiteX129" fmla="*/ 94487 w 1009981"/>
                <a:gd name="connsiteY129" fmla="*/ 793610 h 1541870"/>
                <a:gd name="connsiteX130" fmla="*/ 85931 w 1009981"/>
                <a:gd name="connsiteY130" fmla="*/ 777804 h 1541870"/>
                <a:gd name="connsiteX131" fmla="*/ 69980 w 1009981"/>
                <a:gd name="connsiteY131" fmla="*/ 771569 h 1541870"/>
                <a:gd name="connsiteX132" fmla="*/ 55479 w 1009981"/>
                <a:gd name="connsiteY132" fmla="*/ 767944 h 1541870"/>
                <a:gd name="connsiteX133" fmla="*/ 36918 w 1009981"/>
                <a:gd name="connsiteY133" fmla="*/ 758373 h 1541870"/>
                <a:gd name="connsiteX134" fmla="*/ 24448 w 1009981"/>
                <a:gd name="connsiteY134" fmla="*/ 743872 h 1541870"/>
                <a:gd name="connsiteX135" fmla="*/ 27783 w 1009981"/>
                <a:gd name="connsiteY135" fmla="*/ 727486 h 1541870"/>
                <a:gd name="connsiteX136" fmla="*/ 16182 w 1009981"/>
                <a:gd name="connsiteY136" fmla="*/ 701240 h 1541870"/>
                <a:gd name="connsiteX137" fmla="*/ 3131 w 1009981"/>
                <a:gd name="connsiteY137" fmla="*/ 661943 h 1541870"/>
                <a:gd name="connsiteX138" fmla="*/ -59 w 1009981"/>
                <a:gd name="connsiteY138" fmla="*/ 626126 h 1541870"/>
                <a:gd name="connsiteX139" fmla="*/ -59 w 1009981"/>
                <a:gd name="connsiteY139" fmla="*/ 626126 h 1541870"/>
                <a:gd name="connsiteX140" fmla="*/ 28943 w 1009981"/>
                <a:gd name="connsiteY140" fmla="*/ 601039 h 1541870"/>
                <a:gd name="connsiteX141" fmla="*/ 42284 w 1009981"/>
                <a:gd name="connsiteY141" fmla="*/ 579723 h 1541870"/>
                <a:gd name="connsiteX142" fmla="*/ 42284 w 1009981"/>
                <a:gd name="connsiteY142" fmla="*/ 579723 h 1541870"/>
                <a:gd name="connsiteX143" fmla="*/ 51274 w 1009981"/>
                <a:gd name="connsiteY143" fmla="*/ 558552 h 1541870"/>
                <a:gd name="connsiteX144" fmla="*/ 48809 w 1009981"/>
                <a:gd name="connsiteY144" fmla="*/ 548836 h 1541870"/>
                <a:gd name="connsiteX145" fmla="*/ 38513 w 1009981"/>
                <a:gd name="connsiteY145" fmla="*/ 539411 h 1541870"/>
                <a:gd name="connsiteX146" fmla="*/ 42864 w 1009981"/>
                <a:gd name="connsiteY146" fmla="*/ 518530 h 1541870"/>
                <a:gd name="connsiteX147" fmla="*/ 58235 w 1009981"/>
                <a:gd name="connsiteY147" fmla="*/ 485903 h 1541870"/>
                <a:gd name="connsiteX148" fmla="*/ 41124 w 1009981"/>
                <a:gd name="connsiteY148" fmla="*/ 471402 h 1541870"/>
                <a:gd name="connsiteX149" fmla="*/ 38223 w 1009981"/>
                <a:gd name="connsiteY149" fmla="*/ 468067 h 1541870"/>
                <a:gd name="connsiteX150" fmla="*/ 38223 w 1009981"/>
                <a:gd name="connsiteY150" fmla="*/ 468067 h 1541870"/>
                <a:gd name="connsiteX151" fmla="*/ 51709 w 1009981"/>
                <a:gd name="connsiteY151" fmla="*/ 419634 h 1541870"/>
                <a:gd name="connsiteX152" fmla="*/ 63745 w 1009981"/>
                <a:gd name="connsiteY152" fmla="*/ 401508 h 1541870"/>
                <a:gd name="connsiteX153" fmla="*/ 110727 w 1009981"/>
                <a:gd name="connsiteY153" fmla="*/ 393968 h 1541870"/>
                <a:gd name="connsiteX154" fmla="*/ 138714 w 1009981"/>
                <a:gd name="connsiteY154" fmla="*/ 382222 h 1541870"/>
                <a:gd name="connsiteX155" fmla="*/ 182216 w 1009981"/>
                <a:gd name="connsiteY155" fmla="*/ 321319 h 1541870"/>
                <a:gd name="connsiteX156" fmla="*/ 217308 w 1009981"/>
                <a:gd name="connsiteY156" fmla="*/ 244464 h 1541870"/>
                <a:gd name="connsiteX157" fmla="*/ 271396 w 1009981"/>
                <a:gd name="connsiteY157" fmla="*/ 214593 h 1541870"/>
                <a:gd name="connsiteX158" fmla="*/ 363041 w 1009981"/>
                <a:gd name="connsiteY158" fmla="*/ 245045 h 1541870"/>
                <a:gd name="connsiteX159" fmla="*/ 392043 w 1009981"/>
                <a:gd name="connsiteY159" fmla="*/ 240839 h 1541870"/>
                <a:gd name="connsiteX160" fmla="*/ 425975 w 1009981"/>
                <a:gd name="connsiteY160" fmla="*/ 201542 h 1541870"/>
                <a:gd name="connsiteX161" fmla="*/ 447001 w 1009981"/>
                <a:gd name="connsiteY161" fmla="*/ 161665 h 1541870"/>
                <a:gd name="connsiteX162" fmla="*/ 432500 w 1009981"/>
                <a:gd name="connsiteY162" fmla="*/ 159055 h 1541870"/>
                <a:gd name="connsiteX163" fmla="*/ 421625 w 1009981"/>
                <a:gd name="connsiteY163" fmla="*/ 144554 h 1541870"/>
                <a:gd name="connsiteX164" fmla="*/ 452801 w 1009981"/>
                <a:gd name="connsiteY164" fmla="*/ 142814 h 1541870"/>
                <a:gd name="connsiteX165" fmla="*/ 546477 w 1009981"/>
                <a:gd name="connsiteY165" fmla="*/ 110767 h 1541870"/>
                <a:gd name="connsiteX166" fmla="*/ 660163 w 1009981"/>
                <a:gd name="connsiteY166" fmla="*/ 110767 h 1541870"/>
                <a:gd name="connsiteX167" fmla="*/ 688004 w 1009981"/>
                <a:gd name="connsiteY167" fmla="*/ 90466 h 1541870"/>
                <a:gd name="connsiteX168" fmla="*/ 737597 w 1009981"/>
                <a:gd name="connsiteY168" fmla="*/ 27097 h 1541870"/>
                <a:gd name="connsiteX169" fmla="*/ 766599 w 1009981"/>
                <a:gd name="connsiteY169" fmla="*/ 4186 h 1541870"/>
                <a:gd name="connsiteX170" fmla="*/ 796615 w 1009981"/>
                <a:gd name="connsiteY170" fmla="*/ -19 h 1541870"/>
                <a:gd name="connsiteX171" fmla="*/ 824312 w 1009981"/>
                <a:gd name="connsiteY171" fmla="*/ 6071 h 1541870"/>
                <a:gd name="connsiteX172" fmla="*/ 838813 w 1009981"/>
                <a:gd name="connsiteY172" fmla="*/ 51024 h 1541870"/>
                <a:gd name="connsiteX173" fmla="*/ 828807 w 1009981"/>
                <a:gd name="connsiteY173" fmla="*/ 94526 h 154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009981" h="1541870">
                  <a:moveTo>
                    <a:pt x="826922" y="95251"/>
                  </a:moveTo>
                  <a:lnTo>
                    <a:pt x="815902" y="147889"/>
                  </a:lnTo>
                  <a:lnTo>
                    <a:pt x="817642" y="205892"/>
                  </a:lnTo>
                  <a:lnTo>
                    <a:pt x="763989" y="274916"/>
                  </a:lnTo>
                  <a:lnTo>
                    <a:pt x="780955" y="290577"/>
                  </a:lnTo>
                  <a:lnTo>
                    <a:pt x="792845" y="335529"/>
                  </a:lnTo>
                  <a:lnTo>
                    <a:pt x="787480" y="350030"/>
                  </a:lnTo>
                  <a:lnTo>
                    <a:pt x="776894" y="356991"/>
                  </a:lnTo>
                  <a:lnTo>
                    <a:pt x="724546" y="373522"/>
                  </a:lnTo>
                  <a:lnTo>
                    <a:pt x="716136" y="372507"/>
                  </a:lnTo>
                  <a:lnTo>
                    <a:pt x="712366" y="381062"/>
                  </a:lnTo>
                  <a:lnTo>
                    <a:pt x="712366" y="401363"/>
                  </a:lnTo>
                  <a:lnTo>
                    <a:pt x="710046" y="420649"/>
                  </a:lnTo>
                  <a:lnTo>
                    <a:pt x="712076" y="471257"/>
                  </a:lnTo>
                  <a:lnTo>
                    <a:pt x="731652" y="524765"/>
                  </a:lnTo>
                  <a:lnTo>
                    <a:pt x="738322" y="556377"/>
                  </a:lnTo>
                  <a:lnTo>
                    <a:pt x="742672" y="589439"/>
                  </a:lnTo>
                  <a:lnTo>
                    <a:pt x="742672" y="616555"/>
                  </a:lnTo>
                  <a:lnTo>
                    <a:pt x="728172" y="616555"/>
                  </a:lnTo>
                  <a:lnTo>
                    <a:pt x="716281" y="624675"/>
                  </a:lnTo>
                  <a:lnTo>
                    <a:pt x="739772" y="666293"/>
                  </a:lnTo>
                  <a:lnTo>
                    <a:pt x="750793" y="692974"/>
                  </a:lnTo>
                  <a:lnTo>
                    <a:pt x="751518" y="748657"/>
                  </a:lnTo>
                  <a:lnTo>
                    <a:pt x="733537" y="801585"/>
                  </a:lnTo>
                  <a:lnTo>
                    <a:pt x="730782" y="814636"/>
                  </a:lnTo>
                  <a:lnTo>
                    <a:pt x="729477" y="828267"/>
                  </a:lnTo>
                  <a:lnTo>
                    <a:pt x="722516" y="854513"/>
                  </a:lnTo>
                  <a:lnTo>
                    <a:pt x="722516" y="884820"/>
                  </a:lnTo>
                  <a:lnTo>
                    <a:pt x="726867" y="913822"/>
                  </a:lnTo>
                  <a:lnTo>
                    <a:pt x="739772" y="932963"/>
                  </a:lnTo>
                  <a:lnTo>
                    <a:pt x="754273" y="948623"/>
                  </a:lnTo>
                  <a:lnTo>
                    <a:pt x="784580" y="964864"/>
                  </a:lnTo>
                  <a:lnTo>
                    <a:pt x="794440" y="992706"/>
                  </a:lnTo>
                  <a:lnTo>
                    <a:pt x="807201" y="1016052"/>
                  </a:lnTo>
                  <a:lnTo>
                    <a:pt x="826777" y="1035628"/>
                  </a:lnTo>
                  <a:lnTo>
                    <a:pt x="847368" y="1035628"/>
                  </a:lnTo>
                  <a:lnTo>
                    <a:pt x="856939" y="1031568"/>
                  </a:lnTo>
                  <a:lnTo>
                    <a:pt x="866074" y="1037223"/>
                  </a:lnTo>
                  <a:lnTo>
                    <a:pt x="866799" y="1055204"/>
                  </a:lnTo>
                  <a:lnTo>
                    <a:pt x="861869" y="1072315"/>
                  </a:lnTo>
                  <a:lnTo>
                    <a:pt x="859259" y="1103202"/>
                  </a:lnTo>
                  <a:lnTo>
                    <a:pt x="867524" y="1126983"/>
                  </a:lnTo>
                  <a:lnTo>
                    <a:pt x="891306" y="1143224"/>
                  </a:lnTo>
                  <a:lnTo>
                    <a:pt x="916247" y="1151490"/>
                  </a:lnTo>
                  <a:lnTo>
                    <a:pt x="956704" y="1124083"/>
                  </a:lnTo>
                  <a:lnTo>
                    <a:pt x="992666" y="1163816"/>
                  </a:lnTo>
                  <a:lnTo>
                    <a:pt x="1009922" y="1230084"/>
                  </a:lnTo>
                  <a:lnTo>
                    <a:pt x="982806" y="1273586"/>
                  </a:lnTo>
                  <a:lnTo>
                    <a:pt x="949164" y="1302588"/>
                  </a:lnTo>
                  <a:lnTo>
                    <a:pt x="905662" y="1312304"/>
                  </a:lnTo>
                  <a:lnTo>
                    <a:pt x="875065" y="1273151"/>
                  </a:lnTo>
                  <a:lnTo>
                    <a:pt x="873180" y="1242410"/>
                  </a:lnTo>
                  <a:lnTo>
                    <a:pt x="858679" y="1226604"/>
                  </a:lnTo>
                  <a:lnTo>
                    <a:pt x="774864" y="1210943"/>
                  </a:lnTo>
                  <a:lnTo>
                    <a:pt x="763989" y="1225444"/>
                  </a:lnTo>
                  <a:lnTo>
                    <a:pt x="755868" y="1248355"/>
                  </a:lnTo>
                  <a:lnTo>
                    <a:pt x="739337" y="1265321"/>
                  </a:lnTo>
                  <a:lnTo>
                    <a:pt x="719906" y="1271702"/>
                  </a:lnTo>
                  <a:lnTo>
                    <a:pt x="708016" y="1280402"/>
                  </a:lnTo>
                  <a:lnTo>
                    <a:pt x="654073" y="1386693"/>
                  </a:lnTo>
                  <a:lnTo>
                    <a:pt x="592879" y="1467317"/>
                  </a:lnTo>
                  <a:lnTo>
                    <a:pt x="553872" y="1477033"/>
                  </a:lnTo>
                  <a:lnTo>
                    <a:pt x="476293" y="1433530"/>
                  </a:lnTo>
                  <a:lnTo>
                    <a:pt x="435835" y="1448031"/>
                  </a:lnTo>
                  <a:lnTo>
                    <a:pt x="417999" y="1470942"/>
                  </a:lnTo>
                  <a:lnTo>
                    <a:pt x="388998" y="1518940"/>
                  </a:lnTo>
                  <a:lnTo>
                    <a:pt x="372902" y="1517635"/>
                  </a:lnTo>
                  <a:lnTo>
                    <a:pt x="340420" y="1489503"/>
                  </a:lnTo>
                  <a:lnTo>
                    <a:pt x="324469" y="1489503"/>
                  </a:lnTo>
                  <a:lnTo>
                    <a:pt x="236159" y="1535616"/>
                  </a:lnTo>
                  <a:lnTo>
                    <a:pt x="225574" y="1541851"/>
                  </a:lnTo>
                  <a:lnTo>
                    <a:pt x="225574" y="1541851"/>
                  </a:lnTo>
                  <a:lnTo>
                    <a:pt x="223544" y="1518215"/>
                  </a:lnTo>
                  <a:lnTo>
                    <a:pt x="228184" y="1507194"/>
                  </a:lnTo>
                  <a:lnTo>
                    <a:pt x="222529" y="1495014"/>
                  </a:lnTo>
                  <a:lnTo>
                    <a:pt x="212378" y="1484283"/>
                  </a:lnTo>
                  <a:lnTo>
                    <a:pt x="203823" y="1477613"/>
                  </a:lnTo>
                  <a:lnTo>
                    <a:pt x="191207" y="1471523"/>
                  </a:lnTo>
                  <a:lnTo>
                    <a:pt x="165250" y="1463837"/>
                  </a:lnTo>
                  <a:lnTo>
                    <a:pt x="152780" y="1456732"/>
                  </a:lnTo>
                  <a:lnTo>
                    <a:pt x="152780" y="1456732"/>
                  </a:lnTo>
                  <a:lnTo>
                    <a:pt x="141034" y="1448466"/>
                  </a:lnTo>
                  <a:lnTo>
                    <a:pt x="105072" y="1436286"/>
                  </a:lnTo>
                  <a:lnTo>
                    <a:pt x="92891" y="1423525"/>
                  </a:lnTo>
                  <a:lnTo>
                    <a:pt x="91006" y="1414389"/>
                  </a:lnTo>
                  <a:lnTo>
                    <a:pt x="89846" y="1407719"/>
                  </a:lnTo>
                  <a:lnTo>
                    <a:pt x="94341" y="1390608"/>
                  </a:lnTo>
                  <a:lnTo>
                    <a:pt x="94341" y="1390608"/>
                  </a:lnTo>
                  <a:lnTo>
                    <a:pt x="104927" y="1373787"/>
                  </a:lnTo>
                  <a:lnTo>
                    <a:pt x="104927" y="1373787"/>
                  </a:lnTo>
                  <a:lnTo>
                    <a:pt x="111452" y="1356096"/>
                  </a:lnTo>
                  <a:lnTo>
                    <a:pt x="110437" y="1332750"/>
                  </a:lnTo>
                  <a:lnTo>
                    <a:pt x="105072" y="1310274"/>
                  </a:lnTo>
                  <a:lnTo>
                    <a:pt x="98982" y="1294758"/>
                  </a:lnTo>
                  <a:lnTo>
                    <a:pt x="72155" y="1272426"/>
                  </a:lnTo>
                  <a:lnTo>
                    <a:pt x="59685" y="1257926"/>
                  </a:lnTo>
                  <a:lnTo>
                    <a:pt x="54029" y="1235304"/>
                  </a:lnTo>
                  <a:lnTo>
                    <a:pt x="51709" y="1211813"/>
                  </a:lnTo>
                  <a:lnTo>
                    <a:pt x="44169" y="1201517"/>
                  </a:lnTo>
                  <a:lnTo>
                    <a:pt x="34308" y="1194702"/>
                  </a:lnTo>
                  <a:lnTo>
                    <a:pt x="25173" y="1180201"/>
                  </a:lnTo>
                  <a:lnTo>
                    <a:pt x="23433" y="1161350"/>
                  </a:lnTo>
                  <a:lnTo>
                    <a:pt x="30683" y="1145834"/>
                  </a:lnTo>
                  <a:lnTo>
                    <a:pt x="30683" y="1145834"/>
                  </a:lnTo>
                  <a:lnTo>
                    <a:pt x="62295" y="1113498"/>
                  </a:lnTo>
                  <a:lnTo>
                    <a:pt x="72445" y="1099867"/>
                  </a:lnTo>
                  <a:lnTo>
                    <a:pt x="72445" y="1099867"/>
                  </a:lnTo>
                  <a:lnTo>
                    <a:pt x="80711" y="1084061"/>
                  </a:lnTo>
                  <a:lnTo>
                    <a:pt x="85351" y="1066515"/>
                  </a:lnTo>
                  <a:lnTo>
                    <a:pt x="87381" y="1011992"/>
                  </a:lnTo>
                  <a:lnTo>
                    <a:pt x="90281" y="1003291"/>
                  </a:lnTo>
                  <a:lnTo>
                    <a:pt x="102317" y="981685"/>
                  </a:lnTo>
                  <a:lnTo>
                    <a:pt x="104637" y="973275"/>
                  </a:lnTo>
                  <a:lnTo>
                    <a:pt x="105652" y="965009"/>
                  </a:lnTo>
                  <a:lnTo>
                    <a:pt x="107392" y="957034"/>
                  </a:lnTo>
                  <a:lnTo>
                    <a:pt x="108987" y="953989"/>
                  </a:lnTo>
                  <a:lnTo>
                    <a:pt x="111597" y="949348"/>
                  </a:lnTo>
                  <a:lnTo>
                    <a:pt x="121748" y="936733"/>
                  </a:lnTo>
                  <a:lnTo>
                    <a:pt x="121748" y="936733"/>
                  </a:lnTo>
                  <a:lnTo>
                    <a:pt x="85786" y="909761"/>
                  </a:lnTo>
                  <a:lnTo>
                    <a:pt x="80276" y="896856"/>
                  </a:lnTo>
                  <a:lnTo>
                    <a:pt x="83756" y="873654"/>
                  </a:lnTo>
                  <a:lnTo>
                    <a:pt x="89701" y="857269"/>
                  </a:lnTo>
                  <a:lnTo>
                    <a:pt x="91731" y="844508"/>
                  </a:lnTo>
                  <a:lnTo>
                    <a:pt x="83756" y="832037"/>
                  </a:lnTo>
                  <a:lnTo>
                    <a:pt x="83756" y="826527"/>
                  </a:lnTo>
                  <a:lnTo>
                    <a:pt x="83756" y="826527"/>
                  </a:lnTo>
                  <a:lnTo>
                    <a:pt x="94487" y="812026"/>
                  </a:lnTo>
                  <a:lnTo>
                    <a:pt x="94487" y="812026"/>
                  </a:lnTo>
                  <a:lnTo>
                    <a:pt x="94487" y="793610"/>
                  </a:lnTo>
                  <a:lnTo>
                    <a:pt x="85931" y="777804"/>
                  </a:lnTo>
                  <a:lnTo>
                    <a:pt x="69980" y="771569"/>
                  </a:lnTo>
                  <a:lnTo>
                    <a:pt x="55479" y="767944"/>
                  </a:lnTo>
                  <a:lnTo>
                    <a:pt x="36918" y="758373"/>
                  </a:lnTo>
                  <a:lnTo>
                    <a:pt x="24448" y="743872"/>
                  </a:lnTo>
                  <a:lnTo>
                    <a:pt x="27783" y="727486"/>
                  </a:lnTo>
                  <a:lnTo>
                    <a:pt x="16182" y="701240"/>
                  </a:lnTo>
                  <a:lnTo>
                    <a:pt x="3131" y="661943"/>
                  </a:lnTo>
                  <a:lnTo>
                    <a:pt x="-59" y="626126"/>
                  </a:lnTo>
                  <a:lnTo>
                    <a:pt x="-59" y="626126"/>
                  </a:lnTo>
                  <a:lnTo>
                    <a:pt x="28943" y="601039"/>
                  </a:lnTo>
                  <a:lnTo>
                    <a:pt x="42284" y="579723"/>
                  </a:lnTo>
                  <a:lnTo>
                    <a:pt x="42284" y="579723"/>
                  </a:lnTo>
                  <a:lnTo>
                    <a:pt x="51274" y="558552"/>
                  </a:lnTo>
                  <a:lnTo>
                    <a:pt x="48809" y="548836"/>
                  </a:lnTo>
                  <a:lnTo>
                    <a:pt x="38513" y="539411"/>
                  </a:lnTo>
                  <a:lnTo>
                    <a:pt x="42864" y="518530"/>
                  </a:lnTo>
                  <a:lnTo>
                    <a:pt x="58235" y="485903"/>
                  </a:lnTo>
                  <a:lnTo>
                    <a:pt x="41124" y="471402"/>
                  </a:lnTo>
                  <a:lnTo>
                    <a:pt x="38223" y="468067"/>
                  </a:lnTo>
                  <a:lnTo>
                    <a:pt x="38223" y="468067"/>
                  </a:lnTo>
                  <a:lnTo>
                    <a:pt x="51709" y="419634"/>
                  </a:lnTo>
                  <a:lnTo>
                    <a:pt x="63745" y="401508"/>
                  </a:lnTo>
                  <a:lnTo>
                    <a:pt x="110727" y="393968"/>
                  </a:lnTo>
                  <a:lnTo>
                    <a:pt x="138714" y="382222"/>
                  </a:lnTo>
                  <a:lnTo>
                    <a:pt x="182216" y="321319"/>
                  </a:lnTo>
                  <a:lnTo>
                    <a:pt x="217308" y="244464"/>
                  </a:lnTo>
                  <a:lnTo>
                    <a:pt x="271396" y="214593"/>
                  </a:lnTo>
                  <a:lnTo>
                    <a:pt x="363041" y="245045"/>
                  </a:lnTo>
                  <a:lnTo>
                    <a:pt x="392043" y="240839"/>
                  </a:lnTo>
                  <a:lnTo>
                    <a:pt x="425975" y="201542"/>
                  </a:lnTo>
                  <a:lnTo>
                    <a:pt x="447001" y="161665"/>
                  </a:lnTo>
                  <a:lnTo>
                    <a:pt x="432500" y="159055"/>
                  </a:lnTo>
                  <a:lnTo>
                    <a:pt x="421625" y="144554"/>
                  </a:lnTo>
                  <a:lnTo>
                    <a:pt x="452801" y="142814"/>
                  </a:lnTo>
                  <a:lnTo>
                    <a:pt x="546477" y="110767"/>
                  </a:lnTo>
                  <a:lnTo>
                    <a:pt x="660163" y="110767"/>
                  </a:lnTo>
                  <a:lnTo>
                    <a:pt x="688004" y="90466"/>
                  </a:lnTo>
                  <a:lnTo>
                    <a:pt x="737597" y="27097"/>
                  </a:lnTo>
                  <a:lnTo>
                    <a:pt x="766599" y="4186"/>
                  </a:lnTo>
                  <a:lnTo>
                    <a:pt x="796615" y="-19"/>
                  </a:lnTo>
                  <a:lnTo>
                    <a:pt x="824312" y="6071"/>
                  </a:lnTo>
                  <a:lnTo>
                    <a:pt x="838813" y="51024"/>
                  </a:lnTo>
                  <a:lnTo>
                    <a:pt x="828807" y="94526"/>
                  </a:lnTo>
                </a:path>
              </a:pathLst>
            </a:custGeom>
            <a:solidFill>
              <a:schemeClr val="bg1">
                <a:lumMod val="95000"/>
              </a:schemeClr>
            </a:solidFill>
            <a:ln w="17095" cap="sq">
              <a:solidFill>
                <a:srgbClr val="FFFFFF"/>
              </a:solidFill>
              <a:prstDash val="solid"/>
              <a:bevel/>
            </a:ln>
          </p:spPr>
          <p:txBody>
            <a:bodyPr rtlCol="0" anchor="ctr"/>
            <a:lstStyle/>
            <a:p>
              <a:endParaRPr lang="pl-PL"/>
            </a:p>
          </p:txBody>
        </p:sp>
        <p:sp>
          <p:nvSpPr>
            <p:cNvPr id="216" name="Grafika 209">
              <a:extLst>
                <a:ext uri="{FF2B5EF4-FFF2-40B4-BE49-F238E27FC236}">
                  <a16:creationId xmlns:a16="http://schemas.microsoft.com/office/drawing/2014/main" id="{D9CF99C5-498E-497E-BD28-E5226202D3FA}"/>
                </a:ext>
              </a:extLst>
            </p:cNvPr>
            <p:cNvSpPr/>
            <p:nvPr/>
          </p:nvSpPr>
          <p:spPr>
            <a:xfrm>
              <a:off x="6225451" y="1873351"/>
              <a:ext cx="1794184" cy="2278366"/>
            </a:xfrm>
            <a:custGeom>
              <a:avLst/>
              <a:gdLst>
                <a:gd name="connsiteX0" fmla="*/ 619126 w 1794184"/>
                <a:gd name="connsiteY0" fmla="*/ 5491 h 2278366"/>
                <a:gd name="connsiteX1" fmla="*/ 645662 w 1794184"/>
                <a:gd name="connsiteY1" fmla="*/ 38263 h 2278366"/>
                <a:gd name="connsiteX2" fmla="*/ 668573 w 1794184"/>
                <a:gd name="connsiteY2" fmla="*/ 78575 h 2278366"/>
                <a:gd name="connsiteX3" fmla="*/ 700765 w 1794184"/>
                <a:gd name="connsiteY3" fmla="*/ 98296 h 2278366"/>
                <a:gd name="connsiteX4" fmla="*/ 813146 w 1794184"/>
                <a:gd name="connsiteY4" fmla="*/ 102936 h 2278366"/>
                <a:gd name="connsiteX5" fmla="*/ 842148 w 1794184"/>
                <a:gd name="connsiteY5" fmla="*/ 119032 h 2278366"/>
                <a:gd name="connsiteX6" fmla="*/ 866654 w 1794184"/>
                <a:gd name="connsiteY6" fmla="*/ 148034 h 2278366"/>
                <a:gd name="connsiteX7" fmla="*/ 851284 w 1794184"/>
                <a:gd name="connsiteY7" fmla="*/ 181966 h 2278366"/>
                <a:gd name="connsiteX8" fmla="*/ 811551 w 1794184"/>
                <a:gd name="connsiteY8" fmla="*/ 234314 h 2278366"/>
                <a:gd name="connsiteX9" fmla="*/ 817932 w 1794184"/>
                <a:gd name="connsiteY9" fmla="*/ 262010 h 2278366"/>
                <a:gd name="connsiteX10" fmla="*/ 864769 w 1794184"/>
                <a:gd name="connsiteY10" fmla="*/ 298552 h 2278366"/>
                <a:gd name="connsiteX11" fmla="*/ 891451 w 1794184"/>
                <a:gd name="connsiteY11" fmla="*/ 358441 h 2278366"/>
                <a:gd name="connsiteX12" fmla="*/ 840988 w 1794184"/>
                <a:gd name="connsiteY12" fmla="*/ 401073 h 2278366"/>
                <a:gd name="connsiteX13" fmla="*/ 845773 w 1794184"/>
                <a:gd name="connsiteY13" fmla="*/ 439935 h 2278366"/>
                <a:gd name="connsiteX14" fmla="*/ 862884 w 1794184"/>
                <a:gd name="connsiteY14" fmla="*/ 472852 h 2278366"/>
                <a:gd name="connsiteX15" fmla="*/ 855054 w 1794184"/>
                <a:gd name="connsiteY15" fmla="*/ 529840 h 2278366"/>
                <a:gd name="connsiteX16" fmla="*/ 830257 w 1794184"/>
                <a:gd name="connsiteY16" fmla="*/ 586973 h 2278366"/>
                <a:gd name="connsiteX17" fmla="*/ 875210 w 1794184"/>
                <a:gd name="connsiteY17" fmla="*/ 603214 h 2278366"/>
                <a:gd name="connsiteX18" fmla="*/ 916972 w 1794184"/>
                <a:gd name="connsiteY18" fmla="*/ 634536 h 2278366"/>
                <a:gd name="connsiteX19" fmla="*/ 944089 w 1794184"/>
                <a:gd name="connsiteY19" fmla="*/ 694134 h 2278366"/>
                <a:gd name="connsiteX20" fmla="*/ 932198 w 1794184"/>
                <a:gd name="connsiteY20" fmla="*/ 758518 h 2278366"/>
                <a:gd name="connsiteX21" fmla="*/ 925673 w 1794184"/>
                <a:gd name="connsiteY21" fmla="*/ 770988 h 2278366"/>
                <a:gd name="connsiteX22" fmla="*/ 916827 w 1794184"/>
                <a:gd name="connsiteY22" fmla="*/ 774179 h 2278366"/>
                <a:gd name="connsiteX23" fmla="*/ 906967 w 1794184"/>
                <a:gd name="connsiteY23" fmla="*/ 774179 h 2278366"/>
                <a:gd name="connsiteX24" fmla="*/ 897686 w 1794184"/>
                <a:gd name="connsiteY24" fmla="*/ 781284 h 2278366"/>
                <a:gd name="connsiteX25" fmla="*/ 893916 w 1794184"/>
                <a:gd name="connsiteY25" fmla="*/ 804775 h 2278366"/>
                <a:gd name="connsiteX26" fmla="*/ 913782 w 1794184"/>
                <a:gd name="connsiteY26" fmla="*/ 823771 h 2278366"/>
                <a:gd name="connsiteX27" fmla="*/ 922482 w 1794184"/>
                <a:gd name="connsiteY27" fmla="*/ 845233 h 2278366"/>
                <a:gd name="connsiteX28" fmla="*/ 933503 w 1794184"/>
                <a:gd name="connsiteY28" fmla="*/ 862924 h 2278366"/>
                <a:gd name="connsiteX29" fmla="*/ 955834 w 1794184"/>
                <a:gd name="connsiteY29" fmla="*/ 867129 h 2278366"/>
                <a:gd name="connsiteX30" fmla="*/ 978020 w 1794184"/>
                <a:gd name="connsiteY30" fmla="*/ 859878 h 2278366"/>
                <a:gd name="connsiteX31" fmla="*/ 987736 w 1794184"/>
                <a:gd name="connsiteY31" fmla="*/ 850888 h 2278366"/>
                <a:gd name="connsiteX32" fmla="*/ 1004992 w 1794184"/>
                <a:gd name="connsiteY32" fmla="*/ 865389 h 2278366"/>
                <a:gd name="connsiteX33" fmla="*/ 1009777 w 1794184"/>
                <a:gd name="connsiteY33" fmla="*/ 877569 h 2278366"/>
                <a:gd name="connsiteX34" fmla="*/ 1012097 w 1794184"/>
                <a:gd name="connsiteY34" fmla="*/ 892070 h 2278366"/>
                <a:gd name="connsiteX35" fmla="*/ 1016448 w 1794184"/>
                <a:gd name="connsiteY35" fmla="*/ 897581 h 2278366"/>
                <a:gd name="connsiteX36" fmla="*/ 1022683 w 1794184"/>
                <a:gd name="connsiteY36" fmla="*/ 901206 h 2278366"/>
                <a:gd name="connsiteX37" fmla="*/ 1057920 w 1794184"/>
                <a:gd name="connsiteY37" fmla="*/ 913096 h 2278366"/>
                <a:gd name="connsiteX38" fmla="*/ 1096347 w 1794184"/>
                <a:gd name="connsiteY38" fmla="*/ 915126 h 2278366"/>
                <a:gd name="connsiteX39" fmla="*/ 1137819 w 1794184"/>
                <a:gd name="connsiteY39" fmla="*/ 937748 h 2278366"/>
                <a:gd name="connsiteX40" fmla="*/ 1194372 w 1794184"/>
                <a:gd name="connsiteY40" fmla="*/ 989516 h 2278366"/>
                <a:gd name="connsiteX41" fmla="*/ 1214094 w 1794184"/>
                <a:gd name="connsiteY41" fmla="*/ 999666 h 2278366"/>
                <a:gd name="connsiteX42" fmla="*/ 1234395 w 1794184"/>
                <a:gd name="connsiteY42" fmla="*/ 1001116 h 2278366"/>
                <a:gd name="connsiteX43" fmla="*/ 1253101 w 1794184"/>
                <a:gd name="connsiteY43" fmla="*/ 1008657 h 2278366"/>
                <a:gd name="connsiteX44" fmla="*/ 1269052 w 1794184"/>
                <a:gd name="connsiteY44" fmla="*/ 1028668 h 2278366"/>
                <a:gd name="connsiteX45" fmla="*/ 1286888 w 1794184"/>
                <a:gd name="connsiteY45" fmla="*/ 1045489 h 2278366"/>
                <a:gd name="connsiteX46" fmla="*/ 1342861 w 1794184"/>
                <a:gd name="connsiteY46" fmla="*/ 1059990 h 2278366"/>
                <a:gd name="connsiteX47" fmla="*/ 1361712 w 1794184"/>
                <a:gd name="connsiteY47" fmla="*/ 1051434 h 2278366"/>
                <a:gd name="connsiteX48" fmla="*/ 1393904 w 1794184"/>
                <a:gd name="connsiteY48" fmla="*/ 1013587 h 2278366"/>
                <a:gd name="connsiteX49" fmla="*/ 1404489 w 1794184"/>
                <a:gd name="connsiteY49" fmla="*/ 1016487 h 2278366"/>
                <a:gd name="connsiteX50" fmla="*/ 1412465 w 1794184"/>
                <a:gd name="connsiteY50" fmla="*/ 1022142 h 2278366"/>
                <a:gd name="connsiteX51" fmla="*/ 1416670 w 1794184"/>
                <a:gd name="connsiteY51" fmla="*/ 1038673 h 2278366"/>
                <a:gd name="connsiteX52" fmla="*/ 1423485 w 1794184"/>
                <a:gd name="connsiteY52" fmla="*/ 1053174 h 2278366"/>
                <a:gd name="connsiteX53" fmla="*/ 1433926 w 1794184"/>
                <a:gd name="connsiteY53" fmla="*/ 1068690 h 2278366"/>
                <a:gd name="connsiteX54" fmla="*/ 1447266 w 1794184"/>
                <a:gd name="connsiteY54" fmla="*/ 1072895 h 2278366"/>
                <a:gd name="connsiteX55" fmla="*/ 1455532 w 1794184"/>
                <a:gd name="connsiteY55" fmla="*/ 1067965 h 2278366"/>
                <a:gd name="connsiteX56" fmla="*/ 1460897 w 1794184"/>
                <a:gd name="connsiteY56" fmla="*/ 1057959 h 2278366"/>
                <a:gd name="connsiteX57" fmla="*/ 1471048 w 1794184"/>
                <a:gd name="connsiteY57" fmla="*/ 1053609 h 2278366"/>
                <a:gd name="connsiteX58" fmla="*/ 1481633 w 1794184"/>
                <a:gd name="connsiteY58" fmla="*/ 1052594 h 2278366"/>
                <a:gd name="connsiteX59" fmla="*/ 1500774 w 1794184"/>
                <a:gd name="connsiteY59" fmla="*/ 1061440 h 2278366"/>
                <a:gd name="connsiteX60" fmla="*/ 1517450 w 1794184"/>
                <a:gd name="connsiteY60" fmla="*/ 1081016 h 2278366"/>
                <a:gd name="connsiteX61" fmla="*/ 1608660 w 1794184"/>
                <a:gd name="connsiteY61" fmla="*/ 1155840 h 2278366"/>
                <a:gd name="connsiteX62" fmla="*/ 1623161 w 1794184"/>
                <a:gd name="connsiteY62" fmla="*/ 1189917 h 2278366"/>
                <a:gd name="connsiteX63" fmla="*/ 1643027 w 1794184"/>
                <a:gd name="connsiteY63" fmla="*/ 1188322 h 2278366"/>
                <a:gd name="connsiteX64" fmla="*/ 1701031 w 1794184"/>
                <a:gd name="connsiteY64" fmla="*/ 1163960 h 2278366"/>
                <a:gd name="connsiteX65" fmla="*/ 1720607 w 1794184"/>
                <a:gd name="connsiteY65" fmla="*/ 1161205 h 2278366"/>
                <a:gd name="connsiteX66" fmla="*/ 1773100 w 1794184"/>
                <a:gd name="connsiteY66" fmla="*/ 1201372 h 2278366"/>
                <a:gd name="connsiteX67" fmla="*/ 1773970 w 1794184"/>
                <a:gd name="connsiteY67" fmla="*/ 1230374 h 2278366"/>
                <a:gd name="connsiteX68" fmla="*/ 1784555 w 1794184"/>
                <a:gd name="connsiteY68" fmla="*/ 1252995 h 2278366"/>
                <a:gd name="connsiteX69" fmla="*/ 1792676 w 1794184"/>
                <a:gd name="connsiteY69" fmla="*/ 1255315 h 2278366"/>
                <a:gd name="connsiteX70" fmla="*/ 1794126 w 1794184"/>
                <a:gd name="connsiteY70" fmla="*/ 1264161 h 2278366"/>
                <a:gd name="connsiteX71" fmla="*/ 1760049 w 1794184"/>
                <a:gd name="connsiteY71" fmla="*/ 1296933 h 2278366"/>
                <a:gd name="connsiteX72" fmla="*/ 1704946 w 1794184"/>
                <a:gd name="connsiteY72" fmla="*/ 1320424 h 2278366"/>
                <a:gd name="connsiteX73" fmla="*/ 1699145 w 1794184"/>
                <a:gd name="connsiteY73" fmla="*/ 1345510 h 2278366"/>
                <a:gd name="connsiteX74" fmla="*/ 1694070 w 1794184"/>
                <a:gd name="connsiteY74" fmla="*/ 1401629 h 2278366"/>
                <a:gd name="connsiteX75" fmla="*/ 1666229 w 1794184"/>
                <a:gd name="connsiteY75" fmla="*/ 1434545 h 2278366"/>
                <a:gd name="connsiteX76" fmla="*/ 1629107 w 1794184"/>
                <a:gd name="connsiteY76" fmla="*/ 1443246 h 2278366"/>
                <a:gd name="connsiteX77" fmla="*/ 1610110 w 1794184"/>
                <a:gd name="connsiteY77" fmla="*/ 1441071 h 2278366"/>
                <a:gd name="connsiteX78" fmla="*/ 1592710 w 1794184"/>
                <a:gd name="connsiteY78" fmla="*/ 1442521 h 2278366"/>
                <a:gd name="connsiteX79" fmla="*/ 1585024 w 1794184"/>
                <a:gd name="connsiteY79" fmla="*/ 1470072 h 2278366"/>
                <a:gd name="connsiteX80" fmla="*/ 1581109 w 1794184"/>
                <a:gd name="connsiteY80" fmla="*/ 1500669 h 2278366"/>
                <a:gd name="connsiteX81" fmla="*/ 1587344 w 1794184"/>
                <a:gd name="connsiteY81" fmla="*/ 1531991 h 2278366"/>
                <a:gd name="connsiteX82" fmla="*/ 1597785 w 1794184"/>
                <a:gd name="connsiteY82" fmla="*/ 1560992 h 2278366"/>
                <a:gd name="connsiteX83" fmla="*/ 1595465 w 1794184"/>
                <a:gd name="connsiteY83" fmla="*/ 1589124 h 2278366"/>
                <a:gd name="connsiteX84" fmla="*/ 1569073 w 1794184"/>
                <a:gd name="connsiteY84" fmla="*/ 1635962 h 2278366"/>
                <a:gd name="connsiteX85" fmla="*/ 1562693 w 1794184"/>
                <a:gd name="connsiteY85" fmla="*/ 1642777 h 2278366"/>
                <a:gd name="connsiteX86" fmla="*/ 1482793 w 1794184"/>
                <a:gd name="connsiteY86" fmla="*/ 1634076 h 2278366"/>
                <a:gd name="connsiteX87" fmla="*/ 1451182 w 1794184"/>
                <a:gd name="connsiteY87" fmla="*/ 1648577 h 2278366"/>
                <a:gd name="connsiteX88" fmla="*/ 1436681 w 1794184"/>
                <a:gd name="connsiteY88" fmla="*/ 1668008 h 2278366"/>
                <a:gd name="connsiteX89" fmla="*/ 1411014 w 1794184"/>
                <a:gd name="connsiteY89" fmla="*/ 1729347 h 2278366"/>
                <a:gd name="connsiteX90" fmla="*/ 1396514 w 1794184"/>
                <a:gd name="connsiteY90" fmla="*/ 1783435 h 2278366"/>
                <a:gd name="connsiteX91" fmla="*/ 1393758 w 1794184"/>
                <a:gd name="connsiteY91" fmla="*/ 1842163 h 2278366"/>
                <a:gd name="connsiteX92" fmla="*/ 1399269 w 1794184"/>
                <a:gd name="connsiteY92" fmla="*/ 1890596 h 2278366"/>
                <a:gd name="connsiteX93" fmla="*/ 1400139 w 1794184"/>
                <a:gd name="connsiteY93" fmla="*/ 1937723 h 2278366"/>
                <a:gd name="connsiteX94" fmla="*/ 1384768 w 1794184"/>
                <a:gd name="connsiteY94" fmla="*/ 1979631 h 2278366"/>
                <a:gd name="connsiteX95" fmla="*/ 1358522 w 1794184"/>
                <a:gd name="connsiteY95" fmla="*/ 1998482 h 2278366"/>
                <a:gd name="connsiteX96" fmla="*/ 1328360 w 1794184"/>
                <a:gd name="connsiteY96" fmla="*/ 1983981 h 2278366"/>
                <a:gd name="connsiteX97" fmla="*/ 1300808 w 1794184"/>
                <a:gd name="connsiteY97" fmla="*/ 1992246 h 2278366"/>
                <a:gd name="connsiteX98" fmla="*/ 1291673 w 1794184"/>
                <a:gd name="connsiteY98" fmla="*/ 2019943 h 2278366"/>
                <a:gd name="connsiteX99" fmla="*/ 1277172 w 1794184"/>
                <a:gd name="connsiteY99" fmla="*/ 2041984 h 2278366"/>
                <a:gd name="connsiteX100" fmla="*/ 1236860 w 1794184"/>
                <a:gd name="connsiteY100" fmla="*/ 2050830 h 2278366"/>
                <a:gd name="connsiteX101" fmla="*/ 1227869 w 1794184"/>
                <a:gd name="connsiteY101" fmla="*/ 2070406 h 2278366"/>
                <a:gd name="connsiteX102" fmla="*/ 1229464 w 1794184"/>
                <a:gd name="connsiteY102" fmla="*/ 2099407 h 2278366"/>
                <a:gd name="connsiteX103" fmla="*/ 1239760 w 1794184"/>
                <a:gd name="connsiteY103" fmla="*/ 2123914 h 2278366"/>
                <a:gd name="connsiteX104" fmla="*/ 1274417 w 1794184"/>
                <a:gd name="connsiteY104" fmla="*/ 2151610 h 2278366"/>
                <a:gd name="connsiteX105" fmla="*/ 1280072 w 1794184"/>
                <a:gd name="connsiteY105" fmla="*/ 2175826 h 2278366"/>
                <a:gd name="connsiteX106" fmla="*/ 1283552 w 1794184"/>
                <a:gd name="connsiteY106" fmla="*/ 2216719 h 2278366"/>
                <a:gd name="connsiteX107" fmla="*/ 1220474 w 1794184"/>
                <a:gd name="connsiteY107" fmla="*/ 2254421 h 2278366"/>
                <a:gd name="connsiteX108" fmla="*/ 1155075 w 1794184"/>
                <a:gd name="connsiteY108" fmla="*/ 2278347 h 2278366"/>
                <a:gd name="connsiteX109" fmla="*/ 1119983 w 1794184"/>
                <a:gd name="connsiteY109" fmla="*/ 2276462 h 2278366"/>
                <a:gd name="connsiteX110" fmla="*/ 1090982 w 1794184"/>
                <a:gd name="connsiteY110" fmla="*/ 2252971 h 2278366"/>
                <a:gd name="connsiteX111" fmla="*/ 1087792 w 1794184"/>
                <a:gd name="connsiteY111" fmla="*/ 2231655 h 2278366"/>
                <a:gd name="connsiteX112" fmla="*/ 1080541 w 1794184"/>
                <a:gd name="connsiteY112" fmla="*/ 2212804 h 2278366"/>
                <a:gd name="connsiteX113" fmla="*/ 1062270 w 1794184"/>
                <a:gd name="connsiteY113" fmla="*/ 2203378 h 2278366"/>
                <a:gd name="connsiteX114" fmla="*/ 1043129 w 1794184"/>
                <a:gd name="connsiteY114" fmla="*/ 2204393 h 2278366"/>
                <a:gd name="connsiteX115" fmla="*/ 1036024 w 1794184"/>
                <a:gd name="connsiteY115" fmla="*/ 2160891 h 2278366"/>
                <a:gd name="connsiteX116" fmla="*/ 1029643 w 1794184"/>
                <a:gd name="connsiteY116" fmla="*/ 2070696 h 2278366"/>
                <a:gd name="connsiteX117" fmla="*/ 1045304 w 1794184"/>
                <a:gd name="connsiteY117" fmla="*/ 2033574 h 2278366"/>
                <a:gd name="connsiteX118" fmla="*/ 1025293 w 1794184"/>
                <a:gd name="connsiteY118" fmla="*/ 2017478 h 2278366"/>
                <a:gd name="connsiteX119" fmla="*/ 1004412 w 1794184"/>
                <a:gd name="connsiteY119" fmla="*/ 2011677 h 2278366"/>
                <a:gd name="connsiteX120" fmla="*/ 970480 w 1794184"/>
                <a:gd name="connsiteY120" fmla="*/ 2018493 h 2278366"/>
                <a:gd name="connsiteX121" fmla="*/ 937853 w 1794184"/>
                <a:gd name="connsiteY121" fmla="*/ 2010952 h 2278366"/>
                <a:gd name="connsiteX122" fmla="*/ 925093 w 1794184"/>
                <a:gd name="connsiteY122" fmla="*/ 1978616 h 2278366"/>
                <a:gd name="connsiteX123" fmla="*/ 922047 w 1794184"/>
                <a:gd name="connsiteY123" fmla="*/ 1940333 h 2278366"/>
                <a:gd name="connsiteX124" fmla="*/ 929443 w 1794184"/>
                <a:gd name="connsiteY124" fmla="*/ 1921482 h 2278366"/>
                <a:gd name="connsiteX125" fmla="*/ 942784 w 1794184"/>
                <a:gd name="connsiteY125" fmla="*/ 1912637 h 2278366"/>
                <a:gd name="connsiteX126" fmla="*/ 950469 w 1794184"/>
                <a:gd name="connsiteY126" fmla="*/ 1890886 h 2278366"/>
                <a:gd name="connsiteX127" fmla="*/ 955979 w 1794184"/>
                <a:gd name="connsiteY127" fmla="*/ 1865364 h 2278366"/>
                <a:gd name="connsiteX128" fmla="*/ 901166 w 1794184"/>
                <a:gd name="connsiteY128" fmla="*/ 1829837 h 2278366"/>
                <a:gd name="connsiteX129" fmla="*/ 839393 w 1794184"/>
                <a:gd name="connsiteY129" fmla="*/ 1813306 h 2278366"/>
                <a:gd name="connsiteX130" fmla="*/ 774429 w 1794184"/>
                <a:gd name="connsiteY130" fmla="*/ 1813306 h 2278366"/>
                <a:gd name="connsiteX131" fmla="*/ 751373 w 1794184"/>
                <a:gd name="connsiteY131" fmla="*/ 1818092 h 2278366"/>
                <a:gd name="connsiteX132" fmla="*/ 730492 w 1794184"/>
                <a:gd name="connsiteY132" fmla="*/ 1865509 h 2278366"/>
                <a:gd name="connsiteX133" fmla="*/ 616515 w 1794184"/>
                <a:gd name="connsiteY133" fmla="*/ 1885520 h 2278366"/>
                <a:gd name="connsiteX134" fmla="*/ 552857 w 1794184"/>
                <a:gd name="connsiteY134" fmla="*/ 1862899 h 2278366"/>
                <a:gd name="connsiteX135" fmla="*/ 522695 w 1794184"/>
                <a:gd name="connsiteY135" fmla="*/ 1829692 h 2278366"/>
                <a:gd name="connsiteX136" fmla="*/ 469187 w 1794184"/>
                <a:gd name="connsiteY136" fmla="*/ 1799821 h 2278366"/>
                <a:gd name="connsiteX137" fmla="*/ 445261 w 1794184"/>
                <a:gd name="connsiteY137" fmla="*/ 1757623 h 2278366"/>
                <a:gd name="connsiteX138" fmla="*/ 443521 w 1794184"/>
                <a:gd name="connsiteY138" fmla="*/ 1728622 h 2278366"/>
                <a:gd name="connsiteX139" fmla="*/ 433660 w 1794184"/>
                <a:gd name="connsiteY139" fmla="*/ 1706145 h 2278366"/>
                <a:gd name="connsiteX140" fmla="*/ 371452 w 1794184"/>
                <a:gd name="connsiteY140" fmla="*/ 1672358 h 2278366"/>
                <a:gd name="connsiteX141" fmla="*/ 348975 w 1794184"/>
                <a:gd name="connsiteY141" fmla="*/ 1666413 h 2278366"/>
                <a:gd name="connsiteX142" fmla="*/ 300833 w 1794184"/>
                <a:gd name="connsiteY142" fmla="*/ 1675694 h 2278366"/>
                <a:gd name="connsiteX143" fmla="*/ 283577 w 1794184"/>
                <a:gd name="connsiteY143" fmla="*/ 1609425 h 2278366"/>
                <a:gd name="connsiteX144" fmla="*/ 247615 w 1794184"/>
                <a:gd name="connsiteY144" fmla="*/ 1569693 h 2278366"/>
                <a:gd name="connsiteX145" fmla="*/ 207158 w 1794184"/>
                <a:gd name="connsiteY145" fmla="*/ 1597099 h 2278366"/>
                <a:gd name="connsiteX146" fmla="*/ 182216 w 1794184"/>
                <a:gd name="connsiteY146" fmla="*/ 1588834 h 2278366"/>
                <a:gd name="connsiteX147" fmla="*/ 157855 w 1794184"/>
                <a:gd name="connsiteY147" fmla="*/ 1572448 h 2278366"/>
                <a:gd name="connsiteX148" fmla="*/ 149589 w 1794184"/>
                <a:gd name="connsiteY148" fmla="*/ 1548667 h 2278366"/>
                <a:gd name="connsiteX149" fmla="*/ 152200 w 1794184"/>
                <a:gd name="connsiteY149" fmla="*/ 1517780 h 2278366"/>
                <a:gd name="connsiteX150" fmla="*/ 157130 w 1794184"/>
                <a:gd name="connsiteY150" fmla="*/ 1500669 h 2278366"/>
                <a:gd name="connsiteX151" fmla="*/ 156405 w 1794184"/>
                <a:gd name="connsiteY151" fmla="*/ 1482688 h 2278366"/>
                <a:gd name="connsiteX152" fmla="*/ 147269 w 1794184"/>
                <a:gd name="connsiteY152" fmla="*/ 1477033 h 2278366"/>
                <a:gd name="connsiteX153" fmla="*/ 137699 w 1794184"/>
                <a:gd name="connsiteY153" fmla="*/ 1481093 h 2278366"/>
                <a:gd name="connsiteX154" fmla="*/ 117108 w 1794184"/>
                <a:gd name="connsiteY154" fmla="*/ 1481093 h 2278366"/>
                <a:gd name="connsiteX155" fmla="*/ 97532 w 1794184"/>
                <a:gd name="connsiteY155" fmla="*/ 1461517 h 2278366"/>
                <a:gd name="connsiteX156" fmla="*/ 84771 w 1794184"/>
                <a:gd name="connsiteY156" fmla="*/ 1438171 h 2278366"/>
                <a:gd name="connsiteX157" fmla="*/ 74910 w 1794184"/>
                <a:gd name="connsiteY157" fmla="*/ 1410329 h 2278366"/>
                <a:gd name="connsiteX158" fmla="*/ 44604 w 1794184"/>
                <a:gd name="connsiteY158" fmla="*/ 1394088 h 2278366"/>
                <a:gd name="connsiteX159" fmla="*/ 30103 w 1794184"/>
                <a:gd name="connsiteY159" fmla="*/ 1378427 h 2278366"/>
                <a:gd name="connsiteX160" fmla="*/ 17197 w 1794184"/>
                <a:gd name="connsiteY160" fmla="*/ 1359286 h 2278366"/>
                <a:gd name="connsiteX161" fmla="*/ 12847 w 1794184"/>
                <a:gd name="connsiteY161" fmla="*/ 1330285 h 2278366"/>
                <a:gd name="connsiteX162" fmla="*/ 12847 w 1794184"/>
                <a:gd name="connsiteY162" fmla="*/ 1299978 h 2278366"/>
                <a:gd name="connsiteX163" fmla="*/ 19227 w 1794184"/>
                <a:gd name="connsiteY163" fmla="*/ 1273586 h 2278366"/>
                <a:gd name="connsiteX164" fmla="*/ 20532 w 1794184"/>
                <a:gd name="connsiteY164" fmla="*/ 1259956 h 2278366"/>
                <a:gd name="connsiteX165" fmla="*/ 23288 w 1794184"/>
                <a:gd name="connsiteY165" fmla="*/ 1246905 h 2278366"/>
                <a:gd name="connsiteX166" fmla="*/ 41849 w 1794184"/>
                <a:gd name="connsiteY166" fmla="*/ 1194557 h 2278366"/>
                <a:gd name="connsiteX167" fmla="*/ 40688 w 1794184"/>
                <a:gd name="connsiteY167" fmla="*/ 1139019 h 2278366"/>
                <a:gd name="connsiteX168" fmla="*/ 29668 w 1794184"/>
                <a:gd name="connsiteY168" fmla="*/ 1112338 h 2278366"/>
                <a:gd name="connsiteX169" fmla="*/ 6177 w 1794184"/>
                <a:gd name="connsiteY169" fmla="*/ 1070720 h 2278366"/>
                <a:gd name="connsiteX170" fmla="*/ 18067 w 1794184"/>
                <a:gd name="connsiteY170" fmla="*/ 1062600 h 2278366"/>
                <a:gd name="connsiteX171" fmla="*/ 32568 w 1794184"/>
                <a:gd name="connsiteY171" fmla="*/ 1062600 h 2278366"/>
                <a:gd name="connsiteX172" fmla="*/ 32568 w 1794184"/>
                <a:gd name="connsiteY172" fmla="*/ 1035048 h 2278366"/>
                <a:gd name="connsiteX173" fmla="*/ 28218 w 1794184"/>
                <a:gd name="connsiteY173" fmla="*/ 1001986 h 2278366"/>
                <a:gd name="connsiteX174" fmla="*/ 21547 w 1794184"/>
                <a:gd name="connsiteY174" fmla="*/ 970374 h 2278366"/>
                <a:gd name="connsiteX175" fmla="*/ 1971 w 1794184"/>
                <a:gd name="connsiteY175" fmla="*/ 916867 h 2278366"/>
                <a:gd name="connsiteX176" fmla="*/ -59 w 1794184"/>
                <a:gd name="connsiteY176" fmla="*/ 866259 h 2278366"/>
                <a:gd name="connsiteX177" fmla="*/ 2261 w 1794184"/>
                <a:gd name="connsiteY177" fmla="*/ 846973 h 2278366"/>
                <a:gd name="connsiteX178" fmla="*/ 2261 w 1794184"/>
                <a:gd name="connsiteY178" fmla="*/ 826672 h 2278366"/>
                <a:gd name="connsiteX179" fmla="*/ 6032 w 1794184"/>
                <a:gd name="connsiteY179" fmla="*/ 818116 h 2278366"/>
                <a:gd name="connsiteX180" fmla="*/ 14442 w 1794184"/>
                <a:gd name="connsiteY180" fmla="*/ 819131 h 2278366"/>
                <a:gd name="connsiteX181" fmla="*/ 66790 w 1794184"/>
                <a:gd name="connsiteY181" fmla="*/ 802600 h 2278366"/>
                <a:gd name="connsiteX182" fmla="*/ 77375 w 1794184"/>
                <a:gd name="connsiteY182" fmla="*/ 795640 h 2278366"/>
                <a:gd name="connsiteX183" fmla="*/ 82741 w 1794184"/>
                <a:gd name="connsiteY183" fmla="*/ 781139 h 2278366"/>
                <a:gd name="connsiteX184" fmla="*/ 70850 w 1794184"/>
                <a:gd name="connsiteY184" fmla="*/ 736187 h 2278366"/>
                <a:gd name="connsiteX185" fmla="*/ 53884 w 1794184"/>
                <a:gd name="connsiteY185" fmla="*/ 720526 h 2278366"/>
                <a:gd name="connsiteX186" fmla="*/ 107537 w 1794184"/>
                <a:gd name="connsiteY186" fmla="*/ 651502 h 2278366"/>
                <a:gd name="connsiteX187" fmla="*/ 105797 w 1794184"/>
                <a:gd name="connsiteY187" fmla="*/ 593499 h 2278366"/>
                <a:gd name="connsiteX188" fmla="*/ 116818 w 1794184"/>
                <a:gd name="connsiteY188" fmla="*/ 540861 h 2278366"/>
                <a:gd name="connsiteX189" fmla="*/ 147269 w 1794184"/>
                <a:gd name="connsiteY189" fmla="*/ 551011 h 2278366"/>
                <a:gd name="connsiteX190" fmla="*/ 181056 w 1794184"/>
                <a:gd name="connsiteY190" fmla="*/ 571022 h 2278366"/>
                <a:gd name="connsiteX191" fmla="*/ 215568 w 1794184"/>
                <a:gd name="connsiteY191" fmla="*/ 566382 h 2278366"/>
                <a:gd name="connsiteX192" fmla="*/ 249355 w 1794184"/>
                <a:gd name="connsiteY192" fmla="*/ 553187 h 2278366"/>
                <a:gd name="connsiteX193" fmla="*/ 302718 w 1794184"/>
                <a:gd name="connsiteY193" fmla="*/ 502869 h 2278366"/>
                <a:gd name="connsiteX194" fmla="*/ 347381 w 1794184"/>
                <a:gd name="connsiteY194" fmla="*/ 432685 h 2278366"/>
                <a:gd name="connsiteX195" fmla="*/ 427280 w 1794184"/>
                <a:gd name="connsiteY195" fmla="*/ 385992 h 2278366"/>
                <a:gd name="connsiteX196" fmla="*/ 467882 w 1794184"/>
                <a:gd name="connsiteY196" fmla="*/ 373377 h 2278366"/>
                <a:gd name="connsiteX197" fmla="*/ 483978 w 1794184"/>
                <a:gd name="connsiteY197" fmla="*/ 358876 h 2278366"/>
                <a:gd name="connsiteX198" fmla="*/ 496884 w 1794184"/>
                <a:gd name="connsiteY198" fmla="*/ 335819 h 2278366"/>
                <a:gd name="connsiteX199" fmla="*/ 513850 w 1794184"/>
                <a:gd name="connsiteY199" fmla="*/ 314938 h 2278366"/>
                <a:gd name="connsiteX200" fmla="*/ 510369 w 1794184"/>
                <a:gd name="connsiteY200" fmla="*/ 288402 h 2278366"/>
                <a:gd name="connsiteX201" fmla="*/ 493549 w 1794184"/>
                <a:gd name="connsiteY201" fmla="*/ 266506 h 2278366"/>
                <a:gd name="connsiteX202" fmla="*/ 473103 w 1794184"/>
                <a:gd name="connsiteY202" fmla="*/ 255775 h 2278366"/>
                <a:gd name="connsiteX203" fmla="*/ 431485 w 1794184"/>
                <a:gd name="connsiteY203" fmla="*/ 245189 h 2278366"/>
                <a:gd name="connsiteX204" fmla="*/ 396828 w 1794184"/>
                <a:gd name="connsiteY204" fmla="*/ 211402 h 2278366"/>
                <a:gd name="connsiteX205" fmla="*/ 388273 w 1794184"/>
                <a:gd name="connsiteY205" fmla="*/ 178631 h 2278366"/>
                <a:gd name="connsiteX206" fmla="*/ 388273 w 1794184"/>
                <a:gd name="connsiteY206" fmla="*/ 141799 h 2278366"/>
                <a:gd name="connsiteX207" fmla="*/ 400743 w 1794184"/>
                <a:gd name="connsiteY207" fmla="*/ 124108 h 2278366"/>
                <a:gd name="connsiteX208" fmla="*/ 502249 w 1794184"/>
                <a:gd name="connsiteY208" fmla="*/ 126863 h 2278366"/>
                <a:gd name="connsiteX209" fmla="*/ 518780 w 1794184"/>
                <a:gd name="connsiteY209" fmla="*/ 123528 h 2278366"/>
                <a:gd name="connsiteX210" fmla="*/ 533281 w 1794184"/>
                <a:gd name="connsiteY210" fmla="*/ 64509 h 2278366"/>
                <a:gd name="connsiteX211" fmla="*/ 543866 w 1794184"/>
                <a:gd name="connsiteY211" fmla="*/ 34058 h 2278366"/>
                <a:gd name="connsiteX212" fmla="*/ 558367 w 1794184"/>
                <a:gd name="connsiteY212" fmla="*/ 8681 h 2278366"/>
                <a:gd name="connsiteX213" fmla="*/ 577943 w 1794184"/>
                <a:gd name="connsiteY213" fmla="*/ -19 h 2278366"/>
                <a:gd name="connsiteX214" fmla="*/ 598969 w 1794184"/>
                <a:gd name="connsiteY214" fmla="*/ -19 h 2278366"/>
                <a:gd name="connsiteX215" fmla="*/ 619706 w 1794184"/>
                <a:gd name="connsiteY215" fmla="*/ 6506 h 227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1794184" h="2278366">
                  <a:moveTo>
                    <a:pt x="619126" y="5491"/>
                  </a:moveTo>
                  <a:lnTo>
                    <a:pt x="645662" y="38263"/>
                  </a:lnTo>
                  <a:lnTo>
                    <a:pt x="668573" y="78575"/>
                  </a:lnTo>
                  <a:lnTo>
                    <a:pt x="700765" y="98296"/>
                  </a:lnTo>
                  <a:lnTo>
                    <a:pt x="813146" y="102936"/>
                  </a:lnTo>
                  <a:lnTo>
                    <a:pt x="842148" y="119032"/>
                  </a:lnTo>
                  <a:lnTo>
                    <a:pt x="866654" y="148034"/>
                  </a:lnTo>
                  <a:lnTo>
                    <a:pt x="851284" y="181966"/>
                  </a:lnTo>
                  <a:lnTo>
                    <a:pt x="811551" y="234314"/>
                  </a:lnTo>
                  <a:lnTo>
                    <a:pt x="817932" y="262010"/>
                  </a:lnTo>
                  <a:lnTo>
                    <a:pt x="864769" y="298552"/>
                  </a:lnTo>
                  <a:lnTo>
                    <a:pt x="891451" y="358441"/>
                  </a:lnTo>
                  <a:lnTo>
                    <a:pt x="840988" y="401073"/>
                  </a:lnTo>
                  <a:lnTo>
                    <a:pt x="845773" y="439935"/>
                  </a:lnTo>
                  <a:lnTo>
                    <a:pt x="862884" y="472852"/>
                  </a:lnTo>
                  <a:lnTo>
                    <a:pt x="855054" y="529840"/>
                  </a:lnTo>
                  <a:lnTo>
                    <a:pt x="830257" y="586973"/>
                  </a:lnTo>
                  <a:lnTo>
                    <a:pt x="875210" y="603214"/>
                  </a:lnTo>
                  <a:lnTo>
                    <a:pt x="916972" y="634536"/>
                  </a:lnTo>
                  <a:lnTo>
                    <a:pt x="944089" y="694134"/>
                  </a:lnTo>
                  <a:lnTo>
                    <a:pt x="932198" y="758518"/>
                  </a:lnTo>
                  <a:lnTo>
                    <a:pt x="925673" y="770988"/>
                  </a:lnTo>
                  <a:lnTo>
                    <a:pt x="916827" y="774179"/>
                  </a:lnTo>
                  <a:lnTo>
                    <a:pt x="906967" y="774179"/>
                  </a:lnTo>
                  <a:lnTo>
                    <a:pt x="897686" y="781284"/>
                  </a:lnTo>
                  <a:lnTo>
                    <a:pt x="893916" y="804775"/>
                  </a:lnTo>
                  <a:lnTo>
                    <a:pt x="913782" y="823771"/>
                  </a:lnTo>
                  <a:lnTo>
                    <a:pt x="922482" y="845233"/>
                  </a:lnTo>
                  <a:lnTo>
                    <a:pt x="933503" y="862924"/>
                  </a:lnTo>
                  <a:lnTo>
                    <a:pt x="955834" y="867129"/>
                  </a:lnTo>
                  <a:lnTo>
                    <a:pt x="978020" y="859878"/>
                  </a:lnTo>
                  <a:lnTo>
                    <a:pt x="987736" y="850888"/>
                  </a:lnTo>
                  <a:lnTo>
                    <a:pt x="1004992" y="865389"/>
                  </a:lnTo>
                  <a:lnTo>
                    <a:pt x="1009777" y="877569"/>
                  </a:lnTo>
                  <a:lnTo>
                    <a:pt x="1012097" y="892070"/>
                  </a:lnTo>
                  <a:lnTo>
                    <a:pt x="1016448" y="897581"/>
                  </a:lnTo>
                  <a:lnTo>
                    <a:pt x="1022683" y="901206"/>
                  </a:lnTo>
                  <a:lnTo>
                    <a:pt x="1057920" y="913096"/>
                  </a:lnTo>
                  <a:lnTo>
                    <a:pt x="1096347" y="915126"/>
                  </a:lnTo>
                  <a:lnTo>
                    <a:pt x="1137819" y="937748"/>
                  </a:lnTo>
                  <a:lnTo>
                    <a:pt x="1194372" y="989516"/>
                  </a:lnTo>
                  <a:lnTo>
                    <a:pt x="1214094" y="999666"/>
                  </a:lnTo>
                  <a:lnTo>
                    <a:pt x="1234395" y="1001116"/>
                  </a:lnTo>
                  <a:lnTo>
                    <a:pt x="1253101" y="1008657"/>
                  </a:lnTo>
                  <a:lnTo>
                    <a:pt x="1269052" y="1028668"/>
                  </a:lnTo>
                  <a:lnTo>
                    <a:pt x="1286888" y="1045489"/>
                  </a:lnTo>
                  <a:lnTo>
                    <a:pt x="1342861" y="1059990"/>
                  </a:lnTo>
                  <a:lnTo>
                    <a:pt x="1361712" y="1051434"/>
                  </a:lnTo>
                  <a:lnTo>
                    <a:pt x="1393904" y="1013587"/>
                  </a:lnTo>
                  <a:lnTo>
                    <a:pt x="1404489" y="1016487"/>
                  </a:lnTo>
                  <a:lnTo>
                    <a:pt x="1412465" y="1022142"/>
                  </a:lnTo>
                  <a:lnTo>
                    <a:pt x="1416670" y="1038673"/>
                  </a:lnTo>
                  <a:lnTo>
                    <a:pt x="1423485" y="1053174"/>
                  </a:lnTo>
                  <a:lnTo>
                    <a:pt x="1433926" y="1068690"/>
                  </a:lnTo>
                  <a:lnTo>
                    <a:pt x="1447266" y="1072895"/>
                  </a:lnTo>
                  <a:lnTo>
                    <a:pt x="1455532" y="1067965"/>
                  </a:lnTo>
                  <a:lnTo>
                    <a:pt x="1460897" y="1057959"/>
                  </a:lnTo>
                  <a:lnTo>
                    <a:pt x="1471048" y="1053609"/>
                  </a:lnTo>
                  <a:lnTo>
                    <a:pt x="1481633" y="1052594"/>
                  </a:lnTo>
                  <a:lnTo>
                    <a:pt x="1500774" y="1061440"/>
                  </a:lnTo>
                  <a:lnTo>
                    <a:pt x="1517450" y="1081016"/>
                  </a:lnTo>
                  <a:lnTo>
                    <a:pt x="1608660" y="1155840"/>
                  </a:lnTo>
                  <a:lnTo>
                    <a:pt x="1623161" y="1189917"/>
                  </a:lnTo>
                  <a:lnTo>
                    <a:pt x="1643027" y="1188322"/>
                  </a:lnTo>
                  <a:lnTo>
                    <a:pt x="1701031" y="1163960"/>
                  </a:lnTo>
                  <a:lnTo>
                    <a:pt x="1720607" y="1161205"/>
                  </a:lnTo>
                  <a:lnTo>
                    <a:pt x="1773100" y="1201372"/>
                  </a:lnTo>
                  <a:lnTo>
                    <a:pt x="1773970" y="1230374"/>
                  </a:lnTo>
                  <a:lnTo>
                    <a:pt x="1784555" y="1252995"/>
                  </a:lnTo>
                  <a:lnTo>
                    <a:pt x="1792676" y="1255315"/>
                  </a:lnTo>
                  <a:lnTo>
                    <a:pt x="1794126" y="1264161"/>
                  </a:lnTo>
                  <a:lnTo>
                    <a:pt x="1760049" y="1296933"/>
                  </a:lnTo>
                  <a:lnTo>
                    <a:pt x="1704946" y="1320424"/>
                  </a:lnTo>
                  <a:lnTo>
                    <a:pt x="1699145" y="1345510"/>
                  </a:lnTo>
                  <a:lnTo>
                    <a:pt x="1694070" y="1401629"/>
                  </a:lnTo>
                  <a:lnTo>
                    <a:pt x="1666229" y="1434545"/>
                  </a:lnTo>
                  <a:lnTo>
                    <a:pt x="1629107" y="1443246"/>
                  </a:lnTo>
                  <a:lnTo>
                    <a:pt x="1610110" y="1441071"/>
                  </a:lnTo>
                  <a:lnTo>
                    <a:pt x="1592710" y="1442521"/>
                  </a:lnTo>
                  <a:lnTo>
                    <a:pt x="1585024" y="1470072"/>
                  </a:lnTo>
                  <a:lnTo>
                    <a:pt x="1581109" y="1500669"/>
                  </a:lnTo>
                  <a:lnTo>
                    <a:pt x="1587344" y="1531991"/>
                  </a:lnTo>
                  <a:lnTo>
                    <a:pt x="1597785" y="1560992"/>
                  </a:lnTo>
                  <a:lnTo>
                    <a:pt x="1595465" y="1589124"/>
                  </a:lnTo>
                  <a:lnTo>
                    <a:pt x="1569073" y="1635962"/>
                  </a:lnTo>
                  <a:lnTo>
                    <a:pt x="1562693" y="1642777"/>
                  </a:lnTo>
                  <a:lnTo>
                    <a:pt x="1482793" y="1634076"/>
                  </a:lnTo>
                  <a:lnTo>
                    <a:pt x="1451182" y="1648577"/>
                  </a:lnTo>
                  <a:lnTo>
                    <a:pt x="1436681" y="1668008"/>
                  </a:lnTo>
                  <a:lnTo>
                    <a:pt x="1411014" y="1729347"/>
                  </a:lnTo>
                  <a:lnTo>
                    <a:pt x="1396514" y="1783435"/>
                  </a:lnTo>
                  <a:lnTo>
                    <a:pt x="1393758" y="1842163"/>
                  </a:lnTo>
                  <a:lnTo>
                    <a:pt x="1399269" y="1890596"/>
                  </a:lnTo>
                  <a:lnTo>
                    <a:pt x="1400139" y="1937723"/>
                  </a:lnTo>
                  <a:lnTo>
                    <a:pt x="1384768" y="1979631"/>
                  </a:lnTo>
                  <a:lnTo>
                    <a:pt x="1358522" y="1998482"/>
                  </a:lnTo>
                  <a:lnTo>
                    <a:pt x="1328360" y="1983981"/>
                  </a:lnTo>
                  <a:lnTo>
                    <a:pt x="1300808" y="1992246"/>
                  </a:lnTo>
                  <a:lnTo>
                    <a:pt x="1291673" y="2019943"/>
                  </a:lnTo>
                  <a:lnTo>
                    <a:pt x="1277172" y="2041984"/>
                  </a:lnTo>
                  <a:lnTo>
                    <a:pt x="1236860" y="2050830"/>
                  </a:lnTo>
                  <a:lnTo>
                    <a:pt x="1227869" y="2070406"/>
                  </a:lnTo>
                  <a:lnTo>
                    <a:pt x="1229464" y="2099407"/>
                  </a:lnTo>
                  <a:lnTo>
                    <a:pt x="1239760" y="2123914"/>
                  </a:lnTo>
                  <a:lnTo>
                    <a:pt x="1274417" y="2151610"/>
                  </a:lnTo>
                  <a:lnTo>
                    <a:pt x="1280072" y="2175826"/>
                  </a:lnTo>
                  <a:lnTo>
                    <a:pt x="1283552" y="2216719"/>
                  </a:lnTo>
                  <a:lnTo>
                    <a:pt x="1220474" y="2254421"/>
                  </a:lnTo>
                  <a:lnTo>
                    <a:pt x="1155075" y="2278347"/>
                  </a:lnTo>
                  <a:lnTo>
                    <a:pt x="1119983" y="2276462"/>
                  </a:lnTo>
                  <a:lnTo>
                    <a:pt x="1090982" y="2252971"/>
                  </a:lnTo>
                  <a:lnTo>
                    <a:pt x="1087792" y="2231655"/>
                  </a:lnTo>
                  <a:lnTo>
                    <a:pt x="1080541" y="2212804"/>
                  </a:lnTo>
                  <a:lnTo>
                    <a:pt x="1062270" y="2203378"/>
                  </a:lnTo>
                  <a:lnTo>
                    <a:pt x="1043129" y="2204393"/>
                  </a:lnTo>
                  <a:lnTo>
                    <a:pt x="1036024" y="2160891"/>
                  </a:lnTo>
                  <a:lnTo>
                    <a:pt x="1029643" y="2070696"/>
                  </a:lnTo>
                  <a:lnTo>
                    <a:pt x="1045304" y="2033574"/>
                  </a:lnTo>
                  <a:lnTo>
                    <a:pt x="1025293" y="2017478"/>
                  </a:lnTo>
                  <a:lnTo>
                    <a:pt x="1004412" y="2011677"/>
                  </a:lnTo>
                  <a:lnTo>
                    <a:pt x="970480" y="2018493"/>
                  </a:lnTo>
                  <a:lnTo>
                    <a:pt x="937853" y="2010952"/>
                  </a:lnTo>
                  <a:lnTo>
                    <a:pt x="925093" y="1978616"/>
                  </a:lnTo>
                  <a:lnTo>
                    <a:pt x="922047" y="1940333"/>
                  </a:lnTo>
                  <a:lnTo>
                    <a:pt x="929443" y="1921482"/>
                  </a:lnTo>
                  <a:lnTo>
                    <a:pt x="942784" y="1912637"/>
                  </a:lnTo>
                  <a:lnTo>
                    <a:pt x="950469" y="1890886"/>
                  </a:lnTo>
                  <a:lnTo>
                    <a:pt x="955979" y="1865364"/>
                  </a:lnTo>
                  <a:lnTo>
                    <a:pt x="901166" y="1829837"/>
                  </a:lnTo>
                  <a:lnTo>
                    <a:pt x="839393" y="1813306"/>
                  </a:lnTo>
                  <a:lnTo>
                    <a:pt x="774429" y="1813306"/>
                  </a:lnTo>
                  <a:lnTo>
                    <a:pt x="751373" y="1818092"/>
                  </a:lnTo>
                  <a:lnTo>
                    <a:pt x="730492" y="1865509"/>
                  </a:lnTo>
                  <a:lnTo>
                    <a:pt x="616515" y="1885520"/>
                  </a:lnTo>
                  <a:lnTo>
                    <a:pt x="552857" y="1862899"/>
                  </a:lnTo>
                  <a:lnTo>
                    <a:pt x="522695" y="1829692"/>
                  </a:lnTo>
                  <a:lnTo>
                    <a:pt x="469187" y="1799821"/>
                  </a:lnTo>
                  <a:lnTo>
                    <a:pt x="445261" y="1757623"/>
                  </a:lnTo>
                  <a:lnTo>
                    <a:pt x="443521" y="1728622"/>
                  </a:lnTo>
                  <a:lnTo>
                    <a:pt x="433660" y="1706145"/>
                  </a:lnTo>
                  <a:lnTo>
                    <a:pt x="371452" y="1672358"/>
                  </a:lnTo>
                  <a:lnTo>
                    <a:pt x="348975" y="1666413"/>
                  </a:lnTo>
                  <a:lnTo>
                    <a:pt x="300833" y="1675694"/>
                  </a:lnTo>
                  <a:lnTo>
                    <a:pt x="283577" y="1609425"/>
                  </a:lnTo>
                  <a:lnTo>
                    <a:pt x="247615" y="1569693"/>
                  </a:lnTo>
                  <a:lnTo>
                    <a:pt x="207158" y="1597099"/>
                  </a:lnTo>
                  <a:lnTo>
                    <a:pt x="182216" y="1588834"/>
                  </a:lnTo>
                  <a:lnTo>
                    <a:pt x="157855" y="1572448"/>
                  </a:lnTo>
                  <a:lnTo>
                    <a:pt x="149589" y="1548667"/>
                  </a:lnTo>
                  <a:lnTo>
                    <a:pt x="152200" y="1517780"/>
                  </a:lnTo>
                  <a:lnTo>
                    <a:pt x="157130" y="1500669"/>
                  </a:lnTo>
                  <a:lnTo>
                    <a:pt x="156405" y="1482688"/>
                  </a:lnTo>
                  <a:lnTo>
                    <a:pt x="147269" y="1477033"/>
                  </a:lnTo>
                  <a:lnTo>
                    <a:pt x="137699" y="1481093"/>
                  </a:lnTo>
                  <a:lnTo>
                    <a:pt x="117108" y="1481093"/>
                  </a:lnTo>
                  <a:lnTo>
                    <a:pt x="97532" y="1461517"/>
                  </a:lnTo>
                  <a:lnTo>
                    <a:pt x="84771" y="1438171"/>
                  </a:lnTo>
                  <a:lnTo>
                    <a:pt x="74910" y="1410329"/>
                  </a:lnTo>
                  <a:lnTo>
                    <a:pt x="44604" y="1394088"/>
                  </a:lnTo>
                  <a:lnTo>
                    <a:pt x="30103" y="1378427"/>
                  </a:lnTo>
                  <a:lnTo>
                    <a:pt x="17197" y="1359286"/>
                  </a:lnTo>
                  <a:lnTo>
                    <a:pt x="12847" y="1330285"/>
                  </a:lnTo>
                  <a:lnTo>
                    <a:pt x="12847" y="1299978"/>
                  </a:lnTo>
                  <a:lnTo>
                    <a:pt x="19227" y="1273586"/>
                  </a:lnTo>
                  <a:lnTo>
                    <a:pt x="20532" y="1259956"/>
                  </a:lnTo>
                  <a:lnTo>
                    <a:pt x="23288" y="1246905"/>
                  </a:lnTo>
                  <a:lnTo>
                    <a:pt x="41849" y="1194557"/>
                  </a:lnTo>
                  <a:lnTo>
                    <a:pt x="40688" y="1139019"/>
                  </a:lnTo>
                  <a:lnTo>
                    <a:pt x="29668" y="1112338"/>
                  </a:lnTo>
                  <a:lnTo>
                    <a:pt x="6177" y="1070720"/>
                  </a:lnTo>
                  <a:lnTo>
                    <a:pt x="18067" y="1062600"/>
                  </a:lnTo>
                  <a:lnTo>
                    <a:pt x="32568" y="1062600"/>
                  </a:lnTo>
                  <a:lnTo>
                    <a:pt x="32568" y="1035048"/>
                  </a:lnTo>
                  <a:lnTo>
                    <a:pt x="28218" y="1001986"/>
                  </a:lnTo>
                  <a:lnTo>
                    <a:pt x="21547" y="970374"/>
                  </a:lnTo>
                  <a:lnTo>
                    <a:pt x="1971" y="916867"/>
                  </a:lnTo>
                  <a:lnTo>
                    <a:pt x="-59" y="866259"/>
                  </a:lnTo>
                  <a:lnTo>
                    <a:pt x="2261" y="846973"/>
                  </a:lnTo>
                  <a:lnTo>
                    <a:pt x="2261" y="826672"/>
                  </a:lnTo>
                  <a:lnTo>
                    <a:pt x="6032" y="818116"/>
                  </a:lnTo>
                  <a:lnTo>
                    <a:pt x="14442" y="819131"/>
                  </a:lnTo>
                  <a:lnTo>
                    <a:pt x="66790" y="802600"/>
                  </a:lnTo>
                  <a:lnTo>
                    <a:pt x="77375" y="795640"/>
                  </a:lnTo>
                  <a:lnTo>
                    <a:pt x="82741" y="781139"/>
                  </a:lnTo>
                  <a:lnTo>
                    <a:pt x="70850" y="736187"/>
                  </a:lnTo>
                  <a:lnTo>
                    <a:pt x="53884" y="720526"/>
                  </a:lnTo>
                  <a:lnTo>
                    <a:pt x="107537" y="651502"/>
                  </a:lnTo>
                  <a:lnTo>
                    <a:pt x="105797" y="593499"/>
                  </a:lnTo>
                  <a:lnTo>
                    <a:pt x="116818" y="540861"/>
                  </a:lnTo>
                  <a:lnTo>
                    <a:pt x="147269" y="551011"/>
                  </a:lnTo>
                  <a:lnTo>
                    <a:pt x="181056" y="571022"/>
                  </a:lnTo>
                  <a:lnTo>
                    <a:pt x="215568" y="566382"/>
                  </a:lnTo>
                  <a:lnTo>
                    <a:pt x="249355" y="553187"/>
                  </a:lnTo>
                  <a:lnTo>
                    <a:pt x="302718" y="502869"/>
                  </a:lnTo>
                  <a:lnTo>
                    <a:pt x="347381" y="432685"/>
                  </a:lnTo>
                  <a:lnTo>
                    <a:pt x="427280" y="385992"/>
                  </a:lnTo>
                  <a:lnTo>
                    <a:pt x="467882" y="373377"/>
                  </a:lnTo>
                  <a:lnTo>
                    <a:pt x="483978" y="358876"/>
                  </a:lnTo>
                  <a:lnTo>
                    <a:pt x="496884" y="335819"/>
                  </a:lnTo>
                  <a:lnTo>
                    <a:pt x="513850" y="314938"/>
                  </a:lnTo>
                  <a:lnTo>
                    <a:pt x="510369" y="288402"/>
                  </a:lnTo>
                  <a:lnTo>
                    <a:pt x="493549" y="266506"/>
                  </a:lnTo>
                  <a:lnTo>
                    <a:pt x="473103" y="255775"/>
                  </a:lnTo>
                  <a:lnTo>
                    <a:pt x="431485" y="245189"/>
                  </a:lnTo>
                  <a:lnTo>
                    <a:pt x="396828" y="211402"/>
                  </a:lnTo>
                  <a:lnTo>
                    <a:pt x="388273" y="178631"/>
                  </a:lnTo>
                  <a:lnTo>
                    <a:pt x="388273" y="141799"/>
                  </a:lnTo>
                  <a:lnTo>
                    <a:pt x="400743" y="124108"/>
                  </a:lnTo>
                  <a:lnTo>
                    <a:pt x="502249" y="126863"/>
                  </a:lnTo>
                  <a:lnTo>
                    <a:pt x="518780" y="123528"/>
                  </a:lnTo>
                  <a:lnTo>
                    <a:pt x="533281" y="64509"/>
                  </a:lnTo>
                  <a:lnTo>
                    <a:pt x="543866" y="34058"/>
                  </a:lnTo>
                  <a:lnTo>
                    <a:pt x="558367" y="8681"/>
                  </a:lnTo>
                  <a:lnTo>
                    <a:pt x="577943" y="-19"/>
                  </a:lnTo>
                  <a:lnTo>
                    <a:pt x="598969" y="-19"/>
                  </a:lnTo>
                  <a:lnTo>
                    <a:pt x="619706" y="6506"/>
                  </a:lnTo>
                </a:path>
              </a:pathLst>
            </a:custGeom>
            <a:solidFill>
              <a:schemeClr val="bg1">
                <a:lumMod val="95000"/>
              </a:schemeClr>
            </a:solidFill>
            <a:ln w="17095" cap="sq">
              <a:solidFill>
                <a:srgbClr val="FFFFFF"/>
              </a:solidFill>
              <a:prstDash val="solid"/>
              <a:bevel/>
            </a:ln>
          </p:spPr>
          <p:txBody>
            <a:bodyPr rtlCol="0" anchor="ctr"/>
            <a:lstStyle/>
            <a:p>
              <a:endParaRPr lang="pl-PL"/>
            </a:p>
          </p:txBody>
        </p:sp>
        <p:sp>
          <p:nvSpPr>
            <p:cNvPr id="217" name="Grafika 209">
              <a:extLst>
                <a:ext uri="{FF2B5EF4-FFF2-40B4-BE49-F238E27FC236}">
                  <a16:creationId xmlns:a16="http://schemas.microsoft.com/office/drawing/2014/main" id="{D9CF99C5-498E-497E-BD28-E5226202D3FA}"/>
                </a:ext>
              </a:extLst>
            </p:cNvPr>
            <p:cNvSpPr/>
            <p:nvPr/>
          </p:nvSpPr>
          <p:spPr>
            <a:xfrm>
              <a:off x="7037641" y="1778081"/>
              <a:ext cx="1353215" cy="1297966"/>
            </a:xfrm>
            <a:custGeom>
              <a:avLst/>
              <a:gdLst>
                <a:gd name="connsiteX0" fmla="*/ 1010647 w 1353215"/>
                <a:gd name="connsiteY0" fmla="*/ 130633 h 1297966"/>
                <a:gd name="connsiteX1" fmla="*/ 1058355 w 1353215"/>
                <a:gd name="connsiteY1" fmla="*/ 223728 h 1297966"/>
                <a:gd name="connsiteX2" fmla="*/ 1071986 w 1353215"/>
                <a:gd name="connsiteY2" fmla="*/ 263460 h 1297966"/>
                <a:gd name="connsiteX3" fmla="*/ 1088807 w 1353215"/>
                <a:gd name="connsiteY3" fmla="*/ 295217 h 1297966"/>
                <a:gd name="connsiteX4" fmla="*/ 1097362 w 1353215"/>
                <a:gd name="connsiteY4" fmla="*/ 307543 h 1297966"/>
                <a:gd name="connsiteX5" fmla="*/ 1110268 w 1353215"/>
                <a:gd name="connsiteY5" fmla="*/ 313198 h 1297966"/>
                <a:gd name="connsiteX6" fmla="*/ 1120709 w 1353215"/>
                <a:gd name="connsiteY6" fmla="*/ 313198 h 1297966"/>
                <a:gd name="connsiteX7" fmla="*/ 1163051 w 1353215"/>
                <a:gd name="connsiteY7" fmla="*/ 327699 h 1297966"/>
                <a:gd name="connsiteX8" fmla="*/ 1222214 w 1353215"/>
                <a:gd name="connsiteY8" fmla="*/ 363226 h 1297966"/>
                <a:gd name="connsiteX9" fmla="*/ 1285148 w 1353215"/>
                <a:gd name="connsiteY9" fmla="*/ 379757 h 1297966"/>
                <a:gd name="connsiteX10" fmla="*/ 1315889 w 1353215"/>
                <a:gd name="connsiteY10" fmla="*/ 401363 h 1297966"/>
                <a:gd name="connsiteX11" fmla="*/ 1344891 w 1353215"/>
                <a:gd name="connsiteY11" fmla="*/ 473867 h 1297966"/>
                <a:gd name="connsiteX12" fmla="*/ 1353156 w 1353215"/>
                <a:gd name="connsiteY12" fmla="*/ 557827 h 1297966"/>
                <a:gd name="connsiteX13" fmla="*/ 1326185 w 1353215"/>
                <a:gd name="connsiteY13" fmla="*/ 579288 h 1297966"/>
                <a:gd name="connsiteX14" fmla="*/ 1297183 w 1353215"/>
                <a:gd name="connsiteY14" fmla="*/ 592484 h 1297966"/>
                <a:gd name="connsiteX15" fmla="*/ 1300518 w 1353215"/>
                <a:gd name="connsiteY15" fmla="*/ 609885 h 1297966"/>
                <a:gd name="connsiteX16" fmla="*/ 1300518 w 1353215"/>
                <a:gd name="connsiteY16" fmla="*/ 627866 h 1297966"/>
                <a:gd name="connsiteX17" fmla="*/ 1304868 w 1353215"/>
                <a:gd name="connsiteY17" fmla="*/ 654837 h 1297966"/>
                <a:gd name="connsiteX18" fmla="*/ 1303274 w 1353215"/>
                <a:gd name="connsiteY18" fmla="*/ 672818 h 1297966"/>
                <a:gd name="connsiteX19" fmla="*/ 1300373 w 1353215"/>
                <a:gd name="connsiteY19" fmla="*/ 690654 h 1297966"/>
                <a:gd name="connsiteX20" fmla="*/ 1295153 w 1353215"/>
                <a:gd name="connsiteY20" fmla="*/ 706315 h 1297966"/>
                <a:gd name="connsiteX21" fmla="*/ 1284567 w 1353215"/>
                <a:gd name="connsiteY21" fmla="*/ 705010 h 1297966"/>
                <a:gd name="connsiteX22" fmla="*/ 1274417 w 1353215"/>
                <a:gd name="connsiteY22" fmla="*/ 697759 h 1297966"/>
                <a:gd name="connsiteX23" fmla="*/ 1263686 w 1353215"/>
                <a:gd name="connsiteY23" fmla="*/ 693264 h 1297966"/>
                <a:gd name="connsiteX24" fmla="*/ 1251941 w 1353215"/>
                <a:gd name="connsiteY24" fmla="*/ 704575 h 1297966"/>
                <a:gd name="connsiteX25" fmla="*/ 1241645 w 1353215"/>
                <a:gd name="connsiteY25" fmla="*/ 720091 h 1297966"/>
                <a:gd name="connsiteX26" fmla="*/ 1219749 w 1353215"/>
                <a:gd name="connsiteY26" fmla="*/ 738797 h 1297966"/>
                <a:gd name="connsiteX27" fmla="*/ 1192778 w 1353215"/>
                <a:gd name="connsiteY27" fmla="*/ 735316 h 1297966"/>
                <a:gd name="connsiteX28" fmla="*/ 1201333 w 1353215"/>
                <a:gd name="connsiteY28" fmla="*/ 772729 h 1297966"/>
                <a:gd name="connsiteX29" fmla="*/ 1198578 w 1353215"/>
                <a:gd name="connsiteY29" fmla="*/ 806371 h 1297966"/>
                <a:gd name="connsiteX30" fmla="*/ 1187557 w 1353215"/>
                <a:gd name="connsiteY30" fmla="*/ 818551 h 1297966"/>
                <a:gd name="connsiteX31" fmla="*/ 1182917 w 1353215"/>
                <a:gd name="connsiteY31" fmla="*/ 836967 h 1297966"/>
                <a:gd name="connsiteX32" fmla="*/ 1189007 w 1353215"/>
                <a:gd name="connsiteY32" fmla="*/ 855963 h 1297966"/>
                <a:gd name="connsiteX33" fmla="*/ 1198288 w 1353215"/>
                <a:gd name="connsiteY33" fmla="*/ 873219 h 1297966"/>
                <a:gd name="connsiteX34" fmla="*/ 1214094 w 1353215"/>
                <a:gd name="connsiteY34" fmla="*/ 911646 h 1297966"/>
                <a:gd name="connsiteX35" fmla="*/ 1214094 w 1353215"/>
                <a:gd name="connsiteY35" fmla="*/ 941663 h 1297966"/>
                <a:gd name="connsiteX36" fmla="*/ 1190312 w 1353215"/>
                <a:gd name="connsiteY36" fmla="*/ 948043 h 1297966"/>
                <a:gd name="connsiteX37" fmla="*/ 1153190 w 1353215"/>
                <a:gd name="connsiteY37" fmla="*/ 1056074 h 1297966"/>
                <a:gd name="connsiteX38" fmla="*/ 1138689 w 1353215"/>
                <a:gd name="connsiteY38" fmla="*/ 1086091 h 1297966"/>
                <a:gd name="connsiteX39" fmla="*/ 1135789 w 1353215"/>
                <a:gd name="connsiteY39" fmla="*/ 1120748 h 1297966"/>
                <a:gd name="connsiteX40" fmla="*/ 1147100 w 1353215"/>
                <a:gd name="connsiteY40" fmla="*/ 1132349 h 1297966"/>
                <a:gd name="connsiteX41" fmla="*/ 1149420 w 1353215"/>
                <a:gd name="connsiteY41" fmla="*/ 1149170 h 1297966"/>
                <a:gd name="connsiteX42" fmla="*/ 1108963 w 1353215"/>
                <a:gd name="connsiteY42" fmla="*/ 1217323 h 1297966"/>
                <a:gd name="connsiteX43" fmla="*/ 1106788 w 1353215"/>
                <a:gd name="connsiteY43" fmla="*/ 1231824 h 1297966"/>
                <a:gd name="connsiteX44" fmla="*/ 1103163 w 1353215"/>
                <a:gd name="connsiteY44" fmla="*/ 1247195 h 1297966"/>
                <a:gd name="connsiteX45" fmla="*/ 1092287 w 1353215"/>
                <a:gd name="connsiteY45" fmla="*/ 1247195 h 1297966"/>
                <a:gd name="connsiteX46" fmla="*/ 1081846 w 1353215"/>
                <a:gd name="connsiteY46" fmla="*/ 1249225 h 1297966"/>
                <a:gd name="connsiteX47" fmla="*/ 1074886 w 1353215"/>
                <a:gd name="connsiteY47" fmla="*/ 1259376 h 1297966"/>
                <a:gd name="connsiteX48" fmla="*/ 1069811 w 1353215"/>
                <a:gd name="connsiteY48" fmla="*/ 1269526 h 1297966"/>
                <a:gd name="connsiteX49" fmla="*/ 1048930 w 1353215"/>
                <a:gd name="connsiteY49" fmla="*/ 1275906 h 1297966"/>
                <a:gd name="connsiteX50" fmla="*/ 980921 w 1353215"/>
                <a:gd name="connsiteY50" fmla="*/ 1277212 h 1297966"/>
                <a:gd name="connsiteX51" fmla="*/ 971205 w 1353215"/>
                <a:gd name="connsiteY51" fmla="*/ 1282577 h 1297966"/>
                <a:gd name="connsiteX52" fmla="*/ 967290 w 1353215"/>
                <a:gd name="connsiteY52" fmla="*/ 1290987 h 1297966"/>
                <a:gd name="connsiteX53" fmla="*/ 962070 w 1353215"/>
                <a:gd name="connsiteY53" fmla="*/ 1297948 h 1297966"/>
                <a:gd name="connsiteX54" fmla="*/ 909577 w 1353215"/>
                <a:gd name="connsiteY54" fmla="*/ 1257780 h 1297966"/>
                <a:gd name="connsiteX55" fmla="*/ 890001 w 1353215"/>
                <a:gd name="connsiteY55" fmla="*/ 1260536 h 1297966"/>
                <a:gd name="connsiteX56" fmla="*/ 831997 w 1353215"/>
                <a:gd name="connsiteY56" fmla="*/ 1284897 h 1297966"/>
                <a:gd name="connsiteX57" fmla="*/ 812131 w 1353215"/>
                <a:gd name="connsiteY57" fmla="*/ 1286492 h 1297966"/>
                <a:gd name="connsiteX58" fmla="*/ 797631 w 1353215"/>
                <a:gd name="connsiteY58" fmla="*/ 1252415 h 1297966"/>
                <a:gd name="connsiteX59" fmla="*/ 706420 w 1353215"/>
                <a:gd name="connsiteY59" fmla="*/ 1177591 h 1297966"/>
                <a:gd name="connsiteX60" fmla="*/ 689745 w 1353215"/>
                <a:gd name="connsiteY60" fmla="*/ 1158015 h 1297966"/>
                <a:gd name="connsiteX61" fmla="*/ 670603 w 1353215"/>
                <a:gd name="connsiteY61" fmla="*/ 1149170 h 1297966"/>
                <a:gd name="connsiteX62" fmla="*/ 660018 w 1353215"/>
                <a:gd name="connsiteY62" fmla="*/ 1150185 h 1297966"/>
                <a:gd name="connsiteX63" fmla="*/ 649867 w 1353215"/>
                <a:gd name="connsiteY63" fmla="*/ 1154535 h 1297966"/>
                <a:gd name="connsiteX64" fmla="*/ 644502 w 1353215"/>
                <a:gd name="connsiteY64" fmla="*/ 1164540 h 1297966"/>
                <a:gd name="connsiteX65" fmla="*/ 636237 w 1353215"/>
                <a:gd name="connsiteY65" fmla="*/ 1169471 h 1297966"/>
                <a:gd name="connsiteX66" fmla="*/ 622896 w 1353215"/>
                <a:gd name="connsiteY66" fmla="*/ 1165265 h 1297966"/>
                <a:gd name="connsiteX67" fmla="*/ 612455 w 1353215"/>
                <a:gd name="connsiteY67" fmla="*/ 1149750 h 1297966"/>
                <a:gd name="connsiteX68" fmla="*/ 605640 w 1353215"/>
                <a:gd name="connsiteY68" fmla="*/ 1135249 h 1297966"/>
                <a:gd name="connsiteX69" fmla="*/ 601435 w 1353215"/>
                <a:gd name="connsiteY69" fmla="*/ 1118718 h 1297966"/>
                <a:gd name="connsiteX70" fmla="*/ 593459 w 1353215"/>
                <a:gd name="connsiteY70" fmla="*/ 1113062 h 1297966"/>
                <a:gd name="connsiteX71" fmla="*/ 582874 w 1353215"/>
                <a:gd name="connsiteY71" fmla="*/ 1110162 h 1297966"/>
                <a:gd name="connsiteX72" fmla="*/ 550682 w 1353215"/>
                <a:gd name="connsiteY72" fmla="*/ 1148009 h 1297966"/>
                <a:gd name="connsiteX73" fmla="*/ 531831 w 1353215"/>
                <a:gd name="connsiteY73" fmla="*/ 1156565 h 1297966"/>
                <a:gd name="connsiteX74" fmla="*/ 475858 w 1353215"/>
                <a:gd name="connsiteY74" fmla="*/ 1142064 h 1297966"/>
                <a:gd name="connsiteX75" fmla="*/ 458022 w 1353215"/>
                <a:gd name="connsiteY75" fmla="*/ 1125243 h 1297966"/>
                <a:gd name="connsiteX76" fmla="*/ 442071 w 1353215"/>
                <a:gd name="connsiteY76" fmla="*/ 1105232 h 1297966"/>
                <a:gd name="connsiteX77" fmla="*/ 423365 w 1353215"/>
                <a:gd name="connsiteY77" fmla="*/ 1097692 h 1297966"/>
                <a:gd name="connsiteX78" fmla="*/ 403064 w 1353215"/>
                <a:gd name="connsiteY78" fmla="*/ 1096242 h 1297966"/>
                <a:gd name="connsiteX79" fmla="*/ 383343 w 1353215"/>
                <a:gd name="connsiteY79" fmla="*/ 1086091 h 1297966"/>
                <a:gd name="connsiteX80" fmla="*/ 326789 w 1353215"/>
                <a:gd name="connsiteY80" fmla="*/ 1034323 h 1297966"/>
                <a:gd name="connsiteX81" fmla="*/ 285317 w 1353215"/>
                <a:gd name="connsiteY81" fmla="*/ 1011702 h 1297966"/>
                <a:gd name="connsiteX82" fmla="*/ 246890 w 1353215"/>
                <a:gd name="connsiteY82" fmla="*/ 1009672 h 1297966"/>
                <a:gd name="connsiteX83" fmla="*/ 211653 w 1353215"/>
                <a:gd name="connsiteY83" fmla="*/ 997781 h 1297966"/>
                <a:gd name="connsiteX84" fmla="*/ 205418 w 1353215"/>
                <a:gd name="connsiteY84" fmla="*/ 994156 h 1297966"/>
                <a:gd name="connsiteX85" fmla="*/ 201068 w 1353215"/>
                <a:gd name="connsiteY85" fmla="*/ 988646 h 1297966"/>
                <a:gd name="connsiteX86" fmla="*/ 198747 w 1353215"/>
                <a:gd name="connsiteY86" fmla="*/ 974145 h 1297966"/>
                <a:gd name="connsiteX87" fmla="*/ 193962 w 1353215"/>
                <a:gd name="connsiteY87" fmla="*/ 961964 h 1297966"/>
                <a:gd name="connsiteX88" fmla="*/ 176706 w 1353215"/>
                <a:gd name="connsiteY88" fmla="*/ 947463 h 1297966"/>
                <a:gd name="connsiteX89" fmla="*/ 166991 w 1353215"/>
                <a:gd name="connsiteY89" fmla="*/ 956454 h 1297966"/>
                <a:gd name="connsiteX90" fmla="*/ 144804 w 1353215"/>
                <a:gd name="connsiteY90" fmla="*/ 963704 h 1297966"/>
                <a:gd name="connsiteX91" fmla="*/ 122473 w 1353215"/>
                <a:gd name="connsiteY91" fmla="*/ 959499 h 1297966"/>
                <a:gd name="connsiteX92" fmla="*/ 111452 w 1353215"/>
                <a:gd name="connsiteY92" fmla="*/ 941808 h 1297966"/>
                <a:gd name="connsiteX93" fmla="*/ 102752 w 1353215"/>
                <a:gd name="connsiteY93" fmla="*/ 920347 h 1297966"/>
                <a:gd name="connsiteX94" fmla="*/ 82886 w 1353215"/>
                <a:gd name="connsiteY94" fmla="*/ 901351 h 1297966"/>
                <a:gd name="connsiteX95" fmla="*/ 86656 w 1353215"/>
                <a:gd name="connsiteY95" fmla="*/ 877859 h 1297966"/>
                <a:gd name="connsiteX96" fmla="*/ 95937 w 1353215"/>
                <a:gd name="connsiteY96" fmla="*/ 870754 h 1297966"/>
                <a:gd name="connsiteX97" fmla="*/ 105797 w 1353215"/>
                <a:gd name="connsiteY97" fmla="*/ 870754 h 1297966"/>
                <a:gd name="connsiteX98" fmla="*/ 114643 w 1353215"/>
                <a:gd name="connsiteY98" fmla="*/ 867564 h 1297966"/>
                <a:gd name="connsiteX99" fmla="*/ 121168 w 1353215"/>
                <a:gd name="connsiteY99" fmla="*/ 855093 h 1297966"/>
                <a:gd name="connsiteX100" fmla="*/ 133059 w 1353215"/>
                <a:gd name="connsiteY100" fmla="*/ 790710 h 1297966"/>
                <a:gd name="connsiteX101" fmla="*/ 105942 w 1353215"/>
                <a:gd name="connsiteY101" fmla="*/ 731111 h 1297966"/>
                <a:gd name="connsiteX102" fmla="*/ 64180 w 1353215"/>
                <a:gd name="connsiteY102" fmla="*/ 699790 h 1297966"/>
                <a:gd name="connsiteX103" fmla="*/ 19227 w 1353215"/>
                <a:gd name="connsiteY103" fmla="*/ 683549 h 1297966"/>
                <a:gd name="connsiteX104" fmla="*/ 44024 w 1353215"/>
                <a:gd name="connsiteY104" fmla="*/ 626416 h 1297966"/>
                <a:gd name="connsiteX105" fmla="*/ 51854 w 1353215"/>
                <a:gd name="connsiteY105" fmla="*/ 569427 h 1297966"/>
                <a:gd name="connsiteX106" fmla="*/ 34163 w 1353215"/>
                <a:gd name="connsiteY106" fmla="*/ 535785 h 1297966"/>
                <a:gd name="connsiteX107" fmla="*/ 29378 w 1353215"/>
                <a:gd name="connsiteY107" fmla="*/ 496923 h 1297966"/>
                <a:gd name="connsiteX108" fmla="*/ 79841 w 1353215"/>
                <a:gd name="connsiteY108" fmla="*/ 454291 h 1297966"/>
                <a:gd name="connsiteX109" fmla="*/ 53159 w 1353215"/>
                <a:gd name="connsiteY109" fmla="*/ 394403 h 1297966"/>
                <a:gd name="connsiteX110" fmla="*/ 6322 w 1353215"/>
                <a:gd name="connsiteY110" fmla="*/ 357861 h 1297966"/>
                <a:gd name="connsiteX111" fmla="*/ -59 w 1353215"/>
                <a:gd name="connsiteY111" fmla="*/ 330164 h 1297966"/>
                <a:gd name="connsiteX112" fmla="*/ 39674 w 1353215"/>
                <a:gd name="connsiteY112" fmla="*/ 277816 h 1297966"/>
                <a:gd name="connsiteX113" fmla="*/ 55044 w 1353215"/>
                <a:gd name="connsiteY113" fmla="*/ 243884 h 1297966"/>
                <a:gd name="connsiteX114" fmla="*/ 70560 w 1353215"/>
                <a:gd name="connsiteY114" fmla="*/ 234459 h 1297966"/>
                <a:gd name="connsiteX115" fmla="*/ 87091 w 1353215"/>
                <a:gd name="connsiteY115" fmla="*/ 176456 h 1297966"/>
                <a:gd name="connsiteX116" fmla="*/ 100577 w 1353215"/>
                <a:gd name="connsiteY116" fmla="*/ 147454 h 1297966"/>
                <a:gd name="connsiteX117" fmla="*/ 115948 w 1353215"/>
                <a:gd name="connsiteY117" fmla="*/ 126138 h 1297966"/>
                <a:gd name="connsiteX118" fmla="*/ 136394 w 1353215"/>
                <a:gd name="connsiteY118" fmla="*/ 123963 h 1297966"/>
                <a:gd name="connsiteX119" fmla="*/ 212958 w 1353215"/>
                <a:gd name="connsiteY119" fmla="*/ 143974 h 1297966"/>
                <a:gd name="connsiteX120" fmla="*/ 247325 w 1353215"/>
                <a:gd name="connsiteY120" fmla="*/ 129473 h 1297966"/>
                <a:gd name="connsiteX121" fmla="*/ 247325 w 1353215"/>
                <a:gd name="connsiteY121" fmla="*/ 109752 h 1297966"/>
                <a:gd name="connsiteX122" fmla="*/ 249500 w 1353215"/>
                <a:gd name="connsiteY122" fmla="*/ 96556 h 1297966"/>
                <a:gd name="connsiteX123" fmla="*/ 252545 w 1353215"/>
                <a:gd name="connsiteY123" fmla="*/ 84520 h 1297966"/>
                <a:gd name="connsiteX124" fmla="*/ 270236 w 1353215"/>
                <a:gd name="connsiteY124" fmla="*/ 67845 h 1297966"/>
                <a:gd name="connsiteX125" fmla="*/ 308228 w 1353215"/>
                <a:gd name="connsiteY125" fmla="*/ 53344 h 1297966"/>
                <a:gd name="connsiteX126" fmla="*/ 331720 w 1353215"/>
                <a:gd name="connsiteY126" fmla="*/ 12452 h 1297966"/>
                <a:gd name="connsiteX127" fmla="*/ 346221 w 1353215"/>
                <a:gd name="connsiteY127" fmla="*/ 851 h 1297966"/>
                <a:gd name="connsiteX128" fmla="*/ 416259 w 1353215"/>
                <a:gd name="connsiteY128" fmla="*/ 14482 h 1297966"/>
                <a:gd name="connsiteX129" fmla="*/ 509790 w 1353215"/>
                <a:gd name="connsiteY129" fmla="*/ -19 h 1297966"/>
                <a:gd name="connsiteX130" fmla="*/ 529221 w 1353215"/>
                <a:gd name="connsiteY130" fmla="*/ 1721 h 1297966"/>
                <a:gd name="connsiteX131" fmla="*/ 545462 w 1353215"/>
                <a:gd name="connsiteY131" fmla="*/ 22602 h 1297966"/>
                <a:gd name="connsiteX132" fmla="*/ 563733 w 1353215"/>
                <a:gd name="connsiteY132" fmla="*/ 40293 h 1297966"/>
                <a:gd name="connsiteX133" fmla="*/ 662628 w 1353215"/>
                <a:gd name="connsiteY133" fmla="*/ 57259 h 1297966"/>
                <a:gd name="connsiteX134" fmla="*/ 709611 w 1353215"/>
                <a:gd name="connsiteY134" fmla="*/ 85245 h 1297966"/>
                <a:gd name="connsiteX135" fmla="*/ 730202 w 1353215"/>
                <a:gd name="connsiteY135" fmla="*/ 71615 h 1297966"/>
                <a:gd name="connsiteX136" fmla="*/ 761959 w 1353215"/>
                <a:gd name="connsiteY136" fmla="*/ 60304 h 1297966"/>
                <a:gd name="connsiteX137" fmla="*/ 806911 w 1353215"/>
                <a:gd name="connsiteY137" fmla="*/ 66684 h 1297966"/>
                <a:gd name="connsiteX138" fmla="*/ 817932 w 1353215"/>
                <a:gd name="connsiteY138" fmla="*/ 72775 h 1297966"/>
                <a:gd name="connsiteX139" fmla="*/ 825327 w 1353215"/>
                <a:gd name="connsiteY139" fmla="*/ 81765 h 1297966"/>
                <a:gd name="connsiteX140" fmla="*/ 834318 w 1353215"/>
                <a:gd name="connsiteY140" fmla="*/ 87566 h 1297966"/>
                <a:gd name="connsiteX141" fmla="*/ 870570 w 1353215"/>
                <a:gd name="connsiteY141" fmla="*/ 125123 h 1297966"/>
                <a:gd name="connsiteX142" fmla="*/ 887680 w 1353215"/>
                <a:gd name="connsiteY142" fmla="*/ 136143 h 1297966"/>
                <a:gd name="connsiteX143" fmla="*/ 917697 w 1353215"/>
                <a:gd name="connsiteY143" fmla="*/ 148034 h 1297966"/>
                <a:gd name="connsiteX144" fmla="*/ 980631 w 1353215"/>
                <a:gd name="connsiteY144" fmla="*/ 144264 h 1297966"/>
                <a:gd name="connsiteX145" fmla="*/ 1010647 w 1353215"/>
                <a:gd name="connsiteY145" fmla="*/ 131068 h 129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353215" h="1297966">
                  <a:moveTo>
                    <a:pt x="1010647" y="130633"/>
                  </a:moveTo>
                  <a:lnTo>
                    <a:pt x="1058355" y="223728"/>
                  </a:lnTo>
                  <a:lnTo>
                    <a:pt x="1071986" y="263460"/>
                  </a:lnTo>
                  <a:lnTo>
                    <a:pt x="1088807" y="295217"/>
                  </a:lnTo>
                  <a:lnTo>
                    <a:pt x="1097362" y="307543"/>
                  </a:lnTo>
                  <a:lnTo>
                    <a:pt x="1110268" y="313198"/>
                  </a:lnTo>
                  <a:lnTo>
                    <a:pt x="1120709" y="313198"/>
                  </a:lnTo>
                  <a:lnTo>
                    <a:pt x="1163051" y="327699"/>
                  </a:lnTo>
                  <a:lnTo>
                    <a:pt x="1222214" y="363226"/>
                  </a:lnTo>
                  <a:lnTo>
                    <a:pt x="1285148" y="379757"/>
                  </a:lnTo>
                  <a:lnTo>
                    <a:pt x="1315889" y="401363"/>
                  </a:lnTo>
                  <a:lnTo>
                    <a:pt x="1344891" y="473867"/>
                  </a:lnTo>
                  <a:lnTo>
                    <a:pt x="1353156" y="557827"/>
                  </a:lnTo>
                  <a:lnTo>
                    <a:pt x="1326185" y="579288"/>
                  </a:lnTo>
                  <a:lnTo>
                    <a:pt x="1297183" y="592484"/>
                  </a:lnTo>
                  <a:lnTo>
                    <a:pt x="1300518" y="609885"/>
                  </a:lnTo>
                  <a:lnTo>
                    <a:pt x="1300518" y="627866"/>
                  </a:lnTo>
                  <a:lnTo>
                    <a:pt x="1304868" y="654837"/>
                  </a:lnTo>
                  <a:lnTo>
                    <a:pt x="1303274" y="672818"/>
                  </a:lnTo>
                  <a:lnTo>
                    <a:pt x="1300373" y="690654"/>
                  </a:lnTo>
                  <a:lnTo>
                    <a:pt x="1295153" y="706315"/>
                  </a:lnTo>
                  <a:lnTo>
                    <a:pt x="1284567" y="705010"/>
                  </a:lnTo>
                  <a:lnTo>
                    <a:pt x="1274417" y="697759"/>
                  </a:lnTo>
                  <a:lnTo>
                    <a:pt x="1263686" y="693264"/>
                  </a:lnTo>
                  <a:lnTo>
                    <a:pt x="1251941" y="704575"/>
                  </a:lnTo>
                  <a:lnTo>
                    <a:pt x="1241645" y="720091"/>
                  </a:lnTo>
                  <a:lnTo>
                    <a:pt x="1219749" y="738797"/>
                  </a:lnTo>
                  <a:lnTo>
                    <a:pt x="1192778" y="735316"/>
                  </a:lnTo>
                  <a:lnTo>
                    <a:pt x="1201333" y="772729"/>
                  </a:lnTo>
                  <a:lnTo>
                    <a:pt x="1198578" y="806371"/>
                  </a:lnTo>
                  <a:lnTo>
                    <a:pt x="1187557" y="818551"/>
                  </a:lnTo>
                  <a:lnTo>
                    <a:pt x="1182917" y="836967"/>
                  </a:lnTo>
                  <a:lnTo>
                    <a:pt x="1189007" y="855963"/>
                  </a:lnTo>
                  <a:lnTo>
                    <a:pt x="1198288" y="873219"/>
                  </a:lnTo>
                  <a:lnTo>
                    <a:pt x="1214094" y="911646"/>
                  </a:lnTo>
                  <a:lnTo>
                    <a:pt x="1214094" y="941663"/>
                  </a:lnTo>
                  <a:lnTo>
                    <a:pt x="1190312" y="948043"/>
                  </a:lnTo>
                  <a:lnTo>
                    <a:pt x="1153190" y="1056074"/>
                  </a:lnTo>
                  <a:lnTo>
                    <a:pt x="1138689" y="1086091"/>
                  </a:lnTo>
                  <a:lnTo>
                    <a:pt x="1135789" y="1120748"/>
                  </a:lnTo>
                  <a:lnTo>
                    <a:pt x="1147100" y="1132349"/>
                  </a:lnTo>
                  <a:lnTo>
                    <a:pt x="1149420" y="1149170"/>
                  </a:lnTo>
                  <a:lnTo>
                    <a:pt x="1108963" y="1217323"/>
                  </a:lnTo>
                  <a:lnTo>
                    <a:pt x="1106788" y="1231824"/>
                  </a:lnTo>
                  <a:lnTo>
                    <a:pt x="1103163" y="1247195"/>
                  </a:lnTo>
                  <a:lnTo>
                    <a:pt x="1092287" y="1247195"/>
                  </a:lnTo>
                  <a:lnTo>
                    <a:pt x="1081846" y="1249225"/>
                  </a:lnTo>
                  <a:lnTo>
                    <a:pt x="1074886" y="1259376"/>
                  </a:lnTo>
                  <a:lnTo>
                    <a:pt x="1069811" y="1269526"/>
                  </a:lnTo>
                  <a:lnTo>
                    <a:pt x="1048930" y="1275906"/>
                  </a:lnTo>
                  <a:lnTo>
                    <a:pt x="980921" y="1277212"/>
                  </a:lnTo>
                  <a:lnTo>
                    <a:pt x="971205" y="1282577"/>
                  </a:lnTo>
                  <a:lnTo>
                    <a:pt x="967290" y="1290987"/>
                  </a:lnTo>
                  <a:lnTo>
                    <a:pt x="962070" y="1297948"/>
                  </a:lnTo>
                  <a:lnTo>
                    <a:pt x="909577" y="1257780"/>
                  </a:lnTo>
                  <a:lnTo>
                    <a:pt x="890001" y="1260536"/>
                  </a:lnTo>
                  <a:lnTo>
                    <a:pt x="831997" y="1284897"/>
                  </a:lnTo>
                  <a:lnTo>
                    <a:pt x="812131" y="1286492"/>
                  </a:lnTo>
                  <a:lnTo>
                    <a:pt x="797631" y="1252415"/>
                  </a:lnTo>
                  <a:lnTo>
                    <a:pt x="706420" y="1177591"/>
                  </a:lnTo>
                  <a:lnTo>
                    <a:pt x="689745" y="1158015"/>
                  </a:lnTo>
                  <a:lnTo>
                    <a:pt x="670603" y="1149170"/>
                  </a:lnTo>
                  <a:lnTo>
                    <a:pt x="660018" y="1150185"/>
                  </a:lnTo>
                  <a:lnTo>
                    <a:pt x="649867" y="1154535"/>
                  </a:lnTo>
                  <a:lnTo>
                    <a:pt x="644502" y="1164540"/>
                  </a:lnTo>
                  <a:lnTo>
                    <a:pt x="636237" y="1169471"/>
                  </a:lnTo>
                  <a:lnTo>
                    <a:pt x="622896" y="1165265"/>
                  </a:lnTo>
                  <a:lnTo>
                    <a:pt x="612455" y="1149750"/>
                  </a:lnTo>
                  <a:lnTo>
                    <a:pt x="605640" y="1135249"/>
                  </a:lnTo>
                  <a:lnTo>
                    <a:pt x="601435" y="1118718"/>
                  </a:lnTo>
                  <a:lnTo>
                    <a:pt x="593459" y="1113062"/>
                  </a:lnTo>
                  <a:lnTo>
                    <a:pt x="582874" y="1110162"/>
                  </a:lnTo>
                  <a:lnTo>
                    <a:pt x="550682" y="1148009"/>
                  </a:lnTo>
                  <a:lnTo>
                    <a:pt x="531831" y="1156565"/>
                  </a:lnTo>
                  <a:lnTo>
                    <a:pt x="475858" y="1142064"/>
                  </a:lnTo>
                  <a:lnTo>
                    <a:pt x="458022" y="1125243"/>
                  </a:lnTo>
                  <a:lnTo>
                    <a:pt x="442071" y="1105232"/>
                  </a:lnTo>
                  <a:lnTo>
                    <a:pt x="423365" y="1097692"/>
                  </a:lnTo>
                  <a:lnTo>
                    <a:pt x="403064" y="1096242"/>
                  </a:lnTo>
                  <a:lnTo>
                    <a:pt x="383343" y="1086091"/>
                  </a:lnTo>
                  <a:lnTo>
                    <a:pt x="326789" y="1034323"/>
                  </a:lnTo>
                  <a:lnTo>
                    <a:pt x="285317" y="1011702"/>
                  </a:lnTo>
                  <a:lnTo>
                    <a:pt x="246890" y="1009672"/>
                  </a:lnTo>
                  <a:lnTo>
                    <a:pt x="211653" y="997781"/>
                  </a:lnTo>
                  <a:lnTo>
                    <a:pt x="205418" y="994156"/>
                  </a:lnTo>
                  <a:lnTo>
                    <a:pt x="201068" y="988646"/>
                  </a:lnTo>
                  <a:lnTo>
                    <a:pt x="198747" y="974145"/>
                  </a:lnTo>
                  <a:lnTo>
                    <a:pt x="193962" y="961964"/>
                  </a:lnTo>
                  <a:lnTo>
                    <a:pt x="176706" y="947463"/>
                  </a:lnTo>
                  <a:lnTo>
                    <a:pt x="166991" y="956454"/>
                  </a:lnTo>
                  <a:lnTo>
                    <a:pt x="144804" y="963704"/>
                  </a:lnTo>
                  <a:lnTo>
                    <a:pt x="122473" y="959499"/>
                  </a:lnTo>
                  <a:lnTo>
                    <a:pt x="111452" y="941808"/>
                  </a:lnTo>
                  <a:lnTo>
                    <a:pt x="102752" y="920347"/>
                  </a:lnTo>
                  <a:lnTo>
                    <a:pt x="82886" y="901351"/>
                  </a:lnTo>
                  <a:lnTo>
                    <a:pt x="86656" y="877859"/>
                  </a:lnTo>
                  <a:lnTo>
                    <a:pt x="95937" y="870754"/>
                  </a:lnTo>
                  <a:lnTo>
                    <a:pt x="105797" y="870754"/>
                  </a:lnTo>
                  <a:lnTo>
                    <a:pt x="114643" y="867564"/>
                  </a:lnTo>
                  <a:lnTo>
                    <a:pt x="121168" y="855093"/>
                  </a:lnTo>
                  <a:lnTo>
                    <a:pt x="133059" y="790710"/>
                  </a:lnTo>
                  <a:lnTo>
                    <a:pt x="105942" y="731111"/>
                  </a:lnTo>
                  <a:lnTo>
                    <a:pt x="64180" y="699790"/>
                  </a:lnTo>
                  <a:lnTo>
                    <a:pt x="19227" y="683549"/>
                  </a:lnTo>
                  <a:lnTo>
                    <a:pt x="44024" y="626416"/>
                  </a:lnTo>
                  <a:lnTo>
                    <a:pt x="51854" y="569427"/>
                  </a:lnTo>
                  <a:lnTo>
                    <a:pt x="34163" y="535785"/>
                  </a:lnTo>
                  <a:lnTo>
                    <a:pt x="29378" y="496923"/>
                  </a:lnTo>
                  <a:lnTo>
                    <a:pt x="79841" y="454291"/>
                  </a:lnTo>
                  <a:lnTo>
                    <a:pt x="53159" y="394403"/>
                  </a:lnTo>
                  <a:lnTo>
                    <a:pt x="6322" y="357861"/>
                  </a:lnTo>
                  <a:lnTo>
                    <a:pt x="-59" y="330164"/>
                  </a:lnTo>
                  <a:lnTo>
                    <a:pt x="39674" y="277816"/>
                  </a:lnTo>
                  <a:lnTo>
                    <a:pt x="55044" y="243884"/>
                  </a:lnTo>
                  <a:lnTo>
                    <a:pt x="70560" y="234459"/>
                  </a:lnTo>
                  <a:lnTo>
                    <a:pt x="87091" y="176456"/>
                  </a:lnTo>
                  <a:lnTo>
                    <a:pt x="100577" y="147454"/>
                  </a:lnTo>
                  <a:lnTo>
                    <a:pt x="115948" y="126138"/>
                  </a:lnTo>
                  <a:lnTo>
                    <a:pt x="136394" y="123963"/>
                  </a:lnTo>
                  <a:lnTo>
                    <a:pt x="212958" y="143974"/>
                  </a:lnTo>
                  <a:lnTo>
                    <a:pt x="247325" y="129473"/>
                  </a:lnTo>
                  <a:lnTo>
                    <a:pt x="247325" y="109752"/>
                  </a:lnTo>
                  <a:lnTo>
                    <a:pt x="249500" y="96556"/>
                  </a:lnTo>
                  <a:lnTo>
                    <a:pt x="252545" y="84520"/>
                  </a:lnTo>
                  <a:lnTo>
                    <a:pt x="270236" y="67845"/>
                  </a:lnTo>
                  <a:lnTo>
                    <a:pt x="308228" y="53344"/>
                  </a:lnTo>
                  <a:lnTo>
                    <a:pt x="331720" y="12452"/>
                  </a:lnTo>
                  <a:lnTo>
                    <a:pt x="346221" y="851"/>
                  </a:lnTo>
                  <a:lnTo>
                    <a:pt x="416259" y="14482"/>
                  </a:lnTo>
                  <a:lnTo>
                    <a:pt x="509790" y="-19"/>
                  </a:lnTo>
                  <a:lnTo>
                    <a:pt x="529221" y="1721"/>
                  </a:lnTo>
                  <a:lnTo>
                    <a:pt x="545462" y="22602"/>
                  </a:lnTo>
                  <a:lnTo>
                    <a:pt x="563733" y="40293"/>
                  </a:lnTo>
                  <a:lnTo>
                    <a:pt x="662628" y="57259"/>
                  </a:lnTo>
                  <a:lnTo>
                    <a:pt x="709611" y="85245"/>
                  </a:lnTo>
                  <a:lnTo>
                    <a:pt x="730202" y="71615"/>
                  </a:lnTo>
                  <a:lnTo>
                    <a:pt x="761959" y="60304"/>
                  </a:lnTo>
                  <a:lnTo>
                    <a:pt x="806911" y="66684"/>
                  </a:lnTo>
                  <a:lnTo>
                    <a:pt x="817932" y="72775"/>
                  </a:lnTo>
                  <a:lnTo>
                    <a:pt x="825327" y="81765"/>
                  </a:lnTo>
                  <a:lnTo>
                    <a:pt x="834318" y="87566"/>
                  </a:lnTo>
                  <a:lnTo>
                    <a:pt x="870570" y="125123"/>
                  </a:lnTo>
                  <a:lnTo>
                    <a:pt x="887680" y="136143"/>
                  </a:lnTo>
                  <a:lnTo>
                    <a:pt x="917697" y="148034"/>
                  </a:lnTo>
                  <a:lnTo>
                    <a:pt x="980631" y="144264"/>
                  </a:lnTo>
                  <a:lnTo>
                    <a:pt x="1010647" y="131068"/>
                  </a:lnTo>
                </a:path>
              </a:pathLst>
            </a:custGeom>
            <a:solidFill>
              <a:schemeClr val="bg1">
                <a:lumMod val="95000"/>
              </a:schemeClr>
            </a:solidFill>
            <a:ln w="17095" cap="sq">
              <a:solidFill>
                <a:srgbClr val="FFFFFF"/>
              </a:solidFill>
              <a:prstDash val="solid"/>
              <a:bevel/>
            </a:ln>
          </p:spPr>
          <p:txBody>
            <a:bodyPr rtlCol="0" anchor="ctr"/>
            <a:lstStyle/>
            <a:p>
              <a:endParaRPr lang="pl-PL"/>
            </a:p>
          </p:txBody>
        </p:sp>
        <p:sp>
          <p:nvSpPr>
            <p:cNvPr id="218" name="Grafika 209">
              <a:extLst>
                <a:ext uri="{FF2B5EF4-FFF2-40B4-BE49-F238E27FC236}">
                  <a16:creationId xmlns:a16="http://schemas.microsoft.com/office/drawing/2014/main" id="{D9CF99C5-498E-497E-BD28-E5226202D3FA}"/>
                </a:ext>
              </a:extLst>
            </p:cNvPr>
            <p:cNvSpPr/>
            <p:nvPr/>
          </p:nvSpPr>
          <p:spPr>
            <a:xfrm>
              <a:off x="7435253" y="4178254"/>
              <a:ext cx="1073929" cy="1417163"/>
            </a:xfrm>
            <a:custGeom>
              <a:avLst/>
              <a:gdLst>
                <a:gd name="connsiteX0" fmla="*/ 601870 w 1073929"/>
                <a:gd name="connsiteY0" fmla="*/ 58999 h 1417163"/>
                <a:gd name="connsiteX1" fmla="*/ 637542 w 1073929"/>
                <a:gd name="connsiteY1" fmla="*/ 66394 h 1417163"/>
                <a:gd name="connsiteX2" fmla="*/ 681044 w 1073929"/>
                <a:gd name="connsiteY2" fmla="*/ 66394 h 1417163"/>
                <a:gd name="connsiteX3" fmla="*/ 700040 w 1073929"/>
                <a:gd name="connsiteY3" fmla="*/ 49864 h 1417163"/>
                <a:gd name="connsiteX4" fmla="*/ 737162 w 1073929"/>
                <a:gd name="connsiteY4" fmla="*/ 56824 h 1417163"/>
                <a:gd name="connsiteX5" fmla="*/ 770369 w 1073929"/>
                <a:gd name="connsiteY5" fmla="*/ 87275 h 1417163"/>
                <a:gd name="connsiteX6" fmla="*/ 821992 w 1073929"/>
                <a:gd name="connsiteY6" fmla="*/ 169495 h 1417163"/>
                <a:gd name="connsiteX7" fmla="*/ 840553 w 1073929"/>
                <a:gd name="connsiteY7" fmla="*/ 175006 h 1417163"/>
                <a:gd name="connsiteX8" fmla="*/ 895946 w 1073929"/>
                <a:gd name="connsiteY8" fmla="*/ 172105 h 1417163"/>
                <a:gd name="connsiteX9" fmla="*/ 955979 w 1073929"/>
                <a:gd name="connsiteY9" fmla="*/ 202557 h 1417163"/>
                <a:gd name="connsiteX10" fmla="*/ 1003107 w 1073929"/>
                <a:gd name="connsiteY10" fmla="*/ 211693 h 1417163"/>
                <a:gd name="connsiteX11" fmla="*/ 1010068 w 1073929"/>
                <a:gd name="connsiteY11" fmla="*/ 215463 h 1417163"/>
                <a:gd name="connsiteX12" fmla="*/ 1012097 w 1073929"/>
                <a:gd name="connsiteY12" fmla="*/ 225178 h 1417163"/>
                <a:gd name="connsiteX13" fmla="*/ 1012097 w 1073929"/>
                <a:gd name="connsiteY13" fmla="*/ 235909 h 1417163"/>
                <a:gd name="connsiteX14" fmla="*/ 1009487 w 1073929"/>
                <a:gd name="connsiteY14" fmla="*/ 242869 h 1417163"/>
                <a:gd name="connsiteX15" fmla="*/ 971640 w 1073929"/>
                <a:gd name="connsiteY15" fmla="*/ 249105 h 1417163"/>
                <a:gd name="connsiteX16" fmla="*/ 950904 w 1073929"/>
                <a:gd name="connsiteY16" fmla="*/ 288402 h 1417163"/>
                <a:gd name="connsiteX17" fmla="*/ 965405 w 1073929"/>
                <a:gd name="connsiteY17" fmla="*/ 306383 h 1417163"/>
                <a:gd name="connsiteX18" fmla="*/ 1007022 w 1073929"/>
                <a:gd name="connsiteY18" fmla="*/ 318418 h 1417163"/>
                <a:gd name="connsiteX19" fmla="*/ 1026018 w 1073929"/>
                <a:gd name="connsiteY19" fmla="*/ 332919 h 1417163"/>
                <a:gd name="connsiteX20" fmla="*/ 1041534 w 1073929"/>
                <a:gd name="connsiteY20" fmla="*/ 367141 h 1417163"/>
                <a:gd name="connsiteX21" fmla="*/ 1067636 w 1073929"/>
                <a:gd name="connsiteY21" fmla="*/ 399043 h 1417163"/>
                <a:gd name="connsiteX22" fmla="*/ 1045594 w 1073929"/>
                <a:gd name="connsiteY22" fmla="*/ 402378 h 1417163"/>
                <a:gd name="connsiteX23" fmla="*/ 1007457 w 1073929"/>
                <a:gd name="connsiteY23" fmla="*/ 434425 h 1417163"/>
                <a:gd name="connsiteX24" fmla="*/ 996437 w 1073929"/>
                <a:gd name="connsiteY24" fmla="*/ 458496 h 1417163"/>
                <a:gd name="connsiteX25" fmla="*/ 1015723 w 1073929"/>
                <a:gd name="connsiteY25" fmla="*/ 468502 h 1417163"/>
                <a:gd name="connsiteX26" fmla="*/ 1053280 w 1073929"/>
                <a:gd name="connsiteY26" fmla="*/ 474157 h 1417163"/>
                <a:gd name="connsiteX27" fmla="*/ 1068796 w 1073929"/>
                <a:gd name="connsiteY27" fmla="*/ 480247 h 1417163"/>
                <a:gd name="connsiteX28" fmla="*/ 1072566 w 1073929"/>
                <a:gd name="connsiteY28" fmla="*/ 498954 h 1417163"/>
                <a:gd name="connsiteX29" fmla="*/ 1073871 w 1073929"/>
                <a:gd name="connsiteY29" fmla="*/ 514469 h 1417163"/>
                <a:gd name="connsiteX30" fmla="*/ 1004122 w 1073929"/>
                <a:gd name="connsiteY30" fmla="*/ 557971 h 1417163"/>
                <a:gd name="connsiteX31" fmla="*/ 986721 w 1073929"/>
                <a:gd name="connsiteY31" fmla="*/ 560727 h 1417163"/>
                <a:gd name="connsiteX32" fmla="*/ 955690 w 1073929"/>
                <a:gd name="connsiteY32" fmla="*/ 558262 h 1417163"/>
                <a:gd name="connsiteX33" fmla="*/ 925528 w 1073929"/>
                <a:gd name="connsiteY33" fmla="*/ 563047 h 1417163"/>
                <a:gd name="connsiteX34" fmla="*/ 877965 w 1073929"/>
                <a:gd name="connsiteY34" fmla="*/ 600749 h 1417163"/>
                <a:gd name="connsiteX35" fmla="*/ 863464 w 1073929"/>
                <a:gd name="connsiteY35" fmla="*/ 603939 h 1417163"/>
                <a:gd name="connsiteX36" fmla="*/ 848963 w 1073929"/>
                <a:gd name="connsiteY36" fmla="*/ 603939 h 1417163"/>
                <a:gd name="connsiteX37" fmla="*/ 818657 w 1073929"/>
                <a:gd name="connsiteY37" fmla="*/ 586248 h 1417163"/>
                <a:gd name="connsiteX38" fmla="*/ 804156 w 1073929"/>
                <a:gd name="connsiteY38" fmla="*/ 608289 h 1417163"/>
                <a:gd name="connsiteX39" fmla="*/ 789655 w 1073929"/>
                <a:gd name="connsiteY39" fmla="*/ 639466 h 1417163"/>
                <a:gd name="connsiteX40" fmla="*/ 765004 w 1073929"/>
                <a:gd name="connsiteY40" fmla="*/ 673253 h 1417163"/>
                <a:gd name="connsiteX41" fmla="*/ 728172 w 1073929"/>
                <a:gd name="connsiteY41" fmla="*/ 667888 h 1417163"/>
                <a:gd name="connsiteX42" fmla="*/ 710771 w 1073929"/>
                <a:gd name="connsiteY42" fmla="*/ 681519 h 1417163"/>
                <a:gd name="connsiteX43" fmla="*/ 739772 w 1073929"/>
                <a:gd name="connsiteY43" fmla="*/ 710520 h 1417163"/>
                <a:gd name="connsiteX44" fmla="*/ 765439 w 1073929"/>
                <a:gd name="connsiteY44" fmla="*/ 746192 h 1417163"/>
                <a:gd name="connsiteX45" fmla="*/ 634932 w 1073929"/>
                <a:gd name="connsiteY45" fmla="*/ 893085 h 1417163"/>
                <a:gd name="connsiteX46" fmla="*/ 622896 w 1073929"/>
                <a:gd name="connsiteY46" fmla="*/ 910776 h 1417163"/>
                <a:gd name="connsiteX47" fmla="*/ 610570 w 1073929"/>
                <a:gd name="connsiteY47" fmla="*/ 936008 h 1417163"/>
                <a:gd name="connsiteX48" fmla="*/ 604335 w 1073929"/>
                <a:gd name="connsiteY48" fmla="*/ 965009 h 1417163"/>
                <a:gd name="connsiteX49" fmla="*/ 615501 w 1073929"/>
                <a:gd name="connsiteY49" fmla="*/ 979510 h 1417163"/>
                <a:gd name="connsiteX50" fmla="*/ 630001 w 1073929"/>
                <a:gd name="connsiteY50" fmla="*/ 980960 h 1417163"/>
                <a:gd name="connsiteX51" fmla="*/ 641747 w 1073929"/>
                <a:gd name="connsiteY51" fmla="*/ 995461 h 1417163"/>
                <a:gd name="connsiteX52" fmla="*/ 643052 w 1073929"/>
                <a:gd name="connsiteY52" fmla="*/ 1024463 h 1417163"/>
                <a:gd name="connsiteX53" fmla="*/ 659438 w 1073929"/>
                <a:gd name="connsiteY53" fmla="*/ 1053464 h 1417163"/>
                <a:gd name="connsiteX54" fmla="*/ 688150 w 1073929"/>
                <a:gd name="connsiteY54" fmla="*/ 1064775 h 1417163"/>
                <a:gd name="connsiteX55" fmla="*/ 699460 w 1073929"/>
                <a:gd name="connsiteY55" fmla="*/ 1085366 h 1417163"/>
                <a:gd name="connsiteX56" fmla="*/ 707726 w 1073929"/>
                <a:gd name="connsiteY56" fmla="*/ 1111467 h 1417163"/>
                <a:gd name="connsiteX57" fmla="*/ 725707 w 1073929"/>
                <a:gd name="connsiteY57" fmla="*/ 1128288 h 1417163"/>
                <a:gd name="connsiteX58" fmla="*/ 746298 w 1073929"/>
                <a:gd name="connsiteY58" fmla="*/ 1137569 h 1417163"/>
                <a:gd name="connsiteX59" fmla="*/ 783710 w 1073929"/>
                <a:gd name="connsiteY59" fmla="*/ 1144239 h 1417163"/>
                <a:gd name="connsiteX60" fmla="*/ 781825 w 1073929"/>
                <a:gd name="connsiteY60" fmla="*/ 1166570 h 1417163"/>
                <a:gd name="connsiteX61" fmla="*/ 772399 w 1073929"/>
                <a:gd name="connsiteY61" fmla="*/ 1185566 h 1417163"/>
                <a:gd name="connsiteX62" fmla="*/ 767614 w 1073929"/>
                <a:gd name="connsiteY62" fmla="*/ 1203402 h 1417163"/>
                <a:gd name="connsiteX63" fmla="*/ 774719 w 1073929"/>
                <a:gd name="connsiteY63" fmla="*/ 1218628 h 1417163"/>
                <a:gd name="connsiteX64" fmla="*/ 787625 w 1073929"/>
                <a:gd name="connsiteY64" fmla="*/ 1227474 h 1417163"/>
                <a:gd name="connsiteX65" fmla="*/ 790525 w 1073929"/>
                <a:gd name="connsiteY65" fmla="*/ 1237044 h 1417163"/>
                <a:gd name="connsiteX66" fmla="*/ 790525 w 1073929"/>
                <a:gd name="connsiteY66" fmla="*/ 1237044 h 1417163"/>
                <a:gd name="connsiteX67" fmla="*/ 787190 w 1073929"/>
                <a:gd name="connsiteY67" fmla="*/ 1235739 h 1417163"/>
                <a:gd name="connsiteX68" fmla="*/ 784145 w 1073929"/>
                <a:gd name="connsiteY68" fmla="*/ 1237044 h 1417163"/>
                <a:gd name="connsiteX69" fmla="*/ 784145 w 1073929"/>
                <a:gd name="connsiteY69" fmla="*/ 1237044 h 1417163"/>
                <a:gd name="connsiteX70" fmla="*/ 782260 w 1073929"/>
                <a:gd name="connsiteY70" fmla="*/ 1240815 h 1417163"/>
                <a:gd name="connsiteX71" fmla="*/ 782260 w 1073929"/>
                <a:gd name="connsiteY71" fmla="*/ 1240815 h 1417163"/>
                <a:gd name="connsiteX72" fmla="*/ 734262 w 1073929"/>
                <a:gd name="connsiteY72" fmla="*/ 1293597 h 1417163"/>
                <a:gd name="connsiteX73" fmla="*/ 730202 w 1073929"/>
                <a:gd name="connsiteY73" fmla="*/ 1297223 h 1417163"/>
                <a:gd name="connsiteX74" fmla="*/ 722371 w 1073929"/>
                <a:gd name="connsiteY74" fmla="*/ 1300268 h 1417163"/>
                <a:gd name="connsiteX75" fmla="*/ 716716 w 1073929"/>
                <a:gd name="connsiteY75" fmla="*/ 1301283 h 1417163"/>
                <a:gd name="connsiteX76" fmla="*/ 699750 w 1073929"/>
                <a:gd name="connsiteY76" fmla="*/ 1301283 h 1417163"/>
                <a:gd name="connsiteX77" fmla="*/ 689020 w 1073929"/>
                <a:gd name="connsiteY77" fmla="*/ 1303458 h 1417163"/>
                <a:gd name="connsiteX78" fmla="*/ 680029 w 1073929"/>
                <a:gd name="connsiteY78" fmla="*/ 1307953 h 1417163"/>
                <a:gd name="connsiteX79" fmla="*/ 672054 w 1073929"/>
                <a:gd name="connsiteY79" fmla="*/ 1315639 h 1417163"/>
                <a:gd name="connsiteX80" fmla="*/ 672054 w 1073929"/>
                <a:gd name="connsiteY80" fmla="*/ 1315639 h 1417163"/>
                <a:gd name="connsiteX81" fmla="*/ 664513 w 1073929"/>
                <a:gd name="connsiteY81" fmla="*/ 1327674 h 1417163"/>
                <a:gd name="connsiteX82" fmla="*/ 655668 w 1073929"/>
                <a:gd name="connsiteY82" fmla="*/ 1355081 h 1417163"/>
                <a:gd name="connsiteX83" fmla="*/ 656538 w 1073929"/>
                <a:gd name="connsiteY83" fmla="*/ 1356096 h 1417163"/>
                <a:gd name="connsiteX84" fmla="*/ 658278 w 1073929"/>
                <a:gd name="connsiteY84" fmla="*/ 1358561 h 1417163"/>
                <a:gd name="connsiteX85" fmla="*/ 659438 w 1073929"/>
                <a:gd name="connsiteY85" fmla="*/ 1362766 h 1417163"/>
                <a:gd name="connsiteX86" fmla="*/ 658133 w 1073929"/>
                <a:gd name="connsiteY86" fmla="*/ 1368132 h 1417163"/>
                <a:gd name="connsiteX87" fmla="*/ 658133 w 1073929"/>
                <a:gd name="connsiteY87" fmla="*/ 1368132 h 1417163"/>
                <a:gd name="connsiteX88" fmla="*/ 655668 w 1073929"/>
                <a:gd name="connsiteY88" fmla="*/ 1370017 h 1417163"/>
                <a:gd name="connsiteX89" fmla="*/ 648852 w 1073929"/>
                <a:gd name="connsiteY89" fmla="*/ 1370017 h 1417163"/>
                <a:gd name="connsiteX90" fmla="*/ 647257 w 1073929"/>
                <a:gd name="connsiteY90" fmla="*/ 1370017 h 1417163"/>
                <a:gd name="connsiteX91" fmla="*/ 647257 w 1073929"/>
                <a:gd name="connsiteY91" fmla="*/ 1370017 h 1417163"/>
                <a:gd name="connsiteX92" fmla="*/ 643342 w 1073929"/>
                <a:gd name="connsiteY92" fmla="*/ 1386548 h 1417163"/>
                <a:gd name="connsiteX93" fmla="*/ 642037 w 1073929"/>
                <a:gd name="connsiteY93" fmla="*/ 1397133 h 1417163"/>
                <a:gd name="connsiteX94" fmla="*/ 638122 w 1073929"/>
                <a:gd name="connsiteY94" fmla="*/ 1403658 h 1417163"/>
                <a:gd name="connsiteX95" fmla="*/ 638122 w 1073929"/>
                <a:gd name="connsiteY95" fmla="*/ 1403658 h 1417163"/>
                <a:gd name="connsiteX96" fmla="*/ 621011 w 1073929"/>
                <a:gd name="connsiteY96" fmla="*/ 1410474 h 1417163"/>
                <a:gd name="connsiteX97" fmla="*/ 606510 w 1073929"/>
                <a:gd name="connsiteY97" fmla="*/ 1413229 h 1417163"/>
                <a:gd name="connsiteX98" fmla="*/ 600855 w 1073929"/>
                <a:gd name="connsiteY98" fmla="*/ 1413229 h 1417163"/>
                <a:gd name="connsiteX99" fmla="*/ 595489 w 1073929"/>
                <a:gd name="connsiteY99" fmla="*/ 1410474 h 1417163"/>
                <a:gd name="connsiteX100" fmla="*/ 584614 w 1073929"/>
                <a:gd name="connsiteY100" fmla="*/ 1402499 h 1417163"/>
                <a:gd name="connsiteX101" fmla="*/ 579538 w 1073929"/>
                <a:gd name="connsiteY101" fmla="*/ 1400759 h 1417163"/>
                <a:gd name="connsiteX102" fmla="*/ 567503 w 1073929"/>
                <a:gd name="connsiteY102" fmla="*/ 1403658 h 1417163"/>
                <a:gd name="connsiteX103" fmla="*/ 546187 w 1073929"/>
                <a:gd name="connsiteY103" fmla="*/ 1415984 h 1417163"/>
                <a:gd name="connsiteX104" fmla="*/ 531686 w 1073929"/>
                <a:gd name="connsiteY104" fmla="*/ 1417144 h 1417163"/>
                <a:gd name="connsiteX105" fmla="*/ 520955 w 1073929"/>
                <a:gd name="connsiteY105" fmla="*/ 1415114 h 1417163"/>
                <a:gd name="connsiteX106" fmla="*/ 517765 w 1073929"/>
                <a:gd name="connsiteY106" fmla="*/ 1405544 h 1417163"/>
                <a:gd name="connsiteX107" fmla="*/ 520085 w 1073929"/>
                <a:gd name="connsiteY107" fmla="*/ 1377702 h 1417163"/>
                <a:gd name="connsiteX108" fmla="*/ 518635 w 1073929"/>
                <a:gd name="connsiteY108" fmla="*/ 1365231 h 1417163"/>
                <a:gd name="connsiteX109" fmla="*/ 516025 w 1073929"/>
                <a:gd name="connsiteY109" fmla="*/ 1353776 h 1417163"/>
                <a:gd name="connsiteX110" fmla="*/ 516025 w 1073929"/>
                <a:gd name="connsiteY110" fmla="*/ 1341740 h 1417163"/>
                <a:gd name="connsiteX111" fmla="*/ 520810 w 1073929"/>
                <a:gd name="connsiteY111" fmla="*/ 1327239 h 1417163"/>
                <a:gd name="connsiteX112" fmla="*/ 504859 w 1073929"/>
                <a:gd name="connsiteY112" fmla="*/ 1317524 h 1417163"/>
                <a:gd name="connsiteX113" fmla="*/ 450336 w 1073929"/>
                <a:gd name="connsiteY113" fmla="*/ 1312448 h 1417163"/>
                <a:gd name="connsiteX114" fmla="*/ 450336 w 1073929"/>
                <a:gd name="connsiteY114" fmla="*/ 1312448 h 1417163"/>
                <a:gd name="connsiteX115" fmla="*/ 452656 w 1073929"/>
                <a:gd name="connsiteY115" fmla="*/ 1297948 h 1417163"/>
                <a:gd name="connsiteX116" fmla="*/ 450916 w 1073929"/>
                <a:gd name="connsiteY116" fmla="*/ 1280547 h 1417163"/>
                <a:gd name="connsiteX117" fmla="*/ 443086 w 1073929"/>
                <a:gd name="connsiteY117" fmla="*/ 1244295 h 1417163"/>
                <a:gd name="connsiteX118" fmla="*/ 440621 w 1073929"/>
                <a:gd name="connsiteY118" fmla="*/ 1236609 h 1417163"/>
                <a:gd name="connsiteX119" fmla="*/ 434095 w 1073929"/>
                <a:gd name="connsiteY119" fmla="*/ 1222109 h 1417163"/>
                <a:gd name="connsiteX120" fmla="*/ 431485 w 1073929"/>
                <a:gd name="connsiteY120" fmla="*/ 1214133 h 1417163"/>
                <a:gd name="connsiteX121" fmla="*/ 427860 w 1073929"/>
                <a:gd name="connsiteY121" fmla="*/ 1185131 h 1417163"/>
                <a:gd name="connsiteX122" fmla="*/ 425540 w 1073929"/>
                <a:gd name="connsiteY122" fmla="*/ 1178461 h 1417163"/>
                <a:gd name="connsiteX123" fmla="*/ 417275 w 1073929"/>
                <a:gd name="connsiteY123" fmla="*/ 1172226 h 1417163"/>
                <a:gd name="connsiteX124" fmla="*/ 408574 w 1073929"/>
                <a:gd name="connsiteY124" fmla="*/ 1173821 h 1417163"/>
                <a:gd name="connsiteX125" fmla="*/ 400164 w 1073929"/>
                <a:gd name="connsiteY125" fmla="*/ 1177446 h 1417163"/>
                <a:gd name="connsiteX126" fmla="*/ 392043 w 1073929"/>
                <a:gd name="connsiteY126" fmla="*/ 1177446 h 1417163"/>
                <a:gd name="connsiteX127" fmla="*/ 384938 w 1073929"/>
                <a:gd name="connsiteY127" fmla="*/ 1173241 h 1417163"/>
                <a:gd name="connsiteX128" fmla="*/ 374207 w 1073929"/>
                <a:gd name="connsiteY128" fmla="*/ 1160480 h 1417163"/>
                <a:gd name="connsiteX129" fmla="*/ 367102 w 1073929"/>
                <a:gd name="connsiteY129" fmla="*/ 1154535 h 1417163"/>
                <a:gd name="connsiteX130" fmla="*/ 359126 w 1073929"/>
                <a:gd name="connsiteY130" fmla="*/ 1152215 h 1417163"/>
                <a:gd name="connsiteX131" fmla="*/ 342160 w 1073929"/>
                <a:gd name="connsiteY131" fmla="*/ 1150764 h 1417163"/>
                <a:gd name="connsiteX132" fmla="*/ 334765 w 1073929"/>
                <a:gd name="connsiteY132" fmla="*/ 1145689 h 1417163"/>
                <a:gd name="connsiteX133" fmla="*/ 331285 w 1073929"/>
                <a:gd name="connsiteY133" fmla="*/ 1139164 h 1417163"/>
                <a:gd name="connsiteX134" fmla="*/ 325774 w 1073929"/>
                <a:gd name="connsiteY134" fmla="*/ 1114368 h 1417163"/>
                <a:gd name="connsiteX135" fmla="*/ 312724 w 1073929"/>
                <a:gd name="connsiteY135" fmla="*/ 1087686 h 1417163"/>
                <a:gd name="connsiteX136" fmla="*/ 303153 w 1073929"/>
                <a:gd name="connsiteY136" fmla="*/ 1061730 h 1417163"/>
                <a:gd name="connsiteX137" fmla="*/ 303153 w 1073929"/>
                <a:gd name="connsiteY137" fmla="*/ 1038818 h 1417163"/>
                <a:gd name="connsiteX138" fmla="*/ 317654 w 1073929"/>
                <a:gd name="connsiteY138" fmla="*/ 1021272 h 1417163"/>
                <a:gd name="connsiteX139" fmla="*/ 303153 w 1073929"/>
                <a:gd name="connsiteY139" fmla="*/ 1013297 h 1417163"/>
                <a:gd name="connsiteX140" fmla="*/ 300688 w 1073929"/>
                <a:gd name="connsiteY140" fmla="*/ 1002856 h 1417163"/>
                <a:gd name="connsiteX141" fmla="*/ 302138 w 1073929"/>
                <a:gd name="connsiteY141" fmla="*/ 989805 h 1417163"/>
                <a:gd name="connsiteX142" fmla="*/ 298658 w 1073929"/>
                <a:gd name="connsiteY142" fmla="*/ 974290 h 1417163"/>
                <a:gd name="connsiteX143" fmla="*/ 290537 w 1073929"/>
                <a:gd name="connsiteY143" fmla="*/ 969360 h 1417163"/>
                <a:gd name="connsiteX144" fmla="*/ 268786 w 1073929"/>
                <a:gd name="connsiteY144" fmla="*/ 983860 h 1417163"/>
                <a:gd name="connsiteX145" fmla="*/ 256025 w 1073929"/>
                <a:gd name="connsiteY145" fmla="*/ 983860 h 1417163"/>
                <a:gd name="connsiteX146" fmla="*/ 214843 w 1073929"/>
                <a:gd name="connsiteY146" fmla="*/ 963269 h 1417163"/>
                <a:gd name="connsiteX147" fmla="*/ 193527 w 1073929"/>
                <a:gd name="connsiteY147" fmla="*/ 955584 h 1417163"/>
                <a:gd name="connsiteX148" fmla="*/ 172356 w 1073929"/>
                <a:gd name="connsiteY148" fmla="*/ 958194 h 1417163"/>
                <a:gd name="connsiteX149" fmla="*/ 172356 w 1073929"/>
                <a:gd name="connsiteY149" fmla="*/ 958194 h 1417163"/>
                <a:gd name="connsiteX150" fmla="*/ 173371 w 1073929"/>
                <a:gd name="connsiteY150" fmla="*/ 958194 h 1417163"/>
                <a:gd name="connsiteX151" fmla="*/ 174096 w 1073929"/>
                <a:gd name="connsiteY151" fmla="*/ 959209 h 1417163"/>
                <a:gd name="connsiteX152" fmla="*/ 174096 w 1073929"/>
                <a:gd name="connsiteY152" fmla="*/ 960659 h 1417163"/>
                <a:gd name="connsiteX153" fmla="*/ 174096 w 1073929"/>
                <a:gd name="connsiteY153" fmla="*/ 960659 h 1417163"/>
                <a:gd name="connsiteX154" fmla="*/ 158580 w 1073929"/>
                <a:gd name="connsiteY154" fmla="*/ 974145 h 1417163"/>
                <a:gd name="connsiteX155" fmla="*/ 150605 w 1073929"/>
                <a:gd name="connsiteY155" fmla="*/ 975740 h 1417163"/>
                <a:gd name="connsiteX156" fmla="*/ 139729 w 1073929"/>
                <a:gd name="connsiteY156" fmla="*/ 966749 h 1417163"/>
                <a:gd name="connsiteX157" fmla="*/ 136539 w 1073929"/>
                <a:gd name="connsiteY157" fmla="*/ 961094 h 1417163"/>
                <a:gd name="connsiteX158" fmla="*/ 132769 w 1073929"/>
                <a:gd name="connsiteY158" fmla="*/ 947753 h 1417163"/>
                <a:gd name="connsiteX159" fmla="*/ 130304 w 1073929"/>
                <a:gd name="connsiteY159" fmla="*/ 943113 h 1417163"/>
                <a:gd name="connsiteX160" fmla="*/ 123778 w 1073929"/>
                <a:gd name="connsiteY160" fmla="*/ 938183 h 1417163"/>
                <a:gd name="connsiteX161" fmla="*/ 110873 w 1073929"/>
                <a:gd name="connsiteY161" fmla="*/ 935573 h 1417163"/>
                <a:gd name="connsiteX162" fmla="*/ 104347 w 1073929"/>
                <a:gd name="connsiteY162" fmla="*/ 932673 h 1417163"/>
                <a:gd name="connsiteX163" fmla="*/ 86946 w 1073929"/>
                <a:gd name="connsiteY163" fmla="*/ 918172 h 1417163"/>
                <a:gd name="connsiteX164" fmla="*/ 78681 w 1073929"/>
                <a:gd name="connsiteY164" fmla="*/ 913531 h 1417163"/>
                <a:gd name="connsiteX165" fmla="*/ 43299 w 1073929"/>
                <a:gd name="connsiteY165" fmla="*/ 906861 h 1417163"/>
                <a:gd name="connsiteX166" fmla="*/ 36193 w 1073929"/>
                <a:gd name="connsiteY166" fmla="*/ 898596 h 1417163"/>
                <a:gd name="connsiteX167" fmla="*/ 39674 w 1073929"/>
                <a:gd name="connsiteY167" fmla="*/ 882790 h 1417163"/>
                <a:gd name="connsiteX168" fmla="*/ 7482 w 1073929"/>
                <a:gd name="connsiteY168" fmla="*/ 861618 h 1417163"/>
                <a:gd name="connsiteX169" fmla="*/ -59 w 1073929"/>
                <a:gd name="connsiteY169" fmla="*/ 859733 h 1417163"/>
                <a:gd name="connsiteX170" fmla="*/ -59 w 1073929"/>
                <a:gd name="connsiteY170" fmla="*/ 859733 h 1417163"/>
                <a:gd name="connsiteX171" fmla="*/ 811 w 1073929"/>
                <a:gd name="connsiteY171" fmla="*/ 845232 h 1417163"/>
                <a:gd name="connsiteX172" fmla="*/ 33583 w 1073929"/>
                <a:gd name="connsiteY172" fmla="*/ 780994 h 1417163"/>
                <a:gd name="connsiteX173" fmla="*/ 103187 w 1073929"/>
                <a:gd name="connsiteY173" fmla="*/ 766493 h 1417163"/>
                <a:gd name="connsiteX174" fmla="*/ 136249 w 1073929"/>
                <a:gd name="connsiteY174" fmla="*/ 741407 h 1417163"/>
                <a:gd name="connsiteX175" fmla="*/ 189757 w 1073929"/>
                <a:gd name="connsiteY175" fmla="*/ 716320 h 1417163"/>
                <a:gd name="connsiteX176" fmla="*/ 195702 w 1073929"/>
                <a:gd name="connsiteY176" fmla="*/ 691379 h 1417163"/>
                <a:gd name="connsiteX177" fmla="*/ 195702 w 1073929"/>
                <a:gd name="connsiteY177" fmla="*/ 647877 h 1417163"/>
                <a:gd name="connsiteX178" fmla="*/ 186277 w 1073929"/>
                <a:gd name="connsiteY178" fmla="*/ 537090 h 1417163"/>
                <a:gd name="connsiteX179" fmla="*/ 191352 w 1073929"/>
                <a:gd name="connsiteY179" fmla="*/ 519400 h 1417163"/>
                <a:gd name="connsiteX180" fmla="*/ 203243 w 1073929"/>
                <a:gd name="connsiteY180" fmla="*/ 517080 h 1417163"/>
                <a:gd name="connsiteX181" fmla="*/ 215423 w 1073929"/>
                <a:gd name="connsiteY181" fmla="*/ 511424 h 1417163"/>
                <a:gd name="connsiteX182" fmla="*/ 216438 w 1073929"/>
                <a:gd name="connsiteY182" fmla="*/ 495908 h 1417163"/>
                <a:gd name="connsiteX183" fmla="*/ 210203 w 1073929"/>
                <a:gd name="connsiteY183" fmla="*/ 480682 h 1417163"/>
                <a:gd name="connsiteX184" fmla="*/ 217598 w 1073929"/>
                <a:gd name="connsiteY184" fmla="*/ 461106 h 1417163"/>
                <a:gd name="connsiteX185" fmla="*/ 233694 w 1073929"/>
                <a:gd name="connsiteY185" fmla="*/ 457191 h 1417163"/>
                <a:gd name="connsiteX186" fmla="*/ 314029 w 1073929"/>
                <a:gd name="connsiteY186" fmla="*/ 458061 h 1417163"/>
                <a:gd name="connsiteX187" fmla="*/ 307793 w 1073929"/>
                <a:gd name="connsiteY187" fmla="*/ 426885 h 1417163"/>
                <a:gd name="connsiteX188" fmla="*/ 289957 w 1073929"/>
                <a:gd name="connsiteY188" fmla="*/ 407888 h 1417163"/>
                <a:gd name="connsiteX189" fmla="*/ 272267 w 1073929"/>
                <a:gd name="connsiteY189" fmla="*/ 394113 h 1417163"/>
                <a:gd name="connsiteX190" fmla="*/ 257766 w 1073929"/>
                <a:gd name="connsiteY190" fmla="*/ 374247 h 1417163"/>
                <a:gd name="connsiteX191" fmla="*/ 247035 w 1073929"/>
                <a:gd name="connsiteY191" fmla="*/ 341329 h 1417163"/>
                <a:gd name="connsiteX192" fmla="*/ 260231 w 1073929"/>
                <a:gd name="connsiteY192" fmla="*/ 305803 h 1417163"/>
                <a:gd name="connsiteX193" fmla="*/ 270091 w 1073929"/>
                <a:gd name="connsiteY193" fmla="*/ 251280 h 1417163"/>
                <a:gd name="connsiteX194" fmla="*/ 284592 w 1073929"/>
                <a:gd name="connsiteY194" fmla="*/ 220248 h 1417163"/>
                <a:gd name="connsiteX195" fmla="*/ 328095 w 1073929"/>
                <a:gd name="connsiteY195" fmla="*/ 192406 h 1417163"/>
                <a:gd name="connsiteX196" fmla="*/ 332155 w 1073929"/>
                <a:gd name="connsiteY196" fmla="*/ 161520 h 1417163"/>
                <a:gd name="connsiteX197" fmla="*/ 324759 w 1073929"/>
                <a:gd name="connsiteY197" fmla="*/ 145424 h 1417163"/>
                <a:gd name="connsiteX198" fmla="*/ 321279 w 1073929"/>
                <a:gd name="connsiteY198" fmla="*/ 125558 h 1417163"/>
                <a:gd name="connsiteX199" fmla="*/ 325339 w 1073929"/>
                <a:gd name="connsiteY199" fmla="*/ 112072 h 1417163"/>
                <a:gd name="connsiteX200" fmla="*/ 332300 w 1073929"/>
                <a:gd name="connsiteY200" fmla="*/ 103807 h 1417163"/>
                <a:gd name="connsiteX201" fmla="*/ 351296 w 1073929"/>
                <a:gd name="connsiteY201" fmla="*/ 36523 h 1417163"/>
                <a:gd name="connsiteX202" fmla="*/ 378992 w 1073929"/>
                <a:gd name="connsiteY202" fmla="*/ 23037 h 1417163"/>
                <a:gd name="connsiteX203" fmla="*/ 457007 w 1073929"/>
                <a:gd name="connsiteY203" fmla="*/ 20427 h 1417163"/>
                <a:gd name="connsiteX204" fmla="*/ 474988 w 1073929"/>
                <a:gd name="connsiteY204" fmla="*/ 12016 h 1417163"/>
                <a:gd name="connsiteX205" fmla="*/ 492534 w 1073929"/>
                <a:gd name="connsiteY205" fmla="*/ -19 h 1417163"/>
                <a:gd name="connsiteX206" fmla="*/ 511965 w 1073929"/>
                <a:gd name="connsiteY206" fmla="*/ 3751 h 1417163"/>
                <a:gd name="connsiteX207" fmla="*/ 528931 w 1073929"/>
                <a:gd name="connsiteY207" fmla="*/ 21007 h 1417163"/>
                <a:gd name="connsiteX208" fmla="*/ 601435 w 1073929"/>
                <a:gd name="connsiteY208" fmla="*/ 60014 h 141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073929" h="1417163">
                  <a:moveTo>
                    <a:pt x="601870" y="58999"/>
                  </a:moveTo>
                  <a:lnTo>
                    <a:pt x="637542" y="66394"/>
                  </a:lnTo>
                  <a:lnTo>
                    <a:pt x="681044" y="66394"/>
                  </a:lnTo>
                  <a:lnTo>
                    <a:pt x="700040" y="49864"/>
                  </a:lnTo>
                  <a:lnTo>
                    <a:pt x="737162" y="56824"/>
                  </a:lnTo>
                  <a:lnTo>
                    <a:pt x="770369" y="87275"/>
                  </a:lnTo>
                  <a:lnTo>
                    <a:pt x="821992" y="169495"/>
                  </a:lnTo>
                  <a:lnTo>
                    <a:pt x="840553" y="175006"/>
                  </a:lnTo>
                  <a:lnTo>
                    <a:pt x="895946" y="172105"/>
                  </a:lnTo>
                  <a:lnTo>
                    <a:pt x="955979" y="202557"/>
                  </a:lnTo>
                  <a:lnTo>
                    <a:pt x="1003107" y="211693"/>
                  </a:lnTo>
                  <a:lnTo>
                    <a:pt x="1010068" y="215463"/>
                  </a:lnTo>
                  <a:lnTo>
                    <a:pt x="1012097" y="225178"/>
                  </a:lnTo>
                  <a:lnTo>
                    <a:pt x="1012097" y="235909"/>
                  </a:lnTo>
                  <a:lnTo>
                    <a:pt x="1009487" y="242869"/>
                  </a:lnTo>
                  <a:lnTo>
                    <a:pt x="971640" y="249105"/>
                  </a:lnTo>
                  <a:lnTo>
                    <a:pt x="950904" y="288402"/>
                  </a:lnTo>
                  <a:lnTo>
                    <a:pt x="965405" y="306383"/>
                  </a:lnTo>
                  <a:lnTo>
                    <a:pt x="1007022" y="318418"/>
                  </a:lnTo>
                  <a:lnTo>
                    <a:pt x="1026018" y="332919"/>
                  </a:lnTo>
                  <a:lnTo>
                    <a:pt x="1041534" y="367141"/>
                  </a:lnTo>
                  <a:lnTo>
                    <a:pt x="1067636" y="399043"/>
                  </a:lnTo>
                  <a:lnTo>
                    <a:pt x="1045594" y="402378"/>
                  </a:lnTo>
                  <a:lnTo>
                    <a:pt x="1007457" y="434425"/>
                  </a:lnTo>
                  <a:lnTo>
                    <a:pt x="996437" y="458496"/>
                  </a:lnTo>
                  <a:lnTo>
                    <a:pt x="1015723" y="468502"/>
                  </a:lnTo>
                  <a:lnTo>
                    <a:pt x="1053280" y="474157"/>
                  </a:lnTo>
                  <a:lnTo>
                    <a:pt x="1068796" y="480247"/>
                  </a:lnTo>
                  <a:lnTo>
                    <a:pt x="1072566" y="498954"/>
                  </a:lnTo>
                  <a:lnTo>
                    <a:pt x="1073871" y="514469"/>
                  </a:lnTo>
                  <a:lnTo>
                    <a:pt x="1004122" y="557971"/>
                  </a:lnTo>
                  <a:lnTo>
                    <a:pt x="986721" y="560727"/>
                  </a:lnTo>
                  <a:lnTo>
                    <a:pt x="955690" y="558262"/>
                  </a:lnTo>
                  <a:lnTo>
                    <a:pt x="925528" y="563047"/>
                  </a:lnTo>
                  <a:lnTo>
                    <a:pt x="877965" y="600749"/>
                  </a:lnTo>
                  <a:lnTo>
                    <a:pt x="863464" y="603939"/>
                  </a:lnTo>
                  <a:lnTo>
                    <a:pt x="848963" y="603939"/>
                  </a:lnTo>
                  <a:lnTo>
                    <a:pt x="818657" y="586248"/>
                  </a:lnTo>
                  <a:lnTo>
                    <a:pt x="804156" y="608289"/>
                  </a:lnTo>
                  <a:lnTo>
                    <a:pt x="789655" y="639466"/>
                  </a:lnTo>
                  <a:lnTo>
                    <a:pt x="765004" y="673253"/>
                  </a:lnTo>
                  <a:lnTo>
                    <a:pt x="728172" y="667888"/>
                  </a:lnTo>
                  <a:lnTo>
                    <a:pt x="710771" y="681519"/>
                  </a:lnTo>
                  <a:lnTo>
                    <a:pt x="739772" y="710520"/>
                  </a:lnTo>
                  <a:lnTo>
                    <a:pt x="765439" y="746192"/>
                  </a:lnTo>
                  <a:lnTo>
                    <a:pt x="634932" y="893085"/>
                  </a:lnTo>
                  <a:lnTo>
                    <a:pt x="622896" y="910776"/>
                  </a:lnTo>
                  <a:lnTo>
                    <a:pt x="610570" y="936008"/>
                  </a:lnTo>
                  <a:lnTo>
                    <a:pt x="604335" y="965009"/>
                  </a:lnTo>
                  <a:lnTo>
                    <a:pt x="615501" y="979510"/>
                  </a:lnTo>
                  <a:lnTo>
                    <a:pt x="630001" y="980960"/>
                  </a:lnTo>
                  <a:lnTo>
                    <a:pt x="641747" y="995461"/>
                  </a:lnTo>
                  <a:lnTo>
                    <a:pt x="643052" y="1024463"/>
                  </a:lnTo>
                  <a:lnTo>
                    <a:pt x="659438" y="1053464"/>
                  </a:lnTo>
                  <a:lnTo>
                    <a:pt x="688150" y="1064775"/>
                  </a:lnTo>
                  <a:lnTo>
                    <a:pt x="699460" y="1085366"/>
                  </a:lnTo>
                  <a:lnTo>
                    <a:pt x="707726" y="1111467"/>
                  </a:lnTo>
                  <a:lnTo>
                    <a:pt x="725707" y="1128288"/>
                  </a:lnTo>
                  <a:lnTo>
                    <a:pt x="746298" y="1137569"/>
                  </a:lnTo>
                  <a:lnTo>
                    <a:pt x="783710" y="1144239"/>
                  </a:lnTo>
                  <a:lnTo>
                    <a:pt x="781825" y="1166570"/>
                  </a:lnTo>
                  <a:lnTo>
                    <a:pt x="772399" y="1185566"/>
                  </a:lnTo>
                  <a:lnTo>
                    <a:pt x="767614" y="1203402"/>
                  </a:lnTo>
                  <a:lnTo>
                    <a:pt x="774719" y="1218628"/>
                  </a:lnTo>
                  <a:lnTo>
                    <a:pt x="787625" y="1227474"/>
                  </a:lnTo>
                  <a:lnTo>
                    <a:pt x="790525" y="1237044"/>
                  </a:lnTo>
                  <a:lnTo>
                    <a:pt x="790525" y="1237044"/>
                  </a:lnTo>
                  <a:lnTo>
                    <a:pt x="787190" y="1235739"/>
                  </a:lnTo>
                  <a:lnTo>
                    <a:pt x="784145" y="1237044"/>
                  </a:lnTo>
                  <a:lnTo>
                    <a:pt x="784145" y="1237044"/>
                  </a:lnTo>
                  <a:lnTo>
                    <a:pt x="782260" y="1240815"/>
                  </a:lnTo>
                  <a:lnTo>
                    <a:pt x="782260" y="1240815"/>
                  </a:lnTo>
                  <a:lnTo>
                    <a:pt x="734262" y="1293597"/>
                  </a:lnTo>
                  <a:lnTo>
                    <a:pt x="730202" y="1297223"/>
                  </a:lnTo>
                  <a:lnTo>
                    <a:pt x="722371" y="1300268"/>
                  </a:lnTo>
                  <a:lnTo>
                    <a:pt x="716716" y="1301283"/>
                  </a:lnTo>
                  <a:lnTo>
                    <a:pt x="699750" y="1301283"/>
                  </a:lnTo>
                  <a:lnTo>
                    <a:pt x="689020" y="1303458"/>
                  </a:lnTo>
                  <a:lnTo>
                    <a:pt x="680029" y="1307953"/>
                  </a:lnTo>
                  <a:lnTo>
                    <a:pt x="672054" y="1315639"/>
                  </a:lnTo>
                  <a:lnTo>
                    <a:pt x="672054" y="1315639"/>
                  </a:lnTo>
                  <a:lnTo>
                    <a:pt x="664513" y="1327674"/>
                  </a:lnTo>
                  <a:lnTo>
                    <a:pt x="655668" y="1355081"/>
                  </a:lnTo>
                  <a:lnTo>
                    <a:pt x="656538" y="1356096"/>
                  </a:lnTo>
                  <a:lnTo>
                    <a:pt x="658278" y="1358561"/>
                  </a:lnTo>
                  <a:lnTo>
                    <a:pt x="659438" y="1362766"/>
                  </a:lnTo>
                  <a:lnTo>
                    <a:pt x="658133" y="1368132"/>
                  </a:lnTo>
                  <a:lnTo>
                    <a:pt x="658133" y="1368132"/>
                  </a:lnTo>
                  <a:lnTo>
                    <a:pt x="655668" y="1370017"/>
                  </a:lnTo>
                  <a:lnTo>
                    <a:pt x="648852" y="1370017"/>
                  </a:lnTo>
                  <a:lnTo>
                    <a:pt x="647257" y="1370017"/>
                  </a:lnTo>
                  <a:lnTo>
                    <a:pt x="647257" y="1370017"/>
                  </a:lnTo>
                  <a:lnTo>
                    <a:pt x="643342" y="1386548"/>
                  </a:lnTo>
                  <a:lnTo>
                    <a:pt x="642037" y="1397133"/>
                  </a:lnTo>
                  <a:lnTo>
                    <a:pt x="638122" y="1403658"/>
                  </a:lnTo>
                  <a:lnTo>
                    <a:pt x="638122" y="1403658"/>
                  </a:lnTo>
                  <a:lnTo>
                    <a:pt x="621011" y="1410474"/>
                  </a:lnTo>
                  <a:lnTo>
                    <a:pt x="606510" y="1413229"/>
                  </a:lnTo>
                  <a:lnTo>
                    <a:pt x="600855" y="1413229"/>
                  </a:lnTo>
                  <a:lnTo>
                    <a:pt x="595489" y="1410474"/>
                  </a:lnTo>
                  <a:lnTo>
                    <a:pt x="584614" y="1402499"/>
                  </a:lnTo>
                  <a:lnTo>
                    <a:pt x="579538" y="1400759"/>
                  </a:lnTo>
                  <a:lnTo>
                    <a:pt x="567503" y="1403658"/>
                  </a:lnTo>
                  <a:lnTo>
                    <a:pt x="546187" y="1415984"/>
                  </a:lnTo>
                  <a:lnTo>
                    <a:pt x="531686" y="1417144"/>
                  </a:lnTo>
                  <a:lnTo>
                    <a:pt x="520955" y="1415114"/>
                  </a:lnTo>
                  <a:lnTo>
                    <a:pt x="517765" y="1405544"/>
                  </a:lnTo>
                  <a:lnTo>
                    <a:pt x="520085" y="1377702"/>
                  </a:lnTo>
                  <a:lnTo>
                    <a:pt x="518635" y="1365231"/>
                  </a:lnTo>
                  <a:lnTo>
                    <a:pt x="516025" y="1353776"/>
                  </a:lnTo>
                  <a:lnTo>
                    <a:pt x="516025" y="1341740"/>
                  </a:lnTo>
                  <a:lnTo>
                    <a:pt x="520810" y="1327239"/>
                  </a:lnTo>
                  <a:lnTo>
                    <a:pt x="504859" y="1317524"/>
                  </a:lnTo>
                  <a:lnTo>
                    <a:pt x="450336" y="1312448"/>
                  </a:lnTo>
                  <a:lnTo>
                    <a:pt x="450336" y="1312448"/>
                  </a:lnTo>
                  <a:lnTo>
                    <a:pt x="452656" y="1297948"/>
                  </a:lnTo>
                  <a:lnTo>
                    <a:pt x="450916" y="1280547"/>
                  </a:lnTo>
                  <a:lnTo>
                    <a:pt x="443086" y="1244295"/>
                  </a:lnTo>
                  <a:lnTo>
                    <a:pt x="440621" y="1236609"/>
                  </a:lnTo>
                  <a:lnTo>
                    <a:pt x="434095" y="1222109"/>
                  </a:lnTo>
                  <a:lnTo>
                    <a:pt x="431485" y="1214133"/>
                  </a:lnTo>
                  <a:lnTo>
                    <a:pt x="427860" y="1185131"/>
                  </a:lnTo>
                  <a:lnTo>
                    <a:pt x="425540" y="1178461"/>
                  </a:lnTo>
                  <a:lnTo>
                    <a:pt x="417275" y="1172226"/>
                  </a:lnTo>
                  <a:lnTo>
                    <a:pt x="408574" y="1173821"/>
                  </a:lnTo>
                  <a:lnTo>
                    <a:pt x="400164" y="1177446"/>
                  </a:lnTo>
                  <a:lnTo>
                    <a:pt x="392043" y="1177446"/>
                  </a:lnTo>
                  <a:lnTo>
                    <a:pt x="384938" y="1173241"/>
                  </a:lnTo>
                  <a:lnTo>
                    <a:pt x="374207" y="1160480"/>
                  </a:lnTo>
                  <a:lnTo>
                    <a:pt x="367102" y="1154535"/>
                  </a:lnTo>
                  <a:lnTo>
                    <a:pt x="359126" y="1152215"/>
                  </a:lnTo>
                  <a:lnTo>
                    <a:pt x="342160" y="1150764"/>
                  </a:lnTo>
                  <a:lnTo>
                    <a:pt x="334765" y="1145689"/>
                  </a:lnTo>
                  <a:lnTo>
                    <a:pt x="331285" y="1139164"/>
                  </a:lnTo>
                  <a:lnTo>
                    <a:pt x="325774" y="1114368"/>
                  </a:lnTo>
                  <a:lnTo>
                    <a:pt x="312724" y="1087686"/>
                  </a:lnTo>
                  <a:lnTo>
                    <a:pt x="303153" y="1061730"/>
                  </a:lnTo>
                  <a:lnTo>
                    <a:pt x="303153" y="1038818"/>
                  </a:lnTo>
                  <a:lnTo>
                    <a:pt x="317654" y="1021272"/>
                  </a:lnTo>
                  <a:lnTo>
                    <a:pt x="303153" y="1013297"/>
                  </a:lnTo>
                  <a:lnTo>
                    <a:pt x="300688" y="1002856"/>
                  </a:lnTo>
                  <a:lnTo>
                    <a:pt x="302138" y="989805"/>
                  </a:lnTo>
                  <a:lnTo>
                    <a:pt x="298658" y="974290"/>
                  </a:lnTo>
                  <a:lnTo>
                    <a:pt x="290537" y="969360"/>
                  </a:lnTo>
                  <a:lnTo>
                    <a:pt x="268786" y="983860"/>
                  </a:lnTo>
                  <a:lnTo>
                    <a:pt x="256025" y="983860"/>
                  </a:lnTo>
                  <a:lnTo>
                    <a:pt x="214843" y="963269"/>
                  </a:lnTo>
                  <a:lnTo>
                    <a:pt x="193527" y="955584"/>
                  </a:lnTo>
                  <a:lnTo>
                    <a:pt x="172356" y="958194"/>
                  </a:lnTo>
                  <a:lnTo>
                    <a:pt x="172356" y="958194"/>
                  </a:lnTo>
                  <a:lnTo>
                    <a:pt x="173371" y="958194"/>
                  </a:lnTo>
                  <a:lnTo>
                    <a:pt x="174096" y="959209"/>
                  </a:lnTo>
                  <a:lnTo>
                    <a:pt x="174096" y="960659"/>
                  </a:lnTo>
                  <a:lnTo>
                    <a:pt x="174096" y="960659"/>
                  </a:lnTo>
                  <a:lnTo>
                    <a:pt x="158580" y="974145"/>
                  </a:lnTo>
                  <a:lnTo>
                    <a:pt x="150605" y="975740"/>
                  </a:lnTo>
                  <a:lnTo>
                    <a:pt x="139729" y="966749"/>
                  </a:lnTo>
                  <a:lnTo>
                    <a:pt x="136539" y="961094"/>
                  </a:lnTo>
                  <a:lnTo>
                    <a:pt x="132769" y="947753"/>
                  </a:lnTo>
                  <a:lnTo>
                    <a:pt x="130304" y="943113"/>
                  </a:lnTo>
                  <a:lnTo>
                    <a:pt x="123778" y="938183"/>
                  </a:lnTo>
                  <a:lnTo>
                    <a:pt x="110873" y="935573"/>
                  </a:lnTo>
                  <a:lnTo>
                    <a:pt x="104347" y="932673"/>
                  </a:lnTo>
                  <a:lnTo>
                    <a:pt x="86946" y="918172"/>
                  </a:lnTo>
                  <a:lnTo>
                    <a:pt x="78681" y="913531"/>
                  </a:lnTo>
                  <a:lnTo>
                    <a:pt x="43299" y="906861"/>
                  </a:lnTo>
                  <a:lnTo>
                    <a:pt x="36193" y="898596"/>
                  </a:lnTo>
                  <a:lnTo>
                    <a:pt x="39674" y="882790"/>
                  </a:lnTo>
                  <a:lnTo>
                    <a:pt x="7482" y="861618"/>
                  </a:lnTo>
                  <a:lnTo>
                    <a:pt x="-59" y="859733"/>
                  </a:lnTo>
                  <a:lnTo>
                    <a:pt x="-59" y="859733"/>
                  </a:lnTo>
                  <a:lnTo>
                    <a:pt x="811" y="845232"/>
                  </a:lnTo>
                  <a:lnTo>
                    <a:pt x="33583" y="780994"/>
                  </a:lnTo>
                  <a:lnTo>
                    <a:pt x="103187" y="766493"/>
                  </a:lnTo>
                  <a:lnTo>
                    <a:pt x="136249" y="741407"/>
                  </a:lnTo>
                  <a:lnTo>
                    <a:pt x="189757" y="716320"/>
                  </a:lnTo>
                  <a:lnTo>
                    <a:pt x="195702" y="691379"/>
                  </a:lnTo>
                  <a:lnTo>
                    <a:pt x="195702" y="647877"/>
                  </a:lnTo>
                  <a:lnTo>
                    <a:pt x="186277" y="537090"/>
                  </a:lnTo>
                  <a:lnTo>
                    <a:pt x="191352" y="519400"/>
                  </a:lnTo>
                  <a:lnTo>
                    <a:pt x="203243" y="517080"/>
                  </a:lnTo>
                  <a:lnTo>
                    <a:pt x="215423" y="511424"/>
                  </a:lnTo>
                  <a:lnTo>
                    <a:pt x="216438" y="495908"/>
                  </a:lnTo>
                  <a:lnTo>
                    <a:pt x="210203" y="480682"/>
                  </a:lnTo>
                  <a:lnTo>
                    <a:pt x="217598" y="461106"/>
                  </a:lnTo>
                  <a:lnTo>
                    <a:pt x="233694" y="457191"/>
                  </a:lnTo>
                  <a:lnTo>
                    <a:pt x="314029" y="458061"/>
                  </a:lnTo>
                  <a:lnTo>
                    <a:pt x="307793" y="426885"/>
                  </a:lnTo>
                  <a:lnTo>
                    <a:pt x="289957" y="407888"/>
                  </a:lnTo>
                  <a:lnTo>
                    <a:pt x="272267" y="394113"/>
                  </a:lnTo>
                  <a:lnTo>
                    <a:pt x="257766" y="374247"/>
                  </a:lnTo>
                  <a:lnTo>
                    <a:pt x="247035" y="341329"/>
                  </a:lnTo>
                  <a:lnTo>
                    <a:pt x="260231" y="305803"/>
                  </a:lnTo>
                  <a:lnTo>
                    <a:pt x="270091" y="251280"/>
                  </a:lnTo>
                  <a:lnTo>
                    <a:pt x="284592" y="220248"/>
                  </a:lnTo>
                  <a:lnTo>
                    <a:pt x="328095" y="192406"/>
                  </a:lnTo>
                  <a:lnTo>
                    <a:pt x="332155" y="161520"/>
                  </a:lnTo>
                  <a:lnTo>
                    <a:pt x="324759" y="145424"/>
                  </a:lnTo>
                  <a:lnTo>
                    <a:pt x="321279" y="125558"/>
                  </a:lnTo>
                  <a:lnTo>
                    <a:pt x="325339" y="112072"/>
                  </a:lnTo>
                  <a:lnTo>
                    <a:pt x="332300" y="103807"/>
                  </a:lnTo>
                  <a:lnTo>
                    <a:pt x="351296" y="36523"/>
                  </a:lnTo>
                  <a:lnTo>
                    <a:pt x="378992" y="23037"/>
                  </a:lnTo>
                  <a:lnTo>
                    <a:pt x="457007" y="20427"/>
                  </a:lnTo>
                  <a:lnTo>
                    <a:pt x="474988" y="12016"/>
                  </a:lnTo>
                  <a:lnTo>
                    <a:pt x="492534" y="-19"/>
                  </a:lnTo>
                  <a:lnTo>
                    <a:pt x="511965" y="3751"/>
                  </a:lnTo>
                  <a:lnTo>
                    <a:pt x="528931" y="21007"/>
                  </a:lnTo>
                  <a:lnTo>
                    <a:pt x="601435" y="60014"/>
                  </a:lnTo>
                </a:path>
              </a:pathLst>
            </a:custGeom>
            <a:solidFill>
              <a:schemeClr val="bg1">
                <a:lumMod val="95000"/>
              </a:schemeClr>
            </a:solidFill>
            <a:ln w="17095" cap="sq">
              <a:solidFill>
                <a:srgbClr val="FFFFFF"/>
              </a:solidFill>
              <a:prstDash val="solid"/>
              <a:bevel/>
            </a:ln>
          </p:spPr>
          <p:txBody>
            <a:bodyPr rtlCol="0" anchor="ctr"/>
            <a:lstStyle/>
            <a:p>
              <a:endParaRPr lang="pl-PL"/>
            </a:p>
          </p:txBody>
        </p:sp>
        <p:sp>
          <p:nvSpPr>
            <p:cNvPr id="219" name="Grafika 209">
              <a:extLst>
                <a:ext uri="{FF2B5EF4-FFF2-40B4-BE49-F238E27FC236}">
                  <a16:creationId xmlns:a16="http://schemas.microsoft.com/office/drawing/2014/main" id="{D9CF99C5-498E-497E-BD28-E5226202D3FA}"/>
                </a:ext>
              </a:extLst>
            </p:cNvPr>
            <p:cNvSpPr/>
            <p:nvPr/>
          </p:nvSpPr>
          <p:spPr>
            <a:xfrm>
              <a:off x="7456424" y="3023555"/>
              <a:ext cx="1444134" cy="1356840"/>
            </a:xfrm>
            <a:custGeom>
              <a:avLst/>
              <a:gdLst>
                <a:gd name="connsiteX0" fmla="*/ 684379 w 1444134"/>
                <a:gd name="connsiteY0" fmla="*/ 1576 h 1356840"/>
                <a:gd name="connsiteX1" fmla="*/ 737597 w 1444134"/>
                <a:gd name="connsiteY1" fmla="*/ 38263 h 1356840"/>
                <a:gd name="connsiteX2" fmla="*/ 795600 w 1444134"/>
                <a:gd name="connsiteY2" fmla="*/ 50588 h 1356840"/>
                <a:gd name="connsiteX3" fmla="*/ 824602 w 1444134"/>
                <a:gd name="connsiteY3" fmla="*/ 63929 h 1356840"/>
                <a:gd name="connsiteX4" fmla="*/ 875645 w 1444134"/>
                <a:gd name="connsiteY4" fmla="*/ 105112 h 1356840"/>
                <a:gd name="connsiteX5" fmla="*/ 990346 w 1444134"/>
                <a:gd name="connsiteY5" fmla="*/ 81330 h 1356840"/>
                <a:gd name="connsiteX6" fmla="*/ 1007892 w 1444134"/>
                <a:gd name="connsiteY6" fmla="*/ 63349 h 1356840"/>
                <a:gd name="connsiteX7" fmla="*/ 1028483 w 1444134"/>
                <a:gd name="connsiteY7" fmla="*/ 61464 h 1356840"/>
                <a:gd name="connsiteX8" fmla="*/ 1042984 w 1444134"/>
                <a:gd name="connsiteY8" fmla="*/ 80605 h 1356840"/>
                <a:gd name="connsiteX9" fmla="*/ 1056325 w 1444134"/>
                <a:gd name="connsiteY9" fmla="*/ 103807 h 1356840"/>
                <a:gd name="connsiteX10" fmla="*/ 1073726 w 1444134"/>
                <a:gd name="connsiteY10" fmla="*/ 112652 h 1356840"/>
                <a:gd name="connsiteX11" fmla="*/ 1093157 w 1444134"/>
                <a:gd name="connsiteY11" fmla="*/ 118597 h 1356840"/>
                <a:gd name="connsiteX12" fmla="*/ 1108383 w 1444134"/>
                <a:gd name="connsiteY12" fmla="*/ 129183 h 1356840"/>
                <a:gd name="connsiteX13" fmla="*/ 1115343 w 1444134"/>
                <a:gd name="connsiteY13" fmla="*/ 152094 h 1356840"/>
                <a:gd name="connsiteX14" fmla="*/ 1117228 w 1444134"/>
                <a:gd name="connsiteY14" fmla="*/ 183561 h 1356840"/>
                <a:gd name="connsiteX15" fmla="*/ 1128394 w 1444134"/>
                <a:gd name="connsiteY15" fmla="*/ 208502 h 1356840"/>
                <a:gd name="connsiteX16" fmla="*/ 1136369 w 1444134"/>
                <a:gd name="connsiteY16" fmla="*/ 212708 h 1356840"/>
                <a:gd name="connsiteX17" fmla="*/ 1144925 w 1444134"/>
                <a:gd name="connsiteY17" fmla="*/ 210677 h 1356840"/>
                <a:gd name="connsiteX18" fmla="*/ 1182917 w 1444134"/>
                <a:gd name="connsiteY18" fmla="*/ 225903 h 1356840"/>
                <a:gd name="connsiteX19" fmla="*/ 1204523 w 1444134"/>
                <a:gd name="connsiteY19" fmla="*/ 240404 h 1356840"/>
                <a:gd name="connsiteX20" fmla="*/ 1212063 w 1444134"/>
                <a:gd name="connsiteY20" fmla="*/ 249975 h 1356840"/>
                <a:gd name="connsiteX21" fmla="*/ 1206408 w 1444134"/>
                <a:gd name="connsiteY21" fmla="*/ 294782 h 1356840"/>
                <a:gd name="connsiteX22" fmla="*/ 1187992 w 1444134"/>
                <a:gd name="connsiteY22" fmla="*/ 305658 h 1356840"/>
                <a:gd name="connsiteX23" fmla="*/ 1192487 w 1444134"/>
                <a:gd name="connsiteY23" fmla="*/ 324654 h 1356840"/>
                <a:gd name="connsiteX24" fmla="*/ 1206988 w 1444134"/>
                <a:gd name="connsiteY24" fmla="*/ 341620 h 1356840"/>
                <a:gd name="connsiteX25" fmla="*/ 1220039 w 1444134"/>
                <a:gd name="connsiteY25" fmla="*/ 361341 h 1356840"/>
                <a:gd name="connsiteX26" fmla="*/ 1218734 w 1444134"/>
                <a:gd name="connsiteY26" fmla="*/ 378162 h 1356840"/>
                <a:gd name="connsiteX27" fmla="*/ 1223519 w 1444134"/>
                <a:gd name="connsiteY27" fmla="*/ 392663 h 1356840"/>
                <a:gd name="connsiteX28" fmla="*/ 1243385 w 1444134"/>
                <a:gd name="connsiteY28" fmla="*/ 399043 h 1356840"/>
                <a:gd name="connsiteX29" fmla="*/ 1301388 w 1444134"/>
                <a:gd name="connsiteY29" fmla="*/ 392228 h 1356840"/>
                <a:gd name="connsiteX30" fmla="*/ 1338075 w 1444134"/>
                <a:gd name="connsiteY30" fmla="*/ 409194 h 1356840"/>
                <a:gd name="connsiteX31" fmla="*/ 1378098 w 1444134"/>
                <a:gd name="connsiteY31" fmla="*/ 440225 h 1356840"/>
                <a:gd name="connsiteX32" fmla="*/ 1410579 w 1444134"/>
                <a:gd name="connsiteY32" fmla="*/ 483728 h 1356840"/>
                <a:gd name="connsiteX33" fmla="*/ 1414205 w 1444134"/>
                <a:gd name="connsiteY33" fmla="*/ 498228 h 1356840"/>
                <a:gd name="connsiteX34" fmla="*/ 1409274 w 1444134"/>
                <a:gd name="connsiteY34" fmla="*/ 508524 h 1356840"/>
                <a:gd name="connsiteX35" fmla="*/ 1403764 w 1444134"/>
                <a:gd name="connsiteY35" fmla="*/ 516645 h 1356840"/>
                <a:gd name="connsiteX36" fmla="*/ 1400864 w 1444134"/>
                <a:gd name="connsiteY36" fmla="*/ 527955 h 1356840"/>
                <a:gd name="connsiteX37" fmla="*/ 1405939 w 1444134"/>
                <a:gd name="connsiteY37" fmla="*/ 553332 h 1356840"/>
                <a:gd name="connsiteX38" fmla="*/ 1435666 w 1444134"/>
                <a:gd name="connsiteY38" fmla="*/ 584218 h 1356840"/>
                <a:gd name="connsiteX39" fmla="*/ 1444076 w 1444134"/>
                <a:gd name="connsiteY39" fmla="*/ 606839 h 1356840"/>
                <a:gd name="connsiteX40" fmla="*/ 1442771 w 1444134"/>
                <a:gd name="connsiteY40" fmla="*/ 628011 h 1356840"/>
                <a:gd name="connsiteX41" fmla="*/ 1435521 w 1444134"/>
                <a:gd name="connsiteY41" fmla="*/ 642511 h 1356840"/>
                <a:gd name="connsiteX42" fmla="*/ 1395498 w 1444134"/>
                <a:gd name="connsiteY42" fmla="*/ 637146 h 1356840"/>
                <a:gd name="connsiteX43" fmla="*/ 1363017 w 1444134"/>
                <a:gd name="connsiteY43" fmla="*/ 619165 h 1356840"/>
                <a:gd name="connsiteX44" fmla="*/ 1319514 w 1444134"/>
                <a:gd name="connsiteY44" fmla="*/ 619165 h 1356840"/>
                <a:gd name="connsiteX45" fmla="*/ 1305014 w 1444134"/>
                <a:gd name="connsiteY45" fmla="*/ 669048 h 1356840"/>
                <a:gd name="connsiteX46" fmla="*/ 1321400 w 1444134"/>
                <a:gd name="connsiteY46" fmla="*/ 708490 h 1356840"/>
                <a:gd name="connsiteX47" fmla="*/ 1326910 w 1444134"/>
                <a:gd name="connsiteY47" fmla="*/ 735751 h 1356840"/>
                <a:gd name="connsiteX48" fmla="*/ 1328940 w 1444134"/>
                <a:gd name="connsiteY48" fmla="*/ 763883 h 1356840"/>
                <a:gd name="connsiteX49" fmla="*/ 1333145 w 1444134"/>
                <a:gd name="connsiteY49" fmla="*/ 778384 h 1356840"/>
                <a:gd name="connsiteX50" fmla="*/ 1353446 w 1444134"/>
                <a:gd name="connsiteY50" fmla="*/ 788099 h 1356840"/>
                <a:gd name="connsiteX51" fmla="*/ 1360552 w 1444134"/>
                <a:gd name="connsiteY51" fmla="*/ 796220 h 1356840"/>
                <a:gd name="connsiteX52" fmla="*/ 1360552 w 1444134"/>
                <a:gd name="connsiteY52" fmla="*/ 824497 h 1356840"/>
                <a:gd name="connsiteX53" fmla="*/ 1351271 w 1444134"/>
                <a:gd name="connsiteY53" fmla="*/ 848858 h 1356840"/>
                <a:gd name="connsiteX54" fmla="*/ 1315889 w 1444134"/>
                <a:gd name="connsiteY54" fmla="*/ 881920 h 1356840"/>
                <a:gd name="connsiteX55" fmla="*/ 1308929 w 1444134"/>
                <a:gd name="connsiteY55" fmla="*/ 905846 h 1356840"/>
                <a:gd name="connsiteX56" fmla="*/ 1310814 w 1444134"/>
                <a:gd name="connsiteY56" fmla="*/ 931802 h 1356840"/>
                <a:gd name="connsiteX57" fmla="*/ 1295008 w 1444134"/>
                <a:gd name="connsiteY57" fmla="*/ 943548 h 1356840"/>
                <a:gd name="connsiteX58" fmla="*/ 1274707 w 1444134"/>
                <a:gd name="connsiteY58" fmla="*/ 993721 h 1356840"/>
                <a:gd name="connsiteX59" fmla="*/ 1256436 w 1444134"/>
                <a:gd name="connsiteY59" fmla="*/ 1002131 h 1356840"/>
                <a:gd name="connsiteX60" fmla="*/ 1238020 w 1444134"/>
                <a:gd name="connsiteY60" fmla="*/ 1005032 h 1356840"/>
                <a:gd name="connsiteX61" fmla="*/ 1220474 w 1444134"/>
                <a:gd name="connsiteY61" fmla="*/ 1013442 h 1356840"/>
                <a:gd name="connsiteX62" fmla="*/ 1182192 w 1444134"/>
                <a:gd name="connsiteY62" fmla="*/ 1049984 h 1356840"/>
                <a:gd name="connsiteX63" fmla="*/ 1164356 w 1444134"/>
                <a:gd name="connsiteY63" fmla="*/ 1055059 h 1356840"/>
                <a:gd name="connsiteX64" fmla="*/ 1103307 w 1444134"/>
                <a:gd name="connsiteY64" fmla="*/ 1046504 h 1356840"/>
                <a:gd name="connsiteX65" fmla="*/ 1086051 w 1444134"/>
                <a:gd name="connsiteY65" fmla="*/ 1052739 h 1356840"/>
                <a:gd name="connsiteX66" fmla="*/ 1072566 w 1444134"/>
                <a:gd name="connsiteY66" fmla="*/ 1070575 h 1356840"/>
                <a:gd name="connsiteX67" fmla="*/ 1058935 w 1444134"/>
                <a:gd name="connsiteY67" fmla="*/ 1123503 h 1356840"/>
                <a:gd name="connsiteX68" fmla="*/ 1084166 w 1444134"/>
                <a:gd name="connsiteY68" fmla="*/ 1161640 h 1356840"/>
                <a:gd name="connsiteX69" fmla="*/ 1102002 w 1444134"/>
                <a:gd name="connsiteY69" fmla="*/ 1175416 h 1356840"/>
                <a:gd name="connsiteX70" fmla="*/ 1107368 w 1444134"/>
                <a:gd name="connsiteY70" fmla="*/ 1204418 h 1356840"/>
                <a:gd name="connsiteX71" fmla="*/ 1103018 w 1444134"/>
                <a:gd name="connsiteY71" fmla="*/ 1233419 h 1356840"/>
                <a:gd name="connsiteX72" fmla="*/ 1090547 w 1444134"/>
                <a:gd name="connsiteY72" fmla="*/ 1247920 h 1356840"/>
                <a:gd name="connsiteX73" fmla="*/ 1018043 w 1444134"/>
                <a:gd name="connsiteY73" fmla="*/ 1194557 h 1356840"/>
                <a:gd name="connsiteX74" fmla="*/ 998466 w 1444134"/>
                <a:gd name="connsiteY74" fmla="*/ 1198037 h 1356840"/>
                <a:gd name="connsiteX75" fmla="*/ 991361 w 1444134"/>
                <a:gd name="connsiteY75" fmla="*/ 1226314 h 1356840"/>
                <a:gd name="connsiteX76" fmla="*/ 991361 w 1444134"/>
                <a:gd name="connsiteY76" fmla="*/ 1254300 h 1356840"/>
                <a:gd name="connsiteX77" fmla="*/ 993536 w 1444134"/>
                <a:gd name="connsiteY77" fmla="*/ 1281852 h 1356840"/>
                <a:gd name="connsiteX78" fmla="*/ 984111 w 1444134"/>
                <a:gd name="connsiteY78" fmla="*/ 1307954 h 1356840"/>
                <a:gd name="connsiteX79" fmla="*/ 964970 w 1444134"/>
                <a:gd name="connsiteY79" fmla="*/ 1320859 h 1356840"/>
                <a:gd name="connsiteX80" fmla="*/ 949019 w 1444134"/>
                <a:gd name="connsiteY80" fmla="*/ 1335360 h 1356840"/>
                <a:gd name="connsiteX81" fmla="*/ 936258 w 1444134"/>
                <a:gd name="connsiteY81" fmla="*/ 1356821 h 1356840"/>
                <a:gd name="connsiteX82" fmla="*/ 876225 w 1444134"/>
                <a:gd name="connsiteY82" fmla="*/ 1326369 h 1356840"/>
                <a:gd name="connsiteX83" fmla="*/ 820832 w 1444134"/>
                <a:gd name="connsiteY83" fmla="*/ 1329269 h 1356840"/>
                <a:gd name="connsiteX84" fmla="*/ 802271 w 1444134"/>
                <a:gd name="connsiteY84" fmla="*/ 1323759 h 1356840"/>
                <a:gd name="connsiteX85" fmla="*/ 750648 w 1444134"/>
                <a:gd name="connsiteY85" fmla="*/ 1241540 h 1356840"/>
                <a:gd name="connsiteX86" fmla="*/ 717441 w 1444134"/>
                <a:gd name="connsiteY86" fmla="*/ 1211088 h 1356840"/>
                <a:gd name="connsiteX87" fmla="*/ 680319 w 1444134"/>
                <a:gd name="connsiteY87" fmla="*/ 1204128 h 1356840"/>
                <a:gd name="connsiteX88" fmla="*/ 661323 w 1444134"/>
                <a:gd name="connsiteY88" fmla="*/ 1220658 h 1356840"/>
                <a:gd name="connsiteX89" fmla="*/ 617821 w 1444134"/>
                <a:gd name="connsiteY89" fmla="*/ 1220658 h 1356840"/>
                <a:gd name="connsiteX90" fmla="*/ 582148 w 1444134"/>
                <a:gd name="connsiteY90" fmla="*/ 1213263 h 1356840"/>
                <a:gd name="connsiteX91" fmla="*/ 509644 w 1444134"/>
                <a:gd name="connsiteY91" fmla="*/ 1174256 h 1356840"/>
                <a:gd name="connsiteX92" fmla="*/ 492678 w 1444134"/>
                <a:gd name="connsiteY92" fmla="*/ 1157000 h 1356840"/>
                <a:gd name="connsiteX93" fmla="*/ 473247 w 1444134"/>
                <a:gd name="connsiteY93" fmla="*/ 1153230 h 1356840"/>
                <a:gd name="connsiteX94" fmla="*/ 455701 w 1444134"/>
                <a:gd name="connsiteY94" fmla="*/ 1165265 h 1356840"/>
                <a:gd name="connsiteX95" fmla="*/ 437721 w 1444134"/>
                <a:gd name="connsiteY95" fmla="*/ 1173676 h 1356840"/>
                <a:gd name="connsiteX96" fmla="*/ 359706 w 1444134"/>
                <a:gd name="connsiteY96" fmla="*/ 1176286 h 1356840"/>
                <a:gd name="connsiteX97" fmla="*/ 332010 w 1444134"/>
                <a:gd name="connsiteY97" fmla="*/ 1189772 h 1356840"/>
                <a:gd name="connsiteX98" fmla="*/ 290682 w 1444134"/>
                <a:gd name="connsiteY98" fmla="*/ 1156420 h 1356840"/>
                <a:gd name="connsiteX99" fmla="*/ 277777 w 1444134"/>
                <a:gd name="connsiteY99" fmla="*/ 1131479 h 1356840"/>
                <a:gd name="connsiteX100" fmla="*/ 263276 w 1444134"/>
                <a:gd name="connsiteY100" fmla="*/ 1113353 h 1356840"/>
                <a:gd name="connsiteX101" fmla="*/ 256751 w 1444134"/>
                <a:gd name="connsiteY101" fmla="*/ 1117123 h 1356840"/>
                <a:gd name="connsiteX102" fmla="*/ 251675 w 1444134"/>
                <a:gd name="connsiteY102" fmla="*/ 1126113 h 1356840"/>
                <a:gd name="connsiteX103" fmla="*/ 244425 w 1444134"/>
                <a:gd name="connsiteY103" fmla="*/ 1132349 h 1356840"/>
                <a:gd name="connsiteX104" fmla="*/ 205418 w 1444134"/>
                <a:gd name="connsiteY104" fmla="*/ 1133508 h 1356840"/>
                <a:gd name="connsiteX105" fmla="*/ 80566 w 1444134"/>
                <a:gd name="connsiteY105" fmla="*/ 1102912 h 1356840"/>
                <a:gd name="connsiteX106" fmla="*/ 64180 w 1444134"/>
                <a:gd name="connsiteY106" fmla="*/ 1089861 h 1356840"/>
                <a:gd name="connsiteX107" fmla="*/ 51854 w 1444134"/>
                <a:gd name="connsiteY107" fmla="*/ 1067530 h 1356840"/>
                <a:gd name="connsiteX108" fmla="*/ 48374 w 1444134"/>
                <a:gd name="connsiteY108" fmla="*/ 1026638 h 1356840"/>
                <a:gd name="connsiteX109" fmla="*/ 43444 w 1444134"/>
                <a:gd name="connsiteY109" fmla="*/ 1001406 h 1356840"/>
                <a:gd name="connsiteX110" fmla="*/ 11832 w 1444134"/>
                <a:gd name="connsiteY110" fmla="*/ 973275 h 1356840"/>
                <a:gd name="connsiteX111" fmla="*/ 1536 w 1444134"/>
                <a:gd name="connsiteY111" fmla="*/ 948768 h 1356840"/>
                <a:gd name="connsiteX112" fmla="*/ -59 w 1444134"/>
                <a:gd name="connsiteY112" fmla="*/ 919767 h 1356840"/>
                <a:gd name="connsiteX113" fmla="*/ 8932 w 1444134"/>
                <a:gd name="connsiteY113" fmla="*/ 900191 h 1356840"/>
                <a:gd name="connsiteX114" fmla="*/ 49244 w 1444134"/>
                <a:gd name="connsiteY114" fmla="*/ 891345 h 1356840"/>
                <a:gd name="connsiteX115" fmla="*/ 63745 w 1444134"/>
                <a:gd name="connsiteY115" fmla="*/ 869304 h 1356840"/>
                <a:gd name="connsiteX116" fmla="*/ 72880 w 1444134"/>
                <a:gd name="connsiteY116" fmla="*/ 841607 h 1356840"/>
                <a:gd name="connsiteX117" fmla="*/ 100432 w 1444134"/>
                <a:gd name="connsiteY117" fmla="*/ 833342 h 1356840"/>
                <a:gd name="connsiteX118" fmla="*/ 130593 w 1444134"/>
                <a:gd name="connsiteY118" fmla="*/ 847843 h 1356840"/>
                <a:gd name="connsiteX119" fmla="*/ 156840 w 1444134"/>
                <a:gd name="connsiteY119" fmla="*/ 828992 h 1356840"/>
                <a:gd name="connsiteX120" fmla="*/ 172211 w 1444134"/>
                <a:gd name="connsiteY120" fmla="*/ 787084 h 1356840"/>
                <a:gd name="connsiteX121" fmla="*/ 171341 w 1444134"/>
                <a:gd name="connsiteY121" fmla="*/ 739957 h 1356840"/>
                <a:gd name="connsiteX122" fmla="*/ 165830 w 1444134"/>
                <a:gd name="connsiteY122" fmla="*/ 691524 h 1356840"/>
                <a:gd name="connsiteX123" fmla="*/ 168586 w 1444134"/>
                <a:gd name="connsiteY123" fmla="*/ 632796 h 1356840"/>
                <a:gd name="connsiteX124" fmla="*/ 183086 w 1444134"/>
                <a:gd name="connsiteY124" fmla="*/ 578708 h 1356840"/>
                <a:gd name="connsiteX125" fmla="*/ 208753 w 1444134"/>
                <a:gd name="connsiteY125" fmla="*/ 517369 h 1356840"/>
                <a:gd name="connsiteX126" fmla="*/ 223254 w 1444134"/>
                <a:gd name="connsiteY126" fmla="*/ 497938 h 1356840"/>
                <a:gd name="connsiteX127" fmla="*/ 254865 w 1444134"/>
                <a:gd name="connsiteY127" fmla="*/ 483438 h 1356840"/>
                <a:gd name="connsiteX128" fmla="*/ 334765 w 1444134"/>
                <a:gd name="connsiteY128" fmla="*/ 492138 h 1356840"/>
                <a:gd name="connsiteX129" fmla="*/ 341145 w 1444134"/>
                <a:gd name="connsiteY129" fmla="*/ 485323 h 1356840"/>
                <a:gd name="connsiteX130" fmla="*/ 367537 w 1444134"/>
                <a:gd name="connsiteY130" fmla="*/ 438485 h 1356840"/>
                <a:gd name="connsiteX131" fmla="*/ 369857 w 1444134"/>
                <a:gd name="connsiteY131" fmla="*/ 410354 h 1356840"/>
                <a:gd name="connsiteX132" fmla="*/ 359416 w 1444134"/>
                <a:gd name="connsiteY132" fmla="*/ 381352 h 1356840"/>
                <a:gd name="connsiteX133" fmla="*/ 353181 w 1444134"/>
                <a:gd name="connsiteY133" fmla="*/ 350030 h 1356840"/>
                <a:gd name="connsiteX134" fmla="*/ 357096 w 1444134"/>
                <a:gd name="connsiteY134" fmla="*/ 319434 h 1356840"/>
                <a:gd name="connsiteX135" fmla="*/ 364782 w 1444134"/>
                <a:gd name="connsiteY135" fmla="*/ 291882 h 1356840"/>
                <a:gd name="connsiteX136" fmla="*/ 382182 w 1444134"/>
                <a:gd name="connsiteY136" fmla="*/ 290432 h 1356840"/>
                <a:gd name="connsiteX137" fmla="*/ 401178 w 1444134"/>
                <a:gd name="connsiteY137" fmla="*/ 292607 h 1356840"/>
                <a:gd name="connsiteX138" fmla="*/ 438300 w 1444134"/>
                <a:gd name="connsiteY138" fmla="*/ 283907 h 1356840"/>
                <a:gd name="connsiteX139" fmla="*/ 466142 w 1444134"/>
                <a:gd name="connsiteY139" fmla="*/ 250990 h 1356840"/>
                <a:gd name="connsiteX140" fmla="*/ 471217 w 1444134"/>
                <a:gd name="connsiteY140" fmla="*/ 194872 h 1356840"/>
                <a:gd name="connsiteX141" fmla="*/ 477018 w 1444134"/>
                <a:gd name="connsiteY141" fmla="*/ 169785 h 1356840"/>
                <a:gd name="connsiteX142" fmla="*/ 532121 w 1444134"/>
                <a:gd name="connsiteY142" fmla="*/ 146294 h 1356840"/>
                <a:gd name="connsiteX143" fmla="*/ 566198 w 1444134"/>
                <a:gd name="connsiteY143" fmla="*/ 113522 h 1356840"/>
                <a:gd name="connsiteX144" fmla="*/ 564748 w 1444134"/>
                <a:gd name="connsiteY144" fmla="*/ 104677 h 1356840"/>
                <a:gd name="connsiteX145" fmla="*/ 556627 w 1444134"/>
                <a:gd name="connsiteY145" fmla="*/ 102356 h 1356840"/>
                <a:gd name="connsiteX146" fmla="*/ 546042 w 1444134"/>
                <a:gd name="connsiteY146" fmla="*/ 79735 h 1356840"/>
                <a:gd name="connsiteX147" fmla="*/ 545172 w 1444134"/>
                <a:gd name="connsiteY147" fmla="*/ 50734 h 1356840"/>
                <a:gd name="connsiteX148" fmla="*/ 550392 w 1444134"/>
                <a:gd name="connsiteY148" fmla="*/ 43773 h 1356840"/>
                <a:gd name="connsiteX149" fmla="*/ 554307 w 1444134"/>
                <a:gd name="connsiteY149" fmla="*/ 35363 h 1356840"/>
                <a:gd name="connsiteX150" fmla="*/ 564022 w 1444134"/>
                <a:gd name="connsiteY150" fmla="*/ 29997 h 1356840"/>
                <a:gd name="connsiteX151" fmla="*/ 632031 w 1444134"/>
                <a:gd name="connsiteY151" fmla="*/ 28692 h 1356840"/>
                <a:gd name="connsiteX152" fmla="*/ 652912 w 1444134"/>
                <a:gd name="connsiteY152" fmla="*/ 22312 h 1356840"/>
                <a:gd name="connsiteX153" fmla="*/ 657988 w 1444134"/>
                <a:gd name="connsiteY153" fmla="*/ 12161 h 1356840"/>
                <a:gd name="connsiteX154" fmla="*/ 664948 w 1444134"/>
                <a:gd name="connsiteY154" fmla="*/ 2011 h 1356840"/>
                <a:gd name="connsiteX155" fmla="*/ 675389 w 1444134"/>
                <a:gd name="connsiteY155" fmla="*/ -19 h 1356840"/>
                <a:gd name="connsiteX156" fmla="*/ 686264 w 1444134"/>
                <a:gd name="connsiteY156" fmla="*/ -19 h 135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444134" h="1356840">
                  <a:moveTo>
                    <a:pt x="684379" y="1576"/>
                  </a:moveTo>
                  <a:lnTo>
                    <a:pt x="737597" y="38263"/>
                  </a:lnTo>
                  <a:lnTo>
                    <a:pt x="795600" y="50588"/>
                  </a:lnTo>
                  <a:lnTo>
                    <a:pt x="824602" y="63929"/>
                  </a:lnTo>
                  <a:lnTo>
                    <a:pt x="875645" y="105112"/>
                  </a:lnTo>
                  <a:lnTo>
                    <a:pt x="990346" y="81330"/>
                  </a:lnTo>
                  <a:lnTo>
                    <a:pt x="1007892" y="63349"/>
                  </a:lnTo>
                  <a:lnTo>
                    <a:pt x="1028483" y="61464"/>
                  </a:lnTo>
                  <a:lnTo>
                    <a:pt x="1042984" y="80605"/>
                  </a:lnTo>
                  <a:lnTo>
                    <a:pt x="1056325" y="103807"/>
                  </a:lnTo>
                  <a:lnTo>
                    <a:pt x="1073726" y="112652"/>
                  </a:lnTo>
                  <a:lnTo>
                    <a:pt x="1093157" y="118597"/>
                  </a:lnTo>
                  <a:lnTo>
                    <a:pt x="1108383" y="129183"/>
                  </a:lnTo>
                  <a:lnTo>
                    <a:pt x="1115343" y="152094"/>
                  </a:lnTo>
                  <a:lnTo>
                    <a:pt x="1117228" y="183561"/>
                  </a:lnTo>
                  <a:lnTo>
                    <a:pt x="1128394" y="208502"/>
                  </a:lnTo>
                  <a:lnTo>
                    <a:pt x="1136369" y="212708"/>
                  </a:lnTo>
                  <a:lnTo>
                    <a:pt x="1144925" y="210677"/>
                  </a:lnTo>
                  <a:lnTo>
                    <a:pt x="1182917" y="225903"/>
                  </a:lnTo>
                  <a:lnTo>
                    <a:pt x="1204523" y="240404"/>
                  </a:lnTo>
                  <a:lnTo>
                    <a:pt x="1212063" y="249975"/>
                  </a:lnTo>
                  <a:lnTo>
                    <a:pt x="1206408" y="294782"/>
                  </a:lnTo>
                  <a:lnTo>
                    <a:pt x="1187992" y="305658"/>
                  </a:lnTo>
                  <a:lnTo>
                    <a:pt x="1192487" y="324654"/>
                  </a:lnTo>
                  <a:lnTo>
                    <a:pt x="1206988" y="341620"/>
                  </a:lnTo>
                  <a:lnTo>
                    <a:pt x="1220039" y="361341"/>
                  </a:lnTo>
                  <a:lnTo>
                    <a:pt x="1218734" y="378162"/>
                  </a:lnTo>
                  <a:lnTo>
                    <a:pt x="1223519" y="392663"/>
                  </a:lnTo>
                  <a:lnTo>
                    <a:pt x="1243385" y="399043"/>
                  </a:lnTo>
                  <a:lnTo>
                    <a:pt x="1301388" y="392228"/>
                  </a:lnTo>
                  <a:lnTo>
                    <a:pt x="1338075" y="409194"/>
                  </a:lnTo>
                  <a:lnTo>
                    <a:pt x="1378098" y="440225"/>
                  </a:lnTo>
                  <a:lnTo>
                    <a:pt x="1410579" y="483728"/>
                  </a:lnTo>
                  <a:lnTo>
                    <a:pt x="1414205" y="498228"/>
                  </a:lnTo>
                  <a:lnTo>
                    <a:pt x="1409274" y="508524"/>
                  </a:lnTo>
                  <a:lnTo>
                    <a:pt x="1403764" y="516645"/>
                  </a:lnTo>
                  <a:lnTo>
                    <a:pt x="1400864" y="527955"/>
                  </a:lnTo>
                  <a:lnTo>
                    <a:pt x="1405939" y="553332"/>
                  </a:lnTo>
                  <a:lnTo>
                    <a:pt x="1435666" y="584218"/>
                  </a:lnTo>
                  <a:lnTo>
                    <a:pt x="1444076" y="606839"/>
                  </a:lnTo>
                  <a:lnTo>
                    <a:pt x="1442771" y="628011"/>
                  </a:lnTo>
                  <a:lnTo>
                    <a:pt x="1435521" y="642511"/>
                  </a:lnTo>
                  <a:lnTo>
                    <a:pt x="1395498" y="637146"/>
                  </a:lnTo>
                  <a:lnTo>
                    <a:pt x="1363017" y="619165"/>
                  </a:lnTo>
                  <a:lnTo>
                    <a:pt x="1319514" y="619165"/>
                  </a:lnTo>
                  <a:lnTo>
                    <a:pt x="1305014" y="669048"/>
                  </a:lnTo>
                  <a:lnTo>
                    <a:pt x="1321400" y="708490"/>
                  </a:lnTo>
                  <a:lnTo>
                    <a:pt x="1326910" y="735751"/>
                  </a:lnTo>
                  <a:lnTo>
                    <a:pt x="1328940" y="763883"/>
                  </a:lnTo>
                  <a:lnTo>
                    <a:pt x="1333145" y="778384"/>
                  </a:lnTo>
                  <a:lnTo>
                    <a:pt x="1353446" y="788099"/>
                  </a:lnTo>
                  <a:lnTo>
                    <a:pt x="1360552" y="796220"/>
                  </a:lnTo>
                  <a:lnTo>
                    <a:pt x="1360552" y="824497"/>
                  </a:lnTo>
                  <a:lnTo>
                    <a:pt x="1351271" y="848858"/>
                  </a:lnTo>
                  <a:lnTo>
                    <a:pt x="1315889" y="881920"/>
                  </a:lnTo>
                  <a:lnTo>
                    <a:pt x="1308929" y="905846"/>
                  </a:lnTo>
                  <a:lnTo>
                    <a:pt x="1310814" y="931802"/>
                  </a:lnTo>
                  <a:lnTo>
                    <a:pt x="1295008" y="943548"/>
                  </a:lnTo>
                  <a:lnTo>
                    <a:pt x="1274707" y="993721"/>
                  </a:lnTo>
                  <a:lnTo>
                    <a:pt x="1256436" y="1002131"/>
                  </a:lnTo>
                  <a:lnTo>
                    <a:pt x="1238020" y="1005032"/>
                  </a:lnTo>
                  <a:lnTo>
                    <a:pt x="1220474" y="1013442"/>
                  </a:lnTo>
                  <a:lnTo>
                    <a:pt x="1182192" y="1049984"/>
                  </a:lnTo>
                  <a:lnTo>
                    <a:pt x="1164356" y="1055059"/>
                  </a:lnTo>
                  <a:lnTo>
                    <a:pt x="1103307" y="1046504"/>
                  </a:lnTo>
                  <a:lnTo>
                    <a:pt x="1086051" y="1052739"/>
                  </a:lnTo>
                  <a:lnTo>
                    <a:pt x="1072566" y="1070575"/>
                  </a:lnTo>
                  <a:lnTo>
                    <a:pt x="1058935" y="1123503"/>
                  </a:lnTo>
                  <a:lnTo>
                    <a:pt x="1084166" y="1161640"/>
                  </a:lnTo>
                  <a:lnTo>
                    <a:pt x="1102002" y="1175416"/>
                  </a:lnTo>
                  <a:lnTo>
                    <a:pt x="1107368" y="1204418"/>
                  </a:lnTo>
                  <a:lnTo>
                    <a:pt x="1103018" y="1233419"/>
                  </a:lnTo>
                  <a:lnTo>
                    <a:pt x="1090547" y="1247920"/>
                  </a:lnTo>
                  <a:lnTo>
                    <a:pt x="1018043" y="1194557"/>
                  </a:lnTo>
                  <a:lnTo>
                    <a:pt x="998466" y="1198037"/>
                  </a:lnTo>
                  <a:lnTo>
                    <a:pt x="991361" y="1226314"/>
                  </a:lnTo>
                  <a:lnTo>
                    <a:pt x="991361" y="1254300"/>
                  </a:lnTo>
                  <a:lnTo>
                    <a:pt x="993536" y="1281852"/>
                  </a:lnTo>
                  <a:lnTo>
                    <a:pt x="984111" y="1307954"/>
                  </a:lnTo>
                  <a:lnTo>
                    <a:pt x="964970" y="1320859"/>
                  </a:lnTo>
                  <a:lnTo>
                    <a:pt x="949019" y="1335360"/>
                  </a:lnTo>
                  <a:lnTo>
                    <a:pt x="936258" y="1356821"/>
                  </a:lnTo>
                  <a:lnTo>
                    <a:pt x="876225" y="1326369"/>
                  </a:lnTo>
                  <a:lnTo>
                    <a:pt x="820832" y="1329269"/>
                  </a:lnTo>
                  <a:lnTo>
                    <a:pt x="802271" y="1323759"/>
                  </a:lnTo>
                  <a:lnTo>
                    <a:pt x="750648" y="1241540"/>
                  </a:lnTo>
                  <a:lnTo>
                    <a:pt x="717441" y="1211088"/>
                  </a:lnTo>
                  <a:lnTo>
                    <a:pt x="680319" y="1204128"/>
                  </a:lnTo>
                  <a:lnTo>
                    <a:pt x="661323" y="1220658"/>
                  </a:lnTo>
                  <a:lnTo>
                    <a:pt x="617821" y="1220658"/>
                  </a:lnTo>
                  <a:lnTo>
                    <a:pt x="582148" y="1213263"/>
                  </a:lnTo>
                  <a:lnTo>
                    <a:pt x="509644" y="1174256"/>
                  </a:lnTo>
                  <a:lnTo>
                    <a:pt x="492678" y="1157000"/>
                  </a:lnTo>
                  <a:lnTo>
                    <a:pt x="473247" y="1153230"/>
                  </a:lnTo>
                  <a:lnTo>
                    <a:pt x="455701" y="1165265"/>
                  </a:lnTo>
                  <a:lnTo>
                    <a:pt x="437721" y="1173676"/>
                  </a:lnTo>
                  <a:lnTo>
                    <a:pt x="359706" y="1176286"/>
                  </a:lnTo>
                  <a:lnTo>
                    <a:pt x="332010" y="1189772"/>
                  </a:lnTo>
                  <a:lnTo>
                    <a:pt x="290682" y="1156420"/>
                  </a:lnTo>
                  <a:lnTo>
                    <a:pt x="277777" y="1131479"/>
                  </a:lnTo>
                  <a:lnTo>
                    <a:pt x="263276" y="1113353"/>
                  </a:lnTo>
                  <a:lnTo>
                    <a:pt x="256751" y="1117123"/>
                  </a:lnTo>
                  <a:lnTo>
                    <a:pt x="251675" y="1126113"/>
                  </a:lnTo>
                  <a:lnTo>
                    <a:pt x="244425" y="1132349"/>
                  </a:lnTo>
                  <a:lnTo>
                    <a:pt x="205418" y="1133508"/>
                  </a:lnTo>
                  <a:lnTo>
                    <a:pt x="80566" y="1102912"/>
                  </a:lnTo>
                  <a:lnTo>
                    <a:pt x="64180" y="1089861"/>
                  </a:lnTo>
                  <a:lnTo>
                    <a:pt x="51854" y="1067530"/>
                  </a:lnTo>
                  <a:lnTo>
                    <a:pt x="48374" y="1026638"/>
                  </a:lnTo>
                  <a:lnTo>
                    <a:pt x="43444" y="1001406"/>
                  </a:lnTo>
                  <a:lnTo>
                    <a:pt x="11832" y="973275"/>
                  </a:lnTo>
                  <a:lnTo>
                    <a:pt x="1536" y="948768"/>
                  </a:lnTo>
                  <a:lnTo>
                    <a:pt x="-59" y="919767"/>
                  </a:lnTo>
                  <a:lnTo>
                    <a:pt x="8932" y="900191"/>
                  </a:lnTo>
                  <a:lnTo>
                    <a:pt x="49244" y="891345"/>
                  </a:lnTo>
                  <a:lnTo>
                    <a:pt x="63745" y="869304"/>
                  </a:lnTo>
                  <a:lnTo>
                    <a:pt x="72880" y="841607"/>
                  </a:lnTo>
                  <a:lnTo>
                    <a:pt x="100432" y="833342"/>
                  </a:lnTo>
                  <a:lnTo>
                    <a:pt x="130593" y="847843"/>
                  </a:lnTo>
                  <a:lnTo>
                    <a:pt x="156840" y="828992"/>
                  </a:lnTo>
                  <a:lnTo>
                    <a:pt x="172211" y="787084"/>
                  </a:lnTo>
                  <a:lnTo>
                    <a:pt x="171341" y="739957"/>
                  </a:lnTo>
                  <a:lnTo>
                    <a:pt x="165830" y="691524"/>
                  </a:lnTo>
                  <a:lnTo>
                    <a:pt x="168586" y="632796"/>
                  </a:lnTo>
                  <a:lnTo>
                    <a:pt x="183086" y="578708"/>
                  </a:lnTo>
                  <a:lnTo>
                    <a:pt x="208753" y="517369"/>
                  </a:lnTo>
                  <a:lnTo>
                    <a:pt x="223254" y="497938"/>
                  </a:lnTo>
                  <a:lnTo>
                    <a:pt x="254865" y="483438"/>
                  </a:lnTo>
                  <a:lnTo>
                    <a:pt x="334765" y="492138"/>
                  </a:lnTo>
                  <a:lnTo>
                    <a:pt x="341145" y="485323"/>
                  </a:lnTo>
                  <a:lnTo>
                    <a:pt x="367537" y="438485"/>
                  </a:lnTo>
                  <a:lnTo>
                    <a:pt x="369857" y="410354"/>
                  </a:lnTo>
                  <a:lnTo>
                    <a:pt x="359416" y="381352"/>
                  </a:lnTo>
                  <a:lnTo>
                    <a:pt x="353181" y="350030"/>
                  </a:lnTo>
                  <a:lnTo>
                    <a:pt x="357096" y="319434"/>
                  </a:lnTo>
                  <a:lnTo>
                    <a:pt x="364782" y="291882"/>
                  </a:lnTo>
                  <a:lnTo>
                    <a:pt x="382182" y="290432"/>
                  </a:lnTo>
                  <a:lnTo>
                    <a:pt x="401178" y="292607"/>
                  </a:lnTo>
                  <a:lnTo>
                    <a:pt x="438300" y="283907"/>
                  </a:lnTo>
                  <a:lnTo>
                    <a:pt x="466142" y="250990"/>
                  </a:lnTo>
                  <a:lnTo>
                    <a:pt x="471217" y="194872"/>
                  </a:lnTo>
                  <a:lnTo>
                    <a:pt x="477018" y="169785"/>
                  </a:lnTo>
                  <a:lnTo>
                    <a:pt x="532121" y="146294"/>
                  </a:lnTo>
                  <a:lnTo>
                    <a:pt x="566198" y="113522"/>
                  </a:lnTo>
                  <a:lnTo>
                    <a:pt x="564748" y="104677"/>
                  </a:lnTo>
                  <a:lnTo>
                    <a:pt x="556627" y="102356"/>
                  </a:lnTo>
                  <a:lnTo>
                    <a:pt x="546042" y="79735"/>
                  </a:lnTo>
                  <a:lnTo>
                    <a:pt x="545172" y="50734"/>
                  </a:lnTo>
                  <a:lnTo>
                    <a:pt x="550392" y="43773"/>
                  </a:lnTo>
                  <a:lnTo>
                    <a:pt x="554307" y="35363"/>
                  </a:lnTo>
                  <a:lnTo>
                    <a:pt x="564022" y="29997"/>
                  </a:lnTo>
                  <a:lnTo>
                    <a:pt x="632031" y="28692"/>
                  </a:lnTo>
                  <a:lnTo>
                    <a:pt x="652912" y="22312"/>
                  </a:lnTo>
                  <a:lnTo>
                    <a:pt x="657988" y="12161"/>
                  </a:lnTo>
                  <a:lnTo>
                    <a:pt x="664948" y="2011"/>
                  </a:lnTo>
                  <a:lnTo>
                    <a:pt x="675389" y="-19"/>
                  </a:lnTo>
                  <a:lnTo>
                    <a:pt x="686264" y="-19"/>
                  </a:lnTo>
                </a:path>
              </a:pathLst>
            </a:custGeom>
            <a:solidFill>
              <a:schemeClr val="bg1">
                <a:lumMod val="95000"/>
              </a:schemeClr>
            </a:solidFill>
            <a:ln w="17095" cap="sq">
              <a:solidFill>
                <a:srgbClr val="FFFFFF"/>
              </a:solidFill>
              <a:prstDash val="solid"/>
              <a:bevel/>
            </a:ln>
          </p:spPr>
          <p:txBody>
            <a:bodyPr rtlCol="0" anchor="ctr"/>
            <a:lstStyle/>
            <a:p>
              <a:endParaRPr lang="pl-PL"/>
            </a:p>
          </p:txBody>
        </p:sp>
        <p:sp>
          <p:nvSpPr>
            <p:cNvPr id="220" name="Grafika 209">
              <a:extLst>
                <a:ext uri="{FF2B5EF4-FFF2-40B4-BE49-F238E27FC236}">
                  <a16:creationId xmlns:a16="http://schemas.microsoft.com/office/drawing/2014/main" id="{D9CF99C5-498E-497E-BD28-E5226202D3FA}"/>
                </a:ext>
              </a:extLst>
            </p:cNvPr>
            <p:cNvSpPr/>
            <p:nvPr/>
          </p:nvSpPr>
          <p:spPr>
            <a:xfrm>
              <a:off x="8140137" y="2012559"/>
              <a:ext cx="2094061" cy="2185996"/>
            </a:xfrm>
            <a:custGeom>
              <a:avLst/>
              <a:gdLst>
                <a:gd name="connsiteX0" fmla="*/ 2093422 w 2094061"/>
                <a:gd name="connsiteY0" fmla="*/ 1050274 h 2185996"/>
                <a:gd name="connsiteX1" fmla="*/ 2075731 w 2094061"/>
                <a:gd name="connsiteY1" fmla="*/ 1084351 h 2185996"/>
                <a:gd name="connsiteX2" fmla="*/ 2023238 w 2094061"/>
                <a:gd name="connsiteY2" fmla="*/ 1161640 h 2185996"/>
                <a:gd name="connsiteX3" fmla="*/ 2007433 w 2094061"/>
                <a:gd name="connsiteY3" fmla="*/ 1198472 h 2185996"/>
                <a:gd name="connsiteX4" fmla="*/ 1989161 w 2094061"/>
                <a:gd name="connsiteY4" fmla="*/ 1221819 h 2185996"/>
                <a:gd name="connsiteX5" fmla="*/ 1967701 w 2094061"/>
                <a:gd name="connsiteY5" fmla="*/ 1229939 h 2185996"/>
                <a:gd name="connsiteX6" fmla="*/ 1903027 w 2094061"/>
                <a:gd name="connsiteY6" fmla="*/ 1196732 h 2185996"/>
                <a:gd name="connsiteX7" fmla="*/ 1880405 w 2094061"/>
                <a:gd name="connsiteY7" fmla="*/ 1191512 h 2185996"/>
                <a:gd name="connsiteX8" fmla="*/ 1870400 w 2094061"/>
                <a:gd name="connsiteY8" fmla="*/ 1198182 h 2185996"/>
                <a:gd name="connsiteX9" fmla="*/ 1861265 w 2094061"/>
                <a:gd name="connsiteY9" fmla="*/ 1207898 h 2185996"/>
                <a:gd name="connsiteX10" fmla="*/ 1857639 w 2094061"/>
                <a:gd name="connsiteY10" fmla="*/ 1219208 h 2185996"/>
                <a:gd name="connsiteX11" fmla="*/ 1855029 w 2094061"/>
                <a:gd name="connsiteY11" fmla="*/ 1232694 h 2185996"/>
                <a:gd name="connsiteX12" fmla="*/ 1824868 w 2094061"/>
                <a:gd name="connsiteY12" fmla="*/ 1256910 h 2185996"/>
                <a:gd name="connsiteX13" fmla="*/ 1764109 w 2094061"/>
                <a:gd name="connsiteY13" fmla="*/ 1251110 h 2185996"/>
                <a:gd name="connsiteX14" fmla="*/ 1742938 w 2094061"/>
                <a:gd name="connsiteY14" fmla="*/ 1253575 h 2185996"/>
                <a:gd name="connsiteX15" fmla="*/ 1690155 w 2094061"/>
                <a:gd name="connsiteY15" fmla="*/ 1293018 h 2185996"/>
                <a:gd name="connsiteX16" fmla="*/ 1670869 w 2094061"/>
                <a:gd name="connsiteY16" fmla="*/ 1299253 h 2185996"/>
                <a:gd name="connsiteX17" fmla="*/ 1642883 w 2094061"/>
                <a:gd name="connsiteY17" fmla="*/ 1294033 h 2185996"/>
                <a:gd name="connsiteX18" fmla="*/ 1567188 w 2094061"/>
                <a:gd name="connsiteY18" fmla="*/ 1308533 h 2185996"/>
                <a:gd name="connsiteX19" fmla="*/ 1487289 w 2094061"/>
                <a:gd name="connsiteY19" fmla="*/ 1308533 h 2185996"/>
                <a:gd name="connsiteX20" fmla="*/ 1445381 w 2094061"/>
                <a:gd name="connsiteY20" fmla="*/ 1320714 h 2185996"/>
                <a:gd name="connsiteX21" fmla="*/ 1406084 w 2094061"/>
                <a:gd name="connsiteY21" fmla="*/ 1349716 h 2185996"/>
                <a:gd name="connsiteX22" fmla="*/ 1409564 w 2094061"/>
                <a:gd name="connsiteY22" fmla="*/ 1372192 h 2185996"/>
                <a:gd name="connsiteX23" fmla="*/ 1418555 w 2094061"/>
                <a:gd name="connsiteY23" fmla="*/ 1397278 h 2185996"/>
                <a:gd name="connsiteX24" fmla="*/ 1429431 w 2094061"/>
                <a:gd name="connsiteY24" fmla="*/ 1420625 h 2185996"/>
                <a:gd name="connsiteX25" fmla="*/ 1431606 w 2094061"/>
                <a:gd name="connsiteY25" fmla="*/ 1444261 h 2185996"/>
                <a:gd name="connsiteX26" fmla="*/ 1445091 w 2094061"/>
                <a:gd name="connsiteY26" fmla="*/ 1477323 h 2185996"/>
                <a:gd name="connsiteX27" fmla="*/ 1464378 w 2094061"/>
                <a:gd name="connsiteY27" fmla="*/ 1506324 h 2185996"/>
                <a:gd name="connsiteX28" fmla="*/ 1433926 w 2094061"/>
                <a:gd name="connsiteY28" fmla="*/ 1524740 h 2185996"/>
                <a:gd name="connsiteX29" fmla="*/ 1412754 w 2094061"/>
                <a:gd name="connsiteY29" fmla="*/ 1554612 h 2185996"/>
                <a:gd name="connsiteX30" fmla="*/ 1440596 w 2094061"/>
                <a:gd name="connsiteY30" fmla="*/ 1598114 h 2185996"/>
                <a:gd name="connsiteX31" fmla="*/ 1436826 w 2094061"/>
                <a:gd name="connsiteY31" fmla="*/ 1618416 h 2185996"/>
                <a:gd name="connsiteX32" fmla="*/ 1423050 w 2094061"/>
                <a:gd name="connsiteY32" fmla="*/ 1631466 h 2185996"/>
                <a:gd name="connsiteX33" fmla="*/ 1383898 w 2094061"/>
                <a:gd name="connsiteY33" fmla="*/ 1645967 h 2185996"/>
                <a:gd name="connsiteX34" fmla="*/ 1343731 w 2094061"/>
                <a:gd name="connsiteY34" fmla="*/ 1639587 h 2185996"/>
                <a:gd name="connsiteX35" fmla="*/ 1324010 w 2094061"/>
                <a:gd name="connsiteY35" fmla="*/ 1631611 h 2185996"/>
                <a:gd name="connsiteX36" fmla="*/ 1303998 w 2094061"/>
                <a:gd name="connsiteY36" fmla="*/ 1636832 h 2185996"/>
                <a:gd name="connsiteX37" fmla="*/ 1298343 w 2094061"/>
                <a:gd name="connsiteY37" fmla="*/ 1659598 h 2185996"/>
                <a:gd name="connsiteX38" fmla="*/ 1298343 w 2094061"/>
                <a:gd name="connsiteY38" fmla="*/ 1668733 h 2185996"/>
                <a:gd name="connsiteX39" fmla="*/ 1305304 w 2094061"/>
                <a:gd name="connsiteY39" fmla="*/ 1680479 h 2185996"/>
                <a:gd name="connsiteX40" fmla="*/ 1313569 w 2094061"/>
                <a:gd name="connsiteY40" fmla="*/ 1690195 h 2185996"/>
                <a:gd name="connsiteX41" fmla="*/ 1328795 w 2094061"/>
                <a:gd name="connsiteY41" fmla="*/ 1697300 h 2185996"/>
                <a:gd name="connsiteX42" fmla="*/ 1357797 w 2094061"/>
                <a:gd name="connsiteY42" fmla="*/ 1703390 h 2185996"/>
                <a:gd name="connsiteX43" fmla="*/ 1367512 w 2094061"/>
                <a:gd name="connsiteY43" fmla="*/ 1702375 h 2185996"/>
                <a:gd name="connsiteX44" fmla="*/ 1381143 w 2094061"/>
                <a:gd name="connsiteY44" fmla="*/ 1696285 h 2185996"/>
                <a:gd name="connsiteX45" fmla="*/ 1386363 w 2094061"/>
                <a:gd name="connsiteY45" fmla="*/ 1696285 h 2185996"/>
                <a:gd name="connsiteX46" fmla="*/ 1394919 w 2094061"/>
                <a:gd name="connsiteY46" fmla="*/ 1702085 h 2185996"/>
                <a:gd name="connsiteX47" fmla="*/ 1396949 w 2094061"/>
                <a:gd name="connsiteY47" fmla="*/ 1709916 h 2185996"/>
                <a:gd name="connsiteX48" fmla="*/ 1396949 w 2094061"/>
                <a:gd name="connsiteY48" fmla="*/ 1719921 h 2185996"/>
                <a:gd name="connsiteX49" fmla="*/ 1398109 w 2094061"/>
                <a:gd name="connsiteY49" fmla="*/ 1732537 h 2185996"/>
                <a:gd name="connsiteX50" fmla="*/ 1407969 w 2094061"/>
                <a:gd name="connsiteY50" fmla="*/ 1747908 h 2185996"/>
                <a:gd name="connsiteX51" fmla="*/ 1409855 w 2094061"/>
                <a:gd name="connsiteY51" fmla="*/ 1758783 h 2185996"/>
                <a:gd name="connsiteX52" fmla="*/ 1401589 w 2094061"/>
                <a:gd name="connsiteY52" fmla="*/ 1768789 h 2185996"/>
                <a:gd name="connsiteX53" fmla="*/ 1401589 w 2094061"/>
                <a:gd name="connsiteY53" fmla="*/ 1774879 h 2185996"/>
                <a:gd name="connsiteX54" fmla="*/ 1418555 w 2094061"/>
                <a:gd name="connsiteY54" fmla="*/ 1776474 h 2185996"/>
                <a:gd name="connsiteX55" fmla="*/ 1418555 w 2094061"/>
                <a:gd name="connsiteY55" fmla="*/ 1812726 h 2185996"/>
                <a:gd name="connsiteX56" fmla="*/ 1404344 w 2094061"/>
                <a:gd name="connsiteY56" fmla="*/ 1831142 h 2185996"/>
                <a:gd name="connsiteX57" fmla="*/ 1391438 w 2094061"/>
                <a:gd name="connsiteY57" fmla="*/ 1841583 h 2185996"/>
                <a:gd name="connsiteX58" fmla="*/ 1389843 w 2094061"/>
                <a:gd name="connsiteY58" fmla="*/ 1863044 h 2185996"/>
                <a:gd name="connsiteX59" fmla="*/ 1411884 w 2094061"/>
                <a:gd name="connsiteY59" fmla="*/ 1889436 h 2185996"/>
                <a:gd name="connsiteX60" fmla="*/ 1408550 w 2094061"/>
                <a:gd name="connsiteY60" fmla="*/ 1914812 h 2185996"/>
                <a:gd name="connsiteX61" fmla="*/ 1401734 w 2094061"/>
                <a:gd name="connsiteY61" fmla="*/ 1941349 h 2185996"/>
                <a:gd name="connsiteX62" fmla="*/ 1402749 w 2094061"/>
                <a:gd name="connsiteY62" fmla="*/ 1959910 h 2185996"/>
                <a:gd name="connsiteX63" fmla="*/ 1396804 w 2094061"/>
                <a:gd name="connsiteY63" fmla="*/ 1960780 h 2185996"/>
                <a:gd name="connsiteX64" fmla="*/ 1391583 w 2094061"/>
                <a:gd name="connsiteY64" fmla="*/ 1965130 h 2185996"/>
                <a:gd name="connsiteX65" fmla="*/ 1384768 w 2094061"/>
                <a:gd name="connsiteY65" fmla="*/ 1979631 h 2185996"/>
                <a:gd name="connsiteX66" fmla="*/ 1374762 w 2094061"/>
                <a:gd name="connsiteY66" fmla="*/ 2034299 h 2185996"/>
                <a:gd name="connsiteX67" fmla="*/ 1370123 w 2094061"/>
                <a:gd name="connsiteY67" fmla="*/ 2047204 h 2185996"/>
                <a:gd name="connsiteX68" fmla="*/ 1368092 w 2094061"/>
                <a:gd name="connsiteY68" fmla="*/ 2054745 h 2185996"/>
                <a:gd name="connsiteX69" fmla="*/ 1367222 w 2094061"/>
                <a:gd name="connsiteY69" fmla="*/ 2064750 h 2185996"/>
                <a:gd name="connsiteX70" fmla="*/ 1368527 w 2094061"/>
                <a:gd name="connsiteY70" fmla="*/ 2071711 h 2185996"/>
                <a:gd name="connsiteX71" fmla="*/ 1373603 w 2094061"/>
                <a:gd name="connsiteY71" fmla="*/ 2087516 h 2185996"/>
                <a:gd name="connsiteX72" fmla="*/ 1377953 w 2094061"/>
                <a:gd name="connsiteY72" fmla="*/ 2115648 h 2185996"/>
                <a:gd name="connsiteX73" fmla="*/ 1391438 w 2094061"/>
                <a:gd name="connsiteY73" fmla="*/ 2149290 h 2185996"/>
                <a:gd name="connsiteX74" fmla="*/ 1214819 w 2094061"/>
                <a:gd name="connsiteY74" fmla="*/ 2185977 h 2185996"/>
                <a:gd name="connsiteX75" fmla="*/ 1123464 w 2094061"/>
                <a:gd name="connsiteY75" fmla="*/ 2156976 h 2185996"/>
                <a:gd name="connsiteX76" fmla="*/ 1081121 w 2094061"/>
                <a:gd name="connsiteY76" fmla="*/ 2153350 h 2185996"/>
                <a:gd name="connsiteX77" fmla="*/ 1043274 w 2094061"/>
                <a:gd name="connsiteY77" fmla="*/ 2128409 h 2185996"/>
                <a:gd name="connsiteX78" fmla="*/ 1039649 w 2094061"/>
                <a:gd name="connsiteY78" fmla="*/ 2115068 h 2185996"/>
                <a:gd name="connsiteX79" fmla="*/ 1037329 w 2094061"/>
                <a:gd name="connsiteY79" fmla="*/ 2100567 h 2185996"/>
                <a:gd name="connsiteX80" fmla="*/ 1020798 w 2094061"/>
                <a:gd name="connsiteY80" fmla="*/ 2082006 h 2185996"/>
                <a:gd name="connsiteX81" fmla="*/ 1016303 w 2094061"/>
                <a:gd name="connsiteY81" fmla="*/ 2053005 h 2185996"/>
                <a:gd name="connsiteX82" fmla="*/ 999482 w 2094061"/>
                <a:gd name="connsiteY82" fmla="*/ 2047349 h 2185996"/>
                <a:gd name="connsiteX83" fmla="*/ 982226 w 2094061"/>
                <a:gd name="connsiteY83" fmla="*/ 2063735 h 2185996"/>
                <a:gd name="connsiteX84" fmla="*/ 965985 w 2094061"/>
                <a:gd name="connsiteY84" fmla="*/ 2086357 h 2185996"/>
                <a:gd name="connsiteX85" fmla="*/ 947714 w 2094061"/>
                <a:gd name="connsiteY85" fmla="*/ 2096652 h 2185996"/>
                <a:gd name="connsiteX86" fmla="*/ 871150 w 2094061"/>
                <a:gd name="connsiteY86" fmla="*/ 2108978 h 2185996"/>
                <a:gd name="connsiteX87" fmla="*/ 804301 w 2094061"/>
                <a:gd name="connsiteY87" fmla="*/ 2095202 h 2185996"/>
                <a:gd name="connsiteX88" fmla="*/ 789800 w 2094061"/>
                <a:gd name="connsiteY88" fmla="*/ 2084326 h 2185996"/>
                <a:gd name="connsiteX89" fmla="*/ 778054 w 2094061"/>
                <a:gd name="connsiteY89" fmla="*/ 2065765 h 2185996"/>
                <a:gd name="connsiteX90" fmla="*/ 765294 w 2094061"/>
                <a:gd name="connsiteY90" fmla="*/ 2051264 h 2185996"/>
                <a:gd name="connsiteX91" fmla="*/ 674374 w 2094061"/>
                <a:gd name="connsiteY91" fmla="*/ 1995436 h 2185996"/>
                <a:gd name="connsiteX92" fmla="*/ 658278 w 2094061"/>
                <a:gd name="connsiteY92" fmla="*/ 1954399 h 2185996"/>
                <a:gd name="connsiteX93" fmla="*/ 627826 w 2094061"/>
                <a:gd name="connsiteY93" fmla="*/ 1943379 h 2185996"/>
                <a:gd name="connsiteX94" fmla="*/ 625941 w 2094061"/>
                <a:gd name="connsiteY94" fmla="*/ 1917422 h 2185996"/>
                <a:gd name="connsiteX95" fmla="*/ 632901 w 2094061"/>
                <a:gd name="connsiteY95" fmla="*/ 1893496 h 2185996"/>
                <a:gd name="connsiteX96" fmla="*/ 668283 w 2094061"/>
                <a:gd name="connsiteY96" fmla="*/ 1860434 h 2185996"/>
                <a:gd name="connsiteX97" fmla="*/ 677564 w 2094061"/>
                <a:gd name="connsiteY97" fmla="*/ 1836073 h 2185996"/>
                <a:gd name="connsiteX98" fmla="*/ 677564 w 2094061"/>
                <a:gd name="connsiteY98" fmla="*/ 1807796 h 2185996"/>
                <a:gd name="connsiteX99" fmla="*/ 670459 w 2094061"/>
                <a:gd name="connsiteY99" fmla="*/ 1799676 h 2185996"/>
                <a:gd name="connsiteX100" fmla="*/ 650157 w 2094061"/>
                <a:gd name="connsiteY100" fmla="*/ 1789960 h 2185996"/>
                <a:gd name="connsiteX101" fmla="*/ 645952 w 2094061"/>
                <a:gd name="connsiteY101" fmla="*/ 1775459 h 2185996"/>
                <a:gd name="connsiteX102" fmla="*/ 643922 w 2094061"/>
                <a:gd name="connsiteY102" fmla="*/ 1747328 h 2185996"/>
                <a:gd name="connsiteX103" fmla="*/ 638412 w 2094061"/>
                <a:gd name="connsiteY103" fmla="*/ 1720066 h 2185996"/>
                <a:gd name="connsiteX104" fmla="*/ 622026 w 2094061"/>
                <a:gd name="connsiteY104" fmla="*/ 1680624 h 2185996"/>
                <a:gd name="connsiteX105" fmla="*/ 636526 w 2094061"/>
                <a:gd name="connsiteY105" fmla="*/ 1630741 h 2185996"/>
                <a:gd name="connsiteX106" fmla="*/ 680029 w 2094061"/>
                <a:gd name="connsiteY106" fmla="*/ 1630741 h 2185996"/>
                <a:gd name="connsiteX107" fmla="*/ 713091 w 2094061"/>
                <a:gd name="connsiteY107" fmla="*/ 1648722 h 2185996"/>
                <a:gd name="connsiteX108" fmla="*/ 753113 w 2094061"/>
                <a:gd name="connsiteY108" fmla="*/ 1654087 h 2185996"/>
                <a:gd name="connsiteX109" fmla="*/ 760363 w 2094061"/>
                <a:gd name="connsiteY109" fmla="*/ 1639587 h 2185996"/>
                <a:gd name="connsiteX110" fmla="*/ 761668 w 2094061"/>
                <a:gd name="connsiteY110" fmla="*/ 1618416 h 2185996"/>
                <a:gd name="connsiteX111" fmla="*/ 753258 w 2094061"/>
                <a:gd name="connsiteY111" fmla="*/ 1595794 h 2185996"/>
                <a:gd name="connsiteX112" fmla="*/ 722806 w 2094061"/>
                <a:gd name="connsiteY112" fmla="*/ 1564328 h 2185996"/>
                <a:gd name="connsiteX113" fmla="*/ 717731 w 2094061"/>
                <a:gd name="connsiteY113" fmla="*/ 1538951 h 2185996"/>
                <a:gd name="connsiteX114" fmla="*/ 720631 w 2094061"/>
                <a:gd name="connsiteY114" fmla="*/ 1527641 h 2185996"/>
                <a:gd name="connsiteX115" fmla="*/ 726142 w 2094061"/>
                <a:gd name="connsiteY115" fmla="*/ 1519520 h 2185996"/>
                <a:gd name="connsiteX116" fmla="*/ 731072 w 2094061"/>
                <a:gd name="connsiteY116" fmla="*/ 1509225 h 2185996"/>
                <a:gd name="connsiteX117" fmla="*/ 727447 w 2094061"/>
                <a:gd name="connsiteY117" fmla="*/ 1494724 h 2185996"/>
                <a:gd name="connsiteX118" fmla="*/ 694965 w 2094061"/>
                <a:gd name="connsiteY118" fmla="*/ 1451221 h 2185996"/>
                <a:gd name="connsiteX119" fmla="*/ 654943 w 2094061"/>
                <a:gd name="connsiteY119" fmla="*/ 1420190 h 2185996"/>
                <a:gd name="connsiteX120" fmla="*/ 618400 w 2094061"/>
                <a:gd name="connsiteY120" fmla="*/ 1403369 h 2185996"/>
                <a:gd name="connsiteX121" fmla="*/ 560397 w 2094061"/>
                <a:gd name="connsiteY121" fmla="*/ 1410184 h 2185996"/>
                <a:gd name="connsiteX122" fmla="*/ 540096 w 2094061"/>
                <a:gd name="connsiteY122" fmla="*/ 1403369 h 2185996"/>
                <a:gd name="connsiteX123" fmla="*/ 535311 w 2094061"/>
                <a:gd name="connsiteY123" fmla="*/ 1388868 h 2185996"/>
                <a:gd name="connsiteX124" fmla="*/ 536616 w 2094061"/>
                <a:gd name="connsiteY124" fmla="*/ 1372047 h 2185996"/>
                <a:gd name="connsiteX125" fmla="*/ 523565 w 2094061"/>
                <a:gd name="connsiteY125" fmla="*/ 1352326 h 2185996"/>
                <a:gd name="connsiteX126" fmla="*/ 509065 w 2094061"/>
                <a:gd name="connsiteY126" fmla="*/ 1335360 h 2185996"/>
                <a:gd name="connsiteX127" fmla="*/ 504569 w 2094061"/>
                <a:gd name="connsiteY127" fmla="*/ 1316364 h 2185996"/>
                <a:gd name="connsiteX128" fmla="*/ 522985 w 2094061"/>
                <a:gd name="connsiteY128" fmla="*/ 1305488 h 2185996"/>
                <a:gd name="connsiteX129" fmla="*/ 528640 w 2094061"/>
                <a:gd name="connsiteY129" fmla="*/ 1260681 h 2185996"/>
                <a:gd name="connsiteX130" fmla="*/ 521100 w 2094061"/>
                <a:gd name="connsiteY130" fmla="*/ 1251110 h 2185996"/>
                <a:gd name="connsiteX131" fmla="*/ 499494 w 2094061"/>
                <a:gd name="connsiteY131" fmla="*/ 1236609 h 2185996"/>
                <a:gd name="connsiteX132" fmla="*/ 461792 w 2094061"/>
                <a:gd name="connsiteY132" fmla="*/ 1221674 h 2185996"/>
                <a:gd name="connsiteX133" fmla="*/ 453237 w 2094061"/>
                <a:gd name="connsiteY133" fmla="*/ 1223704 h 2185996"/>
                <a:gd name="connsiteX134" fmla="*/ 445261 w 2094061"/>
                <a:gd name="connsiteY134" fmla="*/ 1219499 h 2185996"/>
                <a:gd name="connsiteX135" fmla="*/ 432790 w 2094061"/>
                <a:gd name="connsiteY135" fmla="*/ 1194557 h 2185996"/>
                <a:gd name="connsiteX136" fmla="*/ 430905 w 2094061"/>
                <a:gd name="connsiteY136" fmla="*/ 1163090 h 2185996"/>
                <a:gd name="connsiteX137" fmla="*/ 423945 w 2094061"/>
                <a:gd name="connsiteY137" fmla="*/ 1140179 h 2185996"/>
                <a:gd name="connsiteX138" fmla="*/ 408719 w 2094061"/>
                <a:gd name="connsiteY138" fmla="*/ 1129593 h 2185996"/>
                <a:gd name="connsiteX139" fmla="*/ 389288 w 2094061"/>
                <a:gd name="connsiteY139" fmla="*/ 1123648 h 2185996"/>
                <a:gd name="connsiteX140" fmla="*/ 371887 w 2094061"/>
                <a:gd name="connsiteY140" fmla="*/ 1114803 h 2185996"/>
                <a:gd name="connsiteX141" fmla="*/ 358546 w 2094061"/>
                <a:gd name="connsiteY141" fmla="*/ 1091601 h 2185996"/>
                <a:gd name="connsiteX142" fmla="*/ 344045 w 2094061"/>
                <a:gd name="connsiteY142" fmla="*/ 1072460 h 2185996"/>
                <a:gd name="connsiteX143" fmla="*/ 323454 w 2094061"/>
                <a:gd name="connsiteY143" fmla="*/ 1074345 h 2185996"/>
                <a:gd name="connsiteX144" fmla="*/ 305908 w 2094061"/>
                <a:gd name="connsiteY144" fmla="*/ 1092326 h 2185996"/>
                <a:gd name="connsiteX145" fmla="*/ 191207 w 2094061"/>
                <a:gd name="connsiteY145" fmla="*/ 1116108 h 2185996"/>
                <a:gd name="connsiteX146" fmla="*/ 140164 w 2094061"/>
                <a:gd name="connsiteY146" fmla="*/ 1074926 h 2185996"/>
                <a:gd name="connsiteX147" fmla="*/ 111163 w 2094061"/>
                <a:gd name="connsiteY147" fmla="*/ 1061585 h 2185996"/>
                <a:gd name="connsiteX148" fmla="*/ 53159 w 2094061"/>
                <a:gd name="connsiteY148" fmla="*/ 1049259 h 2185996"/>
                <a:gd name="connsiteX149" fmla="*/ -59 w 2094061"/>
                <a:gd name="connsiteY149" fmla="*/ 1012572 h 2185996"/>
                <a:gd name="connsiteX150" fmla="*/ 3566 w 2094061"/>
                <a:gd name="connsiteY150" fmla="*/ 997201 h 2185996"/>
                <a:gd name="connsiteX151" fmla="*/ 5741 w 2094061"/>
                <a:gd name="connsiteY151" fmla="*/ 982700 h 2185996"/>
                <a:gd name="connsiteX152" fmla="*/ 46634 w 2094061"/>
                <a:gd name="connsiteY152" fmla="*/ 915417 h 2185996"/>
                <a:gd name="connsiteX153" fmla="*/ 44314 w 2094061"/>
                <a:gd name="connsiteY153" fmla="*/ 898596 h 2185996"/>
                <a:gd name="connsiteX154" fmla="*/ 33003 w 2094061"/>
                <a:gd name="connsiteY154" fmla="*/ 886995 h 2185996"/>
                <a:gd name="connsiteX155" fmla="*/ 35903 w 2094061"/>
                <a:gd name="connsiteY155" fmla="*/ 852338 h 2185996"/>
                <a:gd name="connsiteX156" fmla="*/ 50404 w 2094061"/>
                <a:gd name="connsiteY156" fmla="*/ 822321 h 2185996"/>
                <a:gd name="connsiteX157" fmla="*/ 87526 w 2094061"/>
                <a:gd name="connsiteY157" fmla="*/ 714290 h 2185996"/>
                <a:gd name="connsiteX158" fmla="*/ 111307 w 2094061"/>
                <a:gd name="connsiteY158" fmla="*/ 707910 h 2185996"/>
                <a:gd name="connsiteX159" fmla="*/ 111307 w 2094061"/>
                <a:gd name="connsiteY159" fmla="*/ 677893 h 2185996"/>
                <a:gd name="connsiteX160" fmla="*/ 95501 w 2094061"/>
                <a:gd name="connsiteY160" fmla="*/ 639466 h 2185996"/>
                <a:gd name="connsiteX161" fmla="*/ 86221 w 2094061"/>
                <a:gd name="connsiteY161" fmla="*/ 622210 h 2185996"/>
                <a:gd name="connsiteX162" fmla="*/ 80131 w 2094061"/>
                <a:gd name="connsiteY162" fmla="*/ 603214 h 2185996"/>
                <a:gd name="connsiteX163" fmla="*/ 84771 w 2094061"/>
                <a:gd name="connsiteY163" fmla="*/ 584798 h 2185996"/>
                <a:gd name="connsiteX164" fmla="*/ 95792 w 2094061"/>
                <a:gd name="connsiteY164" fmla="*/ 572618 h 2185996"/>
                <a:gd name="connsiteX165" fmla="*/ 98547 w 2094061"/>
                <a:gd name="connsiteY165" fmla="*/ 538976 h 2185996"/>
                <a:gd name="connsiteX166" fmla="*/ 89991 w 2094061"/>
                <a:gd name="connsiteY166" fmla="*/ 501564 h 2185996"/>
                <a:gd name="connsiteX167" fmla="*/ 116963 w 2094061"/>
                <a:gd name="connsiteY167" fmla="*/ 505044 h 2185996"/>
                <a:gd name="connsiteX168" fmla="*/ 140019 w 2094061"/>
                <a:gd name="connsiteY168" fmla="*/ 485613 h 2185996"/>
                <a:gd name="connsiteX169" fmla="*/ 150315 w 2094061"/>
                <a:gd name="connsiteY169" fmla="*/ 470097 h 2185996"/>
                <a:gd name="connsiteX170" fmla="*/ 162060 w 2094061"/>
                <a:gd name="connsiteY170" fmla="*/ 458786 h 2185996"/>
                <a:gd name="connsiteX171" fmla="*/ 172791 w 2094061"/>
                <a:gd name="connsiteY171" fmla="*/ 463281 h 2185996"/>
                <a:gd name="connsiteX172" fmla="*/ 182941 w 2094061"/>
                <a:gd name="connsiteY172" fmla="*/ 470532 h 2185996"/>
                <a:gd name="connsiteX173" fmla="*/ 193527 w 2094061"/>
                <a:gd name="connsiteY173" fmla="*/ 471837 h 2185996"/>
                <a:gd name="connsiteX174" fmla="*/ 198747 w 2094061"/>
                <a:gd name="connsiteY174" fmla="*/ 456176 h 2185996"/>
                <a:gd name="connsiteX175" fmla="*/ 201647 w 2094061"/>
                <a:gd name="connsiteY175" fmla="*/ 438340 h 2185996"/>
                <a:gd name="connsiteX176" fmla="*/ 203243 w 2094061"/>
                <a:gd name="connsiteY176" fmla="*/ 420359 h 2185996"/>
                <a:gd name="connsiteX177" fmla="*/ 198892 w 2094061"/>
                <a:gd name="connsiteY177" fmla="*/ 393388 h 2185996"/>
                <a:gd name="connsiteX178" fmla="*/ 198892 w 2094061"/>
                <a:gd name="connsiteY178" fmla="*/ 375407 h 2185996"/>
                <a:gd name="connsiteX179" fmla="*/ 195557 w 2094061"/>
                <a:gd name="connsiteY179" fmla="*/ 358006 h 2185996"/>
                <a:gd name="connsiteX180" fmla="*/ 224559 w 2094061"/>
                <a:gd name="connsiteY180" fmla="*/ 344810 h 2185996"/>
                <a:gd name="connsiteX181" fmla="*/ 250950 w 2094061"/>
                <a:gd name="connsiteY181" fmla="*/ 323349 h 2185996"/>
                <a:gd name="connsiteX182" fmla="*/ 270091 w 2094061"/>
                <a:gd name="connsiteY182" fmla="*/ 318563 h 2185996"/>
                <a:gd name="connsiteX183" fmla="*/ 285897 w 2094061"/>
                <a:gd name="connsiteY183" fmla="*/ 305223 h 2185996"/>
                <a:gd name="connsiteX184" fmla="*/ 300398 w 2094061"/>
                <a:gd name="connsiteY184" fmla="*/ 276946 h 2185996"/>
                <a:gd name="connsiteX185" fmla="*/ 322294 w 2094061"/>
                <a:gd name="connsiteY185" fmla="*/ 270131 h 2185996"/>
                <a:gd name="connsiteX186" fmla="*/ 331720 w 2094061"/>
                <a:gd name="connsiteY186" fmla="*/ 272161 h 2185996"/>
                <a:gd name="connsiteX187" fmla="*/ 340420 w 2094061"/>
                <a:gd name="connsiteY187" fmla="*/ 278106 h 2185996"/>
                <a:gd name="connsiteX188" fmla="*/ 343900 w 2094061"/>
                <a:gd name="connsiteY188" fmla="*/ 286227 h 2185996"/>
                <a:gd name="connsiteX189" fmla="*/ 348831 w 2094061"/>
                <a:gd name="connsiteY189" fmla="*/ 292027 h 2185996"/>
                <a:gd name="connsiteX190" fmla="*/ 522840 w 2094061"/>
                <a:gd name="connsiteY190" fmla="*/ 318854 h 2185996"/>
                <a:gd name="connsiteX191" fmla="*/ 564313 w 2094061"/>
                <a:gd name="connsiteY191" fmla="*/ 311168 h 2185996"/>
                <a:gd name="connsiteX192" fmla="*/ 580989 w 2094061"/>
                <a:gd name="connsiteY192" fmla="*/ 302903 h 2185996"/>
                <a:gd name="connsiteX193" fmla="*/ 595489 w 2094061"/>
                <a:gd name="connsiteY193" fmla="*/ 286082 h 2185996"/>
                <a:gd name="connsiteX194" fmla="*/ 604770 w 2094061"/>
                <a:gd name="connsiteY194" fmla="*/ 255050 h 2185996"/>
                <a:gd name="connsiteX195" fmla="*/ 621881 w 2094061"/>
                <a:gd name="connsiteY195" fmla="*/ 241709 h 2185996"/>
                <a:gd name="connsiteX196" fmla="*/ 643052 w 2094061"/>
                <a:gd name="connsiteY196" fmla="*/ 244029 h 2185996"/>
                <a:gd name="connsiteX197" fmla="*/ 663353 w 2094061"/>
                <a:gd name="connsiteY197" fmla="*/ 237939 h 2185996"/>
                <a:gd name="connsiteX198" fmla="*/ 740497 w 2094061"/>
                <a:gd name="connsiteY198" fmla="*/ 193421 h 2185996"/>
                <a:gd name="connsiteX199" fmla="*/ 758769 w 2094061"/>
                <a:gd name="connsiteY199" fmla="*/ 171525 h 2185996"/>
                <a:gd name="connsiteX200" fmla="*/ 778779 w 2094061"/>
                <a:gd name="connsiteY200" fmla="*/ 155284 h 2185996"/>
                <a:gd name="connsiteX201" fmla="*/ 818367 w 2094061"/>
                <a:gd name="connsiteY201" fmla="*/ 155284 h 2185996"/>
                <a:gd name="connsiteX202" fmla="*/ 853314 w 2094061"/>
                <a:gd name="connsiteY202" fmla="*/ 147889 h 2185996"/>
                <a:gd name="connsiteX203" fmla="*/ 893771 w 2094061"/>
                <a:gd name="connsiteY203" fmla="*/ 124688 h 2185996"/>
                <a:gd name="connsiteX204" fmla="*/ 946554 w 2094061"/>
                <a:gd name="connsiteY204" fmla="*/ 124688 h 2185996"/>
                <a:gd name="connsiteX205" fmla="*/ 996147 w 2094061"/>
                <a:gd name="connsiteY205" fmla="*/ 108882 h 2185996"/>
                <a:gd name="connsiteX206" fmla="*/ 1038054 w 2094061"/>
                <a:gd name="connsiteY206" fmla="*/ 58999 h 2185996"/>
                <a:gd name="connsiteX207" fmla="*/ 1087067 w 2094061"/>
                <a:gd name="connsiteY207" fmla="*/ 63639 h 2185996"/>
                <a:gd name="connsiteX208" fmla="*/ 1112153 w 2094061"/>
                <a:gd name="connsiteY208" fmla="*/ 59724 h 2185996"/>
                <a:gd name="connsiteX209" fmla="*/ 1134774 w 2094061"/>
                <a:gd name="connsiteY209" fmla="*/ 43773 h 2185996"/>
                <a:gd name="connsiteX210" fmla="*/ 1150580 w 2094061"/>
                <a:gd name="connsiteY210" fmla="*/ 12596 h 2185996"/>
                <a:gd name="connsiteX211" fmla="*/ 1164066 w 2094061"/>
                <a:gd name="connsiteY211" fmla="*/ 5201 h 2185996"/>
                <a:gd name="connsiteX212" fmla="*/ 1230915 w 2094061"/>
                <a:gd name="connsiteY212" fmla="*/ -19 h 2185996"/>
                <a:gd name="connsiteX213" fmla="*/ 1238165 w 2094061"/>
                <a:gd name="connsiteY213" fmla="*/ 32028 h 2185996"/>
                <a:gd name="connsiteX214" fmla="*/ 1250926 w 2094061"/>
                <a:gd name="connsiteY214" fmla="*/ 62044 h 2185996"/>
                <a:gd name="connsiteX215" fmla="*/ 1259336 w 2094061"/>
                <a:gd name="connsiteY215" fmla="*/ 98296 h 2185996"/>
                <a:gd name="connsiteX216" fmla="*/ 1273112 w 2094061"/>
                <a:gd name="connsiteY216" fmla="*/ 204152 h 2185996"/>
                <a:gd name="connsiteX217" fmla="*/ 1303854 w 2094061"/>
                <a:gd name="connsiteY217" fmla="*/ 281441 h 2185996"/>
                <a:gd name="connsiteX218" fmla="*/ 1324155 w 2094061"/>
                <a:gd name="connsiteY218" fmla="*/ 320594 h 2185996"/>
                <a:gd name="connsiteX219" fmla="*/ 1353156 w 2094061"/>
                <a:gd name="connsiteY219" fmla="*/ 336689 h 2185996"/>
                <a:gd name="connsiteX220" fmla="*/ 1383608 w 2094061"/>
                <a:gd name="connsiteY220" fmla="*/ 341040 h 2185996"/>
                <a:gd name="connsiteX221" fmla="*/ 1408839 w 2094061"/>
                <a:gd name="connsiteY221" fmla="*/ 360616 h 2185996"/>
                <a:gd name="connsiteX222" fmla="*/ 1399849 w 2094061"/>
                <a:gd name="connsiteY222" fmla="*/ 377147 h 2185996"/>
                <a:gd name="connsiteX223" fmla="*/ 1402169 w 2094061"/>
                <a:gd name="connsiteY223" fmla="*/ 400348 h 2185996"/>
                <a:gd name="connsiteX224" fmla="*/ 1416670 w 2094061"/>
                <a:gd name="connsiteY224" fmla="*/ 425579 h 2185996"/>
                <a:gd name="connsiteX225" fmla="*/ 1437696 w 2094061"/>
                <a:gd name="connsiteY225" fmla="*/ 437180 h 2185996"/>
                <a:gd name="connsiteX226" fmla="*/ 1451327 w 2094061"/>
                <a:gd name="connsiteY226" fmla="*/ 451681 h 2185996"/>
                <a:gd name="connsiteX227" fmla="*/ 1459302 w 2094061"/>
                <a:gd name="connsiteY227" fmla="*/ 474447 h 2185996"/>
                <a:gd name="connsiteX228" fmla="*/ 1466988 w 2094061"/>
                <a:gd name="connsiteY228" fmla="*/ 507944 h 2185996"/>
                <a:gd name="connsiteX229" fmla="*/ 1481489 w 2094061"/>
                <a:gd name="connsiteY229" fmla="*/ 534625 h 2185996"/>
                <a:gd name="connsiteX230" fmla="*/ 1520931 w 2094061"/>
                <a:gd name="connsiteY230" fmla="*/ 555072 h 2185996"/>
                <a:gd name="connsiteX231" fmla="*/ 1562838 w 2094061"/>
                <a:gd name="connsiteY231" fmla="*/ 548836 h 2185996"/>
                <a:gd name="connsiteX232" fmla="*/ 1590389 w 2094061"/>
                <a:gd name="connsiteY232" fmla="*/ 518964 h 2185996"/>
                <a:gd name="connsiteX233" fmla="*/ 1617071 w 2094061"/>
                <a:gd name="connsiteY233" fmla="*/ 539266 h 2185996"/>
                <a:gd name="connsiteX234" fmla="*/ 1608371 w 2094061"/>
                <a:gd name="connsiteY234" fmla="*/ 589584 h 2185996"/>
                <a:gd name="connsiteX235" fmla="*/ 1622871 w 2094061"/>
                <a:gd name="connsiteY235" fmla="*/ 609015 h 2185996"/>
                <a:gd name="connsiteX236" fmla="*/ 1640127 w 2094061"/>
                <a:gd name="connsiteY236" fmla="*/ 621050 h 2185996"/>
                <a:gd name="connsiteX237" fmla="*/ 1671159 w 2094061"/>
                <a:gd name="connsiteY237" fmla="*/ 605389 h 2185996"/>
                <a:gd name="connsiteX238" fmla="*/ 1703206 w 2094061"/>
                <a:gd name="connsiteY238" fmla="*/ 596399 h 2185996"/>
                <a:gd name="connsiteX239" fmla="*/ 1711906 w 2094061"/>
                <a:gd name="connsiteY239" fmla="*/ 639901 h 2185996"/>
                <a:gd name="connsiteX240" fmla="*/ 1715241 w 2094061"/>
                <a:gd name="connsiteY240" fmla="*/ 687319 h 2185996"/>
                <a:gd name="connsiteX241" fmla="*/ 1721912 w 2094061"/>
                <a:gd name="connsiteY241" fmla="*/ 719366 h 2185996"/>
                <a:gd name="connsiteX242" fmla="*/ 1723652 w 2094061"/>
                <a:gd name="connsiteY242" fmla="*/ 753298 h 2185996"/>
                <a:gd name="connsiteX243" fmla="*/ 1721912 w 2094061"/>
                <a:gd name="connsiteY243" fmla="*/ 773019 h 2185996"/>
                <a:gd name="connsiteX244" fmla="*/ 1752799 w 2094061"/>
                <a:gd name="connsiteY244" fmla="*/ 805936 h 2185996"/>
                <a:gd name="connsiteX245" fmla="*/ 1764254 w 2094061"/>
                <a:gd name="connsiteY245" fmla="*/ 821741 h 2185996"/>
                <a:gd name="connsiteX246" fmla="*/ 1776580 w 2094061"/>
                <a:gd name="connsiteY246" fmla="*/ 832182 h 2185996"/>
                <a:gd name="connsiteX247" fmla="*/ 1780350 w 2094061"/>
                <a:gd name="connsiteY247" fmla="*/ 837547 h 2185996"/>
                <a:gd name="connsiteX248" fmla="*/ 1781655 w 2094061"/>
                <a:gd name="connsiteY248" fmla="*/ 846393 h 2185996"/>
                <a:gd name="connsiteX249" fmla="*/ 1779770 w 2094061"/>
                <a:gd name="connsiteY249" fmla="*/ 853788 h 2185996"/>
                <a:gd name="connsiteX250" fmla="*/ 1777450 w 2094061"/>
                <a:gd name="connsiteY250" fmla="*/ 861039 h 2185996"/>
                <a:gd name="connsiteX251" fmla="*/ 1777450 w 2094061"/>
                <a:gd name="connsiteY251" fmla="*/ 869014 h 2185996"/>
                <a:gd name="connsiteX252" fmla="*/ 1779480 w 2094061"/>
                <a:gd name="connsiteY252" fmla="*/ 880615 h 2185996"/>
                <a:gd name="connsiteX253" fmla="*/ 1782090 w 2094061"/>
                <a:gd name="connsiteY253" fmla="*/ 888155 h 2185996"/>
                <a:gd name="connsiteX254" fmla="*/ 1786730 w 2094061"/>
                <a:gd name="connsiteY254" fmla="*/ 892360 h 2185996"/>
                <a:gd name="connsiteX255" fmla="*/ 1794561 w 2094061"/>
                <a:gd name="connsiteY255" fmla="*/ 893665 h 2185996"/>
                <a:gd name="connsiteX256" fmla="*/ 1796011 w 2094061"/>
                <a:gd name="connsiteY256" fmla="*/ 898016 h 2185996"/>
                <a:gd name="connsiteX257" fmla="*/ 1792676 w 2094061"/>
                <a:gd name="connsiteY257" fmla="*/ 927887 h 2185996"/>
                <a:gd name="connsiteX258" fmla="*/ 1796591 w 2094061"/>
                <a:gd name="connsiteY258" fmla="*/ 937603 h 2185996"/>
                <a:gd name="connsiteX259" fmla="*/ 1805872 w 2094061"/>
                <a:gd name="connsiteY259" fmla="*/ 950798 h 2185996"/>
                <a:gd name="connsiteX260" fmla="*/ 1817037 w 2094061"/>
                <a:gd name="connsiteY260" fmla="*/ 959354 h 2185996"/>
                <a:gd name="connsiteX261" fmla="*/ 1824868 w 2094061"/>
                <a:gd name="connsiteY261" fmla="*/ 953844 h 2185996"/>
                <a:gd name="connsiteX262" fmla="*/ 1831248 w 2094061"/>
                <a:gd name="connsiteY262" fmla="*/ 964429 h 2185996"/>
                <a:gd name="connsiteX263" fmla="*/ 1844734 w 2094061"/>
                <a:gd name="connsiteY263" fmla="*/ 967765 h 2185996"/>
                <a:gd name="connsiteX264" fmla="*/ 1873735 w 2094061"/>
                <a:gd name="connsiteY264" fmla="*/ 966169 h 2185996"/>
                <a:gd name="connsiteX265" fmla="*/ 1959725 w 2094061"/>
                <a:gd name="connsiteY265" fmla="*/ 984005 h 2185996"/>
                <a:gd name="connsiteX266" fmla="*/ 2003227 w 2094061"/>
                <a:gd name="connsiteY266" fmla="*/ 978060 h 2185996"/>
                <a:gd name="connsiteX267" fmla="*/ 2019469 w 2094061"/>
                <a:gd name="connsiteY267" fmla="*/ 983135 h 2185996"/>
                <a:gd name="connsiteX268" fmla="*/ 2032084 w 2094061"/>
                <a:gd name="connsiteY268" fmla="*/ 995606 h 2185996"/>
                <a:gd name="connsiteX269" fmla="*/ 2037304 w 2094061"/>
                <a:gd name="connsiteY269" fmla="*/ 1016052 h 2185996"/>
                <a:gd name="connsiteX270" fmla="*/ 2049050 w 2094061"/>
                <a:gd name="connsiteY270" fmla="*/ 1009817 h 2185996"/>
                <a:gd name="connsiteX271" fmla="*/ 2059201 w 2094061"/>
                <a:gd name="connsiteY271" fmla="*/ 1015762 h 2185996"/>
                <a:gd name="connsiteX272" fmla="*/ 2074571 w 2094061"/>
                <a:gd name="connsiteY272" fmla="*/ 1034468 h 2185996"/>
                <a:gd name="connsiteX273" fmla="*/ 2071961 w 2094061"/>
                <a:gd name="connsiteY273" fmla="*/ 1039398 h 2185996"/>
                <a:gd name="connsiteX274" fmla="*/ 2069206 w 2094061"/>
                <a:gd name="connsiteY274" fmla="*/ 1048679 h 2185996"/>
                <a:gd name="connsiteX275" fmla="*/ 2067466 w 2094061"/>
                <a:gd name="connsiteY275" fmla="*/ 1052884 h 2185996"/>
                <a:gd name="connsiteX276" fmla="*/ 2076601 w 2094061"/>
                <a:gd name="connsiteY276" fmla="*/ 1058540 h 2185996"/>
                <a:gd name="connsiteX277" fmla="*/ 2085592 w 2094061"/>
                <a:gd name="connsiteY277" fmla="*/ 1055784 h 2185996"/>
                <a:gd name="connsiteX278" fmla="*/ 2094002 w 2094061"/>
                <a:gd name="connsiteY278" fmla="*/ 1049984 h 218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2094061" h="2185996">
                  <a:moveTo>
                    <a:pt x="2093422" y="1050274"/>
                  </a:moveTo>
                  <a:lnTo>
                    <a:pt x="2075731" y="1084351"/>
                  </a:lnTo>
                  <a:lnTo>
                    <a:pt x="2023238" y="1161640"/>
                  </a:lnTo>
                  <a:lnTo>
                    <a:pt x="2007433" y="1198472"/>
                  </a:lnTo>
                  <a:lnTo>
                    <a:pt x="1989161" y="1221819"/>
                  </a:lnTo>
                  <a:lnTo>
                    <a:pt x="1967701" y="1229939"/>
                  </a:lnTo>
                  <a:lnTo>
                    <a:pt x="1903027" y="1196732"/>
                  </a:lnTo>
                  <a:lnTo>
                    <a:pt x="1880405" y="1191512"/>
                  </a:lnTo>
                  <a:lnTo>
                    <a:pt x="1870400" y="1198182"/>
                  </a:lnTo>
                  <a:lnTo>
                    <a:pt x="1861265" y="1207898"/>
                  </a:lnTo>
                  <a:lnTo>
                    <a:pt x="1857639" y="1219208"/>
                  </a:lnTo>
                  <a:lnTo>
                    <a:pt x="1855029" y="1232694"/>
                  </a:lnTo>
                  <a:lnTo>
                    <a:pt x="1824868" y="1256910"/>
                  </a:lnTo>
                  <a:lnTo>
                    <a:pt x="1764109" y="1251110"/>
                  </a:lnTo>
                  <a:lnTo>
                    <a:pt x="1742938" y="1253575"/>
                  </a:lnTo>
                  <a:lnTo>
                    <a:pt x="1690155" y="1293018"/>
                  </a:lnTo>
                  <a:lnTo>
                    <a:pt x="1670869" y="1299253"/>
                  </a:lnTo>
                  <a:lnTo>
                    <a:pt x="1642883" y="1294033"/>
                  </a:lnTo>
                  <a:lnTo>
                    <a:pt x="1567188" y="1308533"/>
                  </a:lnTo>
                  <a:lnTo>
                    <a:pt x="1487289" y="1308533"/>
                  </a:lnTo>
                  <a:lnTo>
                    <a:pt x="1445381" y="1320714"/>
                  </a:lnTo>
                  <a:lnTo>
                    <a:pt x="1406084" y="1349716"/>
                  </a:lnTo>
                  <a:lnTo>
                    <a:pt x="1409564" y="1372192"/>
                  </a:lnTo>
                  <a:lnTo>
                    <a:pt x="1418555" y="1397278"/>
                  </a:lnTo>
                  <a:lnTo>
                    <a:pt x="1429431" y="1420625"/>
                  </a:lnTo>
                  <a:lnTo>
                    <a:pt x="1431606" y="1444261"/>
                  </a:lnTo>
                  <a:lnTo>
                    <a:pt x="1445091" y="1477323"/>
                  </a:lnTo>
                  <a:lnTo>
                    <a:pt x="1464378" y="1506324"/>
                  </a:lnTo>
                  <a:lnTo>
                    <a:pt x="1433926" y="1524740"/>
                  </a:lnTo>
                  <a:lnTo>
                    <a:pt x="1412754" y="1554612"/>
                  </a:lnTo>
                  <a:lnTo>
                    <a:pt x="1440596" y="1598114"/>
                  </a:lnTo>
                  <a:lnTo>
                    <a:pt x="1436826" y="1618416"/>
                  </a:lnTo>
                  <a:lnTo>
                    <a:pt x="1423050" y="1631466"/>
                  </a:lnTo>
                  <a:lnTo>
                    <a:pt x="1383898" y="1645967"/>
                  </a:lnTo>
                  <a:lnTo>
                    <a:pt x="1343731" y="1639587"/>
                  </a:lnTo>
                  <a:lnTo>
                    <a:pt x="1324010" y="1631611"/>
                  </a:lnTo>
                  <a:lnTo>
                    <a:pt x="1303998" y="1636832"/>
                  </a:lnTo>
                  <a:lnTo>
                    <a:pt x="1298343" y="1659598"/>
                  </a:lnTo>
                  <a:lnTo>
                    <a:pt x="1298343" y="1668733"/>
                  </a:lnTo>
                  <a:lnTo>
                    <a:pt x="1305304" y="1680479"/>
                  </a:lnTo>
                  <a:lnTo>
                    <a:pt x="1313569" y="1690195"/>
                  </a:lnTo>
                  <a:lnTo>
                    <a:pt x="1328795" y="1697300"/>
                  </a:lnTo>
                  <a:lnTo>
                    <a:pt x="1357797" y="1703390"/>
                  </a:lnTo>
                  <a:lnTo>
                    <a:pt x="1367512" y="1702375"/>
                  </a:lnTo>
                  <a:lnTo>
                    <a:pt x="1381143" y="1696285"/>
                  </a:lnTo>
                  <a:lnTo>
                    <a:pt x="1386363" y="1696285"/>
                  </a:lnTo>
                  <a:lnTo>
                    <a:pt x="1394919" y="1702085"/>
                  </a:lnTo>
                  <a:lnTo>
                    <a:pt x="1396949" y="1709916"/>
                  </a:lnTo>
                  <a:lnTo>
                    <a:pt x="1396949" y="1719921"/>
                  </a:lnTo>
                  <a:lnTo>
                    <a:pt x="1398109" y="1732537"/>
                  </a:lnTo>
                  <a:lnTo>
                    <a:pt x="1407969" y="1747908"/>
                  </a:lnTo>
                  <a:lnTo>
                    <a:pt x="1409855" y="1758783"/>
                  </a:lnTo>
                  <a:lnTo>
                    <a:pt x="1401589" y="1768789"/>
                  </a:lnTo>
                  <a:lnTo>
                    <a:pt x="1401589" y="1774879"/>
                  </a:lnTo>
                  <a:lnTo>
                    <a:pt x="1418555" y="1776474"/>
                  </a:lnTo>
                  <a:lnTo>
                    <a:pt x="1418555" y="1812726"/>
                  </a:lnTo>
                  <a:lnTo>
                    <a:pt x="1404344" y="1831142"/>
                  </a:lnTo>
                  <a:lnTo>
                    <a:pt x="1391438" y="1841583"/>
                  </a:lnTo>
                  <a:lnTo>
                    <a:pt x="1389843" y="1863044"/>
                  </a:lnTo>
                  <a:lnTo>
                    <a:pt x="1411884" y="1889436"/>
                  </a:lnTo>
                  <a:lnTo>
                    <a:pt x="1408550" y="1914812"/>
                  </a:lnTo>
                  <a:lnTo>
                    <a:pt x="1401734" y="1941349"/>
                  </a:lnTo>
                  <a:lnTo>
                    <a:pt x="1402749" y="1959910"/>
                  </a:lnTo>
                  <a:lnTo>
                    <a:pt x="1396804" y="1960780"/>
                  </a:lnTo>
                  <a:lnTo>
                    <a:pt x="1391583" y="1965130"/>
                  </a:lnTo>
                  <a:lnTo>
                    <a:pt x="1384768" y="1979631"/>
                  </a:lnTo>
                  <a:lnTo>
                    <a:pt x="1374762" y="2034299"/>
                  </a:lnTo>
                  <a:lnTo>
                    <a:pt x="1370123" y="2047204"/>
                  </a:lnTo>
                  <a:lnTo>
                    <a:pt x="1368092" y="2054745"/>
                  </a:lnTo>
                  <a:lnTo>
                    <a:pt x="1367222" y="2064750"/>
                  </a:lnTo>
                  <a:lnTo>
                    <a:pt x="1368527" y="2071711"/>
                  </a:lnTo>
                  <a:lnTo>
                    <a:pt x="1373603" y="2087516"/>
                  </a:lnTo>
                  <a:lnTo>
                    <a:pt x="1377953" y="2115648"/>
                  </a:lnTo>
                  <a:lnTo>
                    <a:pt x="1391438" y="2149290"/>
                  </a:lnTo>
                  <a:lnTo>
                    <a:pt x="1214819" y="2185977"/>
                  </a:lnTo>
                  <a:lnTo>
                    <a:pt x="1123464" y="2156976"/>
                  </a:lnTo>
                  <a:lnTo>
                    <a:pt x="1081121" y="2153350"/>
                  </a:lnTo>
                  <a:lnTo>
                    <a:pt x="1043274" y="2128409"/>
                  </a:lnTo>
                  <a:lnTo>
                    <a:pt x="1039649" y="2115068"/>
                  </a:lnTo>
                  <a:lnTo>
                    <a:pt x="1037329" y="2100567"/>
                  </a:lnTo>
                  <a:lnTo>
                    <a:pt x="1020798" y="2082006"/>
                  </a:lnTo>
                  <a:lnTo>
                    <a:pt x="1016303" y="2053005"/>
                  </a:lnTo>
                  <a:lnTo>
                    <a:pt x="999482" y="2047349"/>
                  </a:lnTo>
                  <a:lnTo>
                    <a:pt x="982226" y="2063735"/>
                  </a:lnTo>
                  <a:lnTo>
                    <a:pt x="965985" y="2086357"/>
                  </a:lnTo>
                  <a:lnTo>
                    <a:pt x="947714" y="2096652"/>
                  </a:lnTo>
                  <a:lnTo>
                    <a:pt x="871150" y="2108978"/>
                  </a:lnTo>
                  <a:lnTo>
                    <a:pt x="804301" y="2095202"/>
                  </a:lnTo>
                  <a:lnTo>
                    <a:pt x="789800" y="2084326"/>
                  </a:lnTo>
                  <a:lnTo>
                    <a:pt x="778054" y="2065765"/>
                  </a:lnTo>
                  <a:lnTo>
                    <a:pt x="765294" y="2051264"/>
                  </a:lnTo>
                  <a:lnTo>
                    <a:pt x="674374" y="1995436"/>
                  </a:lnTo>
                  <a:lnTo>
                    <a:pt x="658278" y="1954399"/>
                  </a:lnTo>
                  <a:lnTo>
                    <a:pt x="627826" y="1943379"/>
                  </a:lnTo>
                  <a:lnTo>
                    <a:pt x="625941" y="1917422"/>
                  </a:lnTo>
                  <a:lnTo>
                    <a:pt x="632901" y="1893496"/>
                  </a:lnTo>
                  <a:lnTo>
                    <a:pt x="668283" y="1860434"/>
                  </a:lnTo>
                  <a:lnTo>
                    <a:pt x="677564" y="1836073"/>
                  </a:lnTo>
                  <a:lnTo>
                    <a:pt x="677564" y="1807796"/>
                  </a:lnTo>
                  <a:lnTo>
                    <a:pt x="670459" y="1799676"/>
                  </a:lnTo>
                  <a:lnTo>
                    <a:pt x="650157" y="1789960"/>
                  </a:lnTo>
                  <a:lnTo>
                    <a:pt x="645952" y="1775459"/>
                  </a:lnTo>
                  <a:lnTo>
                    <a:pt x="643922" y="1747328"/>
                  </a:lnTo>
                  <a:lnTo>
                    <a:pt x="638412" y="1720066"/>
                  </a:lnTo>
                  <a:lnTo>
                    <a:pt x="622026" y="1680624"/>
                  </a:lnTo>
                  <a:lnTo>
                    <a:pt x="636526" y="1630741"/>
                  </a:lnTo>
                  <a:lnTo>
                    <a:pt x="680029" y="1630741"/>
                  </a:lnTo>
                  <a:lnTo>
                    <a:pt x="713091" y="1648722"/>
                  </a:lnTo>
                  <a:lnTo>
                    <a:pt x="753113" y="1654087"/>
                  </a:lnTo>
                  <a:lnTo>
                    <a:pt x="760363" y="1639587"/>
                  </a:lnTo>
                  <a:lnTo>
                    <a:pt x="761668" y="1618416"/>
                  </a:lnTo>
                  <a:lnTo>
                    <a:pt x="753258" y="1595794"/>
                  </a:lnTo>
                  <a:lnTo>
                    <a:pt x="722806" y="1564328"/>
                  </a:lnTo>
                  <a:lnTo>
                    <a:pt x="717731" y="1538951"/>
                  </a:lnTo>
                  <a:lnTo>
                    <a:pt x="720631" y="1527641"/>
                  </a:lnTo>
                  <a:lnTo>
                    <a:pt x="726142" y="1519520"/>
                  </a:lnTo>
                  <a:lnTo>
                    <a:pt x="731072" y="1509225"/>
                  </a:lnTo>
                  <a:lnTo>
                    <a:pt x="727447" y="1494724"/>
                  </a:lnTo>
                  <a:lnTo>
                    <a:pt x="694965" y="1451221"/>
                  </a:lnTo>
                  <a:lnTo>
                    <a:pt x="654943" y="1420190"/>
                  </a:lnTo>
                  <a:lnTo>
                    <a:pt x="618400" y="1403369"/>
                  </a:lnTo>
                  <a:lnTo>
                    <a:pt x="560397" y="1410184"/>
                  </a:lnTo>
                  <a:lnTo>
                    <a:pt x="540096" y="1403369"/>
                  </a:lnTo>
                  <a:lnTo>
                    <a:pt x="535311" y="1388868"/>
                  </a:lnTo>
                  <a:lnTo>
                    <a:pt x="536616" y="1372047"/>
                  </a:lnTo>
                  <a:lnTo>
                    <a:pt x="523565" y="1352326"/>
                  </a:lnTo>
                  <a:lnTo>
                    <a:pt x="509065" y="1335360"/>
                  </a:lnTo>
                  <a:lnTo>
                    <a:pt x="504569" y="1316364"/>
                  </a:lnTo>
                  <a:lnTo>
                    <a:pt x="522985" y="1305488"/>
                  </a:lnTo>
                  <a:lnTo>
                    <a:pt x="528640" y="1260681"/>
                  </a:lnTo>
                  <a:lnTo>
                    <a:pt x="521100" y="1251110"/>
                  </a:lnTo>
                  <a:lnTo>
                    <a:pt x="499494" y="1236609"/>
                  </a:lnTo>
                  <a:lnTo>
                    <a:pt x="461792" y="1221674"/>
                  </a:lnTo>
                  <a:lnTo>
                    <a:pt x="453237" y="1223704"/>
                  </a:lnTo>
                  <a:lnTo>
                    <a:pt x="445261" y="1219499"/>
                  </a:lnTo>
                  <a:lnTo>
                    <a:pt x="432790" y="1194557"/>
                  </a:lnTo>
                  <a:lnTo>
                    <a:pt x="430905" y="1163090"/>
                  </a:lnTo>
                  <a:lnTo>
                    <a:pt x="423945" y="1140179"/>
                  </a:lnTo>
                  <a:lnTo>
                    <a:pt x="408719" y="1129593"/>
                  </a:lnTo>
                  <a:lnTo>
                    <a:pt x="389288" y="1123648"/>
                  </a:lnTo>
                  <a:lnTo>
                    <a:pt x="371887" y="1114803"/>
                  </a:lnTo>
                  <a:lnTo>
                    <a:pt x="358546" y="1091601"/>
                  </a:lnTo>
                  <a:lnTo>
                    <a:pt x="344045" y="1072460"/>
                  </a:lnTo>
                  <a:lnTo>
                    <a:pt x="323454" y="1074345"/>
                  </a:lnTo>
                  <a:lnTo>
                    <a:pt x="305908" y="1092326"/>
                  </a:lnTo>
                  <a:lnTo>
                    <a:pt x="191207" y="1116108"/>
                  </a:lnTo>
                  <a:lnTo>
                    <a:pt x="140164" y="1074926"/>
                  </a:lnTo>
                  <a:lnTo>
                    <a:pt x="111163" y="1061585"/>
                  </a:lnTo>
                  <a:lnTo>
                    <a:pt x="53159" y="1049259"/>
                  </a:lnTo>
                  <a:lnTo>
                    <a:pt x="-59" y="1012572"/>
                  </a:lnTo>
                  <a:lnTo>
                    <a:pt x="3566" y="997201"/>
                  </a:lnTo>
                  <a:lnTo>
                    <a:pt x="5741" y="982700"/>
                  </a:lnTo>
                  <a:lnTo>
                    <a:pt x="46634" y="915417"/>
                  </a:lnTo>
                  <a:lnTo>
                    <a:pt x="44314" y="898596"/>
                  </a:lnTo>
                  <a:lnTo>
                    <a:pt x="33003" y="886995"/>
                  </a:lnTo>
                  <a:lnTo>
                    <a:pt x="35903" y="852338"/>
                  </a:lnTo>
                  <a:lnTo>
                    <a:pt x="50404" y="822321"/>
                  </a:lnTo>
                  <a:lnTo>
                    <a:pt x="87526" y="714290"/>
                  </a:lnTo>
                  <a:lnTo>
                    <a:pt x="111307" y="707910"/>
                  </a:lnTo>
                  <a:lnTo>
                    <a:pt x="111307" y="677893"/>
                  </a:lnTo>
                  <a:lnTo>
                    <a:pt x="95501" y="639466"/>
                  </a:lnTo>
                  <a:lnTo>
                    <a:pt x="86221" y="622210"/>
                  </a:lnTo>
                  <a:lnTo>
                    <a:pt x="80131" y="603214"/>
                  </a:lnTo>
                  <a:lnTo>
                    <a:pt x="84771" y="584798"/>
                  </a:lnTo>
                  <a:lnTo>
                    <a:pt x="95792" y="572618"/>
                  </a:lnTo>
                  <a:lnTo>
                    <a:pt x="98547" y="538976"/>
                  </a:lnTo>
                  <a:lnTo>
                    <a:pt x="89991" y="501564"/>
                  </a:lnTo>
                  <a:lnTo>
                    <a:pt x="116963" y="505044"/>
                  </a:lnTo>
                  <a:lnTo>
                    <a:pt x="140019" y="485613"/>
                  </a:lnTo>
                  <a:lnTo>
                    <a:pt x="150315" y="470097"/>
                  </a:lnTo>
                  <a:lnTo>
                    <a:pt x="162060" y="458786"/>
                  </a:lnTo>
                  <a:lnTo>
                    <a:pt x="172791" y="463281"/>
                  </a:lnTo>
                  <a:lnTo>
                    <a:pt x="182941" y="470532"/>
                  </a:lnTo>
                  <a:lnTo>
                    <a:pt x="193527" y="471837"/>
                  </a:lnTo>
                  <a:lnTo>
                    <a:pt x="198747" y="456176"/>
                  </a:lnTo>
                  <a:lnTo>
                    <a:pt x="201647" y="438340"/>
                  </a:lnTo>
                  <a:lnTo>
                    <a:pt x="203243" y="420359"/>
                  </a:lnTo>
                  <a:lnTo>
                    <a:pt x="198892" y="393388"/>
                  </a:lnTo>
                  <a:lnTo>
                    <a:pt x="198892" y="375407"/>
                  </a:lnTo>
                  <a:lnTo>
                    <a:pt x="195557" y="358006"/>
                  </a:lnTo>
                  <a:lnTo>
                    <a:pt x="224559" y="344810"/>
                  </a:lnTo>
                  <a:lnTo>
                    <a:pt x="250950" y="323349"/>
                  </a:lnTo>
                  <a:lnTo>
                    <a:pt x="270091" y="318563"/>
                  </a:lnTo>
                  <a:lnTo>
                    <a:pt x="285897" y="305223"/>
                  </a:lnTo>
                  <a:lnTo>
                    <a:pt x="300398" y="276946"/>
                  </a:lnTo>
                  <a:lnTo>
                    <a:pt x="322294" y="270131"/>
                  </a:lnTo>
                  <a:lnTo>
                    <a:pt x="331720" y="272161"/>
                  </a:lnTo>
                  <a:lnTo>
                    <a:pt x="340420" y="278106"/>
                  </a:lnTo>
                  <a:lnTo>
                    <a:pt x="343900" y="286227"/>
                  </a:lnTo>
                  <a:lnTo>
                    <a:pt x="348831" y="292027"/>
                  </a:lnTo>
                  <a:lnTo>
                    <a:pt x="522840" y="318854"/>
                  </a:lnTo>
                  <a:lnTo>
                    <a:pt x="564313" y="311168"/>
                  </a:lnTo>
                  <a:lnTo>
                    <a:pt x="580989" y="302903"/>
                  </a:lnTo>
                  <a:lnTo>
                    <a:pt x="595489" y="286082"/>
                  </a:lnTo>
                  <a:lnTo>
                    <a:pt x="604770" y="255050"/>
                  </a:lnTo>
                  <a:lnTo>
                    <a:pt x="621881" y="241709"/>
                  </a:lnTo>
                  <a:lnTo>
                    <a:pt x="643052" y="244029"/>
                  </a:lnTo>
                  <a:lnTo>
                    <a:pt x="663353" y="237939"/>
                  </a:lnTo>
                  <a:lnTo>
                    <a:pt x="740497" y="193421"/>
                  </a:lnTo>
                  <a:lnTo>
                    <a:pt x="758769" y="171525"/>
                  </a:lnTo>
                  <a:lnTo>
                    <a:pt x="778779" y="155284"/>
                  </a:lnTo>
                  <a:lnTo>
                    <a:pt x="818367" y="155284"/>
                  </a:lnTo>
                  <a:lnTo>
                    <a:pt x="853314" y="147889"/>
                  </a:lnTo>
                  <a:lnTo>
                    <a:pt x="893771" y="124688"/>
                  </a:lnTo>
                  <a:lnTo>
                    <a:pt x="946554" y="124688"/>
                  </a:lnTo>
                  <a:lnTo>
                    <a:pt x="996147" y="108882"/>
                  </a:lnTo>
                  <a:lnTo>
                    <a:pt x="1038054" y="58999"/>
                  </a:lnTo>
                  <a:lnTo>
                    <a:pt x="1087067" y="63639"/>
                  </a:lnTo>
                  <a:lnTo>
                    <a:pt x="1112153" y="59724"/>
                  </a:lnTo>
                  <a:lnTo>
                    <a:pt x="1134774" y="43773"/>
                  </a:lnTo>
                  <a:lnTo>
                    <a:pt x="1150580" y="12596"/>
                  </a:lnTo>
                  <a:lnTo>
                    <a:pt x="1164066" y="5201"/>
                  </a:lnTo>
                  <a:lnTo>
                    <a:pt x="1230915" y="-19"/>
                  </a:lnTo>
                  <a:lnTo>
                    <a:pt x="1238165" y="32028"/>
                  </a:lnTo>
                  <a:lnTo>
                    <a:pt x="1250926" y="62044"/>
                  </a:lnTo>
                  <a:lnTo>
                    <a:pt x="1259336" y="98296"/>
                  </a:lnTo>
                  <a:lnTo>
                    <a:pt x="1273112" y="204152"/>
                  </a:lnTo>
                  <a:lnTo>
                    <a:pt x="1303854" y="281441"/>
                  </a:lnTo>
                  <a:lnTo>
                    <a:pt x="1324155" y="320594"/>
                  </a:lnTo>
                  <a:lnTo>
                    <a:pt x="1353156" y="336689"/>
                  </a:lnTo>
                  <a:lnTo>
                    <a:pt x="1383608" y="341040"/>
                  </a:lnTo>
                  <a:lnTo>
                    <a:pt x="1408839" y="360616"/>
                  </a:lnTo>
                  <a:lnTo>
                    <a:pt x="1399849" y="377147"/>
                  </a:lnTo>
                  <a:lnTo>
                    <a:pt x="1402169" y="400348"/>
                  </a:lnTo>
                  <a:lnTo>
                    <a:pt x="1416670" y="425579"/>
                  </a:lnTo>
                  <a:lnTo>
                    <a:pt x="1437696" y="437180"/>
                  </a:lnTo>
                  <a:lnTo>
                    <a:pt x="1451327" y="451681"/>
                  </a:lnTo>
                  <a:lnTo>
                    <a:pt x="1459302" y="474447"/>
                  </a:lnTo>
                  <a:lnTo>
                    <a:pt x="1466988" y="507944"/>
                  </a:lnTo>
                  <a:lnTo>
                    <a:pt x="1481489" y="534625"/>
                  </a:lnTo>
                  <a:lnTo>
                    <a:pt x="1520931" y="555072"/>
                  </a:lnTo>
                  <a:lnTo>
                    <a:pt x="1562838" y="548836"/>
                  </a:lnTo>
                  <a:lnTo>
                    <a:pt x="1590389" y="518964"/>
                  </a:lnTo>
                  <a:lnTo>
                    <a:pt x="1617071" y="539266"/>
                  </a:lnTo>
                  <a:lnTo>
                    <a:pt x="1608371" y="589584"/>
                  </a:lnTo>
                  <a:lnTo>
                    <a:pt x="1622871" y="609015"/>
                  </a:lnTo>
                  <a:lnTo>
                    <a:pt x="1640127" y="621050"/>
                  </a:lnTo>
                  <a:lnTo>
                    <a:pt x="1671159" y="605389"/>
                  </a:lnTo>
                  <a:lnTo>
                    <a:pt x="1703206" y="596399"/>
                  </a:lnTo>
                  <a:lnTo>
                    <a:pt x="1711906" y="639901"/>
                  </a:lnTo>
                  <a:lnTo>
                    <a:pt x="1715241" y="687319"/>
                  </a:lnTo>
                  <a:lnTo>
                    <a:pt x="1721912" y="719366"/>
                  </a:lnTo>
                  <a:lnTo>
                    <a:pt x="1723652" y="753298"/>
                  </a:lnTo>
                  <a:lnTo>
                    <a:pt x="1721912" y="773019"/>
                  </a:lnTo>
                  <a:lnTo>
                    <a:pt x="1752799" y="805936"/>
                  </a:lnTo>
                  <a:lnTo>
                    <a:pt x="1764254" y="821741"/>
                  </a:lnTo>
                  <a:lnTo>
                    <a:pt x="1776580" y="832182"/>
                  </a:lnTo>
                  <a:lnTo>
                    <a:pt x="1780350" y="837547"/>
                  </a:lnTo>
                  <a:lnTo>
                    <a:pt x="1781655" y="846393"/>
                  </a:lnTo>
                  <a:lnTo>
                    <a:pt x="1779770" y="853788"/>
                  </a:lnTo>
                  <a:lnTo>
                    <a:pt x="1777450" y="861039"/>
                  </a:lnTo>
                  <a:lnTo>
                    <a:pt x="1777450" y="869014"/>
                  </a:lnTo>
                  <a:lnTo>
                    <a:pt x="1779480" y="880615"/>
                  </a:lnTo>
                  <a:lnTo>
                    <a:pt x="1782090" y="888155"/>
                  </a:lnTo>
                  <a:lnTo>
                    <a:pt x="1786730" y="892360"/>
                  </a:lnTo>
                  <a:lnTo>
                    <a:pt x="1794561" y="893665"/>
                  </a:lnTo>
                  <a:lnTo>
                    <a:pt x="1796011" y="898016"/>
                  </a:lnTo>
                  <a:lnTo>
                    <a:pt x="1792676" y="927887"/>
                  </a:lnTo>
                  <a:lnTo>
                    <a:pt x="1796591" y="937603"/>
                  </a:lnTo>
                  <a:lnTo>
                    <a:pt x="1805872" y="950798"/>
                  </a:lnTo>
                  <a:lnTo>
                    <a:pt x="1817037" y="959354"/>
                  </a:lnTo>
                  <a:lnTo>
                    <a:pt x="1824868" y="953844"/>
                  </a:lnTo>
                  <a:lnTo>
                    <a:pt x="1831248" y="964429"/>
                  </a:lnTo>
                  <a:lnTo>
                    <a:pt x="1844734" y="967765"/>
                  </a:lnTo>
                  <a:lnTo>
                    <a:pt x="1873735" y="966169"/>
                  </a:lnTo>
                  <a:lnTo>
                    <a:pt x="1959725" y="984005"/>
                  </a:lnTo>
                  <a:lnTo>
                    <a:pt x="2003227" y="978060"/>
                  </a:lnTo>
                  <a:lnTo>
                    <a:pt x="2019469" y="983135"/>
                  </a:lnTo>
                  <a:lnTo>
                    <a:pt x="2032084" y="995606"/>
                  </a:lnTo>
                  <a:lnTo>
                    <a:pt x="2037304" y="1016052"/>
                  </a:lnTo>
                  <a:lnTo>
                    <a:pt x="2049050" y="1009817"/>
                  </a:lnTo>
                  <a:lnTo>
                    <a:pt x="2059201" y="1015762"/>
                  </a:lnTo>
                  <a:lnTo>
                    <a:pt x="2074571" y="1034468"/>
                  </a:lnTo>
                  <a:lnTo>
                    <a:pt x="2071961" y="1039398"/>
                  </a:lnTo>
                  <a:lnTo>
                    <a:pt x="2069206" y="1048679"/>
                  </a:lnTo>
                  <a:lnTo>
                    <a:pt x="2067466" y="1052884"/>
                  </a:lnTo>
                  <a:lnTo>
                    <a:pt x="2076601" y="1058540"/>
                  </a:lnTo>
                  <a:lnTo>
                    <a:pt x="2085592" y="1055784"/>
                  </a:lnTo>
                  <a:lnTo>
                    <a:pt x="2094002" y="1049984"/>
                  </a:lnTo>
                </a:path>
              </a:pathLst>
            </a:custGeom>
            <a:solidFill>
              <a:schemeClr val="bg1">
                <a:lumMod val="95000"/>
              </a:schemeClr>
            </a:solidFill>
            <a:ln w="17095" cap="sq">
              <a:solidFill>
                <a:srgbClr val="FFFFFF"/>
              </a:solidFill>
              <a:prstDash val="solid"/>
              <a:bevel/>
            </a:ln>
          </p:spPr>
          <p:txBody>
            <a:bodyPr rtlCol="0" anchor="ctr"/>
            <a:lstStyle/>
            <a:p>
              <a:endParaRPr lang="pl-PL"/>
            </a:p>
          </p:txBody>
        </p:sp>
        <p:sp>
          <p:nvSpPr>
            <p:cNvPr id="221" name="Grafika 209">
              <a:extLst>
                <a:ext uri="{FF2B5EF4-FFF2-40B4-BE49-F238E27FC236}">
                  <a16:creationId xmlns:a16="http://schemas.microsoft.com/office/drawing/2014/main" id="{D9CF99C5-498E-497E-BD28-E5226202D3FA}"/>
                </a:ext>
              </a:extLst>
            </p:cNvPr>
            <p:cNvSpPr/>
            <p:nvPr/>
          </p:nvSpPr>
          <p:spPr>
            <a:xfrm>
              <a:off x="8388826" y="3955086"/>
              <a:ext cx="1162964" cy="969813"/>
            </a:xfrm>
            <a:custGeom>
              <a:avLst/>
              <a:gdLst>
                <a:gd name="connsiteX0" fmla="*/ 1142750 w 1162964"/>
                <a:gd name="connsiteY0" fmla="*/ 206327 h 969813"/>
                <a:gd name="connsiteX1" fmla="*/ 1144925 w 1162964"/>
                <a:gd name="connsiteY1" fmla="*/ 218218 h 969813"/>
                <a:gd name="connsiteX2" fmla="*/ 1142605 w 1162964"/>
                <a:gd name="connsiteY2" fmla="*/ 223293 h 969813"/>
                <a:gd name="connsiteX3" fmla="*/ 1138254 w 1162964"/>
                <a:gd name="connsiteY3" fmla="*/ 227063 h 969813"/>
                <a:gd name="connsiteX4" fmla="*/ 1133469 w 1162964"/>
                <a:gd name="connsiteY4" fmla="*/ 229384 h 969813"/>
                <a:gd name="connsiteX5" fmla="*/ 1129554 w 1162964"/>
                <a:gd name="connsiteY5" fmla="*/ 230108 h 969813"/>
                <a:gd name="connsiteX6" fmla="*/ 1129554 w 1162964"/>
                <a:gd name="connsiteY6" fmla="*/ 236054 h 969813"/>
                <a:gd name="connsiteX7" fmla="*/ 1139705 w 1162964"/>
                <a:gd name="connsiteY7" fmla="*/ 243739 h 969813"/>
                <a:gd name="connsiteX8" fmla="*/ 1141445 w 1162964"/>
                <a:gd name="connsiteY8" fmla="*/ 260851 h 969813"/>
                <a:gd name="connsiteX9" fmla="*/ 1137384 w 1162964"/>
                <a:gd name="connsiteY9" fmla="*/ 298552 h 969813"/>
                <a:gd name="connsiteX10" fmla="*/ 1137384 w 1162964"/>
                <a:gd name="connsiteY10" fmla="*/ 301308 h 969813"/>
                <a:gd name="connsiteX11" fmla="*/ 1135935 w 1162964"/>
                <a:gd name="connsiteY11" fmla="*/ 303048 h 969813"/>
                <a:gd name="connsiteX12" fmla="*/ 1134484 w 1162964"/>
                <a:gd name="connsiteY12" fmla="*/ 305513 h 969813"/>
                <a:gd name="connsiteX13" fmla="*/ 1134484 w 1162964"/>
                <a:gd name="connsiteY13" fmla="*/ 311023 h 969813"/>
                <a:gd name="connsiteX14" fmla="*/ 1135644 w 1162964"/>
                <a:gd name="connsiteY14" fmla="*/ 315953 h 969813"/>
                <a:gd name="connsiteX15" fmla="*/ 1138254 w 1162964"/>
                <a:gd name="connsiteY15" fmla="*/ 318274 h 969813"/>
                <a:gd name="connsiteX16" fmla="*/ 1140720 w 1162964"/>
                <a:gd name="connsiteY16" fmla="*/ 319869 h 969813"/>
                <a:gd name="connsiteX17" fmla="*/ 1142025 w 1162964"/>
                <a:gd name="connsiteY17" fmla="*/ 322914 h 969813"/>
                <a:gd name="connsiteX18" fmla="*/ 1143040 w 1162964"/>
                <a:gd name="connsiteY18" fmla="*/ 331034 h 969813"/>
                <a:gd name="connsiteX19" fmla="*/ 1157541 w 1162964"/>
                <a:gd name="connsiteY19" fmla="*/ 384542 h 969813"/>
                <a:gd name="connsiteX20" fmla="*/ 1160441 w 1162964"/>
                <a:gd name="connsiteY20" fmla="*/ 403248 h 969813"/>
                <a:gd name="connsiteX21" fmla="*/ 1162181 w 1162964"/>
                <a:gd name="connsiteY21" fmla="*/ 414994 h 969813"/>
                <a:gd name="connsiteX22" fmla="*/ 1162906 w 1162964"/>
                <a:gd name="connsiteY22" fmla="*/ 447331 h 969813"/>
                <a:gd name="connsiteX23" fmla="*/ 1158266 w 1162964"/>
                <a:gd name="connsiteY23" fmla="*/ 481553 h 969813"/>
                <a:gd name="connsiteX24" fmla="*/ 1154351 w 1162964"/>
                <a:gd name="connsiteY24" fmla="*/ 495328 h 969813"/>
                <a:gd name="connsiteX25" fmla="*/ 1147825 w 1162964"/>
                <a:gd name="connsiteY25" fmla="*/ 510844 h 969813"/>
                <a:gd name="connsiteX26" fmla="*/ 1139415 w 1162964"/>
                <a:gd name="connsiteY26" fmla="*/ 523750 h 969813"/>
                <a:gd name="connsiteX27" fmla="*/ 1129554 w 1162964"/>
                <a:gd name="connsiteY27" fmla="*/ 528970 h 969813"/>
                <a:gd name="connsiteX28" fmla="*/ 1115053 w 1162964"/>
                <a:gd name="connsiteY28" fmla="*/ 531290 h 969813"/>
                <a:gd name="connsiteX29" fmla="*/ 1105628 w 1162964"/>
                <a:gd name="connsiteY29" fmla="*/ 538251 h 969813"/>
                <a:gd name="connsiteX30" fmla="*/ 1089822 w 1162964"/>
                <a:gd name="connsiteY30" fmla="*/ 564497 h 969813"/>
                <a:gd name="connsiteX31" fmla="*/ 1063575 w 1162964"/>
                <a:gd name="connsiteY31" fmla="*/ 595674 h 969813"/>
                <a:gd name="connsiteX32" fmla="*/ 1059660 w 1162964"/>
                <a:gd name="connsiteY32" fmla="*/ 609305 h 969813"/>
                <a:gd name="connsiteX33" fmla="*/ 1056760 w 1162964"/>
                <a:gd name="connsiteY33" fmla="*/ 625981 h 969813"/>
                <a:gd name="connsiteX34" fmla="*/ 1049800 w 1162964"/>
                <a:gd name="connsiteY34" fmla="*/ 639466 h 969813"/>
                <a:gd name="connsiteX35" fmla="*/ 1032979 w 1162964"/>
                <a:gd name="connsiteY35" fmla="*/ 659767 h 969813"/>
                <a:gd name="connsiteX36" fmla="*/ 1022828 w 1162964"/>
                <a:gd name="connsiteY36" fmla="*/ 668468 h 969813"/>
                <a:gd name="connsiteX37" fmla="*/ 987446 w 1162964"/>
                <a:gd name="connsiteY37" fmla="*/ 677604 h 969813"/>
                <a:gd name="connsiteX38" fmla="*/ 934663 w 1162964"/>
                <a:gd name="connsiteY38" fmla="*/ 701240 h 969813"/>
                <a:gd name="connsiteX39" fmla="*/ 936693 w 1162964"/>
                <a:gd name="connsiteY39" fmla="*/ 705155 h 969813"/>
                <a:gd name="connsiteX40" fmla="*/ 942058 w 1162964"/>
                <a:gd name="connsiteY40" fmla="*/ 718931 h 969813"/>
                <a:gd name="connsiteX41" fmla="*/ 931618 w 1162964"/>
                <a:gd name="connsiteY41" fmla="*/ 729951 h 969813"/>
                <a:gd name="connsiteX42" fmla="*/ 917117 w 1162964"/>
                <a:gd name="connsiteY42" fmla="*/ 738217 h 969813"/>
                <a:gd name="connsiteX43" fmla="*/ 902616 w 1162964"/>
                <a:gd name="connsiteY43" fmla="*/ 741262 h 969813"/>
                <a:gd name="connsiteX44" fmla="*/ 892321 w 1162964"/>
                <a:gd name="connsiteY44" fmla="*/ 736622 h 969813"/>
                <a:gd name="connsiteX45" fmla="*/ 858389 w 1162964"/>
                <a:gd name="connsiteY45" fmla="*/ 765624 h 969813"/>
                <a:gd name="connsiteX46" fmla="*/ 856504 w 1162964"/>
                <a:gd name="connsiteY46" fmla="*/ 766348 h 969813"/>
                <a:gd name="connsiteX47" fmla="*/ 848529 w 1162964"/>
                <a:gd name="connsiteY47" fmla="*/ 765624 h 969813"/>
                <a:gd name="connsiteX48" fmla="*/ 846354 w 1162964"/>
                <a:gd name="connsiteY48" fmla="*/ 767364 h 969813"/>
                <a:gd name="connsiteX49" fmla="*/ 846354 w 1162964"/>
                <a:gd name="connsiteY49" fmla="*/ 771133 h 969813"/>
                <a:gd name="connsiteX50" fmla="*/ 847078 w 1162964"/>
                <a:gd name="connsiteY50" fmla="*/ 775339 h 969813"/>
                <a:gd name="connsiteX51" fmla="*/ 846354 w 1162964"/>
                <a:gd name="connsiteY51" fmla="*/ 778094 h 969813"/>
                <a:gd name="connsiteX52" fmla="*/ 840263 w 1162964"/>
                <a:gd name="connsiteY52" fmla="*/ 782589 h 969813"/>
                <a:gd name="connsiteX53" fmla="*/ 836493 w 1162964"/>
                <a:gd name="connsiteY53" fmla="*/ 782589 h 969813"/>
                <a:gd name="connsiteX54" fmla="*/ 831273 w 1162964"/>
                <a:gd name="connsiteY54" fmla="*/ 778384 h 969813"/>
                <a:gd name="connsiteX55" fmla="*/ 828372 w 1162964"/>
                <a:gd name="connsiteY55" fmla="*/ 790565 h 969813"/>
                <a:gd name="connsiteX56" fmla="*/ 821847 w 1162964"/>
                <a:gd name="connsiteY56" fmla="*/ 796510 h 969813"/>
                <a:gd name="connsiteX57" fmla="*/ 815467 w 1162964"/>
                <a:gd name="connsiteY57" fmla="*/ 799700 h 969813"/>
                <a:gd name="connsiteX58" fmla="*/ 812566 w 1162964"/>
                <a:gd name="connsiteY58" fmla="*/ 804196 h 969813"/>
                <a:gd name="connsiteX59" fmla="*/ 811842 w 1162964"/>
                <a:gd name="connsiteY59" fmla="*/ 811446 h 969813"/>
                <a:gd name="connsiteX60" fmla="*/ 809811 w 1162964"/>
                <a:gd name="connsiteY60" fmla="*/ 813186 h 969813"/>
                <a:gd name="connsiteX61" fmla="*/ 806911 w 1162964"/>
                <a:gd name="connsiteY61" fmla="*/ 813186 h 969813"/>
                <a:gd name="connsiteX62" fmla="*/ 802996 w 1162964"/>
                <a:gd name="connsiteY62" fmla="*/ 816231 h 969813"/>
                <a:gd name="connsiteX63" fmla="*/ 793281 w 1162964"/>
                <a:gd name="connsiteY63" fmla="*/ 829717 h 969813"/>
                <a:gd name="connsiteX64" fmla="*/ 793281 w 1162964"/>
                <a:gd name="connsiteY64" fmla="*/ 831167 h 969813"/>
                <a:gd name="connsiteX65" fmla="*/ 783565 w 1162964"/>
                <a:gd name="connsiteY65" fmla="*/ 833197 h 969813"/>
                <a:gd name="connsiteX66" fmla="*/ 778054 w 1162964"/>
                <a:gd name="connsiteY66" fmla="*/ 828557 h 969813"/>
                <a:gd name="connsiteX67" fmla="*/ 773124 w 1162964"/>
                <a:gd name="connsiteY67" fmla="*/ 822177 h 969813"/>
                <a:gd name="connsiteX68" fmla="*/ 765004 w 1162964"/>
                <a:gd name="connsiteY68" fmla="*/ 818841 h 969813"/>
                <a:gd name="connsiteX69" fmla="*/ 759493 w 1162964"/>
                <a:gd name="connsiteY69" fmla="*/ 820146 h 969813"/>
                <a:gd name="connsiteX70" fmla="*/ 736727 w 1162964"/>
                <a:gd name="connsiteY70" fmla="*/ 831167 h 969813"/>
                <a:gd name="connsiteX71" fmla="*/ 731652 w 1162964"/>
                <a:gd name="connsiteY71" fmla="*/ 835372 h 969813"/>
                <a:gd name="connsiteX72" fmla="*/ 726432 w 1162964"/>
                <a:gd name="connsiteY72" fmla="*/ 841318 h 969813"/>
                <a:gd name="connsiteX73" fmla="*/ 720342 w 1162964"/>
                <a:gd name="connsiteY73" fmla="*/ 846538 h 969813"/>
                <a:gd name="connsiteX74" fmla="*/ 711931 w 1162964"/>
                <a:gd name="connsiteY74" fmla="*/ 848858 h 969813"/>
                <a:gd name="connsiteX75" fmla="*/ 670894 w 1162964"/>
                <a:gd name="connsiteY75" fmla="*/ 850163 h 969813"/>
                <a:gd name="connsiteX76" fmla="*/ 665238 w 1162964"/>
                <a:gd name="connsiteY76" fmla="*/ 852338 h 969813"/>
                <a:gd name="connsiteX77" fmla="*/ 660598 w 1162964"/>
                <a:gd name="connsiteY77" fmla="*/ 856398 h 969813"/>
                <a:gd name="connsiteX78" fmla="*/ 655233 w 1162964"/>
                <a:gd name="connsiteY78" fmla="*/ 863504 h 969813"/>
                <a:gd name="connsiteX79" fmla="*/ 650013 w 1162964"/>
                <a:gd name="connsiteY79" fmla="*/ 866549 h 969813"/>
                <a:gd name="connsiteX80" fmla="*/ 635512 w 1162964"/>
                <a:gd name="connsiteY80" fmla="*/ 867999 h 969813"/>
                <a:gd name="connsiteX81" fmla="*/ 628116 w 1162964"/>
                <a:gd name="connsiteY81" fmla="*/ 872929 h 969813"/>
                <a:gd name="connsiteX82" fmla="*/ 619126 w 1162964"/>
                <a:gd name="connsiteY82" fmla="*/ 867419 h 969813"/>
                <a:gd name="connsiteX83" fmla="*/ 611730 w 1162964"/>
                <a:gd name="connsiteY83" fmla="*/ 872204 h 969813"/>
                <a:gd name="connsiteX84" fmla="*/ 604190 w 1162964"/>
                <a:gd name="connsiteY84" fmla="*/ 880035 h 969813"/>
                <a:gd name="connsiteX85" fmla="*/ 595200 w 1162964"/>
                <a:gd name="connsiteY85" fmla="*/ 884240 h 969813"/>
                <a:gd name="connsiteX86" fmla="*/ 574028 w 1162964"/>
                <a:gd name="connsiteY86" fmla="*/ 864229 h 969813"/>
                <a:gd name="connsiteX87" fmla="*/ 570403 w 1162964"/>
                <a:gd name="connsiteY87" fmla="*/ 869449 h 969813"/>
                <a:gd name="connsiteX88" fmla="*/ 567068 w 1162964"/>
                <a:gd name="connsiteY88" fmla="*/ 883950 h 969813"/>
                <a:gd name="connsiteX89" fmla="*/ 555322 w 1162964"/>
                <a:gd name="connsiteY89" fmla="*/ 895696 h 969813"/>
                <a:gd name="connsiteX90" fmla="*/ 553437 w 1162964"/>
                <a:gd name="connsiteY90" fmla="*/ 896856 h 969813"/>
                <a:gd name="connsiteX91" fmla="*/ 548507 w 1162964"/>
                <a:gd name="connsiteY91" fmla="*/ 896856 h 969813"/>
                <a:gd name="connsiteX92" fmla="*/ 546332 w 1162964"/>
                <a:gd name="connsiteY92" fmla="*/ 898451 h 969813"/>
                <a:gd name="connsiteX93" fmla="*/ 544302 w 1162964"/>
                <a:gd name="connsiteY93" fmla="*/ 902656 h 969813"/>
                <a:gd name="connsiteX94" fmla="*/ 544302 w 1162964"/>
                <a:gd name="connsiteY94" fmla="*/ 911791 h 969813"/>
                <a:gd name="connsiteX95" fmla="*/ 542707 w 1162964"/>
                <a:gd name="connsiteY95" fmla="*/ 916287 h 969813"/>
                <a:gd name="connsiteX96" fmla="*/ 535021 w 1162964"/>
                <a:gd name="connsiteY96" fmla="*/ 923827 h 969813"/>
                <a:gd name="connsiteX97" fmla="*/ 517185 w 1162964"/>
                <a:gd name="connsiteY97" fmla="*/ 932383 h 969813"/>
                <a:gd name="connsiteX98" fmla="*/ 510370 w 1162964"/>
                <a:gd name="connsiteY98" fmla="*/ 942968 h 969813"/>
                <a:gd name="connsiteX99" fmla="*/ 508195 w 1162964"/>
                <a:gd name="connsiteY99" fmla="*/ 952104 h 969813"/>
                <a:gd name="connsiteX100" fmla="*/ 491664 w 1162964"/>
                <a:gd name="connsiteY100" fmla="*/ 969795 h 969813"/>
                <a:gd name="connsiteX101" fmla="*/ 419160 w 1162964"/>
                <a:gd name="connsiteY101" fmla="*/ 967765 h 969813"/>
                <a:gd name="connsiteX102" fmla="*/ 378557 w 1162964"/>
                <a:gd name="connsiteY102" fmla="*/ 943403 h 969813"/>
                <a:gd name="connsiteX103" fmla="*/ 368117 w 1162964"/>
                <a:gd name="connsiteY103" fmla="*/ 921362 h 969813"/>
                <a:gd name="connsiteX104" fmla="*/ 343030 w 1162964"/>
                <a:gd name="connsiteY104" fmla="*/ 886125 h 969813"/>
                <a:gd name="connsiteX105" fmla="*/ 333460 w 1162964"/>
                <a:gd name="connsiteY105" fmla="*/ 866114 h 969813"/>
                <a:gd name="connsiteX106" fmla="*/ 324179 w 1162964"/>
                <a:gd name="connsiteY106" fmla="*/ 826382 h 969813"/>
                <a:gd name="connsiteX107" fmla="*/ 298948 w 1162964"/>
                <a:gd name="connsiteY107" fmla="*/ 776499 h 969813"/>
                <a:gd name="connsiteX108" fmla="*/ 256460 w 1162964"/>
                <a:gd name="connsiteY108" fmla="*/ 748222 h 969813"/>
                <a:gd name="connsiteX109" fmla="*/ 210203 w 1162964"/>
                <a:gd name="connsiteY109" fmla="*/ 733722 h 969813"/>
                <a:gd name="connsiteX110" fmla="*/ 191642 w 1162964"/>
                <a:gd name="connsiteY110" fmla="*/ 714291 h 969813"/>
                <a:gd name="connsiteX111" fmla="*/ 169891 w 1162964"/>
                <a:gd name="connsiteY111" fmla="*/ 702545 h 969813"/>
                <a:gd name="connsiteX112" fmla="*/ 117833 w 1162964"/>
                <a:gd name="connsiteY112" fmla="*/ 702545 h 969813"/>
                <a:gd name="connsiteX113" fmla="*/ 102317 w 1162964"/>
                <a:gd name="connsiteY113" fmla="*/ 696454 h 969813"/>
                <a:gd name="connsiteX114" fmla="*/ 64760 w 1162964"/>
                <a:gd name="connsiteY114" fmla="*/ 690799 h 969813"/>
                <a:gd name="connsiteX115" fmla="*/ 45474 w 1162964"/>
                <a:gd name="connsiteY115" fmla="*/ 680794 h 969813"/>
                <a:gd name="connsiteX116" fmla="*/ 56495 w 1162964"/>
                <a:gd name="connsiteY116" fmla="*/ 656722 h 969813"/>
                <a:gd name="connsiteX117" fmla="*/ 94631 w 1162964"/>
                <a:gd name="connsiteY117" fmla="*/ 624676 h 969813"/>
                <a:gd name="connsiteX118" fmla="*/ 116673 w 1162964"/>
                <a:gd name="connsiteY118" fmla="*/ 621340 h 969813"/>
                <a:gd name="connsiteX119" fmla="*/ 90571 w 1162964"/>
                <a:gd name="connsiteY119" fmla="*/ 589438 h 969813"/>
                <a:gd name="connsiteX120" fmla="*/ 75056 w 1162964"/>
                <a:gd name="connsiteY120" fmla="*/ 555217 h 969813"/>
                <a:gd name="connsiteX121" fmla="*/ 56060 w 1162964"/>
                <a:gd name="connsiteY121" fmla="*/ 540716 h 969813"/>
                <a:gd name="connsiteX122" fmla="*/ 14442 w 1162964"/>
                <a:gd name="connsiteY122" fmla="*/ 528680 h 969813"/>
                <a:gd name="connsiteX123" fmla="*/ -59 w 1162964"/>
                <a:gd name="connsiteY123" fmla="*/ 510699 h 969813"/>
                <a:gd name="connsiteX124" fmla="*/ 20678 w 1162964"/>
                <a:gd name="connsiteY124" fmla="*/ 471402 h 969813"/>
                <a:gd name="connsiteX125" fmla="*/ 58525 w 1162964"/>
                <a:gd name="connsiteY125" fmla="*/ 465167 h 969813"/>
                <a:gd name="connsiteX126" fmla="*/ 61135 w 1162964"/>
                <a:gd name="connsiteY126" fmla="*/ 458206 h 969813"/>
                <a:gd name="connsiteX127" fmla="*/ 61135 w 1162964"/>
                <a:gd name="connsiteY127" fmla="*/ 447476 h 969813"/>
                <a:gd name="connsiteX128" fmla="*/ 59105 w 1162964"/>
                <a:gd name="connsiteY128" fmla="*/ 437760 h 969813"/>
                <a:gd name="connsiteX129" fmla="*/ 52144 w 1162964"/>
                <a:gd name="connsiteY129" fmla="*/ 433990 h 969813"/>
                <a:gd name="connsiteX130" fmla="*/ 5017 w 1162964"/>
                <a:gd name="connsiteY130" fmla="*/ 424855 h 969813"/>
                <a:gd name="connsiteX131" fmla="*/ 17777 w 1162964"/>
                <a:gd name="connsiteY131" fmla="*/ 403393 h 969813"/>
                <a:gd name="connsiteX132" fmla="*/ 33728 w 1162964"/>
                <a:gd name="connsiteY132" fmla="*/ 388892 h 969813"/>
                <a:gd name="connsiteX133" fmla="*/ 52870 w 1162964"/>
                <a:gd name="connsiteY133" fmla="*/ 375987 h 969813"/>
                <a:gd name="connsiteX134" fmla="*/ 62295 w 1162964"/>
                <a:gd name="connsiteY134" fmla="*/ 349885 h 969813"/>
                <a:gd name="connsiteX135" fmla="*/ 60120 w 1162964"/>
                <a:gd name="connsiteY135" fmla="*/ 322334 h 969813"/>
                <a:gd name="connsiteX136" fmla="*/ 60120 w 1162964"/>
                <a:gd name="connsiteY136" fmla="*/ 294347 h 969813"/>
                <a:gd name="connsiteX137" fmla="*/ 67225 w 1162964"/>
                <a:gd name="connsiteY137" fmla="*/ 266071 h 969813"/>
                <a:gd name="connsiteX138" fmla="*/ 86801 w 1162964"/>
                <a:gd name="connsiteY138" fmla="*/ 262591 h 969813"/>
                <a:gd name="connsiteX139" fmla="*/ 159305 w 1162964"/>
                <a:gd name="connsiteY139" fmla="*/ 315953 h 969813"/>
                <a:gd name="connsiteX140" fmla="*/ 171776 w 1162964"/>
                <a:gd name="connsiteY140" fmla="*/ 301453 h 969813"/>
                <a:gd name="connsiteX141" fmla="*/ 176126 w 1162964"/>
                <a:gd name="connsiteY141" fmla="*/ 272451 h 969813"/>
                <a:gd name="connsiteX142" fmla="*/ 170761 w 1162964"/>
                <a:gd name="connsiteY142" fmla="*/ 243449 h 969813"/>
                <a:gd name="connsiteX143" fmla="*/ 153795 w 1162964"/>
                <a:gd name="connsiteY143" fmla="*/ 229819 h 969813"/>
                <a:gd name="connsiteX144" fmla="*/ 128564 w 1162964"/>
                <a:gd name="connsiteY144" fmla="*/ 191681 h 969813"/>
                <a:gd name="connsiteX145" fmla="*/ 142194 w 1162964"/>
                <a:gd name="connsiteY145" fmla="*/ 138754 h 969813"/>
                <a:gd name="connsiteX146" fmla="*/ 155680 w 1162964"/>
                <a:gd name="connsiteY146" fmla="*/ 120918 h 969813"/>
                <a:gd name="connsiteX147" fmla="*/ 172936 w 1162964"/>
                <a:gd name="connsiteY147" fmla="*/ 114682 h 969813"/>
                <a:gd name="connsiteX148" fmla="*/ 233984 w 1162964"/>
                <a:gd name="connsiteY148" fmla="*/ 123238 h 969813"/>
                <a:gd name="connsiteX149" fmla="*/ 251821 w 1162964"/>
                <a:gd name="connsiteY149" fmla="*/ 118162 h 969813"/>
                <a:gd name="connsiteX150" fmla="*/ 290102 w 1162964"/>
                <a:gd name="connsiteY150" fmla="*/ 81620 h 969813"/>
                <a:gd name="connsiteX151" fmla="*/ 307648 w 1162964"/>
                <a:gd name="connsiteY151" fmla="*/ 73210 h 969813"/>
                <a:gd name="connsiteX152" fmla="*/ 326065 w 1162964"/>
                <a:gd name="connsiteY152" fmla="*/ 70310 h 969813"/>
                <a:gd name="connsiteX153" fmla="*/ 344335 w 1162964"/>
                <a:gd name="connsiteY153" fmla="*/ 61899 h 969813"/>
                <a:gd name="connsiteX154" fmla="*/ 364637 w 1162964"/>
                <a:gd name="connsiteY154" fmla="*/ 11727 h 969813"/>
                <a:gd name="connsiteX155" fmla="*/ 380443 w 1162964"/>
                <a:gd name="connsiteY155" fmla="*/ -19 h 969813"/>
                <a:gd name="connsiteX156" fmla="*/ 410894 w 1162964"/>
                <a:gd name="connsiteY156" fmla="*/ 11002 h 969813"/>
                <a:gd name="connsiteX157" fmla="*/ 427280 w 1162964"/>
                <a:gd name="connsiteY157" fmla="*/ 52329 h 969813"/>
                <a:gd name="connsiteX158" fmla="*/ 518200 w 1162964"/>
                <a:gd name="connsiteY158" fmla="*/ 108157 h 969813"/>
                <a:gd name="connsiteX159" fmla="*/ 530961 w 1162964"/>
                <a:gd name="connsiteY159" fmla="*/ 122658 h 969813"/>
                <a:gd name="connsiteX160" fmla="*/ 542707 w 1162964"/>
                <a:gd name="connsiteY160" fmla="*/ 141219 h 969813"/>
                <a:gd name="connsiteX161" fmla="*/ 557207 w 1162964"/>
                <a:gd name="connsiteY161" fmla="*/ 152094 h 969813"/>
                <a:gd name="connsiteX162" fmla="*/ 624056 w 1162964"/>
                <a:gd name="connsiteY162" fmla="*/ 165870 h 969813"/>
                <a:gd name="connsiteX163" fmla="*/ 700620 w 1162964"/>
                <a:gd name="connsiteY163" fmla="*/ 153544 h 969813"/>
                <a:gd name="connsiteX164" fmla="*/ 718891 w 1162964"/>
                <a:gd name="connsiteY164" fmla="*/ 143249 h 969813"/>
                <a:gd name="connsiteX165" fmla="*/ 735132 w 1162964"/>
                <a:gd name="connsiteY165" fmla="*/ 120628 h 969813"/>
                <a:gd name="connsiteX166" fmla="*/ 752388 w 1162964"/>
                <a:gd name="connsiteY166" fmla="*/ 104242 h 969813"/>
                <a:gd name="connsiteX167" fmla="*/ 769209 w 1162964"/>
                <a:gd name="connsiteY167" fmla="*/ 109897 h 969813"/>
                <a:gd name="connsiteX168" fmla="*/ 773704 w 1162964"/>
                <a:gd name="connsiteY168" fmla="*/ 138899 h 969813"/>
                <a:gd name="connsiteX169" fmla="*/ 790235 w 1162964"/>
                <a:gd name="connsiteY169" fmla="*/ 157460 h 969813"/>
                <a:gd name="connsiteX170" fmla="*/ 792555 w 1162964"/>
                <a:gd name="connsiteY170" fmla="*/ 171961 h 969813"/>
                <a:gd name="connsiteX171" fmla="*/ 796180 w 1162964"/>
                <a:gd name="connsiteY171" fmla="*/ 185301 h 969813"/>
                <a:gd name="connsiteX172" fmla="*/ 834028 w 1162964"/>
                <a:gd name="connsiteY172" fmla="*/ 209807 h 969813"/>
                <a:gd name="connsiteX173" fmla="*/ 876370 w 1162964"/>
                <a:gd name="connsiteY173" fmla="*/ 213433 h 969813"/>
                <a:gd name="connsiteX174" fmla="*/ 967725 w 1162964"/>
                <a:gd name="connsiteY174" fmla="*/ 242434 h 969813"/>
                <a:gd name="connsiteX175" fmla="*/ 1144345 w 1162964"/>
                <a:gd name="connsiteY175" fmla="*/ 205747 h 96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162964" h="969813">
                  <a:moveTo>
                    <a:pt x="1142750" y="206327"/>
                  </a:moveTo>
                  <a:lnTo>
                    <a:pt x="1144925" y="218218"/>
                  </a:lnTo>
                  <a:lnTo>
                    <a:pt x="1142605" y="223293"/>
                  </a:lnTo>
                  <a:lnTo>
                    <a:pt x="1138254" y="227063"/>
                  </a:lnTo>
                  <a:lnTo>
                    <a:pt x="1133469" y="229384"/>
                  </a:lnTo>
                  <a:lnTo>
                    <a:pt x="1129554" y="230108"/>
                  </a:lnTo>
                  <a:lnTo>
                    <a:pt x="1129554" y="236054"/>
                  </a:lnTo>
                  <a:lnTo>
                    <a:pt x="1139705" y="243739"/>
                  </a:lnTo>
                  <a:lnTo>
                    <a:pt x="1141445" y="260851"/>
                  </a:lnTo>
                  <a:lnTo>
                    <a:pt x="1137384" y="298552"/>
                  </a:lnTo>
                  <a:lnTo>
                    <a:pt x="1137384" y="301308"/>
                  </a:lnTo>
                  <a:lnTo>
                    <a:pt x="1135935" y="303048"/>
                  </a:lnTo>
                  <a:lnTo>
                    <a:pt x="1134484" y="305513"/>
                  </a:lnTo>
                  <a:lnTo>
                    <a:pt x="1134484" y="311023"/>
                  </a:lnTo>
                  <a:lnTo>
                    <a:pt x="1135644" y="315953"/>
                  </a:lnTo>
                  <a:lnTo>
                    <a:pt x="1138254" y="318274"/>
                  </a:lnTo>
                  <a:lnTo>
                    <a:pt x="1140720" y="319869"/>
                  </a:lnTo>
                  <a:lnTo>
                    <a:pt x="1142025" y="322914"/>
                  </a:lnTo>
                  <a:lnTo>
                    <a:pt x="1143040" y="331034"/>
                  </a:lnTo>
                  <a:lnTo>
                    <a:pt x="1157541" y="384542"/>
                  </a:lnTo>
                  <a:lnTo>
                    <a:pt x="1160441" y="403248"/>
                  </a:lnTo>
                  <a:lnTo>
                    <a:pt x="1162181" y="414994"/>
                  </a:lnTo>
                  <a:lnTo>
                    <a:pt x="1162906" y="447331"/>
                  </a:lnTo>
                  <a:lnTo>
                    <a:pt x="1158266" y="481553"/>
                  </a:lnTo>
                  <a:lnTo>
                    <a:pt x="1154351" y="495328"/>
                  </a:lnTo>
                  <a:lnTo>
                    <a:pt x="1147825" y="510844"/>
                  </a:lnTo>
                  <a:lnTo>
                    <a:pt x="1139415" y="523750"/>
                  </a:lnTo>
                  <a:lnTo>
                    <a:pt x="1129554" y="528970"/>
                  </a:lnTo>
                  <a:lnTo>
                    <a:pt x="1115053" y="531290"/>
                  </a:lnTo>
                  <a:lnTo>
                    <a:pt x="1105628" y="538251"/>
                  </a:lnTo>
                  <a:lnTo>
                    <a:pt x="1089822" y="564497"/>
                  </a:lnTo>
                  <a:lnTo>
                    <a:pt x="1063575" y="595674"/>
                  </a:lnTo>
                  <a:lnTo>
                    <a:pt x="1059660" y="609305"/>
                  </a:lnTo>
                  <a:lnTo>
                    <a:pt x="1056760" y="625981"/>
                  </a:lnTo>
                  <a:lnTo>
                    <a:pt x="1049800" y="639466"/>
                  </a:lnTo>
                  <a:lnTo>
                    <a:pt x="1032979" y="659767"/>
                  </a:lnTo>
                  <a:lnTo>
                    <a:pt x="1022828" y="668468"/>
                  </a:lnTo>
                  <a:lnTo>
                    <a:pt x="987446" y="677604"/>
                  </a:lnTo>
                  <a:lnTo>
                    <a:pt x="934663" y="701240"/>
                  </a:lnTo>
                  <a:lnTo>
                    <a:pt x="936693" y="705155"/>
                  </a:lnTo>
                  <a:lnTo>
                    <a:pt x="942058" y="718931"/>
                  </a:lnTo>
                  <a:lnTo>
                    <a:pt x="931618" y="729951"/>
                  </a:lnTo>
                  <a:lnTo>
                    <a:pt x="917117" y="738217"/>
                  </a:lnTo>
                  <a:lnTo>
                    <a:pt x="902616" y="741262"/>
                  </a:lnTo>
                  <a:lnTo>
                    <a:pt x="892321" y="736622"/>
                  </a:lnTo>
                  <a:lnTo>
                    <a:pt x="858389" y="765624"/>
                  </a:lnTo>
                  <a:lnTo>
                    <a:pt x="856504" y="766348"/>
                  </a:lnTo>
                  <a:lnTo>
                    <a:pt x="848529" y="765624"/>
                  </a:lnTo>
                  <a:lnTo>
                    <a:pt x="846354" y="767364"/>
                  </a:lnTo>
                  <a:lnTo>
                    <a:pt x="846354" y="771133"/>
                  </a:lnTo>
                  <a:lnTo>
                    <a:pt x="847078" y="775339"/>
                  </a:lnTo>
                  <a:lnTo>
                    <a:pt x="846354" y="778094"/>
                  </a:lnTo>
                  <a:lnTo>
                    <a:pt x="840263" y="782589"/>
                  </a:lnTo>
                  <a:lnTo>
                    <a:pt x="836493" y="782589"/>
                  </a:lnTo>
                  <a:lnTo>
                    <a:pt x="831273" y="778384"/>
                  </a:lnTo>
                  <a:lnTo>
                    <a:pt x="828372" y="790565"/>
                  </a:lnTo>
                  <a:lnTo>
                    <a:pt x="821847" y="796510"/>
                  </a:lnTo>
                  <a:lnTo>
                    <a:pt x="815467" y="799700"/>
                  </a:lnTo>
                  <a:lnTo>
                    <a:pt x="812566" y="804196"/>
                  </a:lnTo>
                  <a:lnTo>
                    <a:pt x="811842" y="811446"/>
                  </a:lnTo>
                  <a:lnTo>
                    <a:pt x="809811" y="813186"/>
                  </a:lnTo>
                  <a:lnTo>
                    <a:pt x="806911" y="813186"/>
                  </a:lnTo>
                  <a:lnTo>
                    <a:pt x="802996" y="816231"/>
                  </a:lnTo>
                  <a:lnTo>
                    <a:pt x="793281" y="829717"/>
                  </a:lnTo>
                  <a:lnTo>
                    <a:pt x="793281" y="831167"/>
                  </a:lnTo>
                  <a:lnTo>
                    <a:pt x="783565" y="833197"/>
                  </a:lnTo>
                  <a:lnTo>
                    <a:pt x="778054" y="828557"/>
                  </a:lnTo>
                  <a:lnTo>
                    <a:pt x="773124" y="822177"/>
                  </a:lnTo>
                  <a:lnTo>
                    <a:pt x="765004" y="818841"/>
                  </a:lnTo>
                  <a:lnTo>
                    <a:pt x="759493" y="820146"/>
                  </a:lnTo>
                  <a:lnTo>
                    <a:pt x="736727" y="831167"/>
                  </a:lnTo>
                  <a:lnTo>
                    <a:pt x="731652" y="835372"/>
                  </a:lnTo>
                  <a:lnTo>
                    <a:pt x="726432" y="841318"/>
                  </a:lnTo>
                  <a:lnTo>
                    <a:pt x="720342" y="846538"/>
                  </a:lnTo>
                  <a:lnTo>
                    <a:pt x="711931" y="848858"/>
                  </a:lnTo>
                  <a:lnTo>
                    <a:pt x="670894" y="850163"/>
                  </a:lnTo>
                  <a:lnTo>
                    <a:pt x="665238" y="852338"/>
                  </a:lnTo>
                  <a:lnTo>
                    <a:pt x="660598" y="856398"/>
                  </a:lnTo>
                  <a:lnTo>
                    <a:pt x="655233" y="863504"/>
                  </a:lnTo>
                  <a:lnTo>
                    <a:pt x="650013" y="866549"/>
                  </a:lnTo>
                  <a:lnTo>
                    <a:pt x="635512" y="867999"/>
                  </a:lnTo>
                  <a:lnTo>
                    <a:pt x="628116" y="872929"/>
                  </a:lnTo>
                  <a:lnTo>
                    <a:pt x="619126" y="867419"/>
                  </a:lnTo>
                  <a:lnTo>
                    <a:pt x="611730" y="872204"/>
                  </a:lnTo>
                  <a:lnTo>
                    <a:pt x="604190" y="880035"/>
                  </a:lnTo>
                  <a:lnTo>
                    <a:pt x="595200" y="884240"/>
                  </a:lnTo>
                  <a:lnTo>
                    <a:pt x="574028" y="864229"/>
                  </a:lnTo>
                  <a:lnTo>
                    <a:pt x="570403" y="869449"/>
                  </a:lnTo>
                  <a:lnTo>
                    <a:pt x="567068" y="883950"/>
                  </a:lnTo>
                  <a:lnTo>
                    <a:pt x="555322" y="895696"/>
                  </a:lnTo>
                  <a:lnTo>
                    <a:pt x="553437" y="896856"/>
                  </a:lnTo>
                  <a:lnTo>
                    <a:pt x="548507" y="896856"/>
                  </a:lnTo>
                  <a:lnTo>
                    <a:pt x="546332" y="898451"/>
                  </a:lnTo>
                  <a:lnTo>
                    <a:pt x="544302" y="902656"/>
                  </a:lnTo>
                  <a:lnTo>
                    <a:pt x="544302" y="911791"/>
                  </a:lnTo>
                  <a:lnTo>
                    <a:pt x="542707" y="916287"/>
                  </a:lnTo>
                  <a:lnTo>
                    <a:pt x="535021" y="923827"/>
                  </a:lnTo>
                  <a:lnTo>
                    <a:pt x="517185" y="932383"/>
                  </a:lnTo>
                  <a:lnTo>
                    <a:pt x="510370" y="942968"/>
                  </a:lnTo>
                  <a:lnTo>
                    <a:pt x="508195" y="952104"/>
                  </a:lnTo>
                  <a:lnTo>
                    <a:pt x="491664" y="969795"/>
                  </a:lnTo>
                  <a:lnTo>
                    <a:pt x="419160" y="967765"/>
                  </a:lnTo>
                  <a:lnTo>
                    <a:pt x="378557" y="943403"/>
                  </a:lnTo>
                  <a:lnTo>
                    <a:pt x="368117" y="921362"/>
                  </a:lnTo>
                  <a:lnTo>
                    <a:pt x="343030" y="886125"/>
                  </a:lnTo>
                  <a:lnTo>
                    <a:pt x="333460" y="866114"/>
                  </a:lnTo>
                  <a:lnTo>
                    <a:pt x="324179" y="826382"/>
                  </a:lnTo>
                  <a:lnTo>
                    <a:pt x="298948" y="776499"/>
                  </a:lnTo>
                  <a:lnTo>
                    <a:pt x="256460" y="748222"/>
                  </a:lnTo>
                  <a:lnTo>
                    <a:pt x="210203" y="733722"/>
                  </a:lnTo>
                  <a:lnTo>
                    <a:pt x="191642" y="714291"/>
                  </a:lnTo>
                  <a:lnTo>
                    <a:pt x="169891" y="702545"/>
                  </a:lnTo>
                  <a:lnTo>
                    <a:pt x="117833" y="702545"/>
                  </a:lnTo>
                  <a:lnTo>
                    <a:pt x="102317" y="696454"/>
                  </a:lnTo>
                  <a:lnTo>
                    <a:pt x="64760" y="690799"/>
                  </a:lnTo>
                  <a:lnTo>
                    <a:pt x="45474" y="680794"/>
                  </a:lnTo>
                  <a:lnTo>
                    <a:pt x="56495" y="656722"/>
                  </a:lnTo>
                  <a:lnTo>
                    <a:pt x="94631" y="624676"/>
                  </a:lnTo>
                  <a:lnTo>
                    <a:pt x="116673" y="621340"/>
                  </a:lnTo>
                  <a:lnTo>
                    <a:pt x="90571" y="589438"/>
                  </a:lnTo>
                  <a:lnTo>
                    <a:pt x="75056" y="555217"/>
                  </a:lnTo>
                  <a:lnTo>
                    <a:pt x="56060" y="540716"/>
                  </a:lnTo>
                  <a:lnTo>
                    <a:pt x="14442" y="528680"/>
                  </a:lnTo>
                  <a:lnTo>
                    <a:pt x="-59" y="510699"/>
                  </a:lnTo>
                  <a:lnTo>
                    <a:pt x="20678" y="471402"/>
                  </a:lnTo>
                  <a:lnTo>
                    <a:pt x="58525" y="465167"/>
                  </a:lnTo>
                  <a:lnTo>
                    <a:pt x="61135" y="458206"/>
                  </a:lnTo>
                  <a:lnTo>
                    <a:pt x="61135" y="447476"/>
                  </a:lnTo>
                  <a:lnTo>
                    <a:pt x="59105" y="437760"/>
                  </a:lnTo>
                  <a:lnTo>
                    <a:pt x="52144" y="433990"/>
                  </a:lnTo>
                  <a:lnTo>
                    <a:pt x="5017" y="424855"/>
                  </a:lnTo>
                  <a:lnTo>
                    <a:pt x="17777" y="403393"/>
                  </a:lnTo>
                  <a:lnTo>
                    <a:pt x="33728" y="388892"/>
                  </a:lnTo>
                  <a:lnTo>
                    <a:pt x="52870" y="375987"/>
                  </a:lnTo>
                  <a:lnTo>
                    <a:pt x="62295" y="349885"/>
                  </a:lnTo>
                  <a:lnTo>
                    <a:pt x="60120" y="322334"/>
                  </a:lnTo>
                  <a:lnTo>
                    <a:pt x="60120" y="294347"/>
                  </a:lnTo>
                  <a:lnTo>
                    <a:pt x="67225" y="266071"/>
                  </a:lnTo>
                  <a:lnTo>
                    <a:pt x="86801" y="262591"/>
                  </a:lnTo>
                  <a:lnTo>
                    <a:pt x="159305" y="315953"/>
                  </a:lnTo>
                  <a:lnTo>
                    <a:pt x="171776" y="301453"/>
                  </a:lnTo>
                  <a:lnTo>
                    <a:pt x="176126" y="272451"/>
                  </a:lnTo>
                  <a:lnTo>
                    <a:pt x="170761" y="243449"/>
                  </a:lnTo>
                  <a:lnTo>
                    <a:pt x="153795" y="229819"/>
                  </a:lnTo>
                  <a:lnTo>
                    <a:pt x="128564" y="191681"/>
                  </a:lnTo>
                  <a:lnTo>
                    <a:pt x="142194" y="138754"/>
                  </a:lnTo>
                  <a:lnTo>
                    <a:pt x="155680" y="120918"/>
                  </a:lnTo>
                  <a:lnTo>
                    <a:pt x="172936" y="114682"/>
                  </a:lnTo>
                  <a:lnTo>
                    <a:pt x="233984" y="123238"/>
                  </a:lnTo>
                  <a:lnTo>
                    <a:pt x="251821" y="118162"/>
                  </a:lnTo>
                  <a:lnTo>
                    <a:pt x="290102" y="81620"/>
                  </a:lnTo>
                  <a:lnTo>
                    <a:pt x="307648" y="73210"/>
                  </a:lnTo>
                  <a:lnTo>
                    <a:pt x="326065" y="70310"/>
                  </a:lnTo>
                  <a:lnTo>
                    <a:pt x="344335" y="61899"/>
                  </a:lnTo>
                  <a:lnTo>
                    <a:pt x="364637" y="11727"/>
                  </a:lnTo>
                  <a:lnTo>
                    <a:pt x="380443" y="-19"/>
                  </a:lnTo>
                  <a:lnTo>
                    <a:pt x="410894" y="11002"/>
                  </a:lnTo>
                  <a:lnTo>
                    <a:pt x="427280" y="52329"/>
                  </a:lnTo>
                  <a:lnTo>
                    <a:pt x="518200" y="108157"/>
                  </a:lnTo>
                  <a:lnTo>
                    <a:pt x="530961" y="122658"/>
                  </a:lnTo>
                  <a:lnTo>
                    <a:pt x="542707" y="141219"/>
                  </a:lnTo>
                  <a:lnTo>
                    <a:pt x="557207" y="152094"/>
                  </a:lnTo>
                  <a:lnTo>
                    <a:pt x="624056" y="165870"/>
                  </a:lnTo>
                  <a:lnTo>
                    <a:pt x="700620" y="153544"/>
                  </a:lnTo>
                  <a:lnTo>
                    <a:pt x="718891" y="143249"/>
                  </a:lnTo>
                  <a:lnTo>
                    <a:pt x="735132" y="120628"/>
                  </a:lnTo>
                  <a:lnTo>
                    <a:pt x="752388" y="104242"/>
                  </a:lnTo>
                  <a:lnTo>
                    <a:pt x="769209" y="109897"/>
                  </a:lnTo>
                  <a:lnTo>
                    <a:pt x="773704" y="138899"/>
                  </a:lnTo>
                  <a:lnTo>
                    <a:pt x="790235" y="157460"/>
                  </a:lnTo>
                  <a:lnTo>
                    <a:pt x="792555" y="171961"/>
                  </a:lnTo>
                  <a:lnTo>
                    <a:pt x="796180" y="185301"/>
                  </a:lnTo>
                  <a:lnTo>
                    <a:pt x="834028" y="209807"/>
                  </a:lnTo>
                  <a:lnTo>
                    <a:pt x="876370" y="213433"/>
                  </a:lnTo>
                  <a:lnTo>
                    <a:pt x="967725" y="242434"/>
                  </a:lnTo>
                  <a:lnTo>
                    <a:pt x="1144345" y="205747"/>
                  </a:lnTo>
                </a:path>
              </a:pathLst>
            </a:custGeom>
            <a:solidFill>
              <a:schemeClr val="bg1">
                <a:lumMod val="95000"/>
              </a:schemeClr>
            </a:solidFill>
            <a:ln w="17095" cap="sq">
              <a:solidFill>
                <a:srgbClr val="FFFFFF"/>
              </a:solidFill>
              <a:prstDash val="solid"/>
              <a:bevel/>
            </a:ln>
          </p:spPr>
          <p:txBody>
            <a:bodyPr rtlCol="0" anchor="ctr"/>
            <a:lstStyle/>
            <a:p>
              <a:endParaRPr lang="pl-PL"/>
            </a:p>
          </p:txBody>
        </p:sp>
        <p:sp>
          <p:nvSpPr>
            <p:cNvPr id="222" name="Grafika 209">
              <a:extLst>
                <a:ext uri="{FF2B5EF4-FFF2-40B4-BE49-F238E27FC236}">
                  <a16:creationId xmlns:a16="http://schemas.microsoft.com/office/drawing/2014/main" id="{D9CF99C5-498E-497E-BD28-E5226202D3FA}"/>
                </a:ext>
              </a:extLst>
            </p:cNvPr>
            <p:cNvSpPr/>
            <p:nvPr/>
          </p:nvSpPr>
          <p:spPr>
            <a:xfrm>
              <a:off x="9370675" y="1117279"/>
              <a:ext cx="1323198" cy="1954563"/>
            </a:xfrm>
            <a:custGeom>
              <a:avLst/>
              <a:gdLst>
                <a:gd name="connsiteX0" fmla="*/ 769644 w 1323198"/>
                <a:gd name="connsiteY0" fmla="*/ 18542 h 1954563"/>
                <a:gd name="connsiteX1" fmla="*/ 775734 w 1323198"/>
                <a:gd name="connsiteY1" fmla="*/ 19267 h 1954563"/>
                <a:gd name="connsiteX2" fmla="*/ 788205 w 1323198"/>
                <a:gd name="connsiteY2" fmla="*/ 16657 h 1954563"/>
                <a:gd name="connsiteX3" fmla="*/ 793860 w 1323198"/>
                <a:gd name="connsiteY3" fmla="*/ 17962 h 1954563"/>
                <a:gd name="connsiteX4" fmla="*/ 799806 w 1323198"/>
                <a:gd name="connsiteY4" fmla="*/ 23907 h 1954563"/>
                <a:gd name="connsiteX5" fmla="*/ 802996 w 1323198"/>
                <a:gd name="connsiteY5" fmla="*/ 31303 h 1954563"/>
                <a:gd name="connsiteX6" fmla="*/ 805316 w 1323198"/>
                <a:gd name="connsiteY6" fmla="*/ 38698 h 1954563"/>
                <a:gd name="connsiteX7" fmla="*/ 808796 w 1323198"/>
                <a:gd name="connsiteY7" fmla="*/ 44788 h 1954563"/>
                <a:gd name="connsiteX8" fmla="*/ 815031 w 1323198"/>
                <a:gd name="connsiteY8" fmla="*/ 48994 h 1954563"/>
                <a:gd name="connsiteX9" fmla="*/ 834027 w 1323198"/>
                <a:gd name="connsiteY9" fmla="*/ 51169 h 1954563"/>
                <a:gd name="connsiteX10" fmla="*/ 837507 w 1323198"/>
                <a:gd name="connsiteY10" fmla="*/ 56389 h 1954563"/>
                <a:gd name="connsiteX11" fmla="*/ 835477 w 1323198"/>
                <a:gd name="connsiteY11" fmla="*/ 65524 h 1954563"/>
                <a:gd name="connsiteX12" fmla="*/ 832287 w 1323198"/>
                <a:gd name="connsiteY12" fmla="*/ 76110 h 1954563"/>
                <a:gd name="connsiteX13" fmla="*/ 832287 w 1323198"/>
                <a:gd name="connsiteY13" fmla="*/ 86116 h 1954563"/>
                <a:gd name="connsiteX14" fmla="*/ 842148 w 1323198"/>
                <a:gd name="connsiteY14" fmla="*/ 100616 h 1954563"/>
                <a:gd name="connsiteX15" fmla="*/ 855344 w 1323198"/>
                <a:gd name="connsiteY15" fmla="*/ 100616 h 1954563"/>
                <a:gd name="connsiteX16" fmla="*/ 868539 w 1323198"/>
                <a:gd name="connsiteY16" fmla="*/ 94961 h 1954563"/>
                <a:gd name="connsiteX17" fmla="*/ 879560 w 1323198"/>
                <a:gd name="connsiteY17" fmla="*/ 92496 h 1954563"/>
                <a:gd name="connsiteX18" fmla="*/ 889565 w 1323198"/>
                <a:gd name="connsiteY18" fmla="*/ 97281 h 1954563"/>
                <a:gd name="connsiteX19" fmla="*/ 923787 w 1323198"/>
                <a:gd name="connsiteY19" fmla="*/ 126283 h 1954563"/>
                <a:gd name="connsiteX20" fmla="*/ 944958 w 1323198"/>
                <a:gd name="connsiteY20" fmla="*/ 139189 h 1954563"/>
                <a:gd name="connsiteX21" fmla="*/ 989331 w 1323198"/>
                <a:gd name="connsiteY21" fmla="*/ 156009 h 1954563"/>
                <a:gd name="connsiteX22" fmla="*/ 1010502 w 1323198"/>
                <a:gd name="connsiteY22" fmla="*/ 174135 h 1954563"/>
                <a:gd name="connsiteX23" fmla="*/ 1014852 w 1323198"/>
                <a:gd name="connsiteY23" fmla="*/ 181531 h 1954563"/>
                <a:gd name="connsiteX24" fmla="*/ 1024858 w 1323198"/>
                <a:gd name="connsiteY24" fmla="*/ 200817 h 1954563"/>
                <a:gd name="connsiteX25" fmla="*/ 1030078 w 1323198"/>
                <a:gd name="connsiteY25" fmla="*/ 208067 h 1954563"/>
                <a:gd name="connsiteX26" fmla="*/ 1035734 w 1323198"/>
                <a:gd name="connsiteY26" fmla="*/ 211983 h 1954563"/>
                <a:gd name="connsiteX27" fmla="*/ 1047624 w 1323198"/>
                <a:gd name="connsiteY27" fmla="*/ 215318 h 1954563"/>
                <a:gd name="connsiteX28" fmla="*/ 1052699 w 1323198"/>
                <a:gd name="connsiteY28" fmla="*/ 218363 h 1954563"/>
                <a:gd name="connsiteX29" fmla="*/ 1061835 w 1323198"/>
                <a:gd name="connsiteY29" fmla="*/ 231849 h 1954563"/>
                <a:gd name="connsiteX30" fmla="*/ 1069520 w 1323198"/>
                <a:gd name="connsiteY30" fmla="*/ 250700 h 1954563"/>
                <a:gd name="connsiteX31" fmla="*/ 1075466 w 1323198"/>
                <a:gd name="connsiteY31" fmla="*/ 271726 h 1954563"/>
                <a:gd name="connsiteX32" fmla="*/ 1079671 w 1323198"/>
                <a:gd name="connsiteY32" fmla="*/ 291737 h 1954563"/>
                <a:gd name="connsiteX33" fmla="*/ 1087937 w 1323198"/>
                <a:gd name="connsiteY33" fmla="*/ 335239 h 1954563"/>
                <a:gd name="connsiteX34" fmla="*/ 1087937 w 1323198"/>
                <a:gd name="connsiteY34" fmla="*/ 356411 h 1954563"/>
                <a:gd name="connsiteX35" fmla="*/ 1079671 w 1323198"/>
                <a:gd name="connsiteY35" fmla="*/ 370911 h 1954563"/>
                <a:gd name="connsiteX36" fmla="*/ 1079671 w 1323198"/>
                <a:gd name="connsiteY36" fmla="*/ 370911 h 1954563"/>
                <a:gd name="connsiteX37" fmla="*/ 1073145 w 1323198"/>
                <a:gd name="connsiteY37" fmla="*/ 376567 h 1954563"/>
                <a:gd name="connsiteX38" fmla="*/ 1070246 w 1323198"/>
                <a:gd name="connsiteY38" fmla="*/ 380047 h 1954563"/>
                <a:gd name="connsiteX39" fmla="*/ 1070246 w 1323198"/>
                <a:gd name="connsiteY39" fmla="*/ 380047 h 1954563"/>
                <a:gd name="connsiteX40" fmla="*/ 1067636 w 1323198"/>
                <a:gd name="connsiteY40" fmla="*/ 384107 h 1954563"/>
                <a:gd name="connsiteX41" fmla="*/ 1067636 w 1323198"/>
                <a:gd name="connsiteY41" fmla="*/ 394258 h 1954563"/>
                <a:gd name="connsiteX42" fmla="*/ 1069955 w 1323198"/>
                <a:gd name="connsiteY42" fmla="*/ 402668 h 1954563"/>
                <a:gd name="connsiteX43" fmla="*/ 1074450 w 1323198"/>
                <a:gd name="connsiteY43" fmla="*/ 409484 h 1954563"/>
                <a:gd name="connsiteX44" fmla="*/ 1080251 w 1323198"/>
                <a:gd name="connsiteY44" fmla="*/ 414414 h 1954563"/>
                <a:gd name="connsiteX45" fmla="*/ 1083586 w 1323198"/>
                <a:gd name="connsiteY45" fmla="*/ 418619 h 1954563"/>
                <a:gd name="connsiteX46" fmla="*/ 1085181 w 1323198"/>
                <a:gd name="connsiteY46" fmla="*/ 423259 h 1954563"/>
                <a:gd name="connsiteX47" fmla="*/ 1085181 w 1323198"/>
                <a:gd name="connsiteY47" fmla="*/ 428335 h 1954563"/>
                <a:gd name="connsiteX48" fmla="*/ 1082861 w 1323198"/>
                <a:gd name="connsiteY48" fmla="*/ 433845 h 1954563"/>
                <a:gd name="connsiteX49" fmla="*/ 1082861 w 1323198"/>
                <a:gd name="connsiteY49" fmla="*/ 461251 h 1954563"/>
                <a:gd name="connsiteX50" fmla="*/ 1088661 w 1323198"/>
                <a:gd name="connsiteY50" fmla="*/ 484018 h 1954563"/>
                <a:gd name="connsiteX51" fmla="*/ 1096057 w 1323198"/>
                <a:gd name="connsiteY51" fmla="*/ 505624 h 1954563"/>
                <a:gd name="connsiteX52" fmla="*/ 1101857 w 1323198"/>
                <a:gd name="connsiteY52" fmla="*/ 529550 h 1954563"/>
                <a:gd name="connsiteX53" fmla="*/ 1106933 w 1323198"/>
                <a:gd name="connsiteY53" fmla="*/ 579143 h 1954563"/>
                <a:gd name="connsiteX54" fmla="*/ 1112733 w 1323198"/>
                <a:gd name="connsiteY54" fmla="*/ 598284 h 1954563"/>
                <a:gd name="connsiteX55" fmla="*/ 1126218 w 1323198"/>
                <a:gd name="connsiteY55" fmla="*/ 618005 h 1954563"/>
                <a:gd name="connsiteX56" fmla="*/ 1126218 w 1323198"/>
                <a:gd name="connsiteY56" fmla="*/ 618005 h 1954563"/>
                <a:gd name="connsiteX57" fmla="*/ 1127379 w 1323198"/>
                <a:gd name="connsiteY57" fmla="*/ 675138 h 1954563"/>
                <a:gd name="connsiteX58" fmla="*/ 1140575 w 1323198"/>
                <a:gd name="connsiteY58" fmla="*/ 739957 h 1954563"/>
                <a:gd name="connsiteX59" fmla="*/ 1187412 w 1323198"/>
                <a:gd name="connsiteY59" fmla="*/ 884095 h 1954563"/>
                <a:gd name="connsiteX60" fmla="*/ 1213368 w 1323198"/>
                <a:gd name="connsiteY60" fmla="*/ 938183 h 1954563"/>
                <a:gd name="connsiteX61" fmla="*/ 1224534 w 1323198"/>
                <a:gd name="connsiteY61" fmla="*/ 967184 h 1954563"/>
                <a:gd name="connsiteX62" fmla="*/ 1246575 w 1323198"/>
                <a:gd name="connsiteY62" fmla="*/ 1054189 h 1954563"/>
                <a:gd name="connsiteX63" fmla="*/ 1256291 w 1323198"/>
                <a:gd name="connsiteY63" fmla="*/ 1080436 h 1954563"/>
                <a:gd name="connsiteX64" fmla="*/ 1266296 w 1323198"/>
                <a:gd name="connsiteY64" fmla="*/ 1093632 h 1954563"/>
                <a:gd name="connsiteX65" fmla="*/ 1271662 w 1323198"/>
                <a:gd name="connsiteY65" fmla="*/ 1106682 h 1954563"/>
                <a:gd name="connsiteX66" fmla="*/ 1275867 w 1323198"/>
                <a:gd name="connsiteY66" fmla="*/ 1120023 h 1954563"/>
                <a:gd name="connsiteX67" fmla="*/ 1282537 w 1323198"/>
                <a:gd name="connsiteY67" fmla="*/ 1134524 h 1954563"/>
                <a:gd name="connsiteX68" fmla="*/ 1292398 w 1323198"/>
                <a:gd name="connsiteY68" fmla="*/ 1145544 h 1954563"/>
                <a:gd name="connsiteX69" fmla="*/ 1301823 w 1323198"/>
                <a:gd name="connsiteY69" fmla="*/ 1152795 h 1954563"/>
                <a:gd name="connsiteX70" fmla="*/ 1307624 w 1323198"/>
                <a:gd name="connsiteY70" fmla="*/ 1163815 h 1954563"/>
                <a:gd name="connsiteX71" fmla="*/ 1306319 w 1323198"/>
                <a:gd name="connsiteY71" fmla="*/ 1186147 h 1954563"/>
                <a:gd name="connsiteX72" fmla="*/ 1301388 w 1323198"/>
                <a:gd name="connsiteY72" fmla="*/ 1199342 h 1954563"/>
                <a:gd name="connsiteX73" fmla="*/ 1301388 w 1323198"/>
                <a:gd name="connsiteY73" fmla="*/ 1199342 h 1954563"/>
                <a:gd name="connsiteX74" fmla="*/ 1294863 w 1323198"/>
                <a:gd name="connsiteY74" fmla="*/ 1210363 h 1954563"/>
                <a:gd name="connsiteX75" fmla="*/ 1294863 w 1323198"/>
                <a:gd name="connsiteY75" fmla="*/ 1210363 h 1954563"/>
                <a:gd name="connsiteX76" fmla="*/ 1289643 w 1323198"/>
                <a:gd name="connsiteY76" fmla="*/ 1222979 h 1954563"/>
                <a:gd name="connsiteX77" fmla="*/ 1288918 w 1323198"/>
                <a:gd name="connsiteY77" fmla="*/ 1240960 h 1954563"/>
                <a:gd name="connsiteX78" fmla="*/ 1293558 w 1323198"/>
                <a:gd name="connsiteY78" fmla="*/ 1256476 h 1954563"/>
                <a:gd name="connsiteX79" fmla="*/ 1310234 w 1323198"/>
                <a:gd name="connsiteY79" fmla="*/ 1277937 h 1954563"/>
                <a:gd name="connsiteX80" fmla="*/ 1316614 w 1323198"/>
                <a:gd name="connsiteY80" fmla="*/ 1291568 h 1954563"/>
                <a:gd name="connsiteX81" fmla="*/ 1317629 w 1323198"/>
                <a:gd name="connsiteY81" fmla="*/ 1298528 h 1954563"/>
                <a:gd name="connsiteX82" fmla="*/ 1316179 w 1323198"/>
                <a:gd name="connsiteY82" fmla="*/ 1309548 h 1954563"/>
                <a:gd name="connsiteX83" fmla="*/ 1316179 w 1323198"/>
                <a:gd name="connsiteY83" fmla="*/ 1315349 h 1954563"/>
                <a:gd name="connsiteX84" fmla="*/ 1320964 w 1323198"/>
                <a:gd name="connsiteY84" fmla="*/ 1340725 h 1954563"/>
                <a:gd name="connsiteX85" fmla="*/ 1320964 w 1323198"/>
                <a:gd name="connsiteY85" fmla="*/ 1348121 h 1954563"/>
                <a:gd name="connsiteX86" fmla="*/ 1319224 w 1323198"/>
                <a:gd name="connsiteY86" fmla="*/ 1353776 h 1954563"/>
                <a:gd name="connsiteX87" fmla="*/ 1314874 w 1323198"/>
                <a:gd name="connsiteY87" fmla="*/ 1362621 h 1954563"/>
                <a:gd name="connsiteX88" fmla="*/ 1313279 w 1323198"/>
                <a:gd name="connsiteY88" fmla="*/ 1365956 h 1954563"/>
                <a:gd name="connsiteX89" fmla="*/ 1313279 w 1323198"/>
                <a:gd name="connsiteY89" fmla="*/ 1365956 h 1954563"/>
                <a:gd name="connsiteX90" fmla="*/ 1311829 w 1323198"/>
                <a:gd name="connsiteY90" fmla="*/ 1373207 h 1954563"/>
                <a:gd name="connsiteX91" fmla="*/ 1311829 w 1323198"/>
                <a:gd name="connsiteY91" fmla="*/ 1382923 h 1954563"/>
                <a:gd name="connsiteX92" fmla="*/ 1313714 w 1323198"/>
                <a:gd name="connsiteY92" fmla="*/ 1388433 h 1954563"/>
                <a:gd name="connsiteX93" fmla="*/ 1315889 w 1323198"/>
                <a:gd name="connsiteY93" fmla="*/ 1393073 h 1954563"/>
                <a:gd name="connsiteX94" fmla="*/ 1317484 w 1323198"/>
                <a:gd name="connsiteY94" fmla="*/ 1400033 h 1954563"/>
                <a:gd name="connsiteX95" fmla="*/ 1323140 w 1323198"/>
                <a:gd name="connsiteY95" fmla="*/ 1537791 h 1954563"/>
                <a:gd name="connsiteX96" fmla="*/ 1315454 w 1323198"/>
                <a:gd name="connsiteY96" fmla="*/ 1576508 h 1954563"/>
                <a:gd name="connsiteX97" fmla="*/ 1315454 w 1323198"/>
                <a:gd name="connsiteY97" fmla="*/ 1576508 h 1954563"/>
                <a:gd name="connsiteX98" fmla="*/ 1293558 w 1323198"/>
                <a:gd name="connsiteY98" fmla="*/ 1603625 h 1954563"/>
                <a:gd name="connsiteX99" fmla="*/ 1220329 w 1323198"/>
                <a:gd name="connsiteY99" fmla="*/ 1653653 h 1954563"/>
                <a:gd name="connsiteX100" fmla="*/ 1128104 w 1323198"/>
                <a:gd name="connsiteY100" fmla="*/ 1679899 h 1954563"/>
                <a:gd name="connsiteX101" fmla="*/ 1079091 w 1323198"/>
                <a:gd name="connsiteY101" fmla="*/ 1708901 h 1954563"/>
                <a:gd name="connsiteX102" fmla="*/ 1030658 w 1323198"/>
                <a:gd name="connsiteY102" fmla="*/ 1749358 h 1954563"/>
                <a:gd name="connsiteX103" fmla="*/ 1030658 w 1323198"/>
                <a:gd name="connsiteY103" fmla="*/ 1749358 h 1954563"/>
                <a:gd name="connsiteX104" fmla="*/ 971785 w 1323198"/>
                <a:gd name="connsiteY104" fmla="*/ 1839988 h 1954563"/>
                <a:gd name="connsiteX105" fmla="*/ 963375 w 1323198"/>
                <a:gd name="connsiteY105" fmla="*/ 1852749 h 1954563"/>
                <a:gd name="connsiteX106" fmla="*/ 942348 w 1323198"/>
                <a:gd name="connsiteY106" fmla="*/ 1879865 h 1954563"/>
                <a:gd name="connsiteX107" fmla="*/ 932198 w 1323198"/>
                <a:gd name="connsiteY107" fmla="*/ 1895526 h 1954563"/>
                <a:gd name="connsiteX108" fmla="*/ 932198 w 1323198"/>
                <a:gd name="connsiteY108" fmla="*/ 1895526 h 1954563"/>
                <a:gd name="connsiteX109" fmla="*/ 906676 w 1323198"/>
                <a:gd name="connsiteY109" fmla="*/ 1947874 h 1954563"/>
                <a:gd name="connsiteX110" fmla="*/ 908417 w 1323198"/>
                <a:gd name="connsiteY110" fmla="*/ 1947874 h 1954563"/>
                <a:gd name="connsiteX111" fmla="*/ 912767 w 1323198"/>
                <a:gd name="connsiteY111" fmla="*/ 1951499 h 1954563"/>
                <a:gd name="connsiteX112" fmla="*/ 908417 w 1323198"/>
                <a:gd name="connsiteY112" fmla="*/ 1954544 h 1954563"/>
                <a:gd name="connsiteX113" fmla="*/ 898411 w 1323198"/>
                <a:gd name="connsiteY113" fmla="*/ 1954544 h 1954563"/>
                <a:gd name="connsiteX114" fmla="*/ 881155 w 1323198"/>
                <a:gd name="connsiteY114" fmla="*/ 1944104 h 1954563"/>
                <a:gd name="connsiteX115" fmla="*/ 871004 w 1323198"/>
                <a:gd name="connsiteY115" fmla="*/ 1941639 h 1954563"/>
                <a:gd name="connsiteX116" fmla="*/ 863609 w 1323198"/>
                <a:gd name="connsiteY116" fmla="*/ 1944829 h 1954563"/>
                <a:gd name="connsiteX117" fmla="*/ 855198 w 1323198"/>
                <a:gd name="connsiteY117" fmla="*/ 1950629 h 1954563"/>
                <a:gd name="connsiteX118" fmla="*/ 846208 w 1323198"/>
                <a:gd name="connsiteY118" fmla="*/ 1953384 h 1954563"/>
                <a:gd name="connsiteX119" fmla="*/ 837072 w 1323198"/>
                <a:gd name="connsiteY119" fmla="*/ 1947729 h 1954563"/>
                <a:gd name="connsiteX120" fmla="*/ 838812 w 1323198"/>
                <a:gd name="connsiteY120" fmla="*/ 1943524 h 1954563"/>
                <a:gd name="connsiteX121" fmla="*/ 841568 w 1323198"/>
                <a:gd name="connsiteY121" fmla="*/ 1934243 h 1954563"/>
                <a:gd name="connsiteX122" fmla="*/ 844178 w 1323198"/>
                <a:gd name="connsiteY122" fmla="*/ 1929313 h 1954563"/>
                <a:gd name="connsiteX123" fmla="*/ 828807 w 1323198"/>
                <a:gd name="connsiteY123" fmla="*/ 1910607 h 1954563"/>
                <a:gd name="connsiteX124" fmla="*/ 818657 w 1323198"/>
                <a:gd name="connsiteY124" fmla="*/ 1904661 h 1954563"/>
                <a:gd name="connsiteX125" fmla="*/ 806911 w 1323198"/>
                <a:gd name="connsiteY125" fmla="*/ 1910897 h 1954563"/>
                <a:gd name="connsiteX126" fmla="*/ 801690 w 1323198"/>
                <a:gd name="connsiteY126" fmla="*/ 1890451 h 1954563"/>
                <a:gd name="connsiteX127" fmla="*/ 789075 w 1323198"/>
                <a:gd name="connsiteY127" fmla="*/ 1877980 h 1954563"/>
                <a:gd name="connsiteX128" fmla="*/ 772834 w 1323198"/>
                <a:gd name="connsiteY128" fmla="*/ 1872905 h 1954563"/>
                <a:gd name="connsiteX129" fmla="*/ 729332 w 1323198"/>
                <a:gd name="connsiteY129" fmla="*/ 1878850 h 1954563"/>
                <a:gd name="connsiteX130" fmla="*/ 643342 w 1323198"/>
                <a:gd name="connsiteY130" fmla="*/ 1861014 h 1954563"/>
                <a:gd name="connsiteX131" fmla="*/ 614340 w 1323198"/>
                <a:gd name="connsiteY131" fmla="*/ 1862609 h 1954563"/>
                <a:gd name="connsiteX132" fmla="*/ 600855 w 1323198"/>
                <a:gd name="connsiteY132" fmla="*/ 1859274 h 1954563"/>
                <a:gd name="connsiteX133" fmla="*/ 594329 w 1323198"/>
                <a:gd name="connsiteY133" fmla="*/ 1849123 h 1954563"/>
                <a:gd name="connsiteX134" fmla="*/ 584758 w 1323198"/>
                <a:gd name="connsiteY134" fmla="*/ 1853184 h 1954563"/>
                <a:gd name="connsiteX135" fmla="*/ 573593 w 1323198"/>
                <a:gd name="connsiteY135" fmla="*/ 1844628 h 1954563"/>
                <a:gd name="connsiteX136" fmla="*/ 564312 w 1323198"/>
                <a:gd name="connsiteY136" fmla="*/ 1831432 h 1954563"/>
                <a:gd name="connsiteX137" fmla="*/ 560397 w 1323198"/>
                <a:gd name="connsiteY137" fmla="*/ 1821717 h 1954563"/>
                <a:gd name="connsiteX138" fmla="*/ 563733 w 1323198"/>
                <a:gd name="connsiteY138" fmla="*/ 1791845 h 1954563"/>
                <a:gd name="connsiteX139" fmla="*/ 562282 w 1323198"/>
                <a:gd name="connsiteY139" fmla="*/ 1787495 h 1954563"/>
                <a:gd name="connsiteX140" fmla="*/ 554452 w 1323198"/>
                <a:gd name="connsiteY140" fmla="*/ 1786190 h 1954563"/>
                <a:gd name="connsiteX141" fmla="*/ 549811 w 1323198"/>
                <a:gd name="connsiteY141" fmla="*/ 1781985 h 1954563"/>
                <a:gd name="connsiteX142" fmla="*/ 547201 w 1323198"/>
                <a:gd name="connsiteY142" fmla="*/ 1774444 h 1954563"/>
                <a:gd name="connsiteX143" fmla="*/ 545171 w 1323198"/>
                <a:gd name="connsiteY143" fmla="*/ 1762844 h 1954563"/>
                <a:gd name="connsiteX144" fmla="*/ 545171 w 1323198"/>
                <a:gd name="connsiteY144" fmla="*/ 1754868 h 1954563"/>
                <a:gd name="connsiteX145" fmla="*/ 547491 w 1323198"/>
                <a:gd name="connsiteY145" fmla="*/ 1747618 h 1954563"/>
                <a:gd name="connsiteX146" fmla="*/ 549376 w 1323198"/>
                <a:gd name="connsiteY146" fmla="*/ 1740222 h 1954563"/>
                <a:gd name="connsiteX147" fmla="*/ 548071 w 1323198"/>
                <a:gd name="connsiteY147" fmla="*/ 1731377 h 1954563"/>
                <a:gd name="connsiteX148" fmla="*/ 544301 w 1323198"/>
                <a:gd name="connsiteY148" fmla="*/ 1726011 h 1954563"/>
                <a:gd name="connsiteX149" fmla="*/ 531976 w 1323198"/>
                <a:gd name="connsiteY149" fmla="*/ 1715571 h 1954563"/>
                <a:gd name="connsiteX150" fmla="*/ 520520 w 1323198"/>
                <a:gd name="connsiteY150" fmla="*/ 1699765 h 1954563"/>
                <a:gd name="connsiteX151" fmla="*/ 489633 w 1323198"/>
                <a:gd name="connsiteY151" fmla="*/ 1666848 h 1954563"/>
                <a:gd name="connsiteX152" fmla="*/ 491373 w 1323198"/>
                <a:gd name="connsiteY152" fmla="*/ 1647127 h 1954563"/>
                <a:gd name="connsiteX153" fmla="*/ 489633 w 1323198"/>
                <a:gd name="connsiteY153" fmla="*/ 1613195 h 1954563"/>
                <a:gd name="connsiteX154" fmla="*/ 482963 w 1323198"/>
                <a:gd name="connsiteY154" fmla="*/ 1581149 h 1954563"/>
                <a:gd name="connsiteX155" fmla="*/ 479628 w 1323198"/>
                <a:gd name="connsiteY155" fmla="*/ 1533731 h 1954563"/>
                <a:gd name="connsiteX156" fmla="*/ 470927 w 1323198"/>
                <a:gd name="connsiteY156" fmla="*/ 1490228 h 1954563"/>
                <a:gd name="connsiteX157" fmla="*/ 438880 w 1323198"/>
                <a:gd name="connsiteY157" fmla="*/ 1499219 h 1954563"/>
                <a:gd name="connsiteX158" fmla="*/ 408284 w 1323198"/>
                <a:gd name="connsiteY158" fmla="*/ 1515605 h 1954563"/>
                <a:gd name="connsiteX159" fmla="*/ 391028 w 1323198"/>
                <a:gd name="connsiteY159" fmla="*/ 1503569 h 1954563"/>
                <a:gd name="connsiteX160" fmla="*/ 376527 w 1323198"/>
                <a:gd name="connsiteY160" fmla="*/ 1484138 h 1954563"/>
                <a:gd name="connsiteX161" fmla="*/ 385227 w 1323198"/>
                <a:gd name="connsiteY161" fmla="*/ 1433820 h 1954563"/>
                <a:gd name="connsiteX162" fmla="*/ 358546 w 1323198"/>
                <a:gd name="connsiteY162" fmla="*/ 1413519 h 1954563"/>
                <a:gd name="connsiteX163" fmla="*/ 330994 w 1323198"/>
                <a:gd name="connsiteY163" fmla="*/ 1443391 h 1954563"/>
                <a:gd name="connsiteX164" fmla="*/ 289087 w 1323198"/>
                <a:gd name="connsiteY164" fmla="*/ 1449626 h 1954563"/>
                <a:gd name="connsiteX165" fmla="*/ 249645 w 1323198"/>
                <a:gd name="connsiteY165" fmla="*/ 1429180 h 1954563"/>
                <a:gd name="connsiteX166" fmla="*/ 235144 w 1323198"/>
                <a:gd name="connsiteY166" fmla="*/ 1402499 h 1954563"/>
                <a:gd name="connsiteX167" fmla="*/ 227459 w 1323198"/>
                <a:gd name="connsiteY167" fmla="*/ 1369002 h 1954563"/>
                <a:gd name="connsiteX168" fmla="*/ 219483 w 1323198"/>
                <a:gd name="connsiteY168" fmla="*/ 1346236 h 1954563"/>
                <a:gd name="connsiteX169" fmla="*/ 205852 w 1323198"/>
                <a:gd name="connsiteY169" fmla="*/ 1331735 h 1954563"/>
                <a:gd name="connsiteX170" fmla="*/ 184826 w 1323198"/>
                <a:gd name="connsiteY170" fmla="*/ 1320134 h 1954563"/>
                <a:gd name="connsiteX171" fmla="*/ 170326 w 1323198"/>
                <a:gd name="connsiteY171" fmla="*/ 1294903 h 1954563"/>
                <a:gd name="connsiteX172" fmla="*/ 168005 w 1323198"/>
                <a:gd name="connsiteY172" fmla="*/ 1271701 h 1954563"/>
                <a:gd name="connsiteX173" fmla="*/ 176996 w 1323198"/>
                <a:gd name="connsiteY173" fmla="*/ 1255170 h 1954563"/>
                <a:gd name="connsiteX174" fmla="*/ 151765 w 1323198"/>
                <a:gd name="connsiteY174" fmla="*/ 1235594 h 1954563"/>
                <a:gd name="connsiteX175" fmla="*/ 121313 w 1323198"/>
                <a:gd name="connsiteY175" fmla="*/ 1231244 h 1954563"/>
                <a:gd name="connsiteX176" fmla="*/ 92311 w 1323198"/>
                <a:gd name="connsiteY176" fmla="*/ 1215148 h 1954563"/>
                <a:gd name="connsiteX177" fmla="*/ 72010 w 1323198"/>
                <a:gd name="connsiteY177" fmla="*/ 1175996 h 1954563"/>
                <a:gd name="connsiteX178" fmla="*/ 41268 w 1323198"/>
                <a:gd name="connsiteY178" fmla="*/ 1098707 h 1954563"/>
                <a:gd name="connsiteX179" fmla="*/ 28798 w 1323198"/>
                <a:gd name="connsiteY179" fmla="*/ 993576 h 1954563"/>
                <a:gd name="connsiteX180" fmla="*/ 19952 w 1323198"/>
                <a:gd name="connsiteY180" fmla="*/ 957324 h 1954563"/>
                <a:gd name="connsiteX181" fmla="*/ 7192 w 1323198"/>
                <a:gd name="connsiteY181" fmla="*/ 927307 h 1954563"/>
                <a:gd name="connsiteX182" fmla="*/ -59 w 1323198"/>
                <a:gd name="connsiteY182" fmla="*/ 895260 h 1954563"/>
                <a:gd name="connsiteX183" fmla="*/ 40108 w 1323198"/>
                <a:gd name="connsiteY183" fmla="*/ 877569 h 1954563"/>
                <a:gd name="connsiteX184" fmla="*/ 118993 w 1323198"/>
                <a:gd name="connsiteY184" fmla="*/ 882355 h 1954563"/>
                <a:gd name="connsiteX185" fmla="*/ 153649 w 1323198"/>
                <a:gd name="connsiteY185" fmla="*/ 870029 h 1954563"/>
                <a:gd name="connsiteX186" fmla="*/ 169891 w 1323198"/>
                <a:gd name="connsiteY186" fmla="*/ 857268 h 1954563"/>
                <a:gd name="connsiteX187" fmla="*/ 187291 w 1323198"/>
                <a:gd name="connsiteY187" fmla="*/ 849728 h 1954563"/>
                <a:gd name="connsiteX188" fmla="*/ 228619 w 1323198"/>
                <a:gd name="connsiteY188" fmla="*/ 843638 h 1954563"/>
                <a:gd name="connsiteX189" fmla="*/ 323889 w 1323198"/>
                <a:gd name="connsiteY189" fmla="*/ 778239 h 1954563"/>
                <a:gd name="connsiteX190" fmla="*/ 376817 w 1323198"/>
                <a:gd name="connsiteY190" fmla="*/ 718061 h 1954563"/>
                <a:gd name="connsiteX191" fmla="*/ 530526 w 1323198"/>
                <a:gd name="connsiteY191" fmla="*/ 622500 h 1954563"/>
                <a:gd name="connsiteX192" fmla="*/ 562282 w 1323198"/>
                <a:gd name="connsiteY192" fmla="*/ 589003 h 1954563"/>
                <a:gd name="connsiteX193" fmla="*/ 581423 w 1323198"/>
                <a:gd name="connsiteY193" fmla="*/ 534625 h 1954563"/>
                <a:gd name="connsiteX194" fmla="*/ 603900 w 1323198"/>
                <a:gd name="connsiteY194" fmla="*/ 491123 h 1954563"/>
                <a:gd name="connsiteX195" fmla="*/ 605930 w 1323198"/>
                <a:gd name="connsiteY195" fmla="*/ 447621 h 1954563"/>
                <a:gd name="connsiteX196" fmla="*/ 547926 w 1323198"/>
                <a:gd name="connsiteY196" fmla="*/ 365546 h 1954563"/>
                <a:gd name="connsiteX197" fmla="*/ 519795 w 1323198"/>
                <a:gd name="connsiteY197" fmla="*/ 338140 h 1954563"/>
                <a:gd name="connsiteX198" fmla="*/ 513994 w 1323198"/>
                <a:gd name="connsiteY198" fmla="*/ 312038 h 1954563"/>
                <a:gd name="connsiteX199" fmla="*/ 510949 w 1323198"/>
                <a:gd name="connsiteY199" fmla="*/ 284052 h 1954563"/>
                <a:gd name="connsiteX200" fmla="*/ 454977 w 1323198"/>
                <a:gd name="connsiteY200" fmla="*/ 210532 h 1954563"/>
                <a:gd name="connsiteX201" fmla="*/ 506889 w 1323198"/>
                <a:gd name="connsiteY201" fmla="*/ 136578 h 1954563"/>
                <a:gd name="connsiteX202" fmla="*/ 630001 w 1323198"/>
                <a:gd name="connsiteY202" fmla="*/ 119322 h 1954563"/>
                <a:gd name="connsiteX203" fmla="*/ 666833 w 1323198"/>
                <a:gd name="connsiteY203" fmla="*/ 94526 h 1954563"/>
                <a:gd name="connsiteX204" fmla="*/ 698300 w 1323198"/>
                <a:gd name="connsiteY204" fmla="*/ 61609 h 1954563"/>
                <a:gd name="connsiteX205" fmla="*/ 712801 w 1323198"/>
                <a:gd name="connsiteY205" fmla="*/ 15787 h 1954563"/>
                <a:gd name="connsiteX206" fmla="*/ 710335 w 1323198"/>
                <a:gd name="connsiteY206" fmla="*/ 7521 h 1954563"/>
                <a:gd name="connsiteX207" fmla="*/ 710335 w 1323198"/>
                <a:gd name="connsiteY207" fmla="*/ 7521 h 1954563"/>
                <a:gd name="connsiteX208" fmla="*/ 710335 w 1323198"/>
                <a:gd name="connsiteY208" fmla="*/ 6506 h 1954563"/>
                <a:gd name="connsiteX209" fmla="*/ 710335 w 1323198"/>
                <a:gd name="connsiteY209" fmla="*/ 6506 h 1954563"/>
                <a:gd name="connsiteX210" fmla="*/ 723966 w 1323198"/>
                <a:gd name="connsiteY210" fmla="*/ -19 h 1954563"/>
                <a:gd name="connsiteX211" fmla="*/ 735712 w 1323198"/>
                <a:gd name="connsiteY211" fmla="*/ 1721 h 1954563"/>
                <a:gd name="connsiteX212" fmla="*/ 768774 w 1323198"/>
                <a:gd name="connsiteY212" fmla="*/ 18832 h 19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1323198" h="1954563">
                  <a:moveTo>
                    <a:pt x="769644" y="18542"/>
                  </a:moveTo>
                  <a:lnTo>
                    <a:pt x="775734" y="19267"/>
                  </a:lnTo>
                  <a:lnTo>
                    <a:pt x="788205" y="16657"/>
                  </a:lnTo>
                  <a:lnTo>
                    <a:pt x="793860" y="17962"/>
                  </a:lnTo>
                  <a:lnTo>
                    <a:pt x="799806" y="23907"/>
                  </a:lnTo>
                  <a:lnTo>
                    <a:pt x="802996" y="31303"/>
                  </a:lnTo>
                  <a:lnTo>
                    <a:pt x="805316" y="38698"/>
                  </a:lnTo>
                  <a:lnTo>
                    <a:pt x="808796" y="44788"/>
                  </a:lnTo>
                  <a:lnTo>
                    <a:pt x="815031" y="48994"/>
                  </a:lnTo>
                  <a:lnTo>
                    <a:pt x="834027" y="51169"/>
                  </a:lnTo>
                  <a:lnTo>
                    <a:pt x="837507" y="56389"/>
                  </a:lnTo>
                  <a:lnTo>
                    <a:pt x="835477" y="65524"/>
                  </a:lnTo>
                  <a:lnTo>
                    <a:pt x="832287" y="76110"/>
                  </a:lnTo>
                  <a:lnTo>
                    <a:pt x="832287" y="86116"/>
                  </a:lnTo>
                  <a:lnTo>
                    <a:pt x="842148" y="100616"/>
                  </a:lnTo>
                  <a:lnTo>
                    <a:pt x="855344" y="100616"/>
                  </a:lnTo>
                  <a:lnTo>
                    <a:pt x="868539" y="94961"/>
                  </a:lnTo>
                  <a:lnTo>
                    <a:pt x="879560" y="92496"/>
                  </a:lnTo>
                  <a:lnTo>
                    <a:pt x="889565" y="97281"/>
                  </a:lnTo>
                  <a:lnTo>
                    <a:pt x="923787" y="126283"/>
                  </a:lnTo>
                  <a:lnTo>
                    <a:pt x="944958" y="139189"/>
                  </a:lnTo>
                  <a:lnTo>
                    <a:pt x="989331" y="156009"/>
                  </a:lnTo>
                  <a:lnTo>
                    <a:pt x="1010502" y="174135"/>
                  </a:lnTo>
                  <a:lnTo>
                    <a:pt x="1014852" y="181531"/>
                  </a:lnTo>
                  <a:lnTo>
                    <a:pt x="1024858" y="200817"/>
                  </a:lnTo>
                  <a:lnTo>
                    <a:pt x="1030078" y="208067"/>
                  </a:lnTo>
                  <a:lnTo>
                    <a:pt x="1035734" y="211983"/>
                  </a:lnTo>
                  <a:lnTo>
                    <a:pt x="1047624" y="215318"/>
                  </a:lnTo>
                  <a:lnTo>
                    <a:pt x="1052699" y="218363"/>
                  </a:lnTo>
                  <a:lnTo>
                    <a:pt x="1061835" y="231849"/>
                  </a:lnTo>
                  <a:lnTo>
                    <a:pt x="1069520" y="250700"/>
                  </a:lnTo>
                  <a:lnTo>
                    <a:pt x="1075466" y="271726"/>
                  </a:lnTo>
                  <a:lnTo>
                    <a:pt x="1079671" y="291737"/>
                  </a:lnTo>
                  <a:lnTo>
                    <a:pt x="1087937" y="335239"/>
                  </a:lnTo>
                  <a:lnTo>
                    <a:pt x="1087937" y="356411"/>
                  </a:lnTo>
                  <a:lnTo>
                    <a:pt x="1079671" y="370911"/>
                  </a:lnTo>
                  <a:lnTo>
                    <a:pt x="1079671" y="370911"/>
                  </a:lnTo>
                  <a:lnTo>
                    <a:pt x="1073145" y="376567"/>
                  </a:lnTo>
                  <a:lnTo>
                    <a:pt x="1070246" y="380047"/>
                  </a:lnTo>
                  <a:lnTo>
                    <a:pt x="1070246" y="380047"/>
                  </a:lnTo>
                  <a:lnTo>
                    <a:pt x="1067636" y="384107"/>
                  </a:lnTo>
                  <a:lnTo>
                    <a:pt x="1067636" y="394258"/>
                  </a:lnTo>
                  <a:lnTo>
                    <a:pt x="1069955" y="402668"/>
                  </a:lnTo>
                  <a:lnTo>
                    <a:pt x="1074450" y="409484"/>
                  </a:lnTo>
                  <a:lnTo>
                    <a:pt x="1080251" y="414414"/>
                  </a:lnTo>
                  <a:lnTo>
                    <a:pt x="1083586" y="418619"/>
                  </a:lnTo>
                  <a:lnTo>
                    <a:pt x="1085181" y="423259"/>
                  </a:lnTo>
                  <a:lnTo>
                    <a:pt x="1085181" y="428335"/>
                  </a:lnTo>
                  <a:lnTo>
                    <a:pt x="1082861" y="433845"/>
                  </a:lnTo>
                  <a:lnTo>
                    <a:pt x="1082861" y="461251"/>
                  </a:lnTo>
                  <a:lnTo>
                    <a:pt x="1088661" y="484018"/>
                  </a:lnTo>
                  <a:lnTo>
                    <a:pt x="1096057" y="505624"/>
                  </a:lnTo>
                  <a:lnTo>
                    <a:pt x="1101857" y="529550"/>
                  </a:lnTo>
                  <a:lnTo>
                    <a:pt x="1106933" y="579143"/>
                  </a:lnTo>
                  <a:lnTo>
                    <a:pt x="1112733" y="598284"/>
                  </a:lnTo>
                  <a:lnTo>
                    <a:pt x="1126218" y="618005"/>
                  </a:lnTo>
                  <a:lnTo>
                    <a:pt x="1126218" y="618005"/>
                  </a:lnTo>
                  <a:lnTo>
                    <a:pt x="1127379" y="675138"/>
                  </a:lnTo>
                  <a:lnTo>
                    <a:pt x="1140575" y="739957"/>
                  </a:lnTo>
                  <a:lnTo>
                    <a:pt x="1187412" y="884095"/>
                  </a:lnTo>
                  <a:lnTo>
                    <a:pt x="1213368" y="938183"/>
                  </a:lnTo>
                  <a:lnTo>
                    <a:pt x="1224534" y="967184"/>
                  </a:lnTo>
                  <a:lnTo>
                    <a:pt x="1246575" y="1054189"/>
                  </a:lnTo>
                  <a:lnTo>
                    <a:pt x="1256291" y="1080436"/>
                  </a:lnTo>
                  <a:lnTo>
                    <a:pt x="1266296" y="1093632"/>
                  </a:lnTo>
                  <a:lnTo>
                    <a:pt x="1271662" y="1106682"/>
                  </a:lnTo>
                  <a:lnTo>
                    <a:pt x="1275867" y="1120023"/>
                  </a:lnTo>
                  <a:lnTo>
                    <a:pt x="1282537" y="1134524"/>
                  </a:lnTo>
                  <a:lnTo>
                    <a:pt x="1292398" y="1145544"/>
                  </a:lnTo>
                  <a:lnTo>
                    <a:pt x="1301823" y="1152795"/>
                  </a:lnTo>
                  <a:lnTo>
                    <a:pt x="1307624" y="1163815"/>
                  </a:lnTo>
                  <a:lnTo>
                    <a:pt x="1306319" y="1186147"/>
                  </a:lnTo>
                  <a:lnTo>
                    <a:pt x="1301388" y="1199342"/>
                  </a:lnTo>
                  <a:lnTo>
                    <a:pt x="1301388" y="1199342"/>
                  </a:lnTo>
                  <a:lnTo>
                    <a:pt x="1294863" y="1210363"/>
                  </a:lnTo>
                  <a:lnTo>
                    <a:pt x="1294863" y="1210363"/>
                  </a:lnTo>
                  <a:lnTo>
                    <a:pt x="1289643" y="1222979"/>
                  </a:lnTo>
                  <a:lnTo>
                    <a:pt x="1288918" y="1240960"/>
                  </a:lnTo>
                  <a:lnTo>
                    <a:pt x="1293558" y="1256476"/>
                  </a:lnTo>
                  <a:lnTo>
                    <a:pt x="1310234" y="1277937"/>
                  </a:lnTo>
                  <a:lnTo>
                    <a:pt x="1316614" y="1291568"/>
                  </a:lnTo>
                  <a:lnTo>
                    <a:pt x="1317629" y="1298528"/>
                  </a:lnTo>
                  <a:lnTo>
                    <a:pt x="1316179" y="1309548"/>
                  </a:lnTo>
                  <a:lnTo>
                    <a:pt x="1316179" y="1315349"/>
                  </a:lnTo>
                  <a:lnTo>
                    <a:pt x="1320964" y="1340725"/>
                  </a:lnTo>
                  <a:lnTo>
                    <a:pt x="1320964" y="1348121"/>
                  </a:lnTo>
                  <a:lnTo>
                    <a:pt x="1319224" y="1353776"/>
                  </a:lnTo>
                  <a:lnTo>
                    <a:pt x="1314874" y="1362621"/>
                  </a:lnTo>
                  <a:lnTo>
                    <a:pt x="1313279" y="1365956"/>
                  </a:lnTo>
                  <a:lnTo>
                    <a:pt x="1313279" y="1365956"/>
                  </a:lnTo>
                  <a:lnTo>
                    <a:pt x="1311829" y="1373207"/>
                  </a:lnTo>
                  <a:lnTo>
                    <a:pt x="1311829" y="1382923"/>
                  </a:lnTo>
                  <a:lnTo>
                    <a:pt x="1313714" y="1388433"/>
                  </a:lnTo>
                  <a:lnTo>
                    <a:pt x="1315889" y="1393073"/>
                  </a:lnTo>
                  <a:lnTo>
                    <a:pt x="1317484" y="1400033"/>
                  </a:lnTo>
                  <a:lnTo>
                    <a:pt x="1323140" y="1537791"/>
                  </a:lnTo>
                  <a:lnTo>
                    <a:pt x="1315454" y="1576508"/>
                  </a:lnTo>
                  <a:lnTo>
                    <a:pt x="1315454" y="1576508"/>
                  </a:lnTo>
                  <a:lnTo>
                    <a:pt x="1293558" y="1603625"/>
                  </a:lnTo>
                  <a:lnTo>
                    <a:pt x="1220329" y="1653653"/>
                  </a:lnTo>
                  <a:lnTo>
                    <a:pt x="1128104" y="1679899"/>
                  </a:lnTo>
                  <a:lnTo>
                    <a:pt x="1079091" y="1708901"/>
                  </a:lnTo>
                  <a:lnTo>
                    <a:pt x="1030658" y="1749358"/>
                  </a:lnTo>
                  <a:lnTo>
                    <a:pt x="1030658" y="1749358"/>
                  </a:lnTo>
                  <a:lnTo>
                    <a:pt x="971785" y="1839988"/>
                  </a:lnTo>
                  <a:lnTo>
                    <a:pt x="963375" y="1852749"/>
                  </a:lnTo>
                  <a:lnTo>
                    <a:pt x="942348" y="1879865"/>
                  </a:lnTo>
                  <a:lnTo>
                    <a:pt x="932198" y="1895526"/>
                  </a:lnTo>
                  <a:lnTo>
                    <a:pt x="932198" y="1895526"/>
                  </a:lnTo>
                  <a:lnTo>
                    <a:pt x="906676" y="1947874"/>
                  </a:lnTo>
                  <a:lnTo>
                    <a:pt x="908417" y="1947874"/>
                  </a:lnTo>
                  <a:lnTo>
                    <a:pt x="912767" y="1951499"/>
                  </a:lnTo>
                  <a:lnTo>
                    <a:pt x="908417" y="1954544"/>
                  </a:lnTo>
                  <a:lnTo>
                    <a:pt x="898411" y="1954544"/>
                  </a:lnTo>
                  <a:lnTo>
                    <a:pt x="881155" y="1944104"/>
                  </a:lnTo>
                  <a:lnTo>
                    <a:pt x="871004" y="1941639"/>
                  </a:lnTo>
                  <a:lnTo>
                    <a:pt x="863609" y="1944829"/>
                  </a:lnTo>
                  <a:lnTo>
                    <a:pt x="855198" y="1950629"/>
                  </a:lnTo>
                  <a:lnTo>
                    <a:pt x="846208" y="1953384"/>
                  </a:lnTo>
                  <a:lnTo>
                    <a:pt x="837072" y="1947729"/>
                  </a:lnTo>
                  <a:lnTo>
                    <a:pt x="838812" y="1943524"/>
                  </a:lnTo>
                  <a:lnTo>
                    <a:pt x="841568" y="1934243"/>
                  </a:lnTo>
                  <a:lnTo>
                    <a:pt x="844178" y="1929313"/>
                  </a:lnTo>
                  <a:lnTo>
                    <a:pt x="828807" y="1910607"/>
                  </a:lnTo>
                  <a:lnTo>
                    <a:pt x="818657" y="1904661"/>
                  </a:lnTo>
                  <a:lnTo>
                    <a:pt x="806911" y="1910897"/>
                  </a:lnTo>
                  <a:lnTo>
                    <a:pt x="801690" y="1890451"/>
                  </a:lnTo>
                  <a:lnTo>
                    <a:pt x="789075" y="1877980"/>
                  </a:lnTo>
                  <a:lnTo>
                    <a:pt x="772834" y="1872905"/>
                  </a:lnTo>
                  <a:lnTo>
                    <a:pt x="729332" y="1878850"/>
                  </a:lnTo>
                  <a:lnTo>
                    <a:pt x="643342" y="1861014"/>
                  </a:lnTo>
                  <a:lnTo>
                    <a:pt x="614340" y="1862609"/>
                  </a:lnTo>
                  <a:lnTo>
                    <a:pt x="600855" y="1859274"/>
                  </a:lnTo>
                  <a:lnTo>
                    <a:pt x="594329" y="1849123"/>
                  </a:lnTo>
                  <a:lnTo>
                    <a:pt x="584758" y="1853184"/>
                  </a:lnTo>
                  <a:lnTo>
                    <a:pt x="573593" y="1844628"/>
                  </a:lnTo>
                  <a:lnTo>
                    <a:pt x="564312" y="1831432"/>
                  </a:lnTo>
                  <a:lnTo>
                    <a:pt x="560397" y="1821717"/>
                  </a:lnTo>
                  <a:lnTo>
                    <a:pt x="563733" y="1791845"/>
                  </a:lnTo>
                  <a:lnTo>
                    <a:pt x="562282" y="1787495"/>
                  </a:lnTo>
                  <a:lnTo>
                    <a:pt x="554452" y="1786190"/>
                  </a:lnTo>
                  <a:lnTo>
                    <a:pt x="549811" y="1781985"/>
                  </a:lnTo>
                  <a:lnTo>
                    <a:pt x="547201" y="1774444"/>
                  </a:lnTo>
                  <a:lnTo>
                    <a:pt x="545171" y="1762844"/>
                  </a:lnTo>
                  <a:lnTo>
                    <a:pt x="545171" y="1754868"/>
                  </a:lnTo>
                  <a:lnTo>
                    <a:pt x="547491" y="1747618"/>
                  </a:lnTo>
                  <a:lnTo>
                    <a:pt x="549376" y="1740222"/>
                  </a:lnTo>
                  <a:lnTo>
                    <a:pt x="548071" y="1731377"/>
                  </a:lnTo>
                  <a:lnTo>
                    <a:pt x="544301" y="1726011"/>
                  </a:lnTo>
                  <a:lnTo>
                    <a:pt x="531976" y="1715571"/>
                  </a:lnTo>
                  <a:lnTo>
                    <a:pt x="520520" y="1699765"/>
                  </a:lnTo>
                  <a:lnTo>
                    <a:pt x="489633" y="1666848"/>
                  </a:lnTo>
                  <a:lnTo>
                    <a:pt x="491373" y="1647127"/>
                  </a:lnTo>
                  <a:lnTo>
                    <a:pt x="489633" y="1613195"/>
                  </a:lnTo>
                  <a:lnTo>
                    <a:pt x="482963" y="1581149"/>
                  </a:lnTo>
                  <a:lnTo>
                    <a:pt x="479628" y="1533731"/>
                  </a:lnTo>
                  <a:lnTo>
                    <a:pt x="470927" y="1490228"/>
                  </a:lnTo>
                  <a:lnTo>
                    <a:pt x="438880" y="1499219"/>
                  </a:lnTo>
                  <a:lnTo>
                    <a:pt x="408284" y="1515605"/>
                  </a:lnTo>
                  <a:lnTo>
                    <a:pt x="391028" y="1503569"/>
                  </a:lnTo>
                  <a:lnTo>
                    <a:pt x="376527" y="1484138"/>
                  </a:lnTo>
                  <a:lnTo>
                    <a:pt x="385227" y="1433820"/>
                  </a:lnTo>
                  <a:lnTo>
                    <a:pt x="358546" y="1413519"/>
                  </a:lnTo>
                  <a:lnTo>
                    <a:pt x="330994" y="1443391"/>
                  </a:lnTo>
                  <a:lnTo>
                    <a:pt x="289087" y="1449626"/>
                  </a:lnTo>
                  <a:lnTo>
                    <a:pt x="249645" y="1429180"/>
                  </a:lnTo>
                  <a:lnTo>
                    <a:pt x="235144" y="1402499"/>
                  </a:lnTo>
                  <a:lnTo>
                    <a:pt x="227459" y="1369002"/>
                  </a:lnTo>
                  <a:lnTo>
                    <a:pt x="219483" y="1346236"/>
                  </a:lnTo>
                  <a:lnTo>
                    <a:pt x="205852" y="1331735"/>
                  </a:lnTo>
                  <a:lnTo>
                    <a:pt x="184826" y="1320134"/>
                  </a:lnTo>
                  <a:lnTo>
                    <a:pt x="170326" y="1294903"/>
                  </a:lnTo>
                  <a:lnTo>
                    <a:pt x="168005" y="1271701"/>
                  </a:lnTo>
                  <a:lnTo>
                    <a:pt x="176996" y="1255170"/>
                  </a:lnTo>
                  <a:lnTo>
                    <a:pt x="151765" y="1235594"/>
                  </a:lnTo>
                  <a:lnTo>
                    <a:pt x="121313" y="1231244"/>
                  </a:lnTo>
                  <a:lnTo>
                    <a:pt x="92311" y="1215148"/>
                  </a:lnTo>
                  <a:lnTo>
                    <a:pt x="72010" y="1175996"/>
                  </a:lnTo>
                  <a:lnTo>
                    <a:pt x="41268" y="1098707"/>
                  </a:lnTo>
                  <a:lnTo>
                    <a:pt x="28798" y="993576"/>
                  </a:lnTo>
                  <a:lnTo>
                    <a:pt x="19952" y="957324"/>
                  </a:lnTo>
                  <a:lnTo>
                    <a:pt x="7192" y="927307"/>
                  </a:lnTo>
                  <a:lnTo>
                    <a:pt x="-59" y="895260"/>
                  </a:lnTo>
                  <a:lnTo>
                    <a:pt x="40108" y="877569"/>
                  </a:lnTo>
                  <a:lnTo>
                    <a:pt x="118993" y="882355"/>
                  </a:lnTo>
                  <a:lnTo>
                    <a:pt x="153649" y="870029"/>
                  </a:lnTo>
                  <a:lnTo>
                    <a:pt x="169891" y="857268"/>
                  </a:lnTo>
                  <a:lnTo>
                    <a:pt x="187291" y="849728"/>
                  </a:lnTo>
                  <a:lnTo>
                    <a:pt x="228619" y="843638"/>
                  </a:lnTo>
                  <a:lnTo>
                    <a:pt x="323889" y="778239"/>
                  </a:lnTo>
                  <a:lnTo>
                    <a:pt x="376817" y="718061"/>
                  </a:lnTo>
                  <a:lnTo>
                    <a:pt x="530526" y="622500"/>
                  </a:lnTo>
                  <a:lnTo>
                    <a:pt x="562282" y="589003"/>
                  </a:lnTo>
                  <a:lnTo>
                    <a:pt x="581423" y="534625"/>
                  </a:lnTo>
                  <a:lnTo>
                    <a:pt x="603900" y="491123"/>
                  </a:lnTo>
                  <a:lnTo>
                    <a:pt x="605930" y="447621"/>
                  </a:lnTo>
                  <a:lnTo>
                    <a:pt x="547926" y="365546"/>
                  </a:lnTo>
                  <a:lnTo>
                    <a:pt x="519795" y="338140"/>
                  </a:lnTo>
                  <a:lnTo>
                    <a:pt x="513994" y="312038"/>
                  </a:lnTo>
                  <a:lnTo>
                    <a:pt x="510949" y="284052"/>
                  </a:lnTo>
                  <a:lnTo>
                    <a:pt x="454977" y="210532"/>
                  </a:lnTo>
                  <a:lnTo>
                    <a:pt x="506889" y="136578"/>
                  </a:lnTo>
                  <a:lnTo>
                    <a:pt x="630001" y="119322"/>
                  </a:lnTo>
                  <a:lnTo>
                    <a:pt x="666833" y="94526"/>
                  </a:lnTo>
                  <a:lnTo>
                    <a:pt x="698300" y="61609"/>
                  </a:lnTo>
                  <a:lnTo>
                    <a:pt x="712801" y="15787"/>
                  </a:lnTo>
                  <a:lnTo>
                    <a:pt x="710335" y="7521"/>
                  </a:lnTo>
                  <a:lnTo>
                    <a:pt x="710335" y="7521"/>
                  </a:lnTo>
                  <a:lnTo>
                    <a:pt x="710335" y="6506"/>
                  </a:lnTo>
                  <a:lnTo>
                    <a:pt x="710335" y="6506"/>
                  </a:lnTo>
                  <a:lnTo>
                    <a:pt x="723966" y="-19"/>
                  </a:lnTo>
                  <a:lnTo>
                    <a:pt x="735712" y="1721"/>
                  </a:lnTo>
                  <a:lnTo>
                    <a:pt x="768774" y="18832"/>
                  </a:lnTo>
                </a:path>
              </a:pathLst>
            </a:custGeom>
            <a:solidFill>
              <a:schemeClr val="bg1">
                <a:lumMod val="95000"/>
              </a:schemeClr>
            </a:solidFill>
            <a:ln w="17095" cap="sq">
              <a:solidFill>
                <a:srgbClr val="FFFFFF"/>
              </a:solidFill>
              <a:prstDash val="solid"/>
              <a:bevel/>
            </a:ln>
          </p:spPr>
          <p:txBody>
            <a:bodyPr rtlCol="0" anchor="ctr"/>
            <a:lstStyle/>
            <a:p>
              <a:endParaRPr lang="pl-PL"/>
            </a:p>
          </p:txBody>
        </p:sp>
        <p:sp>
          <p:nvSpPr>
            <p:cNvPr id="223" name="Grafika 209">
              <a:extLst>
                <a:ext uri="{FF2B5EF4-FFF2-40B4-BE49-F238E27FC236}">
                  <a16:creationId xmlns:a16="http://schemas.microsoft.com/office/drawing/2014/main" id="{D9CF99C5-498E-497E-BD28-E5226202D3FA}"/>
                </a:ext>
              </a:extLst>
            </p:cNvPr>
            <p:cNvSpPr/>
            <p:nvPr/>
          </p:nvSpPr>
          <p:spPr>
            <a:xfrm>
              <a:off x="9437234" y="3060387"/>
              <a:ext cx="1379026" cy="1747056"/>
            </a:xfrm>
            <a:custGeom>
              <a:avLst/>
              <a:gdLst>
                <a:gd name="connsiteX0" fmla="*/ 813871 w 1379026"/>
                <a:gd name="connsiteY0" fmla="*/ 1721 h 1747056"/>
                <a:gd name="connsiteX1" fmla="*/ 831127 w 1379026"/>
                <a:gd name="connsiteY1" fmla="*/ 12162 h 1747056"/>
                <a:gd name="connsiteX2" fmla="*/ 841133 w 1379026"/>
                <a:gd name="connsiteY2" fmla="*/ 12162 h 1747056"/>
                <a:gd name="connsiteX3" fmla="*/ 845483 w 1379026"/>
                <a:gd name="connsiteY3" fmla="*/ 9116 h 1747056"/>
                <a:gd name="connsiteX4" fmla="*/ 849253 w 1379026"/>
                <a:gd name="connsiteY4" fmla="*/ 12307 h 1747056"/>
                <a:gd name="connsiteX5" fmla="*/ 855198 w 1379026"/>
                <a:gd name="connsiteY5" fmla="*/ 21297 h 1747056"/>
                <a:gd name="connsiteX6" fmla="*/ 857084 w 1379026"/>
                <a:gd name="connsiteY6" fmla="*/ 33043 h 1747056"/>
                <a:gd name="connsiteX7" fmla="*/ 852733 w 1379026"/>
                <a:gd name="connsiteY7" fmla="*/ 48994 h 1747056"/>
                <a:gd name="connsiteX8" fmla="*/ 865059 w 1379026"/>
                <a:gd name="connsiteY8" fmla="*/ 56969 h 1747056"/>
                <a:gd name="connsiteX9" fmla="*/ 904791 w 1379026"/>
                <a:gd name="connsiteY9" fmla="*/ 67700 h 1747056"/>
                <a:gd name="connsiteX10" fmla="*/ 913347 w 1379026"/>
                <a:gd name="connsiteY10" fmla="*/ 64364 h 1747056"/>
                <a:gd name="connsiteX11" fmla="*/ 920452 w 1379026"/>
                <a:gd name="connsiteY11" fmla="*/ 71760 h 1747056"/>
                <a:gd name="connsiteX12" fmla="*/ 954819 w 1379026"/>
                <a:gd name="connsiteY12" fmla="*/ 84666 h 1747056"/>
                <a:gd name="connsiteX13" fmla="*/ 966420 w 1379026"/>
                <a:gd name="connsiteY13" fmla="*/ 85971 h 1747056"/>
                <a:gd name="connsiteX14" fmla="*/ 966420 w 1379026"/>
                <a:gd name="connsiteY14" fmla="*/ 91481 h 1747056"/>
                <a:gd name="connsiteX15" fmla="*/ 962360 w 1379026"/>
                <a:gd name="connsiteY15" fmla="*/ 99746 h 1747056"/>
                <a:gd name="connsiteX16" fmla="*/ 963954 w 1379026"/>
                <a:gd name="connsiteY16" fmla="*/ 101197 h 1747056"/>
                <a:gd name="connsiteX17" fmla="*/ 971930 w 1379026"/>
                <a:gd name="connsiteY17" fmla="*/ 98151 h 1747056"/>
                <a:gd name="connsiteX18" fmla="*/ 978746 w 1379026"/>
                <a:gd name="connsiteY18" fmla="*/ 101197 h 1747056"/>
                <a:gd name="connsiteX19" fmla="*/ 983676 w 1379026"/>
                <a:gd name="connsiteY19" fmla="*/ 106272 h 1747056"/>
                <a:gd name="connsiteX20" fmla="*/ 989041 w 1379026"/>
                <a:gd name="connsiteY20" fmla="*/ 107287 h 1747056"/>
                <a:gd name="connsiteX21" fmla="*/ 996581 w 1379026"/>
                <a:gd name="connsiteY21" fmla="*/ 98151 h 1747056"/>
                <a:gd name="connsiteX22" fmla="*/ 998757 w 1379026"/>
                <a:gd name="connsiteY22" fmla="*/ 102067 h 1747056"/>
                <a:gd name="connsiteX23" fmla="*/ 1004267 w 1379026"/>
                <a:gd name="connsiteY23" fmla="*/ 106707 h 1747056"/>
                <a:gd name="connsiteX24" fmla="*/ 1007892 w 1379026"/>
                <a:gd name="connsiteY24" fmla="*/ 110912 h 1747056"/>
                <a:gd name="connsiteX25" fmla="*/ 1017173 w 1379026"/>
                <a:gd name="connsiteY25" fmla="*/ 101921 h 1747056"/>
                <a:gd name="connsiteX26" fmla="*/ 1019348 w 1379026"/>
                <a:gd name="connsiteY26" fmla="*/ 108737 h 1747056"/>
                <a:gd name="connsiteX27" fmla="*/ 1017753 w 1379026"/>
                <a:gd name="connsiteY27" fmla="*/ 119468 h 1747056"/>
                <a:gd name="connsiteX28" fmla="*/ 1017753 w 1379026"/>
                <a:gd name="connsiteY28" fmla="*/ 119468 h 1747056"/>
                <a:gd name="connsiteX29" fmla="*/ 1015578 w 1379026"/>
                <a:gd name="connsiteY29" fmla="*/ 122513 h 1747056"/>
                <a:gd name="connsiteX30" fmla="*/ 1015578 w 1379026"/>
                <a:gd name="connsiteY30" fmla="*/ 122513 h 1747056"/>
                <a:gd name="connsiteX31" fmla="*/ 1030948 w 1379026"/>
                <a:gd name="connsiteY31" fmla="*/ 153109 h 1747056"/>
                <a:gd name="connsiteX32" fmla="*/ 1041679 w 1379026"/>
                <a:gd name="connsiteY32" fmla="*/ 156590 h 1747056"/>
                <a:gd name="connsiteX33" fmla="*/ 1067925 w 1379026"/>
                <a:gd name="connsiteY33" fmla="*/ 155720 h 1747056"/>
                <a:gd name="connsiteX34" fmla="*/ 1078221 w 1379026"/>
                <a:gd name="connsiteY34" fmla="*/ 162100 h 1747056"/>
                <a:gd name="connsiteX35" fmla="*/ 1081991 w 1379026"/>
                <a:gd name="connsiteY35" fmla="*/ 169060 h 1747056"/>
                <a:gd name="connsiteX36" fmla="*/ 1084746 w 1379026"/>
                <a:gd name="connsiteY36" fmla="*/ 176311 h 1747056"/>
                <a:gd name="connsiteX37" fmla="*/ 1087937 w 1379026"/>
                <a:gd name="connsiteY37" fmla="*/ 181966 h 1747056"/>
                <a:gd name="connsiteX38" fmla="*/ 1093157 w 1379026"/>
                <a:gd name="connsiteY38" fmla="*/ 184286 h 1747056"/>
                <a:gd name="connsiteX39" fmla="*/ 1099972 w 1379026"/>
                <a:gd name="connsiteY39" fmla="*/ 189071 h 1747056"/>
                <a:gd name="connsiteX40" fmla="*/ 1102147 w 1379026"/>
                <a:gd name="connsiteY40" fmla="*/ 199367 h 1747056"/>
                <a:gd name="connsiteX41" fmla="*/ 1102147 w 1379026"/>
                <a:gd name="connsiteY41" fmla="*/ 209663 h 1747056"/>
                <a:gd name="connsiteX42" fmla="*/ 1106787 w 1379026"/>
                <a:gd name="connsiteY42" fmla="*/ 220828 h 1747056"/>
                <a:gd name="connsiteX43" fmla="*/ 1114618 w 1379026"/>
                <a:gd name="connsiteY43" fmla="*/ 254615 h 1747056"/>
                <a:gd name="connsiteX44" fmla="*/ 1120853 w 1379026"/>
                <a:gd name="connsiteY44" fmla="*/ 269841 h 1747056"/>
                <a:gd name="connsiteX45" fmla="*/ 1120853 w 1379026"/>
                <a:gd name="connsiteY45" fmla="*/ 269841 h 1747056"/>
                <a:gd name="connsiteX46" fmla="*/ 1112153 w 1379026"/>
                <a:gd name="connsiteY46" fmla="*/ 276366 h 1747056"/>
                <a:gd name="connsiteX47" fmla="*/ 1111428 w 1379026"/>
                <a:gd name="connsiteY47" fmla="*/ 277671 h 1747056"/>
                <a:gd name="connsiteX48" fmla="*/ 1104902 w 1379026"/>
                <a:gd name="connsiteY48" fmla="*/ 287822 h 1747056"/>
                <a:gd name="connsiteX49" fmla="*/ 1094462 w 1379026"/>
                <a:gd name="connsiteY49" fmla="*/ 312618 h 1747056"/>
                <a:gd name="connsiteX50" fmla="*/ 1090836 w 1379026"/>
                <a:gd name="connsiteY50" fmla="*/ 329004 h 1747056"/>
                <a:gd name="connsiteX51" fmla="*/ 1090836 w 1379026"/>
                <a:gd name="connsiteY51" fmla="*/ 358006 h 1747056"/>
                <a:gd name="connsiteX52" fmla="*/ 1087211 w 1379026"/>
                <a:gd name="connsiteY52" fmla="*/ 368156 h 1747056"/>
                <a:gd name="connsiteX53" fmla="*/ 1089387 w 1379026"/>
                <a:gd name="connsiteY53" fmla="*/ 369026 h 1747056"/>
                <a:gd name="connsiteX54" fmla="*/ 1090401 w 1379026"/>
                <a:gd name="connsiteY54" fmla="*/ 369026 h 1747056"/>
                <a:gd name="connsiteX55" fmla="*/ 1090401 w 1379026"/>
                <a:gd name="connsiteY55" fmla="*/ 370186 h 1747056"/>
                <a:gd name="connsiteX56" fmla="*/ 1090401 w 1379026"/>
                <a:gd name="connsiteY56" fmla="*/ 374102 h 1747056"/>
                <a:gd name="connsiteX57" fmla="*/ 1090401 w 1379026"/>
                <a:gd name="connsiteY57" fmla="*/ 374102 h 1747056"/>
                <a:gd name="connsiteX58" fmla="*/ 1084021 w 1379026"/>
                <a:gd name="connsiteY58" fmla="*/ 377727 h 1747056"/>
                <a:gd name="connsiteX59" fmla="*/ 1084021 w 1379026"/>
                <a:gd name="connsiteY59" fmla="*/ 377727 h 1747056"/>
                <a:gd name="connsiteX60" fmla="*/ 1081701 w 1379026"/>
                <a:gd name="connsiteY60" fmla="*/ 397158 h 1747056"/>
                <a:gd name="connsiteX61" fmla="*/ 1081701 w 1379026"/>
                <a:gd name="connsiteY61" fmla="*/ 397158 h 1747056"/>
                <a:gd name="connsiteX62" fmla="*/ 1075611 w 1379026"/>
                <a:gd name="connsiteY62" fmla="*/ 404408 h 1747056"/>
                <a:gd name="connsiteX63" fmla="*/ 1075611 w 1379026"/>
                <a:gd name="connsiteY63" fmla="*/ 404408 h 1747056"/>
                <a:gd name="connsiteX64" fmla="*/ 1084457 w 1379026"/>
                <a:gd name="connsiteY64" fmla="*/ 420504 h 1747056"/>
                <a:gd name="connsiteX65" fmla="*/ 1094462 w 1379026"/>
                <a:gd name="connsiteY65" fmla="*/ 434280 h 1747056"/>
                <a:gd name="connsiteX66" fmla="*/ 1088372 w 1379026"/>
                <a:gd name="connsiteY66" fmla="*/ 454871 h 1747056"/>
                <a:gd name="connsiteX67" fmla="*/ 1088372 w 1379026"/>
                <a:gd name="connsiteY67" fmla="*/ 454871 h 1747056"/>
                <a:gd name="connsiteX68" fmla="*/ 1077786 w 1379026"/>
                <a:gd name="connsiteY68" fmla="*/ 465312 h 1747056"/>
                <a:gd name="connsiteX69" fmla="*/ 1066185 w 1379026"/>
                <a:gd name="connsiteY69" fmla="*/ 472417 h 1747056"/>
                <a:gd name="connsiteX70" fmla="*/ 1056905 w 1379026"/>
                <a:gd name="connsiteY70" fmla="*/ 483148 h 1747056"/>
                <a:gd name="connsiteX71" fmla="*/ 1056905 w 1379026"/>
                <a:gd name="connsiteY71" fmla="*/ 483148 h 1747056"/>
                <a:gd name="connsiteX72" fmla="*/ 1054584 w 1379026"/>
                <a:gd name="connsiteY72" fmla="*/ 489528 h 1747056"/>
                <a:gd name="connsiteX73" fmla="*/ 1052409 w 1379026"/>
                <a:gd name="connsiteY73" fmla="*/ 498954 h 1747056"/>
                <a:gd name="connsiteX74" fmla="*/ 1049364 w 1379026"/>
                <a:gd name="connsiteY74" fmla="*/ 519545 h 1747056"/>
                <a:gd name="connsiteX75" fmla="*/ 1051250 w 1379026"/>
                <a:gd name="connsiteY75" fmla="*/ 524040 h 1747056"/>
                <a:gd name="connsiteX76" fmla="*/ 1054875 w 1379026"/>
                <a:gd name="connsiteY76" fmla="*/ 530275 h 1747056"/>
                <a:gd name="connsiteX77" fmla="*/ 1056180 w 1379026"/>
                <a:gd name="connsiteY77" fmla="*/ 535785 h 1747056"/>
                <a:gd name="connsiteX78" fmla="*/ 1056180 w 1379026"/>
                <a:gd name="connsiteY78" fmla="*/ 535785 h 1747056"/>
                <a:gd name="connsiteX79" fmla="*/ 1051250 w 1379026"/>
                <a:gd name="connsiteY79" fmla="*/ 538251 h 1747056"/>
                <a:gd name="connsiteX80" fmla="*/ 1049075 w 1379026"/>
                <a:gd name="connsiteY80" fmla="*/ 540571 h 1747056"/>
                <a:gd name="connsiteX81" fmla="*/ 1049075 w 1379026"/>
                <a:gd name="connsiteY81" fmla="*/ 540571 h 1747056"/>
                <a:gd name="connsiteX82" fmla="*/ 1050815 w 1379026"/>
                <a:gd name="connsiteY82" fmla="*/ 546226 h 1747056"/>
                <a:gd name="connsiteX83" fmla="*/ 1054295 w 1379026"/>
                <a:gd name="connsiteY83" fmla="*/ 552317 h 1747056"/>
                <a:gd name="connsiteX84" fmla="*/ 1056905 w 1379026"/>
                <a:gd name="connsiteY84" fmla="*/ 556087 h 1747056"/>
                <a:gd name="connsiteX85" fmla="*/ 1056905 w 1379026"/>
                <a:gd name="connsiteY85" fmla="*/ 556087 h 1747056"/>
                <a:gd name="connsiteX86" fmla="*/ 1049799 w 1379026"/>
                <a:gd name="connsiteY86" fmla="*/ 564787 h 1747056"/>
                <a:gd name="connsiteX87" fmla="*/ 1046464 w 1379026"/>
                <a:gd name="connsiteY87" fmla="*/ 566962 h 1747056"/>
                <a:gd name="connsiteX88" fmla="*/ 1041534 w 1379026"/>
                <a:gd name="connsiteY88" fmla="*/ 566962 h 1747056"/>
                <a:gd name="connsiteX89" fmla="*/ 1041534 w 1379026"/>
                <a:gd name="connsiteY89" fmla="*/ 566962 h 1747056"/>
                <a:gd name="connsiteX90" fmla="*/ 1041534 w 1379026"/>
                <a:gd name="connsiteY90" fmla="*/ 573633 h 1747056"/>
                <a:gd name="connsiteX91" fmla="*/ 1047769 w 1379026"/>
                <a:gd name="connsiteY91" fmla="*/ 580448 h 1747056"/>
                <a:gd name="connsiteX92" fmla="*/ 1048640 w 1379026"/>
                <a:gd name="connsiteY92" fmla="*/ 589149 h 1747056"/>
                <a:gd name="connsiteX93" fmla="*/ 1045594 w 1379026"/>
                <a:gd name="connsiteY93" fmla="*/ 612930 h 1747056"/>
                <a:gd name="connsiteX94" fmla="*/ 1047624 w 1379026"/>
                <a:gd name="connsiteY94" fmla="*/ 625691 h 1747056"/>
                <a:gd name="connsiteX95" fmla="*/ 1052409 w 1379026"/>
                <a:gd name="connsiteY95" fmla="*/ 638016 h 1747056"/>
                <a:gd name="connsiteX96" fmla="*/ 1064300 w 1379026"/>
                <a:gd name="connsiteY96" fmla="*/ 660057 h 1747056"/>
                <a:gd name="connsiteX97" fmla="*/ 1064300 w 1379026"/>
                <a:gd name="connsiteY97" fmla="*/ 660057 h 1747056"/>
                <a:gd name="connsiteX98" fmla="*/ 1060385 w 1379026"/>
                <a:gd name="connsiteY98" fmla="*/ 660057 h 1747056"/>
                <a:gd name="connsiteX99" fmla="*/ 1056905 w 1379026"/>
                <a:gd name="connsiteY99" fmla="*/ 660057 h 1747056"/>
                <a:gd name="connsiteX100" fmla="*/ 1056905 w 1379026"/>
                <a:gd name="connsiteY100" fmla="*/ 660057 h 1747056"/>
                <a:gd name="connsiteX101" fmla="*/ 1063720 w 1379026"/>
                <a:gd name="connsiteY101" fmla="*/ 674558 h 1747056"/>
                <a:gd name="connsiteX102" fmla="*/ 1072421 w 1379026"/>
                <a:gd name="connsiteY102" fmla="*/ 677893 h 1747056"/>
                <a:gd name="connsiteX103" fmla="*/ 1079961 w 1379026"/>
                <a:gd name="connsiteY103" fmla="*/ 682389 h 1747056"/>
                <a:gd name="connsiteX104" fmla="*/ 1082136 w 1379026"/>
                <a:gd name="connsiteY104" fmla="*/ 694134 h 1747056"/>
                <a:gd name="connsiteX105" fmla="*/ 1083151 w 1379026"/>
                <a:gd name="connsiteY105" fmla="*/ 699645 h 1747056"/>
                <a:gd name="connsiteX106" fmla="*/ 1086921 w 1379026"/>
                <a:gd name="connsiteY106" fmla="*/ 711970 h 1747056"/>
                <a:gd name="connsiteX107" fmla="*/ 1095477 w 1379026"/>
                <a:gd name="connsiteY107" fmla="*/ 718061 h 1747056"/>
                <a:gd name="connsiteX108" fmla="*/ 1105482 w 1379026"/>
                <a:gd name="connsiteY108" fmla="*/ 721686 h 1747056"/>
                <a:gd name="connsiteX109" fmla="*/ 1113313 w 1379026"/>
                <a:gd name="connsiteY109" fmla="*/ 727196 h 1747056"/>
                <a:gd name="connsiteX110" fmla="*/ 1104612 w 1379026"/>
                <a:gd name="connsiteY110" fmla="*/ 744742 h 1747056"/>
                <a:gd name="connsiteX111" fmla="*/ 1105628 w 1379026"/>
                <a:gd name="connsiteY111" fmla="*/ 750253 h 1747056"/>
                <a:gd name="connsiteX112" fmla="*/ 1128104 w 1379026"/>
                <a:gd name="connsiteY112" fmla="*/ 783459 h 1747056"/>
                <a:gd name="connsiteX113" fmla="*/ 1132454 w 1379026"/>
                <a:gd name="connsiteY113" fmla="*/ 793900 h 1747056"/>
                <a:gd name="connsiteX114" fmla="*/ 1132454 w 1379026"/>
                <a:gd name="connsiteY114" fmla="*/ 793900 h 1747056"/>
                <a:gd name="connsiteX115" fmla="*/ 1126074 w 1379026"/>
                <a:gd name="connsiteY115" fmla="*/ 796800 h 1747056"/>
                <a:gd name="connsiteX116" fmla="*/ 1126074 w 1379026"/>
                <a:gd name="connsiteY116" fmla="*/ 796800 h 1747056"/>
                <a:gd name="connsiteX117" fmla="*/ 1122593 w 1379026"/>
                <a:gd name="connsiteY117" fmla="*/ 802165 h 1747056"/>
                <a:gd name="connsiteX118" fmla="*/ 1122593 w 1379026"/>
                <a:gd name="connsiteY118" fmla="*/ 802165 h 1747056"/>
                <a:gd name="connsiteX119" fmla="*/ 1122593 w 1379026"/>
                <a:gd name="connsiteY119" fmla="*/ 802165 h 1747056"/>
                <a:gd name="connsiteX120" fmla="*/ 1122593 w 1379026"/>
                <a:gd name="connsiteY120" fmla="*/ 811301 h 1747056"/>
                <a:gd name="connsiteX121" fmla="*/ 1125929 w 1379026"/>
                <a:gd name="connsiteY121" fmla="*/ 823192 h 1747056"/>
                <a:gd name="connsiteX122" fmla="*/ 1125929 w 1379026"/>
                <a:gd name="connsiteY122" fmla="*/ 823192 h 1747056"/>
                <a:gd name="connsiteX123" fmla="*/ 1115778 w 1379026"/>
                <a:gd name="connsiteY123" fmla="*/ 827252 h 1747056"/>
                <a:gd name="connsiteX124" fmla="*/ 1115778 w 1379026"/>
                <a:gd name="connsiteY124" fmla="*/ 827252 h 1747056"/>
                <a:gd name="connsiteX125" fmla="*/ 1111428 w 1379026"/>
                <a:gd name="connsiteY125" fmla="*/ 831747 h 1747056"/>
                <a:gd name="connsiteX126" fmla="*/ 1106063 w 1379026"/>
                <a:gd name="connsiteY126" fmla="*/ 837547 h 1747056"/>
                <a:gd name="connsiteX127" fmla="*/ 1106063 w 1379026"/>
                <a:gd name="connsiteY127" fmla="*/ 837547 h 1747056"/>
                <a:gd name="connsiteX128" fmla="*/ 1098522 w 1379026"/>
                <a:gd name="connsiteY128" fmla="*/ 850598 h 1747056"/>
                <a:gd name="connsiteX129" fmla="*/ 1095477 w 1379026"/>
                <a:gd name="connsiteY129" fmla="*/ 862344 h 1747056"/>
                <a:gd name="connsiteX130" fmla="*/ 1099102 w 1379026"/>
                <a:gd name="connsiteY130" fmla="*/ 881195 h 1747056"/>
                <a:gd name="connsiteX131" fmla="*/ 1107803 w 1379026"/>
                <a:gd name="connsiteY131" fmla="*/ 885545 h 1747056"/>
                <a:gd name="connsiteX132" fmla="*/ 1118533 w 1379026"/>
                <a:gd name="connsiteY132" fmla="*/ 885545 h 1747056"/>
                <a:gd name="connsiteX133" fmla="*/ 1127814 w 1379026"/>
                <a:gd name="connsiteY133" fmla="*/ 891635 h 1747056"/>
                <a:gd name="connsiteX134" fmla="*/ 1158410 w 1379026"/>
                <a:gd name="connsiteY134" fmla="*/ 958629 h 1747056"/>
                <a:gd name="connsiteX135" fmla="*/ 1170881 w 1379026"/>
                <a:gd name="connsiteY135" fmla="*/ 973130 h 1747056"/>
                <a:gd name="connsiteX136" fmla="*/ 1199013 w 1379026"/>
                <a:gd name="connsiteY136" fmla="*/ 990966 h 1747056"/>
                <a:gd name="connsiteX137" fmla="*/ 1225259 w 1379026"/>
                <a:gd name="connsiteY137" fmla="*/ 1017647 h 1747056"/>
                <a:gd name="connsiteX138" fmla="*/ 1231349 w 1379026"/>
                <a:gd name="connsiteY138" fmla="*/ 1028233 h 1747056"/>
                <a:gd name="connsiteX139" fmla="*/ 1231349 w 1379026"/>
                <a:gd name="connsiteY139" fmla="*/ 1028233 h 1747056"/>
                <a:gd name="connsiteX140" fmla="*/ 1222359 w 1379026"/>
                <a:gd name="connsiteY140" fmla="*/ 1032873 h 1747056"/>
                <a:gd name="connsiteX141" fmla="*/ 1222359 w 1379026"/>
                <a:gd name="connsiteY141" fmla="*/ 1032873 h 1747056"/>
                <a:gd name="connsiteX142" fmla="*/ 1220184 w 1379026"/>
                <a:gd name="connsiteY142" fmla="*/ 1040849 h 1747056"/>
                <a:gd name="connsiteX143" fmla="*/ 1228304 w 1379026"/>
                <a:gd name="connsiteY143" fmla="*/ 1058250 h 1747056"/>
                <a:gd name="connsiteX144" fmla="*/ 1242805 w 1379026"/>
                <a:gd name="connsiteY144" fmla="*/ 1080726 h 1747056"/>
                <a:gd name="connsiteX145" fmla="*/ 1247591 w 1379026"/>
                <a:gd name="connsiteY145" fmla="*/ 1092472 h 1747056"/>
                <a:gd name="connsiteX146" fmla="*/ 1254116 w 1379026"/>
                <a:gd name="connsiteY146" fmla="*/ 1129013 h 1747056"/>
                <a:gd name="connsiteX147" fmla="*/ 1254116 w 1379026"/>
                <a:gd name="connsiteY147" fmla="*/ 1134524 h 1747056"/>
                <a:gd name="connsiteX148" fmla="*/ 1251795 w 1379026"/>
                <a:gd name="connsiteY148" fmla="*/ 1141339 h 1747056"/>
                <a:gd name="connsiteX149" fmla="*/ 1255856 w 1379026"/>
                <a:gd name="connsiteY149" fmla="*/ 1144964 h 1747056"/>
                <a:gd name="connsiteX150" fmla="*/ 1262816 w 1379026"/>
                <a:gd name="connsiteY150" fmla="*/ 1147865 h 1747056"/>
                <a:gd name="connsiteX151" fmla="*/ 1269632 w 1379026"/>
                <a:gd name="connsiteY151" fmla="*/ 1152505 h 1747056"/>
                <a:gd name="connsiteX152" fmla="*/ 1275722 w 1379026"/>
                <a:gd name="connsiteY152" fmla="*/ 1161785 h 1747056"/>
                <a:gd name="connsiteX153" fmla="*/ 1277172 w 1379026"/>
                <a:gd name="connsiteY153" fmla="*/ 1168891 h 1747056"/>
                <a:gd name="connsiteX154" fmla="*/ 1277172 w 1379026"/>
                <a:gd name="connsiteY154" fmla="*/ 1176721 h 1747056"/>
                <a:gd name="connsiteX155" fmla="*/ 1280217 w 1379026"/>
                <a:gd name="connsiteY155" fmla="*/ 1188177 h 1747056"/>
                <a:gd name="connsiteX156" fmla="*/ 1288628 w 1379026"/>
                <a:gd name="connsiteY156" fmla="*/ 1201952 h 1747056"/>
                <a:gd name="connsiteX157" fmla="*/ 1325895 w 1379026"/>
                <a:gd name="connsiteY157" fmla="*/ 1236464 h 1747056"/>
                <a:gd name="connsiteX158" fmla="*/ 1371862 w 1379026"/>
                <a:gd name="connsiteY158" fmla="*/ 1261841 h 1747056"/>
                <a:gd name="connsiteX159" fmla="*/ 1378968 w 1379026"/>
                <a:gd name="connsiteY159" fmla="*/ 1272862 h 1747056"/>
                <a:gd name="connsiteX160" fmla="*/ 1372297 w 1379026"/>
                <a:gd name="connsiteY160" fmla="*/ 1287362 h 1747056"/>
                <a:gd name="connsiteX161" fmla="*/ 1372297 w 1379026"/>
                <a:gd name="connsiteY161" fmla="*/ 1287362 h 1747056"/>
                <a:gd name="connsiteX162" fmla="*/ 1355621 w 1379026"/>
                <a:gd name="connsiteY162" fmla="*/ 1290988 h 1747056"/>
                <a:gd name="connsiteX163" fmla="*/ 1337205 w 1379026"/>
                <a:gd name="connsiteY163" fmla="*/ 1290988 h 1747056"/>
                <a:gd name="connsiteX164" fmla="*/ 1325315 w 1379026"/>
                <a:gd name="connsiteY164" fmla="*/ 1298093 h 1747056"/>
                <a:gd name="connsiteX165" fmla="*/ 1310814 w 1379026"/>
                <a:gd name="connsiteY165" fmla="*/ 1289827 h 1747056"/>
                <a:gd name="connsiteX166" fmla="*/ 1296313 w 1379026"/>
                <a:gd name="connsiteY166" fmla="*/ 1291858 h 1747056"/>
                <a:gd name="connsiteX167" fmla="*/ 1283697 w 1379026"/>
                <a:gd name="connsiteY167" fmla="*/ 1301428 h 1747056"/>
                <a:gd name="connsiteX168" fmla="*/ 1283697 w 1379026"/>
                <a:gd name="connsiteY168" fmla="*/ 1301428 h 1747056"/>
                <a:gd name="connsiteX169" fmla="*/ 1276737 w 1379026"/>
                <a:gd name="connsiteY169" fmla="*/ 1315929 h 1747056"/>
                <a:gd name="connsiteX170" fmla="*/ 1277897 w 1379026"/>
                <a:gd name="connsiteY170" fmla="*/ 1332460 h 1747056"/>
                <a:gd name="connsiteX171" fmla="*/ 1286018 w 1379026"/>
                <a:gd name="connsiteY171" fmla="*/ 1343626 h 1747056"/>
                <a:gd name="connsiteX172" fmla="*/ 1299068 w 1379026"/>
                <a:gd name="connsiteY172" fmla="*/ 1349571 h 1747056"/>
                <a:gd name="connsiteX173" fmla="*/ 1314439 w 1379026"/>
                <a:gd name="connsiteY173" fmla="*/ 1351456 h 1747056"/>
                <a:gd name="connsiteX174" fmla="*/ 1314439 w 1379026"/>
                <a:gd name="connsiteY174" fmla="*/ 1356966 h 1747056"/>
                <a:gd name="connsiteX175" fmla="*/ 1307334 w 1379026"/>
                <a:gd name="connsiteY175" fmla="*/ 1372192 h 1747056"/>
                <a:gd name="connsiteX176" fmla="*/ 1315019 w 1379026"/>
                <a:gd name="connsiteY176" fmla="*/ 1385533 h 1747056"/>
                <a:gd name="connsiteX177" fmla="*/ 1329520 w 1379026"/>
                <a:gd name="connsiteY177" fmla="*/ 1394958 h 1747056"/>
                <a:gd name="connsiteX178" fmla="*/ 1344021 w 1379026"/>
                <a:gd name="connsiteY178" fmla="*/ 1398439 h 1747056"/>
                <a:gd name="connsiteX179" fmla="*/ 1340540 w 1379026"/>
                <a:gd name="connsiteY179" fmla="*/ 1418305 h 1747056"/>
                <a:gd name="connsiteX180" fmla="*/ 1344891 w 1379026"/>
                <a:gd name="connsiteY180" fmla="*/ 1436575 h 1747056"/>
                <a:gd name="connsiteX181" fmla="*/ 1359392 w 1379026"/>
                <a:gd name="connsiteY181" fmla="*/ 1470798 h 1747056"/>
                <a:gd name="connsiteX182" fmla="*/ 1346631 w 1379026"/>
                <a:gd name="connsiteY182" fmla="*/ 1492839 h 1747056"/>
                <a:gd name="connsiteX183" fmla="*/ 1352141 w 1379026"/>
                <a:gd name="connsiteY183" fmla="*/ 1534021 h 1747056"/>
                <a:gd name="connsiteX184" fmla="*/ 1356056 w 1379026"/>
                <a:gd name="connsiteY184" fmla="*/ 1545477 h 1747056"/>
                <a:gd name="connsiteX185" fmla="*/ 1358957 w 1379026"/>
                <a:gd name="connsiteY185" fmla="*/ 1547942 h 1747056"/>
                <a:gd name="connsiteX186" fmla="*/ 1358231 w 1379026"/>
                <a:gd name="connsiteY186" fmla="*/ 1549827 h 1747056"/>
                <a:gd name="connsiteX187" fmla="*/ 1351416 w 1379026"/>
                <a:gd name="connsiteY187" fmla="*/ 1559832 h 1747056"/>
                <a:gd name="connsiteX188" fmla="*/ 1351416 w 1379026"/>
                <a:gd name="connsiteY188" fmla="*/ 1559832 h 1747056"/>
                <a:gd name="connsiteX189" fmla="*/ 1340975 w 1379026"/>
                <a:gd name="connsiteY189" fmla="*/ 1570998 h 1747056"/>
                <a:gd name="connsiteX190" fmla="*/ 1305449 w 1379026"/>
                <a:gd name="connsiteY190" fmla="*/ 1589559 h 1747056"/>
                <a:gd name="connsiteX191" fmla="*/ 1305449 w 1379026"/>
                <a:gd name="connsiteY191" fmla="*/ 1589559 h 1747056"/>
                <a:gd name="connsiteX192" fmla="*/ 1303853 w 1379026"/>
                <a:gd name="connsiteY192" fmla="*/ 1600000 h 1747056"/>
                <a:gd name="connsiteX193" fmla="*/ 1304723 w 1379026"/>
                <a:gd name="connsiteY193" fmla="*/ 1616676 h 1747056"/>
                <a:gd name="connsiteX194" fmla="*/ 1303709 w 1379026"/>
                <a:gd name="connsiteY194" fmla="*/ 1627841 h 1747056"/>
                <a:gd name="connsiteX195" fmla="*/ 1301388 w 1379026"/>
                <a:gd name="connsiteY195" fmla="*/ 1637267 h 1747056"/>
                <a:gd name="connsiteX196" fmla="*/ 1289208 w 1379026"/>
                <a:gd name="connsiteY196" fmla="*/ 1665543 h 1747056"/>
                <a:gd name="connsiteX197" fmla="*/ 1289208 w 1379026"/>
                <a:gd name="connsiteY197" fmla="*/ 1665543 h 1747056"/>
                <a:gd name="connsiteX198" fmla="*/ 1260206 w 1379026"/>
                <a:gd name="connsiteY198" fmla="*/ 1677724 h 1747056"/>
                <a:gd name="connsiteX199" fmla="*/ 1160150 w 1379026"/>
                <a:gd name="connsiteY199" fmla="*/ 1678884 h 1747056"/>
                <a:gd name="connsiteX200" fmla="*/ 1141154 w 1379026"/>
                <a:gd name="connsiteY200" fmla="*/ 1684974 h 1747056"/>
                <a:gd name="connsiteX201" fmla="*/ 1131584 w 1379026"/>
                <a:gd name="connsiteY201" fmla="*/ 1689760 h 1747056"/>
                <a:gd name="connsiteX202" fmla="*/ 1124189 w 1379026"/>
                <a:gd name="connsiteY202" fmla="*/ 1697010 h 1747056"/>
                <a:gd name="connsiteX203" fmla="*/ 1124189 w 1379026"/>
                <a:gd name="connsiteY203" fmla="*/ 1697010 h 1747056"/>
                <a:gd name="connsiteX204" fmla="*/ 1118243 w 1379026"/>
                <a:gd name="connsiteY204" fmla="*/ 1709626 h 1747056"/>
                <a:gd name="connsiteX205" fmla="*/ 1111283 w 1379026"/>
                <a:gd name="connsiteY205" fmla="*/ 1732537 h 1747056"/>
                <a:gd name="connsiteX206" fmla="*/ 1055890 w 1379026"/>
                <a:gd name="connsiteY206" fmla="*/ 1700345 h 1747056"/>
                <a:gd name="connsiteX207" fmla="*/ 1038344 w 1379026"/>
                <a:gd name="connsiteY207" fmla="*/ 1675114 h 1747056"/>
                <a:gd name="connsiteX208" fmla="*/ 1003542 w 1379026"/>
                <a:gd name="connsiteY208" fmla="*/ 1652782 h 1747056"/>
                <a:gd name="connsiteX209" fmla="*/ 962940 w 1379026"/>
                <a:gd name="connsiteY209" fmla="*/ 1648287 h 1747056"/>
                <a:gd name="connsiteX210" fmla="*/ 931473 w 1379026"/>
                <a:gd name="connsiteY210" fmla="*/ 1651332 h 1747056"/>
                <a:gd name="connsiteX211" fmla="*/ 916972 w 1379026"/>
                <a:gd name="connsiteY211" fmla="*/ 1657713 h 1747056"/>
                <a:gd name="connsiteX212" fmla="*/ 871584 w 1379026"/>
                <a:gd name="connsiteY212" fmla="*/ 1709191 h 1747056"/>
                <a:gd name="connsiteX213" fmla="*/ 835767 w 1379026"/>
                <a:gd name="connsiteY213" fmla="*/ 1738192 h 1747056"/>
                <a:gd name="connsiteX214" fmla="*/ 794150 w 1379026"/>
                <a:gd name="connsiteY214" fmla="*/ 1747038 h 1747056"/>
                <a:gd name="connsiteX215" fmla="*/ 670023 w 1379026"/>
                <a:gd name="connsiteY215" fmla="*/ 1742977 h 1747056"/>
                <a:gd name="connsiteX216" fmla="*/ 594474 w 1379026"/>
                <a:gd name="connsiteY216" fmla="*/ 1721517 h 1747056"/>
                <a:gd name="connsiteX217" fmla="*/ 589109 w 1379026"/>
                <a:gd name="connsiteY217" fmla="*/ 1708900 h 1747056"/>
                <a:gd name="connsiteX218" fmla="*/ 607815 w 1379026"/>
                <a:gd name="connsiteY218" fmla="*/ 1704261 h 1747056"/>
                <a:gd name="connsiteX219" fmla="*/ 616515 w 1379026"/>
                <a:gd name="connsiteY219" fmla="*/ 1699185 h 1747056"/>
                <a:gd name="connsiteX220" fmla="*/ 602014 w 1379026"/>
                <a:gd name="connsiteY220" fmla="*/ 1689034 h 1747056"/>
                <a:gd name="connsiteX221" fmla="*/ 525015 w 1379026"/>
                <a:gd name="connsiteY221" fmla="*/ 1703535 h 1747056"/>
                <a:gd name="connsiteX222" fmla="*/ 505729 w 1379026"/>
                <a:gd name="connsiteY222" fmla="*/ 1694545 h 1747056"/>
                <a:gd name="connsiteX223" fmla="*/ 491229 w 1379026"/>
                <a:gd name="connsiteY223" fmla="*/ 1672504 h 1747056"/>
                <a:gd name="connsiteX224" fmla="*/ 487168 w 1379026"/>
                <a:gd name="connsiteY224" fmla="*/ 1651042 h 1747056"/>
                <a:gd name="connsiteX225" fmla="*/ 496449 w 1379026"/>
                <a:gd name="connsiteY225" fmla="*/ 1633062 h 1747056"/>
                <a:gd name="connsiteX226" fmla="*/ 510079 w 1379026"/>
                <a:gd name="connsiteY226" fmla="*/ 1614936 h 1747056"/>
                <a:gd name="connsiteX227" fmla="*/ 527481 w 1379026"/>
                <a:gd name="connsiteY227" fmla="*/ 1609135 h 1747056"/>
                <a:gd name="connsiteX228" fmla="*/ 544591 w 1379026"/>
                <a:gd name="connsiteY228" fmla="*/ 1611310 h 1747056"/>
                <a:gd name="connsiteX229" fmla="*/ 559092 w 1379026"/>
                <a:gd name="connsiteY229" fmla="*/ 1602610 h 1747056"/>
                <a:gd name="connsiteX230" fmla="*/ 552712 w 1379026"/>
                <a:gd name="connsiteY230" fmla="*/ 1581439 h 1747056"/>
                <a:gd name="connsiteX231" fmla="*/ 539661 w 1379026"/>
                <a:gd name="connsiteY231" fmla="*/ 1557077 h 1747056"/>
                <a:gd name="connsiteX232" fmla="*/ 538356 w 1379026"/>
                <a:gd name="connsiteY232" fmla="*/ 1545042 h 1747056"/>
                <a:gd name="connsiteX233" fmla="*/ 538356 w 1379026"/>
                <a:gd name="connsiteY233" fmla="*/ 1533296 h 1747056"/>
                <a:gd name="connsiteX234" fmla="*/ 533281 w 1379026"/>
                <a:gd name="connsiteY234" fmla="*/ 1525321 h 1747056"/>
                <a:gd name="connsiteX235" fmla="*/ 446276 w 1379026"/>
                <a:gd name="connsiteY235" fmla="*/ 1478628 h 1747056"/>
                <a:gd name="connsiteX236" fmla="*/ 317509 w 1379026"/>
                <a:gd name="connsiteY236" fmla="*/ 1446001 h 1747056"/>
                <a:gd name="connsiteX237" fmla="*/ 307358 w 1379026"/>
                <a:gd name="connsiteY237" fmla="*/ 1428165 h 1747056"/>
                <a:gd name="connsiteX238" fmla="*/ 332445 w 1379026"/>
                <a:gd name="connsiteY238" fmla="*/ 1380892 h 1747056"/>
                <a:gd name="connsiteX239" fmla="*/ 339985 w 1379026"/>
                <a:gd name="connsiteY239" fmla="*/ 1358851 h 1747056"/>
                <a:gd name="connsiteX240" fmla="*/ 322439 w 1379026"/>
                <a:gd name="connsiteY240" fmla="*/ 1343335 h 1747056"/>
                <a:gd name="connsiteX241" fmla="*/ 302863 w 1379026"/>
                <a:gd name="connsiteY241" fmla="*/ 1331155 h 1747056"/>
                <a:gd name="connsiteX242" fmla="*/ 281837 w 1379026"/>
                <a:gd name="connsiteY242" fmla="*/ 1323034 h 1747056"/>
                <a:gd name="connsiteX243" fmla="*/ 260086 w 1379026"/>
                <a:gd name="connsiteY243" fmla="*/ 1324049 h 1747056"/>
                <a:gd name="connsiteX244" fmla="*/ 223543 w 1379026"/>
                <a:gd name="connsiteY244" fmla="*/ 1349571 h 1747056"/>
                <a:gd name="connsiteX245" fmla="*/ 182216 w 1379026"/>
                <a:gd name="connsiteY245" fmla="*/ 1347541 h 1747056"/>
                <a:gd name="connsiteX246" fmla="*/ 109712 w 1379026"/>
                <a:gd name="connsiteY246" fmla="*/ 1297948 h 1747056"/>
                <a:gd name="connsiteX247" fmla="*/ 106812 w 1379026"/>
                <a:gd name="connsiteY247" fmla="*/ 1279242 h 1747056"/>
                <a:gd name="connsiteX248" fmla="*/ 92311 w 1379026"/>
                <a:gd name="connsiteY248" fmla="*/ 1225734 h 1747056"/>
                <a:gd name="connsiteX249" fmla="*/ 91296 w 1379026"/>
                <a:gd name="connsiteY249" fmla="*/ 1217614 h 1747056"/>
                <a:gd name="connsiteX250" fmla="*/ 89991 w 1379026"/>
                <a:gd name="connsiteY250" fmla="*/ 1214568 h 1747056"/>
                <a:gd name="connsiteX251" fmla="*/ 87526 w 1379026"/>
                <a:gd name="connsiteY251" fmla="*/ 1212973 h 1747056"/>
                <a:gd name="connsiteX252" fmla="*/ 84916 w 1379026"/>
                <a:gd name="connsiteY252" fmla="*/ 1210653 h 1747056"/>
                <a:gd name="connsiteX253" fmla="*/ 83756 w 1379026"/>
                <a:gd name="connsiteY253" fmla="*/ 1205723 h 1747056"/>
                <a:gd name="connsiteX254" fmla="*/ 83756 w 1379026"/>
                <a:gd name="connsiteY254" fmla="*/ 1200212 h 1747056"/>
                <a:gd name="connsiteX255" fmla="*/ 85206 w 1379026"/>
                <a:gd name="connsiteY255" fmla="*/ 1197747 h 1747056"/>
                <a:gd name="connsiteX256" fmla="*/ 86656 w 1379026"/>
                <a:gd name="connsiteY256" fmla="*/ 1196007 h 1747056"/>
                <a:gd name="connsiteX257" fmla="*/ 86656 w 1379026"/>
                <a:gd name="connsiteY257" fmla="*/ 1193252 h 1747056"/>
                <a:gd name="connsiteX258" fmla="*/ 90716 w 1379026"/>
                <a:gd name="connsiteY258" fmla="*/ 1155550 h 1747056"/>
                <a:gd name="connsiteX259" fmla="*/ 91296 w 1379026"/>
                <a:gd name="connsiteY259" fmla="*/ 1138584 h 1747056"/>
                <a:gd name="connsiteX260" fmla="*/ 81146 w 1379026"/>
                <a:gd name="connsiteY260" fmla="*/ 1130899 h 1747056"/>
                <a:gd name="connsiteX261" fmla="*/ 81146 w 1379026"/>
                <a:gd name="connsiteY261" fmla="*/ 1124953 h 1747056"/>
                <a:gd name="connsiteX262" fmla="*/ 85061 w 1379026"/>
                <a:gd name="connsiteY262" fmla="*/ 1124228 h 1747056"/>
                <a:gd name="connsiteX263" fmla="*/ 89846 w 1379026"/>
                <a:gd name="connsiteY263" fmla="*/ 1121908 h 1747056"/>
                <a:gd name="connsiteX264" fmla="*/ 94196 w 1379026"/>
                <a:gd name="connsiteY264" fmla="*/ 1118138 h 1747056"/>
                <a:gd name="connsiteX265" fmla="*/ 96517 w 1379026"/>
                <a:gd name="connsiteY265" fmla="*/ 1113062 h 1747056"/>
                <a:gd name="connsiteX266" fmla="*/ 94341 w 1379026"/>
                <a:gd name="connsiteY266" fmla="*/ 1101172 h 1747056"/>
                <a:gd name="connsiteX267" fmla="*/ 80856 w 1379026"/>
                <a:gd name="connsiteY267" fmla="*/ 1067530 h 1747056"/>
                <a:gd name="connsiteX268" fmla="*/ 76505 w 1379026"/>
                <a:gd name="connsiteY268" fmla="*/ 1039399 h 1747056"/>
                <a:gd name="connsiteX269" fmla="*/ 71430 w 1379026"/>
                <a:gd name="connsiteY269" fmla="*/ 1023593 h 1747056"/>
                <a:gd name="connsiteX270" fmla="*/ 70125 w 1379026"/>
                <a:gd name="connsiteY270" fmla="*/ 1016632 h 1747056"/>
                <a:gd name="connsiteX271" fmla="*/ 70995 w 1379026"/>
                <a:gd name="connsiteY271" fmla="*/ 1006627 h 1747056"/>
                <a:gd name="connsiteX272" fmla="*/ 73025 w 1379026"/>
                <a:gd name="connsiteY272" fmla="*/ 999086 h 1747056"/>
                <a:gd name="connsiteX273" fmla="*/ 77665 w 1379026"/>
                <a:gd name="connsiteY273" fmla="*/ 986181 h 1747056"/>
                <a:gd name="connsiteX274" fmla="*/ 87671 w 1379026"/>
                <a:gd name="connsiteY274" fmla="*/ 931513 h 1747056"/>
                <a:gd name="connsiteX275" fmla="*/ 94486 w 1379026"/>
                <a:gd name="connsiteY275" fmla="*/ 917012 h 1747056"/>
                <a:gd name="connsiteX276" fmla="*/ 99707 w 1379026"/>
                <a:gd name="connsiteY276" fmla="*/ 912661 h 1747056"/>
                <a:gd name="connsiteX277" fmla="*/ 105652 w 1379026"/>
                <a:gd name="connsiteY277" fmla="*/ 911791 h 1747056"/>
                <a:gd name="connsiteX278" fmla="*/ 104637 w 1379026"/>
                <a:gd name="connsiteY278" fmla="*/ 893230 h 1747056"/>
                <a:gd name="connsiteX279" fmla="*/ 111452 w 1379026"/>
                <a:gd name="connsiteY279" fmla="*/ 866694 h 1747056"/>
                <a:gd name="connsiteX280" fmla="*/ 114787 w 1379026"/>
                <a:gd name="connsiteY280" fmla="*/ 841318 h 1747056"/>
                <a:gd name="connsiteX281" fmla="*/ 92746 w 1379026"/>
                <a:gd name="connsiteY281" fmla="*/ 815216 h 1747056"/>
                <a:gd name="connsiteX282" fmla="*/ 93906 w 1379026"/>
                <a:gd name="connsiteY282" fmla="*/ 793755 h 1747056"/>
                <a:gd name="connsiteX283" fmla="*/ 106812 w 1379026"/>
                <a:gd name="connsiteY283" fmla="*/ 783314 h 1747056"/>
                <a:gd name="connsiteX284" fmla="*/ 120153 w 1379026"/>
                <a:gd name="connsiteY284" fmla="*/ 764753 h 1747056"/>
                <a:gd name="connsiteX285" fmla="*/ 120153 w 1379026"/>
                <a:gd name="connsiteY285" fmla="*/ 728501 h 1747056"/>
                <a:gd name="connsiteX286" fmla="*/ 103187 w 1379026"/>
                <a:gd name="connsiteY286" fmla="*/ 726906 h 1747056"/>
                <a:gd name="connsiteX287" fmla="*/ 103187 w 1379026"/>
                <a:gd name="connsiteY287" fmla="*/ 720816 h 1747056"/>
                <a:gd name="connsiteX288" fmla="*/ 111452 w 1379026"/>
                <a:gd name="connsiteY288" fmla="*/ 710810 h 1747056"/>
                <a:gd name="connsiteX289" fmla="*/ 109567 w 1379026"/>
                <a:gd name="connsiteY289" fmla="*/ 699935 h 1747056"/>
                <a:gd name="connsiteX290" fmla="*/ 99707 w 1379026"/>
                <a:gd name="connsiteY290" fmla="*/ 684564 h 1747056"/>
                <a:gd name="connsiteX291" fmla="*/ 98547 w 1379026"/>
                <a:gd name="connsiteY291" fmla="*/ 671948 h 1747056"/>
                <a:gd name="connsiteX292" fmla="*/ 98547 w 1379026"/>
                <a:gd name="connsiteY292" fmla="*/ 661943 h 1747056"/>
                <a:gd name="connsiteX293" fmla="*/ 96517 w 1379026"/>
                <a:gd name="connsiteY293" fmla="*/ 654112 h 1747056"/>
                <a:gd name="connsiteX294" fmla="*/ 87961 w 1379026"/>
                <a:gd name="connsiteY294" fmla="*/ 648312 h 1747056"/>
                <a:gd name="connsiteX295" fmla="*/ 82741 w 1379026"/>
                <a:gd name="connsiteY295" fmla="*/ 648312 h 1747056"/>
                <a:gd name="connsiteX296" fmla="*/ 69110 w 1379026"/>
                <a:gd name="connsiteY296" fmla="*/ 654402 h 1747056"/>
                <a:gd name="connsiteX297" fmla="*/ 59395 w 1379026"/>
                <a:gd name="connsiteY297" fmla="*/ 655417 h 1747056"/>
                <a:gd name="connsiteX298" fmla="*/ 30393 w 1379026"/>
                <a:gd name="connsiteY298" fmla="*/ 649327 h 1747056"/>
                <a:gd name="connsiteX299" fmla="*/ 15167 w 1379026"/>
                <a:gd name="connsiteY299" fmla="*/ 642222 h 1747056"/>
                <a:gd name="connsiteX300" fmla="*/ 6901 w 1379026"/>
                <a:gd name="connsiteY300" fmla="*/ 632506 h 1747056"/>
                <a:gd name="connsiteX301" fmla="*/ -59 w 1379026"/>
                <a:gd name="connsiteY301" fmla="*/ 620760 h 1747056"/>
                <a:gd name="connsiteX302" fmla="*/ -59 w 1379026"/>
                <a:gd name="connsiteY302" fmla="*/ 611625 h 1747056"/>
                <a:gd name="connsiteX303" fmla="*/ 5596 w 1379026"/>
                <a:gd name="connsiteY303" fmla="*/ 588858 h 1747056"/>
                <a:gd name="connsiteX304" fmla="*/ 25607 w 1379026"/>
                <a:gd name="connsiteY304" fmla="*/ 583638 h 1747056"/>
                <a:gd name="connsiteX305" fmla="*/ 45329 w 1379026"/>
                <a:gd name="connsiteY305" fmla="*/ 591614 h 1747056"/>
                <a:gd name="connsiteX306" fmla="*/ 85496 w 1379026"/>
                <a:gd name="connsiteY306" fmla="*/ 597994 h 1747056"/>
                <a:gd name="connsiteX307" fmla="*/ 124648 w 1379026"/>
                <a:gd name="connsiteY307" fmla="*/ 583493 h 1747056"/>
                <a:gd name="connsiteX308" fmla="*/ 138424 w 1379026"/>
                <a:gd name="connsiteY308" fmla="*/ 570443 h 1747056"/>
                <a:gd name="connsiteX309" fmla="*/ 142194 w 1379026"/>
                <a:gd name="connsiteY309" fmla="*/ 550141 h 1747056"/>
                <a:gd name="connsiteX310" fmla="*/ 114352 w 1379026"/>
                <a:gd name="connsiteY310" fmla="*/ 506639 h 1747056"/>
                <a:gd name="connsiteX311" fmla="*/ 135524 w 1379026"/>
                <a:gd name="connsiteY311" fmla="*/ 476767 h 1747056"/>
                <a:gd name="connsiteX312" fmla="*/ 165975 w 1379026"/>
                <a:gd name="connsiteY312" fmla="*/ 458351 h 1747056"/>
                <a:gd name="connsiteX313" fmla="*/ 146689 w 1379026"/>
                <a:gd name="connsiteY313" fmla="*/ 429350 h 1747056"/>
                <a:gd name="connsiteX314" fmla="*/ 133204 w 1379026"/>
                <a:gd name="connsiteY314" fmla="*/ 396288 h 1747056"/>
                <a:gd name="connsiteX315" fmla="*/ 131029 w 1379026"/>
                <a:gd name="connsiteY315" fmla="*/ 372651 h 1747056"/>
                <a:gd name="connsiteX316" fmla="*/ 120153 w 1379026"/>
                <a:gd name="connsiteY316" fmla="*/ 349305 h 1747056"/>
                <a:gd name="connsiteX317" fmla="*/ 111162 w 1379026"/>
                <a:gd name="connsiteY317" fmla="*/ 324219 h 1747056"/>
                <a:gd name="connsiteX318" fmla="*/ 107682 w 1379026"/>
                <a:gd name="connsiteY318" fmla="*/ 301743 h 1747056"/>
                <a:gd name="connsiteX319" fmla="*/ 146979 w 1379026"/>
                <a:gd name="connsiteY319" fmla="*/ 272741 h 1747056"/>
                <a:gd name="connsiteX320" fmla="*/ 188887 w 1379026"/>
                <a:gd name="connsiteY320" fmla="*/ 260560 h 1747056"/>
                <a:gd name="connsiteX321" fmla="*/ 268786 w 1379026"/>
                <a:gd name="connsiteY321" fmla="*/ 260560 h 1747056"/>
                <a:gd name="connsiteX322" fmla="*/ 344480 w 1379026"/>
                <a:gd name="connsiteY322" fmla="*/ 246059 h 1747056"/>
                <a:gd name="connsiteX323" fmla="*/ 372467 w 1379026"/>
                <a:gd name="connsiteY323" fmla="*/ 251280 h 1747056"/>
                <a:gd name="connsiteX324" fmla="*/ 391753 w 1379026"/>
                <a:gd name="connsiteY324" fmla="*/ 245045 h 1747056"/>
                <a:gd name="connsiteX325" fmla="*/ 444536 w 1379026"/>
                <a:gd name="connsiteY325" fmla="*/ 205602 h 1747056"/>
                <a:gd name="connsiteX326" fmla="*/ 465707 w 1379026"/>
                <a:gd name="connsiteY326" fmla="*/ 203137 h 1747056"/>
                <a:gd name="connsiteX327" fmla="*/ 526465 w 1379026"/>
                <a:gd name="connsiteY327" fmla="*/ 208937 h 1747056"/>
                <a:gd name="connsiteX328" fmla="*/ 557062 w 1379026"/>
                <a:gd name="connsiteY328" fmla="*/ 183996 h 1747056"/>
                <a:gd name="connsiteX329" fmla="*/ 559672 w 1379026"/>
                <a:gd name="connsiteY329" fmla="*/ 170510 h 1747056"/>
                <a:gd name="connsiteX330" fmla="*/ 563298 w 1379026"/>
                <a:gd name="connsiteY330" fmla="*/ 159200 h 1747056"/>
                <a:gd name="connsiteX331" fmla="*/ 572433 w 1379026"/>
                <a:gd name="connsiteY331" fmla="*/ 149484 h 1747056"/>
                <a:gd name="connsiteX332" fmla="*/ 582438 w 1379026"/>
                <a:gd name="connsiteY332" fmla="*/ 142814 h 1747056"/>
                <a:gd name="connsiteX333" fmla="*/ 605060 w 1379026"/>
                <a:gd name="connsiteY333" fmla="*/ 148034 h 1747056"/>
                <a:gd name="connsiteX334" fmla="*/ 669733 w 1379026"/>
                <a:gd name="connsiteY334" fmla="*/ 181241 h 1747056"/>
                <a:gd name="connsiteX335" fmla="*/ 691194 w 1379026"/>
                <a:gd name="connsiteY335" fmla="*/ 173120 h 1747056"/>
                <a:gd name="connsiteX336" fmla="*/ 709465 w 1379026"/>
                <a:gd name="connsiteY336" fmla="*/ 149774 h 1747056"/>
                <a:gd name="connsiteX337" fmla="*/ 725271 w 1379026"/>
                <a:gd name="connsiteY337" fmla="*/ 112942 h 1747056"/>
                <a:gd name="connsiteX338" fmla="*/ 778634 w 1379026"/>
                <a:gd name="connsiteY338" fmla="*/ 36523 h 1747056"/>
                <a:gd name="connsiteX339" fmla="*/ 796325 w 1379026"/>
                <a:gd name="connsiteY339" fmla="*/ 3171 h 1747056"/>
                <a:gd name="connsiteX340" fmla="*/ 803721 w 1379026"/>
                <a:gd name="connsiteY340" fmla="*/ -19 h 1747056"/>
                <a:gd name="connsiteX341" fmla="*/ 813871 w 1379026"/>
                <a:gd name="connsiteY341" fmla="*/ 2446 h 174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379026" h="1747056">
                  <a:moveTo>
                    <a:pt x="813871" y="1721"/>
                  </a:moveTo>
                  <a:lnTo>
                    <a:pt x="831127" y="12162"/>
                  </a:lnTo>
                  <a:lnTo>
                    <a:pt x="841133" y="12162"/>
                  </a:lnTo>
                  <a:lnTo>
                    <a:pt x="845483" y="9116"/>
                  </a:lnTo>
                  <a:lnTo>
                    <a:pt x="849253" y="12307"/>
                  </a:lnTo>
                  <a:lnTo>
                    <a:pt x="855198" y="21297"/>
                  </a:lnTo>
                  <a:lnTo>
                    <a:pt x="857084" y="33043"/>
                  </a:lnTo>
                  <a:lnTo>
                    <a:pt x="852733" y="48994"/>
                  </a:lnTo>
                  <a:lnTo>
                    <a:pt x="865059" y="56969"/>
                  </a:lnTo>
                  <a:lnTo>
                    <a:pt x="904791" y="67700"/>
                  </a:lnTo>
                  <a:lnTo>
                    <a:pt x="913347" y="64364"/>
                  </a:lnTo>
                  <a:lnTo>
                    <a:pt x="920452" y="71760"/>
                  </a:lnTo>
                  <a:lnTo>
                    <a:pt x="954819" y="84666"/>
                  </a:lnTo>
                  <a:lnTo>
                    <a:pt x="966420" y="85971"/>
                  </a:lnTo>
                  <a:lnTo>
                    <a:pt x="966420" y="91481"/>
                  </a:lnTo>
                  <a:lnTo>
                    <a:pt x="962360" y="99746"/>
                  </a:lnTo>
                  <a:lnTo>
                    <a:pt x="963954" y="101197"/>
                  </a:lnTo>
                  <a:lnTo>
                    <a:pt x="971930" y="98151"/>
                  </a:lnTo>
                  <a:lnTo>
                    <a:pt x="978746" y="101197"/>
                  </a:lnTo>
                  <a:lnTo>
                    <a:pt x="983676" y="106272"/>
                  </a:lnTo>
                  <a:lnTo>
                    <a:pt x="989041" y="107287"/>
                  </a:lnTo>
                  <a:lnTo>
                    <a:pt x="996581" y="98151"/>
                  </a:lnTo>
                  <a:lnTo>
                    <a:pt x="998757" y="102067"/>
                  </a:lnTo>
                  <a:lnTo>
                    <a:pt x="1004267" y="106707"/>
                  </a:lnTo>
                  <a:lnTo>
                    <a:pt x="1007892" y="110912"/>
                  </a:lnTo>
                  <a:lnTo>
                    <a:pt x="1017173" y="101921"/>
                  </a:lnTo>
                  <a:lnTo>
                    <a:pt x="1019348" y="108737"/>
                  </a:lnTo>
                  <a:lnTo>
                    <a:pt x="1017753" y="119468"/>
                  </a:lnTo>
                  <a:lnTo>
                    <a:pt x="1017753" y="119468"/>
                  </a:lnTo>
                  <a:lnTo>
                    <a:pt x="1015578" y="122513"/>
                  </a:lnTo>
                  <a:lnTo>
                    <a:pt x="1015578" y="122513"/>
                  </a:lnTo>
                  <a:lnTo>
                    <a:pt x="1030948" y="153109"/>
                  </a:lnTo>
                  <a:lnTo>
                    <a:pt x="1041679" y="156590"/>
                  </a:lnTo>
                  <a:lnTo>
                    <a:pt x="1067925" y="155720"/>
                  </a:lnTo>
                  <a:lnTo>
                    <a:pt x="1078221" y="162100"/>
                  </a:lnTo>
                  <a:lnTo>
                    <a:pt x="1081991" y="169060"/>
                  </a:lnTo>
                  <a:lnTo>
                    <a:pt x="1084746" y="176311"/>
                  </a:lnTo>
                  <a:lnTo>
                    <a:pt x="1087937" y="181966"/>
                  </a:lnTo>
                  <a:lnTo>
                    <a:pt x="1093157" y="184286"/>
                  </a:lnTo>
                  <a:lnTo>
                    <a:pt x="1099972" y="189071"/>
                  </a:lnTo>
                  <a:lnTo>
                    <a:pt x="1102147" y="199367"/>
                  </a:lnTo>
                  <a:lnTo>
                    <a:pt x="1102147" y="209663"/>
                  </a:lnTo>
                  <a:lnTo>
                    <a:pt x="1106787" y="220828"/>
                  </a:lnTo>
                  <a:lnTo>
                    <a:pt x="1114618" y="254615"/>
                  </a:lnTo>
                  <a:lnTo>
                    <a:pt x="1120853" y="269841"/>
                  </a:lnTo>
                  <a:lnTo>
                    <a:pt x="1120853" y="269841"/>
                  </a:lnTo>
                  <a:lnTo>
                    <a:pt x="1112153" y="276366"/>
                  </a:lnTo>
                  <a:lnTo>
                    <a:pt x="1111428" y="277671"/>
                  </a:lnTo>
                  <a:lnTo>
                    <a:pt x="1104902" y="287822"/>
                  </a:lnTo>
                  <a:lnTo>
                    <a:pt x="1094462" y="312618"/>
                  </a:lnTo>
                  <a:lnTo>
                    <a:pt x="1090836" y="329004"/>
                  </a:lnTo>
                  <a:lnTo>
                    <a:pt x="1090836" y="358006"/>
                  </a:lnTo>
                  <a:lnTo>
                    <a:pt x="1087211" y="368156"/>
                  </a:lnTo>
                  <a:lnTo>
                    <a:pt x="1089387" y="369026"/>
                  </a:lnTo>
                  <a:lnTo>
                    <a:pt x="1090401" y="369026"/>
                  </a:lnTo>
                  <a:lnTo>
                    <a:pt x="1090401" y="370186"/>
                  </a:lnTo>
                  <a:lnTo>
                    <a:pt x="1090401" y="374102"/>
                  </a:lnTo>
                  <a:lnTo>
                    <a:pt x="1090401" y="374102"/>
                  </a:lnTo>
                  <a:lnTo>
                    <a:pt x="1084021" y="377727"/>
                  </a:lnTo>
                  <a:lnTo>
                    <a:pt x="1084021" y="377727"/>
                  </a:lnTo>
                  <a:lnTo>
                    <a:pt x="1081701" y="397158"/>
                  </a:lnTo>
                  <a:lnTo>
                    <a:pt x="1081701" y="397158"/>
                  </a:lnTo>
                  <a:lnTo>
                    <a:pt x="1075611" y="404408"/>
                  </a:lnTo>
                  <a:lnTo>
                    <a:pt x="1075611" y="404408"/>
                  </a:lnTo>
                  <a:lnTo>
                    <a:pt x="1084457" y="420504"/>
                  </a:lnTo>
                  <a:lnTo>
                    <a:pt x="1094462" y="434280"/>
                  </a:lnTo>
                  <a:lnTo>
                    <a:pt x="1088372" y="454871"/>
                  </a:lnTo>
                  <a:lnTo>
                    <a:pt x="1088372" y="454871"/>
                  </a:lnTo>
                  <a:lnTo>
                    <a:pt x="1077786" y="465312"/>
                  </a:lnTo>
                  <a:lnTo>
                    <a:pt x="1066185" y="472417"/>
                  </a:lnTo>
                  <a:lnTo>
                    <a:pt x="1056905" y="483148"/>
                  </a:lnTo>
                  <a:lnTo>
                    <a:pt x="1056905" y="483148"/>
                  </a:lnTo>
                  <a:lnTo>
                    <a:pt x="1054584" y="489528"/>
                  </a:lnTo>
                  <a:lnTo>
                    <a:pt x="1052409" y="498954"/>
                  </a:lnTo>
                  <a:lnTo>
                    <a:pt x="1049364" y="519545"/>
                  </a:lnTo>
                  <a:lnTo>
                    <a:pt x="1051250" y="524040"/>
                  </a:lnTo>
                  <a:lnTo>
                    <a:pt x="1054875" y="530275"/>
                  </a:lnTo>
                  <a:lnTo>
                    <a:pt x="1056180" y="535785"/>
                  </a:lnTo>
                  <a:lnTo>
                    <a:pt x="1056180" y="535785"/>
                  </a:lnTo>
                  <a:lnTo>
                    <a:pt x="1051250" y="538251"/>
                  </a:lnTo>
                  <a:lnTo>
                    <a:pt x="1049075" y="540571"/>
                  </a:lnTo>
                  <a:lnTo>
                    <a:pt x="1049075" y="540571"/>
                  </a:lnTo>
                  <a:lnTo>
                    <a:pt x="1050815" y="546226"/>
                  </a:lnTo>
                  <a:lnTo>
                    <a:pt x="1054295" y="552317"/>
                  </a:lnTo>
                  <a:lnTo>
                    <a:pt x="1056905" y="556087"/>
                  </a:lnTo>
                  <a:lnTo>
                    <a:pt x="1056905" y="556087"/>
                  </a:lnTo>
                  <a:lnTo>
                    <a:pt x="1049799" y="564787"/>
                  </a:lnTo>
                  <a:lnTo>
                    <a:pt x="1046464" y="566962"/>
                  </a:lnTo>
                  <a:lnTo>
                    <a:pt x="1041534" y="566962"/>
                  </a:lnTo>
                  <a:lnTo>
                    <a:pt x="1041534" y="566962"/>
                  </a:lnTo>
                  <a:lnTo>
                    <a:pt x="1041534" y="573633"/>
                  </a:lnTo>
                  <a:lnTo>
                    <a:pt x="1047769" y="580448"/>
                  </a:lnTo>
                  <a:lnTo>
                    <a:pt x="1048640" y="589149"/>
                  </a:lnTo>
                  <a:lnTo>
                    <a:pt x="1045594" y="612930"/>
                  </a:lnTo>
                  <a:lnTo>
                    <a:pt x="1047624" y="625691"/>
                  </a:lnTo>
                  <a:lnTo>
                    <a:pt x="1052409" y="638016"/>
                  </a:lnTo>
                  <a:lnTo>
                    <a:pt x="1064300" y="660057"/>
                  </a:lnTo>
                  <a:lnTo>
                    <a:pt x="1064300" y="660057"/>
                  </a:lnTo>
                  <a:lnTo>
                    <a:pt x="1060385" y="660057"/>
                  </a:lnTo>
                  <a:lnTo>
                    <a:pt x="1056905" y="660057"/>
                  </a:lnTo>
                  <a:lnTo>
                    <a:pt x="1056905" y="660057"/>
                  </a:lnTo>
                  <a:lnTo>
                    <a:pt x="1063720" y="674558"/>
                  </a:lnTo>
                  <a:lnTo>
                    <a:pt x="1072421" y="677893"/>
                  </a:lnTo>
                  <a:lnTo>
                    <a:pt x="1079961" y="682389"/>
                  </a:lnTo>
                  <a:lnTo>
                    <a:pt x="1082136" y="694134"/>
                  </a:lnTo>
                  <a:lnTo>
                    <a:pt x="1083151" y="699645"/>
                  </a:lnTo>
                  <a:lnTo>
                    <a:pt x="1086921" y="711970"/>
                  </a:lnTo>
                  <a:lnTo>
                    <a:pt x="1095477" y="718061"/>
                  </a:lnTo>
                  <a:lnTo>
                    <a:pt x="1105482" y="721686"/>
                  </a:lnTo>
                  <a:lnTo>
                    <a:pt x="1113313" y="727196"/>
                  </a:lnTo>
                  <a:lnTo>
                    <a:pt x="1104612" y="744742"/>
                  </a:lnTo>
                  <a:lnTo>
                    <a:pt x="1105628" y="750253"/>
                  </a:lnTo>
                  <a:lnTo>
                    <a:pt x="1128104" y="783459"/>
                  </a:lnTo>
                  <a:lnTo>
                    <a:pt x="1132454" y="793900"/>
                  </a:lnTo>
                  <a:lnTo>
                    <a:pt x="1132454" y="793900"/>
                  </a:lnTo>
                  <a:lnTo>
                    <a:pt x="1126074" y="796800"/>
                  </a:lnTo>
                  <a:lnTo>
                    <a:pt x="1126074" y="796800"/>
                  </a:lnTo>
                  <a:lnTo>
                    <a:pt x="1122593" y="802165"/>
                  </a:lnTo>
                  <a:lnTo>
                    <a:pt x="1122593" y="802165"/>
                  </a:lnTo>
                  <a:lnTo>
                    <a:pt x="1122593" y="802165"/>
                  </a:lnTo>
                  <a:lnTo>
                    <a:pt x="1122593" y="811301"/>
                  </a:lnTo>
                  <a:lnTo>
                    <a:pt x="1125929" y="823192"/>
                  </a:lnTo>
                  <a:lnTo>
                    <a:pt x="1125929" y="823192"/>
                  </a:lnTo>
                  <a:lnTo>
                    <a:pt x="1115778" y="827252"/>
                  </a:lnTo>
                  <a:lnTo>
                    <a:pt x="1115778" y="827252"/>
                  </a:lnTo>
                  <a:lnTo>
                    <a:pt x="1111428" y="831747"/>
                  </a:lnTo>
                  <a:lnTo>
                    <a:pt x="1106063" y="837547"/>
                  </a:lnTo>
                  <a:lnTo>
                    <a:pt x="1106063" y="837547"/>
                  </a:lnTo>
                  <a:lnTo>
                    <a:pt x="1098522" y="850598"/>
                  </a:lnTo>
                  <a:lnTo>
                    <a:pt x="1095477" y="862344"/>
                  </a:lnTo>
                  <a:lnTo>
                    <a:pt x="1099102" y="881195"/>
                  </a:lnTo>
                  <a:lnTo>
                    <a:pt x="1107803" y="885545"/>
                  </a:lnTo>
                  <a:lnTo>
                    <a:pt x="1118533" y="885545"/>
                  </a:lnTo>
                  <a:lnTo>
                    <a:pt x="1127814" y="891635"/>
                  </a:lnTo>
                  <a:lnTo>
                    <a:pt x="1158410" y="958629"/>
                  </a:lnTo>
                  <a:lnTo>
                    <a:pt x="1170881" y="973130"/>
                  </a:lnTo>
                  <a:lnTo>
                    <a:pt x="1199013" y="990966"/>
                  </a:lnTo>
                  <a:lnTo>
                    <a:pt x="1225259" y="1017647"/>
                  </a:lnTo>
                  <a:lnTo>
                    <a:pt x="1231349" y="1028233"/>
                  </a:lnTo>
                  <a:lnTo>
                    <a:pt x="1231349" y="1028233"/>
                  </a:lnTo>
                  <a:lnTo>
                    <a:pt x="1222359" y="1032873"/>
                  </a:lnTo>
                  <a:lnTo>
                    <a:pt x="1222359" y="1032873"/>
                  </a:lnTo>
                  <a:lnTo>
                    <a:pt x="1220184" y="1040849"/>
                  </a:lnTo>
                  <a:lnTo>
                    <a:pt x="1228304" y="1058250"/>
                  </a:lnTo>
                  <a:lnTo>
                    <a:pt x="1242805" y="1080726"/>
                  </a:lnTo>
                  <a:lnTo>
                    <a:pt x="1247591" y="1092472"/>
                  </a:lnTo>
                  <a:lnTo>
                    <a:pt x="1254116" y="1129013"/>
                  </a:lnTo>
                  <a:lnTo>
                    <a:pt x="1254116" y="1134524"/>
                  </a:lnTo>
                  <a:lnTo>
                    <a:pt x="1251795" y="1141339"/>
                  </a:lnTo>
                  <a:lnTo>
                    <a:pt x="1255856" y="1144964"/>
                  </a:lnTo>
                  <a:lnTo>
                    <a:pt x="1262816" y="1147865"/>
                  </a:lnTo>
                  <a:lnTo>
                    <a:pt x="1269632" y="1152505"/>
                  </a:lnTo>
                  <a:lnTo>
                    <a:pt x="1275722" y="1161785"/>
                  </a:lnTo>
                  <a:lnTo>
                    <a:pt x="1277172" y="1168891"/>
                  </a:lnTo>
                  <a:lnTo>
                    <a:pt x="1277172" y="1176721"/>
                  </a:lnTo>
                  <a:lnTo>
                    <a:pt x="1280217" y="1188177"/>
                  </a:lnTo>
                  <a:lnTo>
                    <a:pt x="1288628" y="1201952"/>
                  </a:lnTo>
                  <a:lnTo>
                    <a:pt x="1325895" y="1236464"/>
                  </a:lnTo>
                  <a:lnTo>
                    <a:pt x="1371862" y="1261841"/>
                  </a:lnTo>
                  <a:lnTo>
                    <a:pt x="1378968" y="1272862"/>
                  </a:lnTo>
                  <a:lnTo>
                    <a:pt x="1372297" y="1287362"/>
                  </a:lnTo>
                  <a:lnTo>
                    <a:pt x="1372297" y="1287362"/>
                  </a:lnTo>
                  <a:lnTo>
                    <a:pt x="1355621" y="1290988"/>
                  </a:lnTo>
                  <a:lnTo>
                    <a:pt x="1337205" y="1290988"/>
                  </a:lnTo>
                  <a:lnTo>
                    <a:pt x="1325315" y="1298093"/>
                  </a:lnTo>
                  <a:lnTo>
                    <a:pt x="1310814" y="1289827"/>
                  </a:lnTo>
                  <a:lnTo>
                    <a:pt x="1296313" y="1291858"/>
                  </a:lnTo>
                  <a:lnTo>
                    <a:pt x="1283697" y="1301428"/>
                  </a:lnTo>
                  <a:lnTo>
                    <a:pt x="1283697" y="1301428"/>
                  </a:lnTo>
                  <a:lnTo>
                    <a:pt x="1276737" y="1315929"/>
                  </a:lnTo>
                  <a:lnTo>
                    <a:pt x="1277897" y="1332460"/>
                  </a:lnTo>
                  <a:lnTo>
                    <a:pt x="1286018" y="1343626"/>
                  </a:lnTo>
                  <a:lnTo>
                    <a:pt x="1299068" y="1349571"/>
                  </a:lnTo>
                  <a:lnTo>
                    <a:pt x="1314439" y="1351456"/>
                  </a:lnTo>
                  <a:lnTo>
                    <a:pt x="1314439" y="1356966"/>
                  </a:lnTo>
                  <a:lnTo>
                    <a:pt x="1307334" y="1372192"/>
                  </a:lnTo>
                  <a:lnTo>
                    <a:pt x="1315019" y="1385533"/>
                  </a:lnTo>
                  <a:lnTo>
                    <a:pt x="1329520" y="1394958"/>
                  </a:lnTo>
                  <a:lnTo>
                    <a:pt x="1344021" y="1398439"/>
                  </a:lnTo>
                  <a:lnTo>
                    <a:pt x="1340540" y="1418305"/>
                  </a:lnTo>
                  <a:lnTo>
                    <a:pt x="1344891" y="1436575"/>
                  </a:lnTo>
                  <a:lnTo>
                    <a:pt x="1359392" y="1470798"/>
                  </a:lnTo>
                  <a:lnTo>
                    <a:pt x="1346631" y="1492839"/>
                  </a:lnTo>
                  <a:lnTo>
                    <a:pt x="1352141" y="1534021"/>
                  </a:lnTo>
                  <a:lnTo>
                    <a:pt x="1356056" y="1545477"/>
                  </a:lnTo>
                  <a:lnTo>
                    <a:pt x="1358957" y="1547942"/>
                  </a:lnTo>
                  <a:lnTo>
                    <a:pt x="1358231" y="1549827"/>
                  </a:lnTo>
                  <a:lnTo>
                    <a:pt x="1351416" y="1559832"/>
                  </a:lnTo>
                  <a:lnTo>
                    <a:pt x="1351416" y="1559832"/>
                  </a:lnTo>
                  <a:lnTo>
                    <a:pt x="1340975" y="1570998"/>
                  </a:lnTo>
                  <a:lnTo>
                    <a:pt x="1305449" y="1589559"/>
                  </a:lnTo>
                  <a:lnTo>
                    <a:pt x="1305449" y="1589559"/>
                  </a:lnTo>
                  <a:lnTo>
                    <a:pt x="1303853" y="1600000"/>
                  </a:lnTo>
                  <a:lnTo>
                    <a:pt x="1304723" y="1616676"/>
                  </a:lnTo>
                  <a:lnTo>
                    <a:pt x="1303709" y="1627841"/>
                  </a:lnTo>
                  <a:lnTo>
                    <a:pt x="1301388" y="1637267"/>
                  </a:lnTo>
                  <a:lnTo>
                    <a:pt x="1289208" y="1665543"/>
                  </a:lnTo>
                  <a:lnTo>
                    <a:pt x="1289208" y="1665543"/>
                  </a:lnTo>
                  <a:lnTo>
                    <a:pt x="1260206" y="1677724"/>
                  </a:lnTo>
                  <a:lnTo>
                    <a:pt x="1160150" y="1678884"/>
                  </a:lnTo>
                  <a:lnTo>
                    <a:pt x="1141154" y="1684974"/>
                  </a:lnTo>
                  <a:lnTo>
                    <a:pt x="1131584" y="1689760"/>
                  </a:lnTo>
                  <a:lnTo>
                    <a:pt x="1124189" y="1697010"/>
                  </a:lnTo>
                  <a:lnTo>
                    <a:pt x="1124189" y="1697010"/>
                  </a:lnTo>
                  <a:lnTo>
                    <a:pt x="1118243" y="1709626"/>
                  </a:lnTo>
                  <a:lnTo>
                    <a:pt x="1111283" y="1732537"/>
                  </a:lnTo>
                  <a:lnTo>
                    <a:pt x="1055890" y="1700345"/>
                  </a:lnTo>
                  <a:lnTo>
                    <a:pt x="1038344" y="1675114"/>
                  </a:lnTo>
                  <a:lnTo>
                    <a:pt x="1003542" y="1652782"/>
                  </a:lnTo>
                  <a:lnTo>
                    <a:pt x="962940" y="1648287"/>
                  </a:lnTo>
                  <a:lnTo>
                    <a:pt x="931473" y="1651332"/>
                  </a:lnTo>
                  <a:lnTo>
                    <a:pt x="916972" y="1657713"/>
                  </a:lnTo>
                  <a:lnTo>
                    <a:pt x="871584" y="1709191"/>
                  </a:lnTo>
                  <a:lnTo>
                    <a:pt x="835767" y="1738192"/>
                  </a:lnTo>
                  <a:lnTo>
                    <a:pt x="794150" y="1747038"/>
                  </a:lnTo>
                  <a:lnTo>
                    <a:pt x="670023" y="1742977"/>
                  </a:lnTo>
                  <a:lnTo>
                    <a:pt x="594474" y="1721517"/>
                  </a:lnTo>
                  <a:lnTo>
                    <a:pt x="589109" y="1708900"/>
                  </a:lnTo>
                  <a:lnTo>
                    <a:pt x="607815" y="1704261"/>
                  </a:lnTo>
                  <a:lnTo>
                    <a:pt x="616515" y="1699185"/>
                  </a:lnTo>
                  <a:lnTo>
                    <a:pt x="602014" y="1689034"/>
                  </a:lnTo>
                  <a:lnTo>
                    <a:pt x="525015" y="1703535"/>
                  </a:lnTo>
                  <a:lnTo>
                    <a:pt x="505729" y="1694545"/>
                  </a:lnTo>
                  <a:lnTo>
                    <a:pt x="491229" y="1672504"/>
                  </a:lnTo>
                  <a:lnTo>
                    <a:pt x="487168" y="1651042"/>
                  </a:lnTo>
                  <a:lnTo>
                    <a:pt x="496449" y="1633062"/>
                  </a:lnTo>
                  <a:lnTo>
                    <a:pt x="510079" y="1614936"/>
                  </a:lnTo>
                  <a:lnTo>
                    <a:pt x="527481" y="1609135"/>
                  </a:lnTo>
                  <a:lnTo>
                    <a:pt x="544591" y="1611310"/>
                  </a:lnTo>
                  <a:lnTo>
                    <a:pt x="559092" y="1602610"/>
                  </a:lnTo>
                  <a:lnTo>
                    <a:pt x="552712" y="1581439"/>
                  </a:lnTo>
                  <a:lnTo>
                    <a:pt x="539661" y="1557077"/>
                  </a:lnTo>
                  <a:lnTo>
                    <a:pt x="538356" y="1545042"/>
                  </a:lnTo>
                  <a:lnTo>
                    <a:pt x="538356" y="1533296"/>
                  </a:lnTo>
                  <a:lnTo>
                    <a:pt x="533281" y="1525321"/>
                  </a:lnTo>
                  <a:lnTo>
                    <a:pt x="446276" y="1478628"/>
                  </a:lnTo>
                  <a:lnTo>
                    <a:pt x="317509" y="1446001"/>
                  </a:lnTo>
                  <a:lnTo>
                    <a:pt x="307358" y="1428165"/>
                  </a:lnTo>
                  <a:lnTo>
                    <a:pt x="332445" y="1380892"/>
                  </a:lnTo>
                  <a:lnTo>
                    <a:pt x="339985" y="1358851"/>
                  </a:lnTo>
                  <a:lnTo>
                    <a:pt x="322439" y="1343335"/>
                  </a:lnTo>
                  <a:lnTo>
                    <a:pt x="302863" y="1331155"/>
                  </a:lnTo>
                  <a:lnTo>
                    <a:pt x="281837" y="1323034"/>
                  </a:lnTo>
                  <a:lnTo>
                    <a:pt x="260086" y="1324049"/>
                  </a:lnTo>
                  <a:lnTo>
                    <a:pt x="223543" y="1349571"/>
                  </a:lnTo>
                  <a:lnTo>
                    <a:pt x="182216" y="1347541"/>
                  </a:lnTo>
                  <a:lnTo>
                    <a:pt x="109712" y="1297948"/>
                  </a:lnTo>
                  <a:lnTo>
                    <a:pt x="106812" y="1279242"/>
                  </a:lnTo>
                  <a:lnTo>
                    <a:pt x="92311" y="1225734"/>
                  </a:lnTo>
                  <a:lnTo>
                    <a:pt x="91296" y="1217614"/>
                  </a:lnTo>
                  <a:lnTo>
                    <a:pt x="89991" y="1214568"/>
                  </a:lnTo>
                  <a:lnTo>
                    <a:pt x="87526" y="1212973"/>
                  </a:lnTo>
                  <a:lnTo>
                    <a:pt x="84916" y="1210653"/>
                  </a:lnTo>
                  <a:lnTo>
                    <a:pt x="83756" y="1205723"/>
                  </a:lnTo>
                  <a:lnTo>
                    <a:pt x="83756" y="1200212"/>
                  </a:lnTo>
                  <a:lnTo>
                    <a:pt x="85206" y="1197747"/>
                  </a:lnTo>
                  <a:lnTo>
                    <a:pt x="86656" y="1196007"/>
                  </a:lnTo>
                  <a:lnTo>
                    <a:pt x="86656" y="1193252"/>
                  </a:lnTo>
                  <a:lnTo>
                    <a:pt x="90716" y="1155550"/>
                  </a:lnTo>
                  <a:lnTo>
                    <a:pt x="91296" y="1138584"/>
                  </a:lnTo>
                  <a:lnTo>
                    <a:pt x="81146" y="1130899"/>
                  </a:lnTo>
                  <a:lnTo>
                    <a:pt x="81146" y="1124953"/>
                  </a:lnTo>
                  <a:lnTo>
                    <a:pt x="85061" y="1124228"/>
                  </a:lnTo>
                  <a:lnTo>
                    <a:pt x="89846" y="1121908"/>
                  </a:lnTo>
                  <a:lnTo>
                    <a:pt x="94196" y="1118138"/>
                  </a:lnTo>
                  <a:lnTo>
                    <a:pt x="96517" y="1113062"/>
                  </a:lnTo>
                  <a:lnTo>
                    <a:pt x="94341" y="1101172"/>
                  </a:lnTo>
                  <a:lnTo>
                    <a:pt x="80856" y="1067530"/>
                  </a:lnTo>
                  <a:lnTo>
                    <a:pt x="76505" y="1039399"/>
                  </a:lnTo>
                  <a:lnTo>
                    <a:pt x="71430" y="1023593"/>
                  </a:lnTo>
                  <a:lnTo>
                    <a:pt x="70125" y="1016632"/>
                  </a:lnTo>
                  <a:lnTo>
                    <a:pt x="70995" y="1006627"/>
                  </a:lnTo>
                  <a:lnTo>
                    <a:pt x="73025" y="999086"/>
                  </a:lnTo>
                  <a:lnTo>
                    <a:pt x="77665" y="986181"/>
                  </a:lnTo>
                  <a:lnTo>
                    <a:pt x="87671" y="931513"/>
                  </a:lnTo>
                  <a:lnTo>
                    <a:pt x="94486" y="917012"/>
                  </a:lnTo>
                  <a:lnTo>
                    <a:pt x="99707" y="912661"/>
                  </a:lnTo>
                  <a:lnTo>
                    <a:pt x="105652" y="911791"/>
                  </a:lnTo>
                  <a:lnTo>
                    <a:pt x="104637" y="893230"/>
                  </a:lnTo>
                  <a:lnTo>
                    <a:pt x="111452" y="866694"/>
                  </a:lnTo>
                  <a:lnTo>
                    <a:pt x="114787" y="841318"/>
                  </a:lnTo>
                  <a:lnTo>
                    <a:pt x="92746" y="815216"/>
                  </a:lnTo>
                  <a:lnTo>
                    <a:pt x="93906" y="793755"/>
                  </a:lnTo>
                  <a:lnTo>
                    <a:pt x="106812" y="783314"/>
                  </a:lnTo>
                  <a:lnTo>
                    <a:pt x="120153" y="764753"/>
                  </a:lnTo>
                  <a:lnTo>
                    <a:pt x="120153" y="728501"/>
                  </a:lnTo>
                  <a:lnTo>
                    <a:pt x="103187" y="726906"/>
                  </a:lnTo>
                  <a:lnTo>
                    <a:pt x="103187" y="720816"/>
                  </a:lnTo>
                  <a:lnTo>
                    <a:pt x="111452" y="710810"/>
                  </a:lnTo>
                  <a:lnTo>
                    <a:pt x="109567" y="699935"/>
                  </a:lnTo>
                  <a:lnTo>
                    <a:pt x="99707" y="684564"/>
                  </a:lnTo>
                  <a:lnTo>
                    <a:pt x="98547" y="671948"/>
                  </a:lnTo>
                  <a:lnTo>
                    <a:pt x="98547" y="661943"/>
                  </a:lnTo>
                  <a:lnTo>
                    <a:pt x="96517" y="654112"/>
                  </a:lnTo>
                  <a:lnTo>
                    <a:pt x="87961" y="648312"/>
                  </a:lnTo>
                  <a:lnTo>
                    <a:pt x="82741" y="648312"/>
                  </a:lnTo>
                  <a:lnTo>
                    <a:pt x="69110" y="654402"/>
                  </a:lnTo>
                  <a:lnTo>
                    <a:pt x="59395" y="655417"/>
                  </a:lnTo>
                  <a:lnTo>
                    <a:pt x="30393" y="649327"/>
                  </a:lnTo>
                  <a:lnTo>
                    <a:pt x="15167" y="642222"/>
                  </a:lnTo>
                  <a:lnTo>
                    <a:pt x="6901" y="632506"/>
                  </a:lnTo>
                  <a:lnTo>
                    <a:pt x="-59" y="620760"/>
                  </a:lnTo>
                  <a:lnTo>
                    <a:pt x="-59" y="611625"/>
                  </a:lnTo>
                  <a:lnTo>
                    <a:pt x="5596" y="588858"/>
                  </a:lnTo>
                  <a:lnTo>
                    <a:pt x="25607" y="583638"/>
                  </a:lnTo>
                  <a:lnTo>
                    <a:pt x="45329" y="591614"/>
                  </a:lnTo>
                  <a:lnTo>
                    <a:pt x="85496" y="597994"/>
                  </a:lnTo>
                  <a:lnTo>
                    <a:pt x="124648" y="583493"/>
                  </a:lnTo>
                  <a:lnTo>
                    <a:pt x="138424" y="570443"/>
                  </a:lnTo>
                  <a:lnTo>
                    <a:pt x="142194" y="550141"/>
                  </a:lnTo>
                  <a:lnTo>
                    <a:pt x="114352" y="506639"/>
                  </a:lnTo>
                  <a:lnTo>
                    <a:pt x="135524" y="476767"/>
                  </a:lnTo>
                  <a:lnTo>
                    <a:pt x="165975" y="458351"/>
                  </a:lnTo>
                  <a:lnTo>
                    <a:pt x="146689" y="429350"/>
                  </a:lnTo>
                  <a:lnTo>
                    <a:pt x="133204" y="396288"/>
                  </a:lnTo>
                  <a:lnTo>
                    <a:pt x="131029" y="372651"/>
                  </a:lnTo>
                  <a:lnTo>
                    <a:pt x="120153" y="349305"/>
                  </a:lnTo>
                  <a:lnTo>
                    <a:pt x="111162" y="324219"/>
                  </a:lnTo>
                  <a:lnTo>
                    <a:pt x="107682" y="301743"/>
                  </a:lnTo>
                  <a:lnTo>
                    <a:pt x="146979" y="272741"/>
                  </a:lnTo>
                  <a:lnTo>
                    <a:pt x="188887" y="260560"/>
                  </a:lnTo>
                  <a:lnTo>
                    <a:pt x="268786" y="260560"/>
                  </a:lnTo>
                  <a:lnTo>
                    <a:pt x="344480" y="246059"/>
                  </a:lnTo>
                  <a:lnTo>
                    <a:pt x="372467" y="251280"/>
                  </a:lnTo>
                  <a:lnTo>
                    <a:pt x="391753" y="245045"/>
                  </a:lnTo>
                  <a:lnTo>
                    <a:pt x="444536" y="205602"/>
                  </a:lnTo>
                  <a:lnTo>
                    <a:pt x="465707" y="203137"/>
                  </a:lnTo>
                  <a:lnTo>
                    <a:pt x="526465" y="208937"/>
                  </a:lnTo>
                  <a:lnTo>
                    <a:pt x="557062" y="183996"/>
                  </a:lnTo>
                  <a:lnTo>
                    <a:pt x="559672" y="170510"/>
                  </a:lnTo>
                  <a:lnTo>
                    <a:pt x="563298" y="159200"/>
                  </a:lnTo>
                  <a:lnTo>
                    <a:pt x="572433" y="149484"/>
                  </a:lnTo>
                  <a:lnTo>
                    <a:pt x="582438" y="142814"/>
                  </a:lnTo>
                  <a:lnTo>
                    <a:pt x="605060" y="148034"/>
                  </a:lnTo>
                  <a:lnTo>
                    <a:pt x="669733" y="181241"/>
                  </a:lnTo>
                  <a:lnTo>
                    <a:pt x="691194" y="173120"/>
                  </a:lnTo>
                  <a:lnTo>
                    <a:pt x="709465" y="149774"/>
                  </a:lnTo>
                  <a:lnTo>
                    <a:pt x="725271" y="112942"/>
                  </a:lnTo>
                  <a:lnTo>
                    <a:pt x="778634" y="36523"/>
                  </a:lnTo>
                  <a:lnTo>
                    <a:pt x="796325" y="3171"/>
                  </a:lnTo>
                  <a:lnTo>
                    <a:pt x="803721" y="-19"/>
                  </a:lnTo>
                  <a:lnTo>
                    <a:pt x="813871" y="2446"/>
                  </a:lnTo>
                </a:path>
              </a:pathLst>
            </a:custGeom>
            <a:solidFill>
              <a:schemeClr val="bg1">
                <a:lumMod val="95000"/>
              </a:schemeClr>
            </a:solidFill>
            <a:ln w="17095" cap="sq">
              <a:solidFill>
                <a:srgbClr val="FFFFFF"/>
              </a:solidFill>
              <a:prstDash val="solid"/>
              <a:bevel/>
            </a:ln>
          </p:spPr>
          <p:txBody>
            <a:bodyPr rtlCol="0" anchor="ctr"/>
            <a:lstStyle/>
            <a:p>
              <a:endParaRPr lang="pl-PL"/>
            </a:p>
          </p:txBody>
        </p:sp>
        <p:sp>
          <p:nvSpPr>
            <p:cNvPr id="224" name="Grafika 209">
              <a:extLst>
                <a:ext uri="{FF2B5EF4-FFF2-40B4-BE49-F238E27FC236}">
                  <a16:creationId xmlns:a16="http://schemas.microsoft.com/office/drawing/2014/main" id="{D9CF99C5-498E-497E-BD28-E5226202D3FA}"/>
                </a:ext>
              </a:extLst>
            </p:cNvPr>
            <p:cNvSpPr/>
            <p:nvPr/>
          </p:nvSpPr>
          <p:spPr>
            <a:xfrm>
              <a:off x="9197246" y="4358789"/>
              <a:ext cx="1352634" cy="1569132"/>
            </a:xfrm>
            <a:custGeom>
              <a:avLst/>
              <a:gdLst>
                <a:gd name="connsiteX0" fmla="*/ 423220 w 1352634"/>
                <a:gd name="connsiteY0" fmla="*/ 49139 h 1569132"/>
                <a:gd name="connsiteX1" fmla="*/ 464547 w 1352634"/>
                <a:gd name="connsiteY1" fmla="*/ 51169 h 1569132"/>
                <a:gd name="connsiteX2" fmla="*/ 501089 w 1352634"/>
                <a:gd name="connsiteY2" fmla="*/ 25648 h 1569132"/>
                <a:gd name="connsiteX3" fmla="*/ 522840 w 1352634"/>
                <a:gd name="connsiteY3" fmla="*/ 24632 h 1569132"/>
                <a:gd name="connsiteX4" fmla="*/ 543867 w 1352634"/>
                <a:gd name="connsiteY4" fmla="*/ 32753 h 1569132"/>
                <a:gd name="connsiteX5" fmla="*/ 563443 w 1352634"/>
                <a:gd name="connsiteY5" fmla="*/ 44933 h 1569132"/>
                <a:gd name="connsiteX6" fmla="*/ 580989 w 1352634"/>
                <a:gd name="connsiteY6" fmla="*/ 60449 h 1569132"/>
                <a:gd name="connsiteX7" fmla="*/ 573448 w 1352634"/>
                <a:gd name="connsiteY7" fmla="*/ 82490 h 1569132"/>
                <a:gd name="connsiteX8" fmla="*/ 548362 w 1352634"/>
                <a:gd name="connsiteY8" fmla="*/ 130198 h 1569132"/>
                <a:gd name="connsiteX9" fmla="*/ 558513 w 1352634"/>
                <a:gd name="connsiteY9" fmla="*/ 148034 h 1569132"/>
                <a:gd name="connsiteX10" fmla="*/ 687280 w 1352634"/>
                <a:gd name="connsiteY10" fmla="*/ 180661 h 1569132"/>
                <a:gd name="connsiteX11" fmla="*/ 774285 w 1352634"/>
                <a:gd name="connsiteY11" fmla="*/ 227354 h 1569132"/>
                <a:gd name="connsiteX12" fmla="*/ 779359 w 1352634"/>
                <a:gd name="connsiteY12" fmla="*/ 235329 h 1569132"/>
                <a:gd name="connsiteX13" fmla="*/ 779359 w 1352634"/>
                <a:gd name="connsiteY13" fmla="*/ 247075 h 1569132"/>
                <a:gd name="connsiteX14" fmla="*/ 780665 w 1352634"/>
                <a:gd name="connsiteY14" fmla="*/ 259111 h 1569132"/>
                <a:gd name="connsiteX15" fmla="*/ 793716 w 1352634"/>
                <a:gd name="connsiteY15" fmla="*/ 283472 h 1569132"/>
                <a:gd name="connsiteX16" fmla="*/ 800096 w 1352634"/>
                <a:gd name="connsiteY16" fmla="*/ 304643 h 1569132"/>
                <a:gd name="connsiteX17" fmla="*/ 785595 w 1352634"/>
                <a:gd name="connsiteY17" fmla="*/ 313343 h 1569132"/>
                <a:gd name="connsiteX18" fmla="*/ 768484 w 1352634"/>
                <a:gd name="connsiteY18" fmla="*/ 311168 h 1569132"/>
                <a:gd name="connsiteX19" fmla="*/ 751083 w 1352634"/>
                <a:gd name="connsiteY19" fmla="*/ 316969 h 1569132"/>
                <a:gd name="connsiteX20" fmla="*/ 737452 w 1352634"/>
                <a:gd name="connsiteY20" fmla="*/ 335095 h 1569132"/>
                <a:gd name="connsiteX21" fmla="*/ 728172 w 1352634"/>
                <a:gd name="connsiteY21" fmla="*/ 353075 h 1569132"/>
                <a:gd name="connsiteX22" fmla="*/ 732232 w 1352634"/>
                <a:gd name="connsiteY22" fmla="*/ 374537 h 1569132"/>
                <a:gd name="connsiteX23" fmla="*/ 746733 w 1352634"/>
                <a:gd name="connsiteY23" fmla="*/ 396578 h 1569132"/>
                <a:gd name="connsiteX24" fmla="*/ 766019 w 1352634"/>
                <a:gd name="connsiteY24" fmla="*/ 405568 h 1569132"/>
                <a:gd name="connsiteX25" fmla="*/ 843018 w 1352634"/>
                <a:gd name="connsiteY25" fmla="*/ 391068 h 1569132"/>
                <a:gd name="connsiteX26" fmla="*/ 857519 w 1352634"/>
                <a:gd name="connsiteY26" fmla="*/ 401218 h 1569132"/>
                <a:gd name="connsiteX27" fmla="*/ 848818 w 1352634"/>
                <a:gd name="connsiteY27" fmla="*/ 406294 h 1569132"/>
                <a:gd name="connsiteX28" fmla="*/ 830112 w 1352634"/>
                <a:gd name="connsiteY28" fmla="*/ 410934 h 1569132"/>
                <a:gd name="connsiteX29" fmla="*/ 835478 w 1352634"/>
                <a:gd name="connsiteY29" fmla="*/ 423550 h 1569132"/>
                <a:gd name="connsiteX30" fmla="*/ 911027 w 1352634"/>
                <a:gd name="connsiteY30" fmla="*/ 445011 h 1569132"/>
                <a:gd name="connsiteX31" fmla="*/ 1035154 w 1352634"/>
                <a:gd name="connsiteY31" fmla="*/ 449071 h 1569132"/>
                <a:gd name="connsiteX32" fmla="*/ 1076771 w 1352634"/>
                <a:gd name="connsiteY32" fmla="*/ 440225 h 1569132"/>
                <a:gd name="connsiteX33" fmla="*/ 1112588 w 1352634"/>
                <a:gd name="connsiteY33" fmla="*/ 411224 h 1569132"/>
                <a:gd name="connsiteX34" fmla="*/ 1157976 w 1352634"/>
                <a:gd name="connsiteY34" fmla="*/ 359746 h 1569132"/>
                <a:gd name="connsiteX35" fmla="*/ 1172477 w 1352634"/>
                <a:gd name="connsiteY35" fmla="*/ 353366 h 1569132"/>
                <a:gd name="connsiteX36" fmla="*/ 1203943 w 1352634"/>
                <a:gd name="connsiteY36" fmla="*/ 350320 h 1569132"/>
                <a:gd name="connsiteX37" fmla="*/ 1244546 w 1352634"/>
                <a:gd name="connsiteY37" fmla="*/ 354816 h 1569132"/>
                <a:gd name="connsiteX38" fmla="*/ 1279347 w 1352634"/>
                <a:gd name="connsiteY38" fmla="*/ 377147 h 1569132"/>
                <a:gd name="connsiteX39" fmla="*/ 1297184 w 1352634"/>
                <a:gd name="connsiteY39" fmla="*/ 403973 h 1569132"/>
                <a:gd name="connsiteX40" fmla="*/ 1352576 w 1352634"/>
                <a:gd name="connsiteY40" fmla="*/ 436165 h 1569132"/>
                <a:gd name="connsiteX41" fmla="*/ 1352576 w 1352634"/>
                <a:gd name="connsiteY41" fmla="*/ 437470 h 1569132"/>
                <a:gd name="connsiteX42" fmla="*/ 1344891 w 1352634"/>
                <a:gd name="connsiteY42" fmla="*/ 448491 h 1569132"/>
                <a:gd name="connsiteX43" fmla="*/ 1330390 w 1352634"/>
                <a:gd name="connsiteY43" fmla="*/ 464877 h 1569132"/>
                <a:gd name="connsiteX44" fmla="*/ 1301388 w 1352634"/>
                <a:gd name="connsiteY44" fmla="*/ 495908 h 1569132"/>
                <a:gd name="connsiteX45" fmla="*/ 1285293 w 1352634"/>
                <a:gd name="connsiteY45" fmla="*/ 508814 h 1569132"/>
                <a:gd name="connsiteX46" fmla="*/ 1285293 w 1352634"/>
                <a:gd name="connsiteY46" fmla="*/ 508814 h 1569132"/>
                <a:gd name="connsiteX47" fmla="*/ 1255131 w 1352634"/>
                <a:gd name="connsiteY47" fmla="*/ 531871 h 1569132"/>
                <a:gd name="connsiteX48" fmla="*/ 1228740 w 1352634"/>
                <a:gd name="connsiteY48" fmla="*/ 550722 h 1569132"/>
                <a:gd name="connsiteX49" fmla="*/ 1102872 w 1352634"/>
                <a:gd name="connsiteY49" fmla="*/ 687609 h 1569132"/>
                <a:gd name="connsiteX50" fmla="*/ 1102872 w 1352634"/>
                <a:gd name="connsiteY50" fmla="*/ 687609 h 1569132"/>
                <a:gd name="connsiteX51" fmla="*/ 1086777 w 1352634"/>
                <a:gd name="connsiteY51" fmla="*/ 712696 h 1569132"/>
                <a:gd name="connsiteX52" fmla="*/ 1086777 w 1352634"/>
                <a:gd name="connsiteY52" fmla="*/ 712696 h 1569132"/>
                <a:gd name="connsiteX53" fmla="*/ 1066911 w 1352634"/>
                <a:gd name="connsiteY53" fmla="*/ 728067 h 1569132"/>
                <a:gd name="connsiteX54" fmla="*/ 1066911 w 1352634"/>
                <a:gd name="connsiteY54" fmla="*/ 728067 h 1569132"/>
                <a:gd name="connsiteX55" fmla="*/ 1043274 w 1352634"/>
                <a:gd name="connsiteY55" fmla="*/ 752863 h 1569132"/>
                <a:gd name="connsiteX56" fmla="*/ 990056 w 1352634"/>
                <a:gd name="connsiteY56" fmla="*/ 831167 h 1569132"/>
                <a:gd name="connsiteX57" fmla="*/ 983531 w 1352634"/>
                <a:gd name="connsiteY57" fmla="*/ 840738 h 1569132"/>
                <a:gd name="connsiteX58" fmla="*/ 960475 w 1352634"/>
                <a:gd name="connsiteY58" fmla="*/ 864229 h 1569132"/>
                <a:gd name="connsiteX59" fmla="*/ 960475 w 1352634"/>
                <a:gd name="connsiteY59" fmla="*/ 864229 h 1569132"/>
                <a:gd name="connsiteX60" fmla="*/ 957574 w 1352634"/>
                <a:gd name="connsiteY60" fmla="*/ 871334 h 1569132"/>
                <a:gd name="connsiteX61" fmla="*/ 953224 w 1352634"/>
                <a:gd name="connsiteY61" fmla="*/ 888590 h 1569132"/>
                <a:gd name="connsiteX62" fmla="*/ 950614 w 1352634"/>
                <a:gd name="connsiteY62" fmla="*/ 894681 h 1569132"/>
                <a:gd name="connsiteX63" fmla="*/ 950614 w 1352634"/>
                <a:gd name="connsiteY63" fmla="*/ 894681 h 1569132"/>
                <a:gd name="connsiteX64" fmla="*/ 945829 w 1352634"/>
                <a:gd name="connsiteY64" fmla="*/ 899466 h 1569132"/>
                <a:gd name="connsiteX65" fmla="*/ 935968 w 1352634"/>
                <a:gd name="connsiteY65" fmla="*/ 903091 h 1569132"/>
                <a:gd name="connsiteX66" fmla="*/ 931183 w 1352634"/>
                <a:gd name="connsiteY66" fmla="*/ 906136 h 1569132"/>
                <a:gd name="connsiteX67" fmla="*/ 931183 w 1352634"/>
                <a:gd name="connsiteY67" fmla="*/ 906136 h 1569132"/>
                <a:gd name="connsiteX68" fmla="*/ 925818 w 1352634"/>
                <a:gd name="connsiteY68" fmla="*/ 912661 h 1569132"/>
                <a:gd name="connsiteX69" fmla="*/ 891741 w 1352634"/>
                <a:gd name="connsiteY69" fmla="*/ 974290 h 1569132"/>
                <a:gd name="connsiteX70" fmla="*/ 891741 w 1352634"/>
                <a:gd name="connsiteY70" fmla="*/ 974290 h 1569132"/>
                <a:gd name="connsiteX71" fmla="*/ 886375 w 1352634"/>
                <a:gd name="connsiteY71" fmla="*/ 979800 h 1569132"/>
                <a:gd name="connsiteX72" fmla="*/ 882606 w 1352634"/>
                <a:gd name="connsiteY72" fmla="*/ 983571 h 1569132"/>
                <a:gd name="connsiteX73" fmla="*/ 882606 w 1352634"/>
                <a:gd name="connsiteY73" fmla="*/ 983571 h 1569132"/>
                <a:gd name="connsiteX74" fmla="*/ 876660 w 1352634"/>
                <a:gd name="connsiteY74" fmla="*/ 986181 h 1569132"/>
                <a:gd name="connsiteX75" fmla="*/ 864769 w 1352634"/>
                <a:gd name="connsiteY75" fmla="*/ 988501 h 1569132"/>
                <a:gd name="connsiteX76" fmla="*/ 858679 w 1352634"/>
                <a:gd name="connsiteY76" fmla="*/ 993866 h 1569132"/>
                <a:gd name="connsiteX77" fmla="*/ 858679 w 1352634"/>
                <a:gd name="connsiteY77" fmla="*/ 993866 h 1569132"/>
                <a:gd name="connsiteX78" fmla="*/ 854764 w 1352634"/>
                <a:gd name="connsiteY78" fmla="*/ 1001116 h 1569132"/>
                <a:gd name="connsiteX79" fmla="*/ 845193 w 1352634"/>
                <a:gd name="connsiteY79" fmla="*/ 1028233 h 1569132"/>
                <a:gd name="connsiteX80" fmla="*/ 803286 w 1352634"/>
                <a:gd name="connsiteY80" fmla="*/ 1084641 h 1569132"/>
                <a:gd name="connsiteX81" fmla="*/ 789510 w 1352634"/>
                <a:gd name="connsiteY81" fmla="*/ 1117413 h 1569132"/>
                <a:gd name="connsiteX82" fmla="*/ 800241 w 1352634"/>
                <a:gd name="connsiteY82" fmla="*/ 1147720 h 1569132"/>
                <a:gd name="connsiteX83" fmla="*/ 803866 w 1352634"/>
                <a:gd name="connsiteY83" fmla="*/ 1160045 h 1569132"/>
                <a:gd name="connsiteX84" fmla="*/ 807346 w 1352634"/>
                <a:gd name="connsiteY84" fmla="*/ 1196152 h 1569132"/>
                <a:gd name="connsiteX85" fmla="*/ 809376 w 1352634"/>
                <a:gd name="connsiteY85" fmla="*/ 1205723 h 1569132"/>
                <a:gd name="connsiteX86" fmla="*/ 810972 w 1352634"/>
                <a:gd name="connsiteY86" fmla="*/ 1210363 h 1569132"/>
                <a:gd name="connsiteX87" fmla="*/ 818077 w 1352634"/>
                <a:gd name="connsiteY87" fmla="*/ 1221819 h 1569132"/>
                <a:gd name="connsiteX88" fmla="*/ 829968 w 1352634"/>
                <a:gd name="connsiteY88" fmla="*/ 1234434 h 1569132"/>
                <a:gd name="connsiteX89" fmla="*/ 833158 w 1352634"/>
                <a:gd name="connsiteY89" fmla="*/ 1240815 h 1569132"/>
                <a:gd name="connsiteX90" fmla="*/ 835623 w 1352634"/>
                <a:gd name="connsiteY90" fmla="*/ 1254300 h 1569132"/>
                <a:gd name="connsiteX91" fmla="*/ 843018 w 1352634"/>
                <a:gd name="connsiteY91" fmla="*/ 1331735 h 1569132"/>
                <a:gd name="connsiteX92" fmla="*/ 840988 w 1352634"/>
                <a:gd name="connsiteY92" fmla="*/ 1344060 h 1569132"/>
                <a:gd name="connsiteX93" fmla="*/ 831708 w 1352634"/>
                <a:gd name="connsiteY93" fmla="*/ 1369582 h 1569132"/>
                <a:gd name="connsiteX94" fmla="*/ 823732 w 1352634"/>
                <a:gd name="connsiteY94" fmla="*/ 1399454 h 1569132"/>
                <a:gd name="connsiteX95" fmla="*/ 815032 w 1352634"/>
                <a:gd name="connsiteY95" fmla="*/ 1417580 h 1569132"/>
                <a:gd name="connsiteX96" fmla="*/ 812131 w 1352634"/>
                <a:gd name="connsiteY96" fmla="*/ 1427875 h 1569132"/>
                <a:gd name="connsiteX97" fmla="*/ 815467 w 1352634"/>
                <a:gd name="connsiteY97" fmla="*/ 1432370 h 1569132"/>
                <a:gd name="connsiteX98" fmla="*/ 817932 w 1352634"/>
                <a:gd name="connsiteY98" fmla="*/ 1430630 h 1569132"/>
                <a:gd name="connsiteX99" fmla="*/ 817932 w 1352634"/>
                <a:gd name="connsiteY99" fmla="*/ 1430630 h 1569132"/>
                <a:gd name="connsiteX100" fmla="*/ 825182 w 1352634"/>
                <a:gd name="connsiteY100" fmla="*/ 1421495 h 1569132"/>
                <a:gd name="connsiteX101" fmla="*/ 825182 w 1352634"/>
                <a:gd name="connsiteY101" fmla="*/ 1421495 h 1569132"/>
                <a:gd name="connsiteX102" fmla="*/ 833883 w 1352634"/>
                <a:gd name="connsiteY102" fmla="*/ 1427585 h 1569132"/>
                <a:gd name="connsiteX103" fmla="*/ 833883 w 1352634"/>
                <a:gd name="connsiteY103" fmla="*/ 1427585 h 1569132"/>
                <a:gd name="connsiteX104" fmla="*/ 833158 w 1352634"/>
                <a:gd name="connsiteY104" fmla="*/ 1427585 h 1569132"/>
                <a:gd name="connsiteX105" fmla="*/ 831273 w 1352634"/>
                <a:gd name="connsiteY105" fmla="*/ 1427585 h 1569132"/>
                <a:gd name="connsiteX106" fmla="*/ 831273 w 1352634"/>
                <a:gd name="connsiteY106" fmla="*/ 1427585 h 1569132"/>
                <a:gd name="connsiteX107" fmla="*/ 849108 w 1352634"/>
                <a:gd name="connsiteY107" fmla="*/ 1440201 h 1569132"/>
                <a:gd name="connsiteX108" fmla="*/ 865204 w 1352634"/>
                <a:gd name="connsiteY108" fmla="*/ 1461372 h 1569132"/>
                <a:gd name="connsiteX109" fmla="*/ 875355 w 1352634"/>
                <a:gd name="connsiteY109" fmla="*/ 1469057 h 1569132"/>
                <a:gd name="connsiteX110" fmla="*/ 900151 w 1352634"/>
                <a:gd name="connsiteY110" fmla="*/ 1482833 h 1569132"/>
                <a:gd name="connsiteX111" fmla="*/ 906822 w 1352634"/>
                <a:gd name="connsiteY111" fmla="*/ 1491389 h 1569132"/>
                <a:gd name="connsiteX112" fmla="*/ 906822 w 1352634"/>
                <a:gd name="connsiteY112" fmla="*/ 1498494 h 1569132"/>
                <a:gd name="connsiteX113" fmla="*/ 901746 w 1352634"/>
                <a:gd name="connsiteY113" fmla="*/ 1514880 h 1569132"/>
                <a:gd name="connsiteX114" fmla="*/ 901021 w 1352634"/>
                <a:gd name="connsiteY114" fmla="*/ 1526336 h 1569132"/>
                <a:gd name="connsiteX115" fmla="*/ 903486 w 1352634"/>
                <a:gd name="connsiteY115" fmla="*/ 1534311 h 1569132"/>
                <a:gd name="connsiteX116" fmla="*/ 912767 w 1352634"/>
                <a:gd name="connsiteY116" fmla="*/ 1551277 h 1569132"/>
                <a:gd name="connsiteX117" fmla="*/ 914507 w 1352634"/>
                <a:gd name="connsiteY117" fmla="*/ 1555917 h 1569132"/>
                <a:gd name="connsiteX118" fmla="*/ 908127 w 1352634"/>
                <a:gd name="connsiteY118" fmla="*/ 1569113 h 1569132"/>
                <a:gd name="connsiteX119" fmla="*/ 908127 w 1352634"/>
                <a:gd name="connsiteY119" fmla="*/ 1569113 h 1569132"/>
                <a:gd name="connsiteX120" fmla="*/ 896961 w 1352634"/>
                <a:gd name="connsiteY120" fmla="*/ 1564328 h 1569132"/>
                <a:gd name="connsiteX121" fmla="*/ 884781 w 1352634"/>
                <a:gd name="connsiteY121" fmla="*/ 1553307 h 1569132"/>
                <a:gd name="connsiteX122" fmla="*/ 874920 w 1352634"/>
                <a:gd name="connsiteY122" fmla="*/ 1548087 h 1569132"/>
                <a:gd name="connsiteX123" fmla="*/ 868830 w 1352634"/>
                <a:gd name="connsiteY123" fmla="*/ 1546202 h 1569132"/>
                <a:gd name="connsiteX124" fmla="*/ 858679 w 1352634"/>
                <a:gd name="connsiteY124" fmla="*/ 1531701 h 1569132"/>
                <a:gd name="connsiteX125" fmla="*/ 853024 w 1352634"/>
                <a:gd name="connsiteY125" fmla="*/ 1526481 h 1569132"/>
                <a:gd name="connsiteX126" fmla="*/ 846933 w 1352634"/>
                <a:gd name="connsiteY126" fmla="*/ 1526481 h 1569132"/>
                <a:gd name="connsiteX127" fmla="*/ 834607 w 1352634"/>
                <a:gd name="connsiteY127" fmla="*/ 1530251 h 1569132"/>
                <a:gd name="connsiteX128" fmla="*/ 814597 w 1352634"/>
                <a:gd name="connsiteY128" fmla="*/ 1528801 h 1569132"/>
                <a:gd name="connsiteX129" fmla="*/ 802851 w 1352634"/>
                <a:gd name="connsiteY129" fmla="*/ 1529961 h 1569132"/>
                <a:gd name="connsiteX130" fmla="*/ 790960 w 1352634"/>
                <a:gd name="connsiteY130" fmla="*/ 1528511 h 1569132"/>
                <a:gd name="connsiteX131" fmla="*/ 777330 w 1352634"/>
                <a:gd name="connsiteY131" fmla="*/ 1519230 h 1569132"/>
                <a:gd name="connsiteX132" fmla="*/ 756594 w 1352634"/>
                <a:gd name="connsiteY132" fmla="*/ 1496319 h 1569132"/>
                <a:gd name="connsiteX133" fmla="*/ 745573 w 1352634"/>
                <a:gd name="connsiteY133" fmla="*/ 1492839 h 1569132"/>
                <a:gd name="connsiteX134" fmla="*/ 733972 w 1352634"/>
                <a:gd name="connsiteY134" fmla="*/ 1504004 h 1569132"/>
                <a:gd name="connsiteX135" fmla="*/ 733972 w 1352634"/>
                <a:gd name="connsiteY135" fmla="*/ 1504004 h 1569132"/>
                <a:gd name="connsiteX136" fmla="*/ 714976 w 1352634"/>
                <a:gd name="connsiteY136" fmla="*/ 1494724 h 1569132"/>
                <a:gd name="connsiteX137" fmla="*/ 671473 w 1352634"/>
                <a:gd name="connsiteY137" fmla="*/ 1492839 h 1569132"/>
                <a:gd name="connsiteX138" fmla="*/ 651172 w 1352634"/>
                <a:gd name="connsiteY138" fmla="*/ 1486604 h 1569132"/>
                <a:gd name="connsiteX139" fmla="*/ 622751 w 1352634"/>
                <a:gd name="connsiteY139" fmla="*/ 1457602 h 1569132"/>
                <a:gd name="connsiteX140" fmla="*/ 611005 w 1352634"/>
                <a:gd name="connsiteY140" fmla="*/ 1452962 h 1569132"/>
                <a:gd name="connsiteX141" fmla="*/ 580408 w 1352634"/>
                <a:gd name="connsiteY141" fmla="*/ 1454121 h 1569132"/>
                <a:gd name="connsiteX142" fmla="*/ 554597 w 1352634"/>
                <a:gd name="connsiteY142" fmla="*/ 1446291 h 1569132"/>
                <a:gd name="connsiteX143" fmla="*/ 550392 w 1352634"/>
                <a:gd name="connsiteY143" fmla="*/ 1442666 h 1569132"/>
                <a:gd name="connsiteX144" fmla="*/ 549232 w 1352634"/>
                <a:gd name="connsiteY144" fmla="*/ 1437301 h 1569132"/>
                <a:gd name="connsiteX145" fmla="*/ 550682 w 1352634"/>
                <a:gd name="connsiteY145" fmla="*/ 1431935 h 1569132"/>
                <a:gd name="connsiteX146" fmla="*/ 550682 w 1352634"/>
                <a:gd name="connsiteY146" fmla="*/ 1425990 h 1569132"/>
                <a:gd name="connsiteX147" fmla="*/ 544591 w 1352634"/>
                <a:gd name="connsiteY147" fmla="*/ 1419175 h 1569132"/>
                <a:gd name="connsiteX148" fmla="*/ 540096 w 1352634"/>
                <a:gd name="connsiteY148" fmla="*/ 1418304 h 1569132"/>
                <a:gd name="connsiteX149" fmla="*/ 526756 w 1352634"/>
                <a:gd name="connsiteY149" fmla="*/ 1419900 h 1569132"/>
                <a:gd name="connsiteX150" fmla="*/ 521245 w 1352634"/>
                <a:gd name="connsiteY150" fmla="*/ 1419900 h 1569132"/>
                <a:gd name="connsiteX151" fmla="*/ 514865 w 1352634"/>
                <a:gd name="connsiteY151" fmla="*/ 1416999 h 1569132"/>
                <a:gd name="connsiteX152" fmla="*/ 496884 w 1352634"/>
                <a:gd name="connsiteY152" fmla="*/ 1405399 h 1569132"/>
                <a:gd name="connsiteX153" fmla="*/ 457877 w 1352634"/>
                <a:gd name="connsiteY153" fmla="*/ 1397859 h 1569132"/>
                <a:gd name="connsiteX154" fmla="*/ 442216 w 1352634"/>
                <a:gd name="connsiteY154" fmla="*/ 1386548 h 1569132"/>
                <a:gd name="connsiteX155" fmla="*/ 438591 w 1352634"/>
                <a:gd name="connsiteY155" fmla="*/ 1359722 h 1569132"/>
                <a:gd name="connsiteX156" fmla="*/ 431630 w 1352634"/>
                <a:gd name="connsiteY156" fmla="*/ 1329850 h 1569132"/>
                <a:gd name="connsiteX157" fmla="*/ 415679 w 1352634"/>
                <a:gd name="connsiteY157" fmla="*/ 1304328 h 1569132"/>
                <a:gd name="connsiteX158" fmla="*/ 395813 w 1352634"/>
                <a:gd name="connsiteY158" fmla="*/ 1285477 h 1569132"/>
                <a:gd name="connsiteX159" fmla="*/ 366087 w 1352634"/>
                <a:gd name="connsiteY159" fmla="*/ 1270977 h 1569132"/>
                <a:gd name="connsiteX160" fmla="*/ 347236 w 1352634"/>
                <a:gd name="connsiteY160" fmla="*/ 1251980 h 1569132"/>
                <a:gd name="connsiteX161" fmla="*/ 337085 w 1352634"/>
                <a:gd name="connsiteY161" fmla="*/ 1246035 h 1569132"/>
                <a:gd name="connsiteX162" fmla="*/ 325919 w 1352634"/>
                <a:gd name="connsiteY162" fmla="*/ 1248210 h 1569132"/>
                <a:gd name="connsiteX163" fmla="*/ 316349 w 1352634"/>
                <a:gd name="connsiteY163" fmla="*/ 1256911 h 1569132"/>
                <a:gd name="connsiteX164" fmla="*/ 308663 w 1352634"/>
                <a:gd name="connsiteY164" fmla="*/ 1266191 h 1569132"/>
                <a:gd name="connsiteX165" fmla="*/ 302863 w 1352634"/>
                <a:gd name="connsiteY165" fmla="*/ 1270106 h 1569132"/>
                <a:gd name="connsiteX166" fmla="*/ 294308 w 1352634"/>
                <a:gd name="connsiteY166" fmla="*/ 1263146 h 1569132"/>
                <a:gd name="connsiteX167" fmla="*/ 275747 w 1352634"/>
                <a:gd name="connsiteY167" fmla="*/ 1234145 h 1569132"/>
                <a:gd name="connsiteX168" fmla="*/ 266466 w 1352634"/>
                <a:gd name="connsiteY168" fmla="*/ 1224574 h 1569132"/>
                <a:gd name="connsiteX169" fmla="*/ 260956 w 1352634"/>
                <a:gd name="connsiteY169" fmla="*/ 1222979 h 1569132"/>
                <a:gd name="connsiteX170" fmla="*/ 252400 w 1352634"/>
                <a:gd name="connsiteY170" fmla="*/ 1225009 h 1569132"/>
                <a:gd name="connsiteX171" fmla="*/ 248195 w 1352634"/>
                <a:gd name="connsiteY171" fmla="*/ 1225009 h 1569132"/>
                <a:gd name="connsiteX172" fmla="*/ 242685 w 1352634"/>
                <a:gd name="connsiteY172" fmla="*/ 1221094 h 1569132"/>
                <a:gd name="connsiteX173" fmla="*/ 232389 w 1352634"/>
                <a:gd name="connsiteY173" fmla="*/ 1211088 h 1569132"/>
                <a:gd name="connsiteX174" fmla="*/ 226879 w 1352634"/>
                <a:gd name="connsiteY174" fmla="*/ 1207463 h 1569132"/>
                <a:gd name="connsiteX175" fmla="*/ 216439 w 1352634"/>
                <a:gd name="connsiteY175" fmla="*/ 1204708 h 1569132"/>
                <a:gd name="connsiteX176" fmla="*/ 176851 w 1352634"/>
                <a:gd name="connsiteY176" fmla="*/ 1209203 h 1569132"/>
                <a:gd name="connsiteX177" fmla="*/ 168876 w 1352634"/>
                <a:gd name="connsiteY177" fmla="*/ 1212538 h 1569132"/>
                <a:gd name="connsiteX178" fmla="*/ 168876 w 1352634"/>
                <a:gd name="connsiteY178" fmla="*/ 1212538 h 1569132"/>
                <a:gd name="connsiteX179" fmla="*/ 168876 w 1352634"/>
                <a:gd name="connsiteY179" fmla="*/ 1210218 h 1569132"/>
                <a:gd name="connsiteX180" fmla="*/ 149009 w 1352634"/>
                <a:gd name="connsiteY180" fmla="*/ 1153955 h 1569132"/>
                <a:gd name="connsiteX181" fmla="*/ 138859 w 1352634"/>
                <a:gd name="connsiteY181" fmla="*/ 1092182 h 1569132"/>
                <a:gd name="connsiteX182" fmla="*/ 142049 w 1352634"/>
                <a:gd name="connsiteY182" fmla="*/ 1063180 h 1569132"/>
                <a:gd name="connsiteX183" fmla="*/ 140164 w 1352634"/>
                <a:gd name="connsiteY183" fmla="*/ 1033018 h 1569132"/>
                <a:gd name="connsiteX184" fmla="*/ 121023 w 1352634"/>
                <a:gd name="connsiteY184" fmla="*/ 973710 h 1569132"/>
                <a:gd name="connsiteX185" fmla="*/ 86221 w 1352634"/>
                <a:gd name="connsiteY185" fmla="*/ 937023 h 1569132"/>
                <a:gd name="connsiteX186" fmla="*/ 26768 w 1352634"/>
                <a:gd name="connsiteY186" fmla="*/ 911502 h 1569132"/>
                <a:gd name="connsiteX187" fmla="*/ 10527 w 1352634"/>
                <a:gd name="connsiteY187" fmla="*/ 897001 h 1569132"/>
                <a:gd name="connsiteX188" fmla="*/ 19952 w 1352634"/>
                <a:gd name="connsiteY188" fmla="*/ 875974 h 1569132"/>
                <a:gd name="connsiteX189" fmla="*/ 74765 w 1352634"/>
                <a:gd name="connsiteY189" fmla="*/ 833487 h 1569132"/>
                <a:gd name="connsiteX190" fmla="*/ 67370 w 1352634"/>
                <a:gd name="connsiteY190" fmla="*/ 809126 h 1569132"/>
                <a:gd name="connsiteX191" fmla="*/ 46779 w 1352634"/>
                <a:gd name="connsiteY191" fmla="*/ 797960 h 1569132"/>
                <a:gd name="connsiteX192" fmla="*/ 30973 w 1352634"/>
                <a:gd name="connsiteY192" fmla="*/ 796655 h 1569132"/>
                <a:gd name="connsiteX193" fmla="*/ 19228 w 1352634"/>
                <a:gd name="connsiteY193" fmla="*/ 782154 h 1569132"/>
                <a:gd name="connsiteX194" fmla="*/ 14877 w 1352634"/>
                <a:gd name="connsiteY194" fmla="*/ 770554 h 1569132"/>
                <a:gd name="connsiteX195" fmla="*/ 9947 w 1352634"/>
                <a:gd name="connsiteY195" fmla="*/ 760693 h 1569132"/>
                <a:gd name="connsiteX196" fmla="*/ 9947 w 1352634"/>
                <a:gd name="connsiteY196" fmla="*/ 727632 h 1569132"/>
                <a:gd name="connsiteX197" fmla="*/ 14442 w 1352634"/>
                <a:gd name="connsiteY197" fmla="*/ 689784 h 1569132"/>
                <a:gd name="connsiteX198" fmla="*/ -59 w 1352634"/>
                <a:gd name="connsiteY198" fmla="*/ 560147 h 1569132"/>
                <a:gd name="connsiteX199" fmla="*/ 3277 w 1352634"/>
                <a:gd name="connsiteY199" fmla="*/ 511859 h 1569132"/>
                <a:gd name="connsiteX200" fmla="*/ 23868 w 1352634"/>
                <a:gd name="connsiteY200" fmla="*/ 476332 h 1569132"/>
                <a:gd name="connsiteX201" fmla="*/ 40688 w 1352634"/>
                <a:gd name="connsiteY201" fmla="*/ 435585 h 1569132"/>
                <a:gd name="connsiteX202" fmla="*/ 46924 w 1352634"/>
                <a:gd name="connsiteY202" fmla="*/ 363081 h 1569132"/>
                <a:gd name="connsiteX203" fmla="*/ 48809 w 1352634"/>
                <a:gd name="connsiteY203" fmla="*/ 362356 h 1569132"/>
                <a:gd name="connsiteX204" fmla="*/ 82741 w 1352634"/>
                <a:gd name="connsiteY204" fmla="*/ 333355 h 1569132"/>
                <a:gd name="connsiteX205" fmla="*/ 93037 w 1352634"/>
                <a:gd name="connsiteY205" fmla="*/ 337995 h 1569132"/>
                <a:gd name="connsiteX206" fmla="*/ 107537 w 1352634"/>
                <a:gd name="connsiteY206" fmla="*/ 334949 h 1569132"/>
                <a:gd name="connsiteX207" fmla="*/ 122038 w 1352634"/>
                <a:gd name="connsiteY207" fmla="*/ 326684 h 1569132"/>
                <a:gd name="connsiteX208" fmla="*/ 132479 w 1352634"/>
                <a:gd name="connsiteY208" fmla="*/ 315664 h 1569132"/>
                <a:gd name="connsiteX209" fmla="*/ 127114 w 1352634"/>
                <a:gd name="connsiteY209" fmla="*/ 301888 h 1569132"/>
                <a:gd name="connsiteX210" fmla="*/ 125083 w 1352634"/>
                <a:gd name="connsiteY210" fmla="*/ 297973 h 1569132"/>
                <a:gd name="connsiteX211" fmla="*/ 177866 w 1352634"/>
                <a:gd name="connsiteY211" fmla="*/ 274336 h 1569132"/>
                <a:gd name="connsiteX212" fmla="*/ 213248 w 1352634"/>
                <a:gd name="connsiteY212" fmla="*/ 265201 h 1569132"/>
                <a:gd name="connsiteX213" fmla="*/ 223399 w 1352634"/>
                <a:gd name="connsiteY213" fmla="*/ 256500 h 1569132"/>
                <a:gd name="connsiteX214" fmla="*/ 240220 w 1352634"/>
                <a:gd name="connsiteY214" fmla="*/ 236199 h 1569132"/>
                <a:gd name="connsiteX215" fmla="*/ 247180 w 1352634"/>
                <a:gd name="connsiteY215" fmla="*/ 222713 h 1569132"/>
                <a:gd name="connsiteX216" fmla="*/ 250080 w 1352634"/>
                <a:gd name="connsiteY216" fmla="*/ 206038 h 1569132"/>
                <a:gd name="connsiteX217" fmla="*/ 253996 w 1352634"/>
                <a:gd name="connsiteY217" fmla="*/ 192407 h 1569132"/>
                <a:gd name="connsiteX218" fmla="*/ 280242 w 1352634"/>
                <a:gd name="connsiteY218" fmla="*/ 161230 h 1569132"/>
                <a:gd name="connsiteX219" fmla="*/ 296048 w 1352634"/>
                <a:gd name="connsiteY219" fmla="*/ 134983 h 1569132"/>
                <a:gd name="connsiteX220" fmla="*/ 305473 w 1352634"/>
                <a:gd name="connsiteY220" fmla="*/ 128023 h 1569132"/>
                <a:gd name="connsiteX221" fmla="*/ 319974 w 1352634"/>
                <a:gd name="connsiteY221" fmla="*/ 125703 h 1569132"/>
                <a:gd name="connsiteX222" fmla="*/ 329835 w 1352634"/>
                <a:gd name="connsiteY222" fmla="*/ 120482 h 1569132"/>
                <a:gd name="connsiteX223" fmla="*/ 338245 w 1352634"/>
                <a:gd name="connsiteY223" fmla="*/ 107577 h 1569132"/>
                <a:gd name="connsiteX224" fmla="*/ 344770 w 1352634"/>
                <a:gd name="connsiteY224" fmla="*/ 92061 h 1569132"/>
                <a:gd name="connsiteX225" fmla="*/ 348686 w 1352634"/>
                <a:gd name="connsiteY225" fmla="*/ 78285 h 1569132"/>
                <a:gd name="connsiteX226" fmla="*/ 353326 w 1352634"/>
                <a:gd name="connsiteY226" fmla="*/ 44063 h 1569132"/>
                <a:gd name="connsiteX227" fmla="*/ 352601 w 1352634"/>
                <a:gd name="connsiteY227" fmla="*/ 11726 h 1569132"/>
                <a:gd name="connsiteX228" fmla="*/ 350861 w 1352634"/>
                <a:gd name="connsiteY228" fmla="*/ -19 h 1569132"/>
                <a:gd name="connsiteX229" fmla="*/ 423365 w 1352634"/>
                <a:gd name="connsiteY229" fmla="*/ 49574 h 156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1352634" h="1569132">
                  <a:moveTo>
                    <a:pt x="423220" y="49139"/>
                  </a:moveTo>
                  <a:lnTo>
                    <a:pt x="464547" y="51169"/>
                  </a:lnTo>
                  <a:lnTo>
                    <a:pt x="501089" y="25648"/>
                  </a:lnTo>
                  <a:lnTo>
                    <a:pt x="522840" y="24632"/>
                  </a:lnTo>
                  <a:lnTo>
                    <a:pt x="543867" y="32753"/>
                  </a:lnTo>
                  <a:lnTo>
                    <a:pt x="563443" y="44933"/>
                  </a:lnTo>
                  <a:lnTo>
                    <a:pt x="580989" y="60449"/>
                  </a:lnTo>
                  <a:lnTo>
                    <a:pt x="573448" y="82490"/>
                  </a:lnTo>
                  <a:lnTo>
                    <a:pt x="548362" y="130198"/>
                  </a:lnTo>
                  <a:lnTo>
                    <a:pt x="558513" y="148034"/>
                  </a:lnTo>
                  <a:lnTo>
                    <a:pt x="687280" y="180661"/>
                  </a:lnTo>
                  <a:lnTo>
                    <a:pt x="774285" y="227354"/>
                  </a:lnTo>
                  <a:lnTo>
                    <a:pt x="779359" y="235329"/>
                  </a:lnTo>
                  <a:lnTo>
                    <a:pt x="779359" y="247075"/>
                  </a:lnTo>
                  <a:lnTo>
                    <a:pt x="780665" y="259111"/>
                  </a:lnTo>
                  <a:lnTo>
                    <a:pt x="793716" y="283472"/>
                  </a:lnTo>
                  <a:lnTo>
                    <a:pt x="800096" y="304643"/>
                  </a:lnTo>
                  <a:lnTo>
                    <a:pt x="785595" y="313343"/>
                  </a:lnTo>
                  <a:lnTo>
                    <a:pt x="768484" y="311168"/>
                  </a:lnTo>
                  <a:lnTo>
                    <a:pt x="751083" y="316969"/>
                  </a:lnTo>
                  <a:lnTo>
                    <a:pt x="737452" y="335095"/>
                  </a:lnTo>
                  <a:lnTo>
                    <a:pt x="728172" y="353075"/>
                  </a:lnTo>
                  <a:lnTo>
                    <a:pt x="732232" y="374537"/>
                  </a:lnTo>
                  <a:lnTo>
                    <a:pt x="746733" y="396578"/>
                  </a:lnTo>
                  <a:lnTo>
                    <a:pt x="766019" y="405568"/>
                  </a:lnTo>
                  <a:lnTo>
                    <a:pt x="843018" y="391068"/>
                  </a:lnTo>
                  <a:lnTo>
                    <a:pt x="857519" y="401218"/>
                  </a:lnTo>
                  <a:lnTo>
                    <a:pt x="848818" y="406294"/>
                  </a:lnTo>
                  <a:lnTo>
                    <a:pt x="830112" y="410934"/>
                  </a:lnTo>
                  <a:lnTo>
                    <a:pt x="835478" y="423550"/>
                  </a:lnTo>
                  <a:lnTo>
                    <a:pt x="911027" y="445011"/>
                  </a:lnTo>
                  <a:lnTo>
                    <a:pt x="1035154" y="449071"/>
                  </a:lnTo>
                  <a:lnTo>
                    <a:pt x="1076771" y="440225"/>
                  </a:lnTo>
                  <a:lnTo>
                    <a:pt x="1112588" y="411224"/>
                  </a:lnTo>
                  <a:lnTo>
                    <a:pt x="1157976" y="359746"/>
                  </a:lnTo>
                  <a:lnTo>
                    <a:pt x="1172477" y="353366"/>
                  </a:lnTo>
                  <a:lnTo>
                    <a:pt x="1203943" y="350320"/>
                  </a:lnTo>
                  <a:lnTo>
                    <a:pt x="1244546" y="354816"/>
                  </a:lnTo>
                  <a:lnTo>
                    <a:pt x="1279347" y="377147"/>
                  </a:lnTo>
                  <a:lnTo>
                    <a:pt x="1297184" y="403973"/>
                  </a:lnTo>
                  <a:lnTo>
                    <a:pt x="1352576" y="436165"/>
                  </a:lnTo>
                  <a:lnTo>
                    <a:pt x="1352576" y="437470"/>
                  </a:lnTo>
                  <a:lnTo>
                    <a:pt x="1344891" y="448491"/>
                  </a:lnTo>
                  <a:lnTo>
                    <a:pt x="1330390" y="464877"/>
                  </a:lnTo>
                  <a:lnTo>
                    <a:pt x="1301388" y="495908"/>
                  </a:lnTo>
                  <a:lnTo>
                    <a:pt x="1285293" y="508814"/>
                  </a:lnTo>
                  <a:lnTo>
                    <a:pt x="1285293" y="508814"/>
                  </a:lnTo>
                  <a:lnTo>
                    <a:pt x="1255131" y="531871"/>
                  </a:lnTo>
                  <a:lnTo>
                    <a:pt x="1228740" y="550722"/>
                  </a:lnTo>
                  <a:lnTo>
                    <a:pt x="1102872" y="687609"/>
                  </a:lnTo>
                  <a:lnTo>
                    <a:pt x="1102872" y="687609"/>
                  </a:lnTo>
                  <a:lnTo>
                    <a:pt x="1086777" y="712696"/>
                  </a:lnTo>
                  <a:lnTo>
                    <a:pt x="1086777" y="712696"/>
                  </a:lnTo>
                  <a:lnTo>
                    <a:pt x="1066911" y="728067"/>
                  </a:lnTo>
                  <a:lnTo>
                    <a:pt x="1066911" y="728067"/>
                  </a:lnTo>
                  <a:lnTo>
                    <a:pt x="1043274" y="752863"/>
                  </a:lnTo>
                  <a:lnTo>
                    <a:pt x="990056" y="831167"/>
                  </a:lnTo>
                  <a:lnTo>
                    <a:pt x="983531" y="840738"/>
                  </a:lnTo>
                  <a:lnTo>
                    <a:pt x="960475" y="864229"/>
                  </a:lnTo>
                  <a:lnTo>
                    <a:pt x="960475" y="864229"/>
                  </a:lnTo>
                  <a:lnTo>
                    <a:pt x="957574" y="871334"/>
                  </a:lnTo>
                  <a:lnTo>
                    <a:pt x="953224" y="888590"/>
                  </a:lnTo>
                  <a:lnTo>
                    <a:pt x="950614" y="894681"/>
                  </a:lnTo>
                  <a:lnTo>
                    <a:pt x="950614" y="894681"/>
                  </a:lnTo>
                  <a:lnTo>
                    <a:pt x="945829" y="899466"/>
                  </a:lnTo>
                  <a:lnTo>
                    <a:pt x="935968" y="903091"/>
                  </a:lnTo>
                  <a:lnTo>
                    <a:pt x="931183" y="906136"/>
                  </a:lnTo>
                  <a:lnTo>
                    <a:pt x="931183" y="906136"/>
                  </a:lnTo>
                  <a:lnTo>
                    <a:pt x="925818" y="912661"/>
                  </a:lnTo>
                  <a:lnTo>
                    <a:pt x="891741" y="974290"/>
                  </a:lnTo>
                  <a:lnTo>
                    <a:pt x="891741" y="974290"/>
                  </a:lnTo>
                  <a:lnTo>
                    <a:pt x="886375" y="979800"/>
                  </a:lnTo>
                  <a:lnTo>
                    <a:pt x="882606" y="983571"/>
                  </a:lnTo>
                  <a:lnTo>
                    <a:pt x="882606" y="983571"/>
                  </a:lnTo>
                  <a:lnTo>
                    <a:pt x="876660" y="986181"/>
                  </a:lnTo>
                  <a:lnTo>
                    <a:pt x="864769" y="988501"/>
                  </a:lnTo>
                  <a:lnTo>
                    <a:pt x="858679" y="993866"/>
                  </a:lnTo>
                  <a:lnTo>
                    <a:pt x="858679" y="993866"/>
                  </a:lnTo>
                  <a:lnTo>
                    <a:pt x="854764" y="1001116"/>
                  </a:lnTo>
                  <a:lnTo>
                    <a:pt x="845193" y="1028233"/>
                  </a:lnTo>
                  <a:lnTo>
                    <a:pt x="803286" y="1084641"/>
                  </a:lnTo>
                  <a:lnTo>
                    <a:pt x="789510" y="1117413"/>
                  </a:lnTo>
                  <a:lnTo>
                    <a:pt x="800241" y="1147720"/>
                  </a:lnTo>
                  <a:lnTo>
                    <a:pt x="803866" y="1160045"/>
                  </a:lnTo>
                  <a:lnTo>
                    <a:pt x="807346" y="1196152"/>
                  </a:lnTo>
                  <a:lnTo>
                    <a:pt x="809376" y="1205723"/>
                  </a:lnTo>
                  <a:lnTo>
                    <a:pt x="810972" y="1210363"/>
                  </a:lnTo>
                  <a:lnTo>
                    <a:pt x="818077" y="1221819"/>
                  </a:lnTo>
                  <a:lnTo>
                    <a:pt x="829968" y="1234434"/>
                  </a:lnTo>
                  <a:lnTo>
                    <a:pt x="833158" y="1240815"/>
                  </a:lnTo>
                  <a:lnTo>
                    <a:pt x="835623" y="1254300"/>
                  </a:lnTo>
                  <a:lnTo>
                    <a:pt x="843018" y="1331735"/>
                  </a:lnTo>
                  <a:lnTo>
                    <a:pt x="840988" y="1344060"/>
                  </a:lnTo>
                  <a:lnTo>
                    <a:pt x="831708" y="1369582"/>
                  </a:lnTo>
                  <a:lnTo>
                    <a:pt x="823732" y="1399454"/>
                  </a:lnTo>
                  <a:lnTo>
                    <a:pt x="815032" y="1417580"/>
                  </a:lnTo>
                  <a:lnTo>
                    <a:pt x="812131" y="1427875"/>
                  </a:lnTo>
                  <a:lnTo>
                    <a:pt x="815467" y="1432370"/>
                  </a:lnTo>
                  <a:lnTo>
                    <a:pt x="817932" y="1430630"/>
                  </a:lnTo>
                  <a:lnTo>
                    <a:pt x="817932" y="1430630"/>
                  </a:lnTo>
                  <a:lnTo>
                    <a:pt x="825182" y="1421495"/>
                  </a:lnTo>
                  <a:lnTo>
                    <a:pt x="825182" y="1421495"/>
                  </a:lnTo>
                  <a:lnTo>
                    <a:pt x="833883" y="1427585"/>
                  </a:lnTo>
                  <a:lnTo>
                    <a:pt x="833883" y="1427585"/>
                  </a:lnTo>
                  <a:lnTo>
                    <a:pt x="833158" y="1427585"/>
                  </a:lnTo>
                  <a:lnTo>
                    <a:pt x="831273" y="1427585"/>
                  </a:lnTo>
                  <a:lnTo>
                    <a:pt x="831273" y="1427585"/>
                  </a:lnTo>
                  <a:lnTo>
                    <a:pt x="849108" y="1440201"/>
                  </a:lnTo>
                  <a:lnTo>
                    <a:pt x="865204" y="1461372"/>
                  </a:lnTo>
                  <a:lnTo>
                    <a:pt x="875355" y="1469057"/>
                  </a:lnTo>
                  <a:lnTo>
                    <a:pt x="900151" y="1482833"/>
                  </a:lnTo>
                  <a:lnTo>
                    <a:pt x="906822" y="1491389"/>
                  </a:lnTo>
                  <a:lnTo>
                    <a:pt x="906822" y="1498494"/>
                  </a:lnTo>
                  <a:lnTo>
                    <a:pt x="901746" y="1514880"/>
                  </a:lnTo>
                  <a:lnTo>
                    <a:pt x="901021" y="1526336"/>
                  </a:lnTo>
                  <a:lnTo>
                    <a:pt x="903486" y="1534311"/>
                  </a:lnTo>
                  <a:lnTo>
                    <a:pt x="912767" y="1551277"/>
                  </a:lnTo>
                  <a:lnTo>
                    <a:pt x="914507" y="1555917"/>
                  </a:lnTo>
                  <a:lnTo>
                    <a:pt x="908127" y="1569113"/>
                  </a:lnTo>
                  <a:lnTo>
                    <a:pt x="908127" y="1569113"/>
                  </a:lnTo>
                  <a:lnTo>
                    <a:pt x="896961" y="1564328"/>
                  </a:lnTo>
                  <a:lnTo>
                    <a:pt x="884781" y="1553307"/>
                  </a:lnTo>
                  <a:lnTo>
                    <a:pt x="874920" y="1548087"/>
                  </a:lnTo>
                  <a:lnTo>
                    <a:pt x="868830" y="1546202"/>
                  </a:lnTo>
                  <a:lnTo>
                    <a:pt x="858679" y="1531701"/>
                  </a:lnTo>
                  <a:lnTo>
                    <a:pt x="853024" y="1526481"/>
                  </a:lnTo>
                  <a:lnTo>
                    <a:pt x="846933" y="1526481"/>
                  </a:lnTo>
                  <a:lnTo>
                    <a:pt x="834607" y="1530251"/>
                  </a:lnTo>
                  <a:lnTo>
                    <a:pt x="814597" y="1528801"/>
                  </a:lnTo>
                  <a:lnTo>
                    <a:pt x="802851" y="1529961"/>
                  </a:lnTo>
                  <a:lnTo>
                    <a:pt x="790960" y="1528511"/>
                  </a:lnTo>
                  <a:lnTo>
                    <a:pt x="777330" y="1519230"/>
                  </a:lnTo>
                  <a:lnTo>
                    <a:pt x="756594" y="1496319"/>
                  </a:lnTo>
                  <a:lnTo>
                    <a:pt x="745573" y="1492839"/>
                  </a:lnTo>
                  <a:lnTo>
                    <a:pt x="733972" y="1504004"/>
                  </a:lnTo>
                  <a:lnTo>
                    <a:pt x="733972" y="1504004"/>
                  </a:lnTo>
                  <a:lnTo>
                    <a:pt x="714976" y="1494724"/>
                  </a:lnTo>
                  <a:lnTo>
                    <a:pt x="671473" y="1492839"/>
                  </a:lnTo>
                  <a:lnTo>
                    <a:pt x="651172" y="1486604"/>
                  </a:lnTo>
                  <a:lnTo>
                    <a:pt x="622751" y="1457602"/>
                  </a:lnTo>
                  <a:lnTo>
                    <a:pt x="611005" y="1452962"/>
                  </a:lnTo>
                  <a:lnTo>
                    <a:pt x="580408" y="1454121"/>
                  </a:lnTo>
                  <a:lnTo>
                    <a:pt x="554597" y="1446291"/>
                  </a:lnTo>
                  <a:lnTo>
                    <a:pt x="550392" y="1442666"/>
                  </a:lnTo>
                  <a:lnTo>
                    <a:pt x="549232" y="1437301"/>
                  </a:lnTo>
                  <a:lnTo>
                    <a:pt x="550682" y="1431935"/>
                  </a:lnTo>
                  <a:lnTo>
                    <a:pt x="550682" y="1425990"/>
                  </a:lnTo>
                  <a:lnTo>
                    <a:pt x="544591" y="1419175"/>
                  </a:lnTo>
                  <a:lnTo>
                    <a:pt x="540096" y="1418304"/>
                  </a:lnTo>
                  <a:lnTo>
                    <a:pt x="526756" y="1419900"/>
                  </a:lnTo>
                  <a:lnTo>
                    <a:pt x="521245" y="1419900"/>
                  </a:lnTo>
                  <a:lnTo>
                    <a:pt x="514865" y="1416999"/>
                  </a:lnTo>
                  <a:lnTo>
                    <a:pt x="496884" y="1405399"/>
                  </a:lnTo>
                  <a:lnTo>
                    <a:pt x="457877" y="1397859"/>
                  </a:lnTo>
                  <a:lnTo>
                    <a:pt x="442216" y="1386548"/>
                  </a:lnTo>
                  <a:lnTo>
                    <a:pt x="438591" y="1359722"/>
                  </a:lnTo>
                  <a:lnTo>
                    <a:pt x="431630" y="1329850"/>
                  </a:lnTo>
                  <a:lnTo>
                    <a:pt x="415679" y="1304328"/>
                  </a:lnTo>
                  <a:lnTo>
                    <a:pt x="395813" y="1285477"/>
                  </a:lnTo>
                  <a:lnTo>
                    <a:pt x="366087" y="1270977"/>
                  </a:lnTo>
                  <a:lnTo>
                    <a:pt x="347236" y="1251980"/>
                  </a:lnTo>
                  <a:lnTo>
                    <a:pt x="337085" y="1246035"/>
                  </a:lnTo>
                  <a:lnTo>
                    <a:pt x="325919" y="1248210"/>
                  </a:lnTo>
                  <a:lnTo>
                    <a:pt x="316349" y="1256911"/>
                  </a:lnTo>
                  <a:lnTo>
                    <a:pt x="308663" y="1266191"/>
                  </a:lnTo>
                  <a:lnTo>
                    <a:pt x="302863" y="1270106"/>
                  </a:lnTo>
                  <a:lnTo>
                    <a:pt x="294308" y="1263146"/>
                  </a:lnTo>
                  <a:lnTo>
                    <a:pt x="275747" y="1234145"/>
                  </a:lnTo>
                  <a:lnTo>
                    <a:pt x="266466" y="1224574"/>
                  </a:lnTo>
                  <a:lnTo>
                    <a:pt x="260956" y="1222979"/>
                  </a:lnTo>
                  <a:lnTo>
                    <a:pt x="252400" y="1225009"/>
                  </a:lnTo>
                  <a:lnTo>
                    <a:pt x="248195" y="1225009"/>
                  </a:lnTo>
                  <a:lnTo>
                    <a:pt x="242685" y="1221094"/>
                  </a:lnTo>
                  <a:lnTo>
                    <a:pt x="232389" y="1211088"/>
                  </a:lnTo>
                  <a:lnTo>
                    <a:pt x="226879" y="1207463"/>
                  </a:lnTo>
                  <a:lnTo>
                    <a:pt x="216439" y="1204708"/>
                  </a:lnTo>
                  <a:lnTo>
                    <a:pt x="176851" y="1209203"/>
                  </a:lnTo>
                  <a:lnTo>
                    <a:pt x="168876" y="1212538"/>
                  </a:lnTo>
                  <a:lnTo>
                    <a:pt x="168876" y="1212538"/>
                  </a:lnTo>
                  <a:lnTo>
                    <a:pt x="168876" y="1210218"/>
                  </a:lnTo>
                  <a:lnTo>
                    <a:pt x="149009" y="1153955"/>
                  </a:lnTo>
                  <a:lnTo>
                    <a:pt x="138859" y="1092182"/>
                  </a:lnTo>
                  <a:lnTo>
                    <a:pt x="142049" y="1063180"/>
                  </a:lnTo>
                  <a:lnTo>
                    <a:pt x="140164" y="1033018"/>
                  </a:lnTo>
                  <a:lnTo>
                    <a:pt x="121023" y="973710"/>
                  </a:lnTo>
                  <a:lnTo>
                    <a:pt x="86221" y="937023"/>
                  </a:lnTo>
                  <a:lnTo>
                    <a:pt x="26768" y="911502"/>
                  </a:lnTo>
                  <a:lnTo>
                    <a:pt x="10527" y="897001"/>
                  </a:lnTo>
                  <a:lnTo>
                    <a:pt x="19952" y="875974"/>
                  </a:lnTo>
                  <a:lnTo>
                    <a:pt x="74765" y="833487"/>
                  </a:lnTo>
                  <a:lnTo>
                    <a:pt x="67370" y="809126"/>
                  </a:lnTo>
                  <a:lnTo>
                    <a:pt x="46779" y="797960"/>
                  </a:lnTo>
                  <a:lnTo>
                    <a:pt x="30973" y="796655"/>
                  </a:lnTo>
                  <a:lnTo>
                    <a:pt x="19228" y="782154"/>
                  </a:lnTo>
                  <a:lnTo>
                    <a:pt x="14877" y="770554"/>
                  </a:lnTo>
                  <a:lnTo>
                    <a:pt x="9947" y="760693"/>
                  </a:lnTo>
                  <a:lnTo>
                    <a:pt x="9947" y="727632"/>
                  </a:lnTo>
                  <a:lnTo>
                    <a:pt x="14442" y="689784"/>
                  </a:lnTo>
                  <a:lnTo>
                    <a:pt x="-59" y="560147"/>
                  </a:lnTo>
                  <a:lnTo>
                    <a:pt x="3277" y="511859"/>
                  </a:lnTo>
                  <a:lnTo>
                    <a:pt x="23868" y="476332"/>
                  </a:lnTo>
                  <a:lnTo>
                    <a:pt x="40688" y="435585"/>
                  </a:lnTo>
                  <a:lnTo>
                    <a:pt x="46924" y="363081"/>
                  </a:lnTo>
                  <a:lnTo>
                    <a:pt x="48809" y="362356"/>
                  </a:lnTo>
                  <a:lnTo>
                    <a:pt x="82741" y="333355"/>
                  </a:lnTo>
                  <a:lnTo>
                    <a:pt x="93037" y="337995"/>
                  </a:lnTo>
                  <a:lnTo>
                    <a:pt x="107537" y="334949"/>
                  </a:lnTo>
                  <a:lnTo>
                    <a:pt x="122038" y="326684"/>
                  </a:lnTo>
                  <a:lnTo>
                    <a:pt x="132479" y="315664"/>
                  </a:lnTo>
                  <a:lnTo>
                    <a:pt x="127114" y="301888"/>
                  </a:lnTo>
                  <a:lnTo>
                    <a:pt x="125083" y="297973"/>
                  </a:lnTo>
                  <a:lnTo>
                    <a:pt x="177866" y="274336"/>
                  </a:lnTo>
                  <a:lnTo>
                    <a:pt x="213248" y="265201"/>
                  </a:lnTo>
                  <a:lnTo>
                    <a:pt x="223399" y="256500"/>
                  </a:lnTo>
                  <a:lnTo>
                    <a:pt x="240220" y="236199"/>
                  </a:lnTo>
                  <a:lnTo>
                    <a:pt x="247180" y="222713"/>
                  </a:lnTo>
                  <a:lnTo>
                    <a:pt x="250080" y="206038"/>
                  </a:lnTo>
                  <a:lnTo>
                    <a:pt x="253996" y="192407"/>
                  </a:lnTo>
                  <a:lnTo>
                    <a:pt x="280242" y="161230"/>
                  </a:lnTo>
                  <a:lnTo>
                    <a:pt x="296048" y="134983"/>
                  </a:lnTo>
                  <a:lnTo>
                    <a:pt x="305473" y="128023"/>
                  </a:lnTo>
                  <a:lnTo>
                    <a:pt x="319974" y="125703"/>
                  </a:lnTo>
                  <a:lnTo>
                    <a:pt x="329835" y="120482"/>
                  </a:lnTo>
                  <a:lnTo>
                    <a:pt x="338245" y="107577"/>
                  </a:lnTo>
                  <a:lnTo>
                    <a:pt x="344770" y="92061"/>
                  </a:lnTo>
                  <a:lnTo>
                    <a:pt x="348686" y="78285"/>
                  </a:lnTo>
                  <a:lnTo>
                    <a:pt x="353326" y="44063"/>
                  </a:lnTo>
                  <a:lnTo>
                    <a:pt x="352601" y="11726"/>
                  </a:lnTo>
                  <a:lnTo>
                    <a:pt x="350861" y="-19"/>
                  </a:lnTo>
                  <a:lnTo>
                    <a:pt x="423365" y="49574"/>
                  </a:lnTo>
                </a:path>
              </a:pathLst>
            </a:custGeom>
            <a:solidFill>
              <a:schemeClr val="bg1">
                <a:lumMod val="95000"/>
              </a:schemeClr>
            </a:solidFill>
            <a:ln w="17095" cap="sq">
              <a:solidFill>
                <a:srgbClr val="FFFFFF"/>
              </a:solidFill>
              <a:prstDash val="solid"/>
              <a:bevel/>
            </a:ln>
          </p:spPr>
          <p:txBody>
            <a:bodyPr rtlCol="0" anchor="ctr"/>
            <a:lstStyle/>
            <a:p>
              <a:endParaRPr lang="pl-PL"/>
            </a:p>
          </p:txBody>
        </p:sp>
        <p:sp>
          <p:nvSpPr>
            <p:cNvPr id="225" name="Grafika 209">
              <a:extLst>
                <a:ext uri="{FF2B5EF4-FFF2-40B4-BE49-F238E27FC236}">
                  <a16:creationId xmlns:a16="http://schemas.microsoft.com/office/drawing/2014/main" id="{D9CF99C5-498E-497E-BD28-E5226202D3FA}"/>
                </a:ext>
              </a:extLst>
            </p:cNvPr>
            <p:cNvSpPr/>
            <p:nvPr/>
          </p:nvSpPr>
          <p:spPr>
            <a:xfrm>
              <a:off x="6842025" y="4076748"/>
              <a:ext cx="945017" cy="1024046"/>
            </a:xfrm>
            <a:custGeom>
              <a:avLst/>
              <a:gdLst>
                <a:gd name="connsiteX0" fmla="*/ 463242 w 945017"/>
                <a:gd name="connsiteY0" fmla="*/ 9696 h 1024046"/>
                <a:gd name="connsiteX1" fmla="*/ 470492 w 945017"/>
                <a:gd name="connsiteY1" fmla="*/ 28547 h 1024046"/>
                <a:gd name="connsiteX2" fmla="*/ 473682 w 945017"/>
                <a:gd name="connsiteY2" fmla="*/ 49864 h 1024046"/>
                <a:gd name="connsiteX3" fmla="*/ 502684 w 945017"/>
                <a:gd name="connsiteY3" fmla="*/ 73355 h 1024046"/>
                <a:gd name="connsiteX4" fmla="*/ 537776 w 945017"/>
                <a:gd name="connsiteY4" fmla="*/ 75240 h 1024046"/>
                <a:gd name="connsiteX5" fmla="*/ 603175 w 945017"/>
                <a:gd name="connsiteY5" fmla="*/ 51313 h 1024046"/>
                <a:gd name="connsiteX6" fmla="*/ 666253 w 945017"/>
                <a:gd name="connsiteY6" fmla="*/ 13611 h 1024046"/>
                <a:gd name="connsiteX7" fmla="*/ 678579 w 945017"/>
                <a:gd name="connsiteY7" fmla="*/ 35943 h 1024046"/>
                <a:gd name="connsiteX8" fmla="*/ 694965 w 945017"/>
                <a:gd name="connsiteY8" fmla="*/ 48993 h 1024046"/>
                <a:gd name="connsiteX9" fmla="*/ 818367 w 945017"/>
                <a:gd name="connsiteY9" fmla="*/ 80750 h 1024046"/>
                <a:gd name="connsiteX10" fmla="*/ 857374 w 945017"/>
                <a:gd name="connsiteY10" fmla="*/ 79590 h 1024046"/>
                <a:gd name="connsiteX11" fmla="*/ 864624 w 945017"/>
                <a:gd name="connsiteY11" fmla="*/ 73355 h 1024046"/>
                <a:gd name="connsiteX12" fmla="*/ 869699 w 945017"/>
                <a:gd name="connsiteY12" fmla="*/ 64364 h 1024046"/>
                <a:gd name="connsiteX13" fmla="*/ 876225 w 945017"/>
                <a:gd name="connsiteY13" fmla="*/ 60594 h 1024046"/>
                <a:gd name="connsiteX14" fmla="*/ 890726 w 945017"/>
                <a:gd name="connsiteY14" fmla="*/ 78720 h 1024046"/>
                <a:gd name="connsiteX15" fmla="*/ 903631 w 945017"/>
                <a:gd name="connsiteY15" fmla="*/ 103661 h 1024046"/>
                <a:gd name="connsiteX16" fmla="*/ 944959 w 945017"/>
                <a:gd name="connsiteY16" fmla="*/ 137013 h 1024046"/>
                <a:gd name="connsiteX17" fmla="*/ 925963 w 945017"/>
                <a:gd name="connsiteY17" fmla="*/ 204297 h 1024046"/>
                <a:gd name="connsiteX18" fmla="*/ 919002 w 945017"/>
                <a:gd name="connsiteY18" fmla="*/ 212563 h 1024046"/>
                <a:gd name="connsiteX19" fmla="*/ 914942 w 945017"/>
                <a:gd name="connsiteY19" fmla="*/ 226048 h 1024046"/>
                <a:gd name="connsiteX20" fmla="*/ 918422 w 945017"/>
                <a:gd name="connsiteY20" fmla="*/ 245914 h 1024046"/>
                <a:gd name="connsiteX21" fmla="*/ 925817 w 945017"/>
                <a:gd name="connsiteY21" fmla="*/ 262010 h 1024046"/>
                <a:gd name="connsiteX22" fmla="*/ 921757 w 945017"/>
                <a:gd name="connsiteY22" fmla="*/ 292897 h 1024046"/>
                <a:gd name="connsiteX23" fmla="*/ 878255 w 945017"/>
                <a:gd name="connsiteY23" fmla="*/ 320739 h 1024046"/>
                <a:gd name="connsiteX24" fmla="*/ 863754 w 945017"/>
                <a:gd name="connsiteY24" fmla="*/ 351770 h 1024046"/>
                <a:gd name="connsiteX25" fmla="*/ 853894 w 945017"/>
                <a:gd name="connsiteY25" fmla="*/ 406293 h 1024046"/>
                <a:gd name="connsiteX26" fmla="*/ 840698 w 945017"/>
                <a:gd name="connsiteY26" fmla="*/ 441820 h 1024046"/>
                <a:gd name="connsiteX27" fmla="*/ 851428 w 945017"/>
                <a:gd name="connsiteY27" fmla="*/ 474737 h 1024046"/>
                <a:gd name="connsiteX28" fmla="*/ 865929 w 945017"/>
                <a:gd name="connsiteY28" fmla="*/ 494603 h 1024046"/>
                <a:gd name="connsiteX29" fmla="*/ 883620 w 945017"/>
                <a:gd name="connsiteY29" fmla="*/ 508379 h 1024046"/>
                <a:gd name="connsiteX30" fmla="*/ 901456 w 945017"/>
                <a:gd name="connsiteY30" fmla="*/ 527375 h 1024046"/>
                <a:gd name="connsiteX31" fmla="*/ 907691 w 945017"/>
                <a:gd name="connsiteY31" fmla="*/ 558552 h 1024046"/>
                <a:gd name="connsiteX32" fmla="*/ 827357 w 945017"/>
                <a:gd name="connsiteY32" fmla="*/ 557682 h 1024046"/>
                <a:gd name="connsiteX33" fmla="*/ 811261 w 945017"/>
                <a:gd name="connsiteY33" fmla="*/ 561597 h 1024046"/>
                <a:gd name="connsiteX34" fmla="*/ 803866 w 945017"/>
                <a:gd name="connsiteY34" fmla="*/ 581173 h 1024046"/>
                <a:gd name="connsiteX35" fmla="*/ 810101 w 945017"/>
                <a:gd name="connsiteY35" fmla="*/ 596399 h 1024046"/>
                <a:gd name="connsiteX36" fmla="*/ 809086 w 945017"/>
                <a:gd name="connsiteY36" fmla="*/ 611914 h 1024046"/>
                <a:gd name="connsiteX37" fmla="*/ 796905 w 945017"/>
                <a:gd name="connsiteY37" fmla="*/ 617570 h 1024046"/>
                <a:gd name="connsiteX38" fmla="*/ 785015 w 945017"/>
                <a:gd name="connsiteY38" fmla="*/ 619890 h 1024046"/>
                <a:gd name="connsiteX39" fmla="*/ 779939 w 945017"/>
                <a:gd name="connsiteY39" fmla="*/ 637581 h 1024046"/>
                <a:gd name="connsiteX40" fmla="*/ 789365 w 945017"/>
                <a:gd name="connsiteY40" fmla="*/ 748367 h 1024046"/>
                <a:gd name="connsiteX41" fmla="*/ 789365 w 945017"/>
                <a:gd name="connsiteY41" fmla="*/ 791870 h 1024046"/>
                <a:gd name="connsiteX42" fmla="*/ 783420 w 945017"/>
                <a:gd name="connsiteY42" fmla="*/ 816811 h 1024046"/>
                <a:gd name="connsiteX43" fmla="*/ 730347 w 945017"/>
                <a:gd name="connsiteY43" fmla="*/ 842478 h 1024046"/>
                <a:gd name="connsiteX44" fmla="*/ 697285 w 945017"/>
                <a:gd name="connsiteY44" fmla="*/ 867564 h 1024046"/>
                <a:gd name="connsiteX45" fmla="*/ 627681 w 945017"/>
                <a:gd name="connsiteY45" fmla="*/ 882065 h 1024046"/>
                <a:gd name="connsiteX46" fmla="*/ 594909 w 945017"/>
                <a:gd name="connsiteY46" fmla="*/ 946303 h 1024046"/>
                <a:gd name="connsiteX47" fmla="*/ 594039 w 945017"/>
                <a:gd name="connsiteY47" fmla="*/ 960804 h 1024046"/>
                <a:gd name="connsiteX48" fmla="*/ 594039 w 945017"/>
                <a:gd name="connsiteY48" fmla="*/ 960804 h 1024046"/>
                <a:gd name="connsiteX49" fmla="*/ 584759 w 945017"/>
                <a:gd name="connsiteY49" fmla="*/ 958484 h 1024046"/>
                <a:gd name="connsiteX50" fmla="*/ 584759 w 945017"/>
                <a:gd name="connsiteY50" fmla="*/ 958484 h 1024046"/>
                <a:gd name="connsiteX51" fmla="*/ 587224 w 945017"/>
                <a:gd name="connsiteY51" fmla="*/ 977915 h 1024046"/>
                <a:gd name="connsiteX52" fmla="*/ 590124 w 945017"/>
                <a:gd name="connsiteY52" fmla="*/ 979075 h 1024046"/>
                <a:gd name="connsiteX53" fmla="*/ 594474 w 945017"/>
                <a:gd name="connsiteY53" fmla="*/ 977770 h 1024046"/>
                <a:gd name="connsiteX54" fmla="*/ 599260 w 945017"/>
                <a:gd name="connsiteY54" fmla="*/ 977770 h 1024046"/>
                <a:gd name="connsiteX55" fmla="*/ 603175 w 945017"/>
                <a:gd name="connsiteY55" fmla="*/ 983715 h 1024046"/>
                <a:gd name="connsiteX56" fmla="*/ 604045 w 945017"/>
                <a:gd name="connsiteY56" fmla="*/ 992126 h 1024046"/>
                <a:gd name="connsiteX57" fmla="*/ 601579 w 945017"/>
                <a:gd name="connsiteY57" fmla="*/ 995461 h 1024046"/>
                <a:gd name="connsiteX58" fmla="*/ 601579 w 945017"/>
                <a:gd name="connsiteY58" fmla="*/ 995461 h 1024046"/>
                <a:gd name="connsiteX59" fmla="*/ 583599 w 945017"/>
                <a:gd name="connsiteY59" fmla="*/ 1000826 h 1024046"/>
                <a:gd name="connsiteX60" fmla="*/ 561412 w 945017"/>
                <a:gd name="connsiteY60" fmla="*/ 1000826 h 1024046"/>
                <a:gd name="connsiteX61" fmla="*/ 551407 w 945017"/>
                <a:gd name="connsiteY61" fmla="*/ 1003436 h 1024046"/>
                <a:gd name="connsiteX62" fmla="*/ 535166 w 945017"/>
                <a:gd name="connsiteY62" fmla="*/ 1017937 h 1024046"/>
                <a:gd name="connsiteX63" fmla="*/ 515010 w 945017"/>
                <a:gd name="connsiteY63" fmla="*/ 1024028 h 1024046"/>
                <a:gd name="connsiteX64" fmla="*/ 494999 w 945017"/>
                <a:gd name="connsiteY64" fmla="*/ 1019822 h 1024046"/>
                <a:gd name="connsiteX65" fmla="*/ 459182 w 945017"/>
                <a:gd name="connsiteY65" fmla="*/ 984150 h 1024046"/>
                <a:gd name="connsiteX66" fmla="*/ 452946 w 945017"/>
                <a:gd name="connsiteY66" fmla="*/ 975595 h 1024046"/>
                <a:gd name="connsiteX67" fmla="*/ 448741 w 945017"/>
                <a:gd name="connsiteY67" fmla="*/ 965444 h 1024046"/>
                <a:gd name="connsiteX68" fmla="*/ 445551 w 945017"/>
                <a:gd name="connsiteY68" fmla="*/ 954859 h 1024046"/>
                <a:gd name="connsiteX69" fmla="*/ 441926 w 945017"/>
                <a:gd name="connsiteY69" fmla="*/ 945288 h 1024046"/>
                <a:gd name="connsiteX70" fmla="*/ 435690 w 945017"/>
                <a:gd name="connsiteY70" fmla="*/ 938038 h 1024046"/>
                <a:gd name="connsiteX71" fmla="*/ 430470 w 945017"/>
                <a:gd name="connsiteY71" fmla="*/ 932817 h 1024046"/>
                <a:gd name="connsiteX72" fmla="*/ 428875 w 945017"/>
                <a:gd name="connsiteY72" fmla="*/ 927887 h 1024046"/>
                <a:gd name="connsiteX73" fmla="*/ 430470 w 945017"/>
                <a:gd name="connsiteY73" fmla="*/ 923247 h 1024046"/>
                <a:gd name="connsiteX74" fmla="*/ 430470 w 945017"/>
                <a:gd name="connsiteY74" fmla="*/ 923247 h 1024046"/>
                <a:gd name="connsiteX75" fmla="*/ 435545 w 945017"/>
                <a:gd name="connsiteY75" fmla="*/ 919042 h 1024046"/>
                <a:gd name="connsiteX76" fmla="*/ 435545 w 945017"/>
                <a:gd name="connsiteY76" fmla="*/ 919042 h 1024046"/>
                <a:gd name="connsiteX77" fmla="*/ 435545 w 945017"/>
                <a:gd name="connsiteY77" fmla="*/ 919042 h 1024046"/>
                <a:gd name="connsiteX78" fmla="*/ 435545 w 945017"/>
                <a:gd name="connsiteY78" fmla="*/ 917592 h 1024046"/>
                <a:gd name="connsiteX79" fmla="*/ 435545 w 945017"/>
                <a:gd name="connsiteY79" fmla="*/ 916722 h 1024046"/>
                <a:gd name="connsiteX80" fmla="*/ 427860 w 945017"/>
                <a:gd name="connsiteY80" fmla="*/ 915126 h 1024046"/>
                <a:gd name="connsiteX81" fmla="*/ 413359 w 945017"/>
                <a:gd name="connsiteY81" fmla="*/ 907731 h 1024046"/>
                <a:gd name="connsiteX82" fmla="*/ 406109 w 945017"/>
                <a:gd name="connsiteY82" fmla="*/ 905701 h 1024046"/>
                <a:gd name="connsiteX83" fmla="*/ 400308 w 945017"/>
                <a:gd name="connsiteY83" fmla="*/ 907151 h 1024046"/>
                <a:gd name="connsiteX84" fmla="*/ 395523 w 945017"/>
                <a:gd name="connsiteY84" fmla="*/ 909906 h 1024046"/>
                <a:gd name="connsiteX85" fmla="*/ 390013 w 945017"/>
                <a:gd name="connsiteY85" fmla="*/ 910776 h 1024046"/>
                <a:gd name="connsiteX86" fmla="*/ 381457 w 945017"/>
                <a:gd name="connsiteY86" fmla="*/ 907006 h 1024046"/>
                <a:gd name="connsiteX87" fmla="*/ 353326 w 945017"/>
                <a:gd name="connsiteY87" fmla="*/ 873219 h 1024046"/>
                <a:gd name="connsiteX88" fmla="*/ 352166 w 945017"/>
                <a:gd name="connsiteY88" fmla="*/ 866839 h 1024046"/>
                <a:gd name="connsiteX89" fmla="*/ 356226 w 945017"/>
                <a:gd name="connsiteY89" fmla="*/ 858138 h 1024046"/>
                <a:gd name="connsiteX90" fmla="*/ 356226 w 945017"/>
                <a:gd name="connsiteY90" fmla="*/ 858138 h 1024046"/>
                <a:gd name="connsiteX91" fmla="*/ 362171 w 945017"/>
                <a:gd name="connsiteY91" fmla="*/ 855093 h 1024046"/>
                <a:gd name="connsiteX92" fmla="*/ 388998 w 945017"/>
                <a:gd name="connsiteY92" fmla="*/ 854078 h 1024046"/>
                <a:gd name="connsiteX93" fmla="*/ 403499 w 945017"/>
                <a:gd name="connsiteY93" fmla="*/ 848278 h 1024046"/>
                <a:gd name="connsiteX94" fmla="*/ 427135 w 945017"/>
                <a:gd name="connsiteY94" fmla="*/ 833777 h 1024046"/>
                <a:gd name="connsiteX95" fmla="*/ 438300 w 945017"/>
                <a:gd name="connsiteY95" fmla="*/ 824206 h 1024046"/>
                <a:gd name="connsiteX96" fmla="*/ 438300 w 945017"/>
                <a:gd name="connsiteY96" fmla="*/ 824206 h 1024046"/>
                <a:gd name="connsiteX97" fmla="*/ 443376 w 945017"/>
                <a:gd name="connsiteY97" fmla="*/ 811301 h 1024046"/>
                <a:gd name="connsiteX98" fmla="*/ 434675 w 945017"/>
                <a:gd name="connsiteY98" fmla="*/ 795350 h 1024046"/>
                <a:gd name="connsiteX99" fmla="*/ 428875 w 945017"/>
                <a:gd name="connsiteY99" fmla="*/ 789549 h 1024046"/>
                <a:gd name="connsiteX100" fmla="*/ 427715 w 945017"/>
                <a:gd name="connsiteY100" fmla="*/ 780994 h 1024046"/>
                <a:gd name="connsiteX101" fmla="*/ 428730 w 945017"/>
                <a:gd name="connsiteY101" fmla="*/ 773019 h 1024046"/>
                <a:gd name="connsiteX102" fmla="*/ 434675 w 945017"/>
                <a:gd name="connsiteY102" fmla="*/ 756923 h 1024046"/>
                <a:gd name="connsiteX103" fmla="*/ 435980 w 945017"/>
                <a:gd name="connsiteY103" fmla="*/ 754167 h 1024046"/>
                <a:gd name="connsiteX104" fmla="*/ 435980 w 945017"/>
                <a:gd name="connsiteY104" fmla="*/ 751702 h 1024046"/>
                <a:gd name="connsiteX105" fmla="*/ 435980 w 945017"/>
                <a:gd name="connsiteY105" fmla="*/ 749237 h 1024046"/>
                <a:gd name="connsiteX106" fmla="*/ 434675 w 945017"/>
                <a:gd name="connsiteY106" fmla="*/ 747352 h 1024046"/>
                <a:gd name="connsiteX107" fmla="*/ 424525 w 945017"/>
                <a:gd name="connsiteY107" fmla="*/ 733576 h 1024046"/>
                <a:gd name="connsiteX108" fmla="*/ 421479 w 945017"/>
                <a:gd name="connsiteY108" fmla="*/ 730821 h 1024046"/>
                <a:gd name="connsiteX109" fmla="*/ 412054 w 945017"/>
                <a:gd name="connsiteY109" fmla="*/ 727341 h 1024046"/>
                <a:gd name="connsiteX110" fmla="*/ 408719 w 945017"/>
                <a:gd name="connsiteY110" fmla="*/ 729516 h 1024046"/>
                <a:gd name="connsiteX111" fmla="*/ 408719 w 945017"/>
                <a:gd name="connsiteY111" fmla="*/ 729516 h 1024046"/>
                <a:gd name="connsiteX112" fmla="*/ 407269 w 945017"/>
                <a:gd name="connsiteY112" fmla="*/ 735462 h 1024046"/>
                <a:gd name="connsiteX113" fmla="*/ 404224 w 945017"/>
                <a:gd name="connsiteY113" fmla="*/ 742422 h 1024046"/>
                <a:gd name="connsiteX114" fmla="*/ 387838 w 945017"/>
                <a:gd name="connsiteY114" fmla="*/ 765043 h 1024046"/>
                <a:gd name="connsiteX115" fmla="*/ 387838 w 945017"/>
                <a:gd name="connsiteY115" fmla="*/ 765043 h 1024046"/>
                <a:gd name="connsiteX116" fmla="*/ 378267 w 945017"/>
                <a:gd name="connsiteY116" fmla="*/ 772728 h 1024046"/>
                <a:gd name="connsiteX117" fmla="*/ 365506 w 945017"/>
                <a:gd name="connsiteY117" fmla="*/ 776064 h 1024046"/>
                <a:gd name="connsiteX118" fmla="*/ 316204 w 945017"/>
                <a:gd name="connsiteY118" fmla="*/ 767363 h 1024046"/>
                <a:gd name="connsiteX119" fmla="*/ 289812 w 945017"/>
                <a:gd name="connsiteY119" fmla="*/ 769683 h 1024046"/>
                <a:gd name="connsiteX120" fmla="*/ 289812 w 945017"/>
                <a:gd name="connsiteY120" fmla="*/ 769683 h 1024046"/>
                <a:gd name="connsiteX121" fmla="*/ 273861 w 945017"/>
                <a:gd name="connsiteY121" fmla="*/ 789259 h 1024046"/>
                <a:gd name="connsiteX122" fmla="*/ 273861 w 945017"/>
                <a:gd name="connsiteY122" fmla="*/ 789259 h 1024046"/>
                <a:gd name="connsiteX123" fmla="*/ 271106 w 945017"/>
                <a:gd name="connsiteY123" fmla="*/ 791145 h 1024046"/>
                <a:gd name="connsiteX124" fmla="*/ 268061 w 945017"/>
                <a:gd name="connsiteY124" fmla="*/ 791145 h 1024046"/>
                <a:gd name="connsiteX125" fmla="*/ 265161 w 945017"/>
                <a:gd name="connsiteY125" fmla="*/ 791145 h 1024046"/>
                <a:gd name="connsiteX126" fmla="*/ 262261 w 945017"/>
                <a:gd name="connsiteY126" fmla="*/ 789259 h 1024046"/>
                <a:gd name="connsiteX127" fmla="*/ 257185 w 945017"/>
                <a:gd name="connsiteY127" fmla="*/ 773309 h 1024046"/>
                <a:gd name="connsiteX128" fmla="*/ 245150 w 945017"/>
                <a:gd name="connsiteY128" fmla="*/ 763448 h 1024046"/>
                <a:gd name="connsiteX129" fmla="*/ 232969 w 945017"/>
                <a:gd name="connsiteY129" fmla="*/ 764463 h 1024046"/>
                <a:gd name="connsiteX130" fmla="*/ 232969 w 945017"/>
                <a:gd name="connsiteY130" fmla="*/ 764463 h 1024046"/>
                <a:gd name="connsiteX131" fmla="*/ 227024 w 945017"/>
                <a:gd name="connsiteY131" fmla="*/ 780124 h 1024046"/>
                <a:gd name="connsiteX132" fmla="*/ 227024 w 945017"/>
                <a:gd name="connsiteY132" fmla="*/ 780124 h 1024046"/>
                <a:gd name="connsiteX133" fmla="*/ 219773 w 945017"/>
                <a:gd name="connsiteY133" fmla="*/ 774614 h 1024046"/>
                <a:gd name="connsiteX134" fmla="*/ 215858 w 945017"/>
                <a:gd name="connsiteY134" fmla="*/ 765623 h 1024046"/>
                <a:gd name="connsiteX135" fmla="*/ 214843 w 945017"/>
                <a:gd name="connsiteY135" fmla="*/ 754747 h 1024046"/>
                <a:gd name="connsiteX136" fmla="*/ 214843 w 945017"/>
                <a:gd name="connsiteY136" fmla="*/ 743437 h 1024046"/>
                <a:gd name="connsiteX137" fmla="*/ 212378 w 945017"/>
                <a:gd name="connsiteY137" fmla="*/ 741407 h 1024046"/>
                <a:gd name="connsiteX138" fmla="*/ 210058 w 945017"/>
                <a:gd name="connsiteY138" fmla="*/ 738797 h 1024046"/>
                <a:gd name="connsiteX139" fmla="*/ 208173 w 945017"/>
                <a:gd name="connsiteY139" fmla="*/ 735897 h 1024046"/>
                <a:gd name="connsiteX140" fmla="*/ 206723 w 945017"/>
                <a:gd name="connsiteY140" fmla="*/ 732706 h 1024046"/>
                <a:gd name="connsiteX141" fmla="*/ 206723 w 945017"/>
                <a:gd name="connsiteY141" fmla="*/ 732706 h 1024046"/>
                <a:gd name="connsiteX142" fmla="*/ 216728 w 945017"/>
                <a:gd name="connsiteY142" fmla="*/ 728646 h 1024046"/>
                <a:gd name="connsiteX143" fmla="*/ 216728 w 945017"/>
                <a:gd name="connsiteY143" fmla="*/ 728646 h 1024046"/>
                <a:gd name="connsiteX144" fmla="*/ 205418 w 945017"/>
                <a:gd name="connsiteY144" fmla="*/ 723861 h 1024046"/>
                <a:gd name="connsiteX145" fmla="*/ 179606 w 945017"/>
                <a:gd name="connsiteY145" fmla="*/ 724731 h 1024046"/>
                <a:gd name="connsiteX146" fmla="*/ 166265 w 945017"/>
                <a:gd name="connsiteY146" fmla="*/ 720816 h 1024046"/>
                <a:gd name="connsiteX147" fmla="*/ 146979 w 945017"/>
                <a:gd name="connsiteY147" fmla="*/ 708635 h 1024046"/>
                <a:gd name="connsiteX148" fmla="*/ 141469 w 945017"/>
                <a:gd name="connsiteY148" fmla="*/ 702690 h 1024046"/>
                <a:gd name="connsiteX149" fmla="*/ 138134 w 945017"/>
                <a:gd name="connsiteY149" fmla="*/ 695149 h 1024046"/>
                <a:gd name="connsiteX150" fmla="*/ 134799 w 945017"/>
                <a:gd name="connsiteY150" fmla="*/ 683984 h 1024046"/>
                <a:gd name="connsiteX151" fmla="*/ 132914 w 945017"/>
                <a:gd name="connsiteY151" fmla="*/ 674703 h 1024046"/>
                <a:gd name="connsiteX152" fmla="*/ 134074 w 945017"/>
                <a:gd name="connsiteY152" fmla="*/ 672238 h 1024046"/>
                <a:gd name="connsiteX153" fmla="*/ 127548 w 945017"/>
                <a:gd name="connsiteY153" fmla="*/ 670353 h 1024046"/>
                <a:gd name="connsiteX154" fmla="*/ 110727 w 945017"/>
                <a:gd name="connsiteY154" fmla="*/ 673833 h 1024046"/>
                <a:gd name="connsiteX155" fmla="*/ 103187 w 945017"/>
                <a:gd name="connsiteY155" fmla="*/ 673833 h 1024046"/>
                <a:gd name="connsiteX156" fmla="*/ 96081 w 945017"/>
                <a:gd name="connsiteY156" fmla="*/ 670063 h 1024046"/>
                <a:gd name="connsiteX157" fmla="*/ 83321 w 945017"/>
                <a:gd name="connsiteY157" fmla="*/ 659332 h 1024046"/>
                <a:gd name="connsiteX158" fmla="*/ 77231 w 945017"/>
                <a:gd name="connsiteY158" fmla="*/ 655562 h 1024046"/>
                <a:gd name="connsiteX159" fmla="*/ 20532 w 945017"/>
                <a:gd name="connsiteY159" fmla="*/ 639756 h 1024046"/>
                <a:gd name="connsiteX160" fmla="*/ 7772 w 945017"/>
                <a:gd name="connsiteY160" fmla="*/ 641206 h 1024046"/>
                <a:gd name="connsiteX161" fmla="*/ -59 w 945017"/>
                <a:gd name="connsiteY161" fmla="*/ 636421 h 1024046"/>
                <a:gd name="connsiteX162" fmla="*/ -59 w 945017"/>
                <a:gd name="connsiteY162" fmla="*/ 636421 h 1024046"/>
                <a:gd name="connsiteX163" fmla="*/ 2261 w 945017"/>
                <a:gd name="connsiteY163" fmla="*/ 626415 h 1024046"/>
                <a:gd name="connsiteX164" fmla="*/ 42138 w 945017"/>
                <a:gd name="connsiteY164" fmla="*/ 527230 h 1024046"/>
                <a:gd name="connsiteX165" fmla="*/ 71140 w 945017"/>
                <a:gd name="connsiteY165" fmla="*/ 504899 h 1024046"/>
                <a:gd name="connsiteX166" fmla="*/ 104637 w 945017"/>
                <a:gd name="connsiteY166" fmla="*/ 499533 h 1024046"/>
                <a:gd name="connsiteX167" fmla="*/ 124358 w 945017"/>
                <a:gd name="connsiteY167" fmla="*/ 465457 h 1024046"/>
                <a:gd name="connsiteX168" fmla="*/ 137119 w 945017"/>
                <a:gd name="connsiteY168" fmla="*/ 416589 h 1024046"/>
                <a:gd name="connsiteX169" fmla="*/ 176851 w 945017"/>
                <a:gd name="connsiteY169" fmla="*/ 341040 h 1024046"/>
                <a:gd name="connsiteX170" fmla="*/ 222819 w 945017"/>
                <a:gd name="connsiteY170" fmla="*/ 273031 h 1024046"/>
                <a:gd name="connsiteX171" fmla="*/ 242540 w 945017"/>
                <a:gd name="connsiteY171" fmla="*/ 227208 h 1024046"/>
                <a:gd name="connsiteX172" fmla="*/ 268786 w 945017"/>
                <a:gd name="connsiteY172" fmla="*/ 193276 h 1024046"/>
                <a:gd name="connsiteX173" fmla="*/ 286332 w 945017"/>
                <a:gd name="connsiteY173" fmla="*/ 181531 h 1024046"/>
                <a:gd name="connsiteX174" fmla="*/ 295178 w 945017"/>
                <a:gd name="connsiteY174" fmla="*/ 154994 h 1024046"/>
                <a:gd name="connsiteX175" fmla="*/ 298658 w 945017"/>
                <a:gd name="connsiteY175" fmla="*/ 132373 h 1024046"/>
                <a:gd name="connsiteX176" fmla="*/ 304458 w 945017"/>
                <a:gd name="connsiteY176" fmla="*/ 110912 h 1024046"/>
                <a:gd name="connsiteX177" fmla="*/ 336650 w 945017"/>
                <a:gd name="connsiteY177" fmla="*/ 37103 h 1024046"/>
                <a:gd name="connsiteX178" fmla="*/ 351151 w 945017"/>
                <a:gd name="connsiteY178" fmla="*/ 21587 h 1024046"/>
                <a:gd name="connsiteX179" fmla="*/ 369132 w 945017"/>
                <a:gd name="connsiteY179" fmla="*/ 15641 h 1024046"/>
                <a:gd name="connsiteX180" fmla="*/ 387983 w 945017"/>
                <a:gd name="connsiteY180" fmla="*/ 16947 h 1024046"/>
                <a:gd name="connsiteX181" fmla="*/ 407269 w 945017"/>
                <a:gd name="connsiteY181" fmla="*/ 12161 h 1024046"/>
                <a:gd name="connsiteX182" fmla="*/ 425540 w 945017"/>
                <a:gd name="connsiteY182" fmla="*/ 996 h 1024046"/>
                <a:gd name="connsiteX183" fmla="*/ 444681 w 945017"/>
                <a:gd name="connsiteY183" fmla="*/ -19 h 1024046"/>
                <a:gd name="connsiteX184" fmla="*/ 462952 w 945017"/>
                <a:gd name="connsiteY184" fmla="*/ 9406 h 102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945017" h="1024046">
                  <a:moveTo>
                    <a:pt x="463242" y="9696"/>
                  </a:moveTo>
                  <a:lnTo>
                    <a:pt x="470492" y="28547"/>
                  </a:lnTo>
                  <a:lnTo>
                    <a:pt x="473682" y="49864"/>
                  </a:lnTo>
                  <a:lnTo>
                    <a:pt x="502684" y="73355"/>
                  </a:lnTo>
                  <a:lnTo>
                    <a:pt x="537776" y="75240"/>
                  </a:lnTo>
                  <a:lnTo>
                    <a:pt x="603175" y="51313"/>
                  </a:lnTo>
                  <a:lnTo>
                    <a:pt x="666253" y="13611"/>
                  </a:lnTo>
                  <a:lnTo>
                    <a:pt x="678579" y="35943"/>
                  </a:lnTo>
                  <a:lnTo>
                    <a:pt x="694965" y="48993"/>
                  </a:lnTo>
                  <a:lnTo>
                    <a:pt x="818367" y="80750"/>
                  </a:lnTo>
                  <a:lnTo>
                    <a:pt x="857374" y="79590"/>
                  </a:lnTo>
                  <a:lnTo>
                    <a:pt x="864624" y="73355"/>
                  </a:lnTo>
                  <a:lnTo>
                    <a:pt x="869699" y="64364"/>
                  </a:lnTo>
                  <a:lnTo>
                    <a:pt x="876225" y="60594"/>
                  </a:lnTo>
                  <a:lnTo>
                    <a:pt x="890726" y="78720"/>
                  </a:lnTo>
                  <a:lnTo>
                    <a:pt x="903631" y="103661"/>
                  </a:lnTo>
                  <a:lnTo>
                    <a:pt x="944959" y="137013"/>
                  </a:lnTo>
                  <a:lnTo>
                    <a:pt x="925963" y="204297"/>
                  </a:lnTo>
                  <a:lnTo>
                    <a:pt x="919002" y="212563"/>
                  </a:lnTo>
                  <a:lnTo>
                    <a:pt x="914942" y="226048"/>
                  </a:lnTo>
                  <a:lnTo>
                    <a:pt x="918422" y="245914"/>
                  </a:lnTo>
                  <a:lnTo>
                    <a:pt x="925817" y="262010"/>
                  </a:lnTo>
                  <a:lnTo>
                    <a:pt x="921757" y="292897"/>
                  </a:lnTo>
                  <a:lnTo>
                    <a:pt x="878255" y="320739"/>
                  </a:lnTo>
                  <a:lnTo>
                    <a:pt x="863754" y="351770"/>
                  </a:lnTo>
                  <a:lnTo>
                    <a:pt x="853894" y="406293"/>
                  </a:lnTo>
                  <a:lnTo>
                    <a:pt x="840698" y="441820"/>
                  </a:lnTo>
                  <a:lnTo>
                    <a:pt x="851428" y="474737"/>
                  </a:lnTo>
                  <a:lnTo>
                    <a:pt x="865929" y="494603"/>
                  </a:lnTo>
                  <a:lnTo>
                    <a:pt x="883620" y="508379"/>
                  </a:lnTo>
                  <a:lnTo>
                    <a:pt x="901456" y="527375"/>
                  </a:lnTo>
                  <a:lnTo>
                    <a:pt x="907691" y="558552"/>
                  </a:lnTo>
                  <a:lnTo>
                    <a:pt x="827357" y="557682"/>
                  </a:lnTo>
                  <a:lnTo>
                    <a:pt x="811261" y="561597"/>
                  </a:lnTo>
                  <a:lnTo>
                    <a:pt x="803866" y="581173"/>
                  </a:lnTo>
                  <a:lnTo>
                    <a:pt x="810101" y="596399"/>
                  </a:lnTo>
                  <a:lnTo>
                    <a:pt x="809086" y="611914"/>
                  </a:lnTo>
                  <a:lnTo>
                    <a:pt x="796905" y="617570"/>
                  </a:lnTo>
                  <a:lnTo>
                    <a:pt x="785015" y="619890"/>
                  </a:lnTo>
                  <a:lnTo>
                    <a:pt x="779939" y="637581"/>
                  </a:lnTo>
                  <a:lnTo>
                    <a:pt x="789365" y="748367"/>
                  </a:lnTo>
                  <a:lnTo>
                    <a:pt x="789365" y="791870"/>
                  </a:lnTo>
                  <a:lnTo>
                    <a:pt x="783420" y="816811"/>
                  </a:lnTo>
                  <a:lnTo>
                    <a:pt x="730347" y="842478"/>
                  </a:lnTo>
                  <a:lnTo>
                    <a:pt x="697285" y="867564"/>
                  </a:lnTo>
                  <a:lnTo>
                    <a:pt x="627681" y="882065"/>
                  </a:lnTo>
                  <a:lnTo>
                    <a:pt x="594909" y="946303"/>
                  </a:lnTo>
                  <a:lnTo>
                    <a:pt x="594039" y="960804"/>
                  </a:lnTo>
                  <a:lnTo>
                    <a:pt x="594039" y="960804"/>
                  </a:lnTo>
                  <a:lnTo>
                    <a:pt x="584759" y="958484"/>
                  </a:lnTo>
                  <a:lnTo>
                    <a:pt x="584759" y="958484"/>
                  </a:lnTo>
                  <a:lnTo>
                    <a:pt x="587224" y="977915"/>
                  </a:lnTo>
                  <a:lnTo>
                    <a:pt x="590124" y="979075"/>
                  </a:lnTo>
                  <a:lnTo>
                    <a:pt x="594474" y="977770"/>
                  </a:lnTo>
                  <a:lnTo>
                    <a:pt x="599260" y="977770"/>
                  </a:lnTo>
                  <a:lnTo>
                    <a:pt x="603175" y="983715"/>
                  </a:lnTo>
                  <a:lnTo>
                    <a:pt x="604045" y="992126"/>
                  </a:lnTo>
                  <a:lnTo>
                    <a:pt x="601579" y="995461"/>
                  </a:lnTo>
                  <a:lnTo>
                    <a:pt x="601579" y="995461"/>
                  </a:lnTo>
                  <a:lnTo>
                    <a:pt x="583599" y="1000826"/>
                  </a:lnTo>
                  <a:lnTo>
                    <a:pt x="561412" y="1000826"/>
                  </a:lnTo>
                  <a:lnTo>
                    <a:pt x="551407" y="1003436"/>
                  </a:lnTo>
                  <a:lnTo>
                    <a:pt x="535166" y="1017937"/>
                  </a:lnTo>
                  <a:lnTo>
                    <a:pt x="515010" y="1024028"/>
                  </a:lnTo>
                  <a:lnTo>
                    <a:pt x="494999" y="1019822"/>
                  </a:lnTo>
                  <a:lnTo>
                    <a:pt x="459182" y="984150"/>
                  </a:lnTo>
                  <a:lnTo>
                    <a:pt x="452946" y="975595"/>
                  </a:lnTo>
                  <a:lnTo>
                    <a:pt x="448741" y="965444"/>
                  </a:lnTo>
                  <a:lnTo>
                    <a:pt x="445551" y="954859"/>
                  </a:lnTo>
                  <a:lnTo>
                    <a:pt x="441926" y="945288"/>
                  </a:lnTo>
                  <a:lnTo>
                    <a:pt x="435690" y="938038"/>
                  </a:lnTo>
                  <a:lnTo>
                    <a:pt x="430470" y="932817"/>
                  </a:lnTo>
                  <a:lnTo>
                    <a:pt x="428875" y="927887"/>
                  </a:lnTo>
                  <a:lnTo>
                    <a:pt x="430470" y="923247"/>
                  </a:lnTo>
                  <a:lnTo>
                    <a:pt x="430470" y="923247"/>
                  </a:lnTo>
                  <a:lnTo>
                    <a:pt x="435545" y="919042"/>
                  </a:lnTo>
                  <a:lnTo>
                    <a:pt x="435545" y="919042"/>
                  </a:lnTo>
                  <a:lnTo>
                    <a:pt x="435545" y="919042"/>
                  </a:lnTo>
                  <a:lnTo>
                    <a:pt x="435545" y="917592"/>
                  </a:lnTo>
                  <a:lnTo>
                    <a:pt x="435545" y="916722"/>
                  </a:lnTo>
                  <a:lnTo>
                    <a:pt x="427860" y="915126"/>
                  </a:lnTo>
                  <a:lnTo>
                    <a:pt x="413359" y="907731"/>
                  </a:lnTo>
                  <a:lnTo>
                    <a:pt x="406109" y="905701"/>
                  </a:lnTo>
                  <a:lnTo>
                    <a:pt x="400308" y="907151"/>
                  </a:lnTo>
                  <a:lnTo>
                    <a:pt x="395523" y="909906"/>
                  </a:lnTo>
                  <a:lnTo>
                    <a:pt x="390013" y="910776"/>
                  </a:lnTo>
                  <a:lnTo>
                    <a:pt x="381457" y="907006"/>
                  </a:lnTo>
                  <a:lnTo>
                    <a:pt x="353326" y="873219"/>
                  </a:lnTo>
                  <a:lnTo>
                    <a:pt x="352166" y="866839"/>
                  </a:lnTo>
                  <a:lnTo>
                    <a:pt x="356226" y="858138"/>
                  </a:lnTo>
                  <a:lnTo>
                    <a:pt x="356226" y="858138"/>
                  </a:lnTo>
                  <a:lnTo>
                    <a:pt x="362171" y="855093"/>
                  </a:lnTo>
                  <a:lnTo>
                    <a:pt x="388998" y="854078"/>
                  </a:lnTo>
                  <a:lnTo>
                    <a:pt x="403499" y="848278"/>
                  </a:lnTo>
                  <a:lnTo>
                    <a:pt x="427135" y="833777"/>
                  </a:lnTo>
                  <a:lnTo>
                    <a:pt x="438300" y="824206"/>
                  </a:lnTo>
                  <a:lnTo>
                    <a:pt x="438300" y="824206"/>
                  </a:lnTo>
                  <a:lnTo>
                    <a:pt x="443376" y="811301"/>
                  </a:lnTo>
                  <a:lnTo>
                    <a:pt x="434675" y="795350"/>
                  </a:lnTo>
                  <a:lnTo>
                    <a:pt x="428875" y="789549"/>
                  </a:lnTo>
                  <a:lnTo>
                    <a:pt x="427715" y="780994"/>
                  </a:lnTo>
                  <a:lnTo>
                    <a:pt x="428730" y="773019"/>
                  </a:lnTo>
                  <a:lnTo>
                    <a:pt x="434675" y="756923"/>
                  </a:lnTo>
                  <a:lnTo>
                    <a:pt x="435980" y="754167"/>
                  </a:lnTo>
                  <a:lnTo>
                    <a:pt x="435980" y="751702"/>
                  </a:lnTo>
                  <a:lnTo>
                    <a:pt x="435980" y="749237"/>
                  </a:lnTo>
                  <a:lnTo>
                    <a:pt x="434675" y="747352"/>
                  </a:lnTo>
                  <a:lnTo>
                    <a:pt x="424525" y="733576"/>
                  </a:lnTo>
                  <a:lnTo>
                    <a:pt x="421479" y="730821"/>
                  </a:lnTo>
                  <a:lnTo>
                    <a:pt x="412054" y="727341"/>
                  </a:lnTo>
                  <a:lnTo>
                    <a:pt x="408719" y="729516"/>
                  </a:lnTo>
                  <a:lnTo>
                    <a:pt x="408719" y="729516"/>
                  </a:lnTo>
                  <a:lnTo>
                    <a:pt x="407269" y="735462"/>
                  </a:lnTo>
                  <a:lnTo>
                    <a:pt x="404224" y="742422"/>
                  </a:lnTo>
                  <a:lnTo>
                    <a:pt x="387838" y="765043"/>
                  </a:lnTo>
                  <a:lnTo>
                    <a:pt x="387838" y="765043"/>
                  </a:lnTo>
                  <a:lnTo>
                    <a:pt x="378267" y="772728"/>
                  </a:lnTo>
                  <a:lnTo>
                    <a:pt x="365506" y="776064"/>
                  </a:lnTo>
                  <a:lnTo>
                    <a:pt x="316204" y="767363"/>
                  </a:lnTo>
                  <a:lnTo>
                    <a:pt x="289812" y="769683"/>
                  </a:lnTo>
                  <a:lnTo>
                    <a:pt x="289812" y="769683"/>
                  </a:lnTo>
                  <a:lnTo>
                    <a:pt x="273861" y="789259"/>
                  </a:lnTo>
                  <a:lnTo>
                    <a:pt x="273861" y="789259"/>
                  </a:lnTo>
                  <a:lnTo>
                    <a:pt x="271106" y="791145"/>
                  </a:lnTo>
                  <a:lnTo>
                    <a:pt x="268061" y="791145"/>
                  </a:lnTo>
                  <a:lnTo>
                    <a:pt x="265161" y="791145"/>
                  </a:lnTo>
                  <a:lnTo>
                    <a:pt x="262261" y="789259"/>
                  </a:lnTo>
                  <a:lnTo>
                    <a:pt x="257185" y="773309"/>
                  </a:lnTo>
                  <a:lnTo>
                    <a:pt x="245150" y="763448"/>
                  </a:lnTo>
                  <a:lnTo>
                    <a:pt x="232969" y="764463"/>
                  </a:lnTo>
                  <a:lnTo>
                    <a:pt x="232969" y="764463"/>
                  </a:lnTo>
                  <a:lnTo>
                    <a:pt x="227024" y="780124"/>
                  </a:lnTo>
                  <a:lnTo>
                    <a:pt x="227024" y="780124"/>
                  </a:lnTo>
                  <a:lnTo>
                    <a:pt x="219773" y="774614"/>
                  </a:lnTo>
                  <a:lnTo>
                    <a:pt x="215858" y="765623"/>
                  </a:lnTo>
                  <a:lnTo>
                    <a:pt x="214843" y="754747"/>
                  </a:lnTo>
                  <a:lnTo>
                    <a:pt x="214843" y="743437"/>
                  </a:lnTo>
                  <a:lnTo>
                    <a:pt x="212378" y="741407"/>
                  </a:lnTo>
                  <a:lnTo>
                    <a:pt x="210058" y="738797"/>
                  </a:lnTo>
                  <a:lnTo>
                    <a:pt x="208173" y="735897"/>
                  </a:lnTo>
                  <a:lnTo>
                    <a:pt x="206723" y="732706"/>
                  </a:lnTo>
                  <a:lnTo>
                    <a:pt x="206723" y="732706"/>
                  </a:lnTo>
                  <a:lnTo>
                    <a:pt x="216728" y="728646"/>
                  </a:lnTo>
                  <a:lnTo>
                    <a:pt x="216728" y="728646"/>
                  </a:lnTo>
                  <a:lnTo>
                    <a:pt x="205418" y="723861"/>
                  </a:lnTo>
                  <a:lnTo>
                    <a:pt x="179606" y="724731"/>
                  </a:lnTo>
                  <a:lnTo>
                    <a:pt x="166265" y="720816"/>
                  </a:lnTo>
                  <a:lnTo>
                    <a:pt x="146979" y="708635"/>
                  </a:lnTo>
                  <a:lnTo>
                    <a:pt x="141469" y="702690"/>
                  </a:lnTo>
                  <a:lnTo>
                    <a:pt x="138134" y="695149"/>
                  </a:lnTo>
                  <a:lnTo>
                    <a:pt x="134799" y="683984"/>
                  </a:lnTo>
                  <a:lnTo>
                    <a:pt x="132914" y="674703"/>
                  </a:lnTo>
                  <a:lnTo>
                    <a:pt x="134074" y="672238"/>
                  </a:lnTo>
                  <a:lnTo>
                    <a:pt x="127548" y="670353"/>
                  </a:lnTo>
                  <a:lnTo>
                    <a:pt x="110727" y="673833"/>
                  </a:lnTo>
                  <a:lnTo>
                    <a:pt x="103187" y="673833"/>
                  </a:lnTo>
                  <a:lnTo>
                    <a:pt x="96081" y="670063"/>
                  </a:lnTo>
                  <a:lnTo>
                    <a:pt x="83321" y="659332"/>
                  </a:lnTo>
                  <a:lnTo>
                    <a:pt x="77231" y="655562"/>
                  </a:lnTo>
                  <a:lnTo>
                    <a:pt x="20532" y="639756"/>
                  </a:lnTo>
                  <a:lnTo>
                    <a:pt x="7772" y="641206"/>
                  </a:lnTo>
                  <a:lnTo>
                    <a:pt x="-59" y="636421"/>
                  </a:lnTo>
                  <a:lnTo>
                    <a:pt x="-59" y="636421"/>
                  </a:lnTo>
                  <a:lnTo>
                    <a:pt x="2261" y="626415"/>
                  </a:lnTo>
                  <a:lnTo>
                    <a:pt x="42138" y="527230"/>
                  </a:lnTo>
                  <a:lnTo>
                    <a:pt x="71140" y="504899"/>
                  </a:lnTo>
                  <a:lnTo>
                    <a:pt x="104637" y="499533"/>
                  </a:lnTo>
                  <a:lnTo>
                    <a:pt x="124358" y="465457"/>
                  </a:lnTo>
                  <a:lnTo>
                    <a:pt x="137119" y="416589"/>
                  </a:lnTo>
                  <a:lnTo>
                    <a:pt x="176851" y="341040"/>
                  </a:lnTo>
                  <a:lnTo>
                    <a:pt x="222819" y="273031"/>
                  </a:lnTo>
                  <a:lnTo>
                    <a:pt x="242540" y="227208"/>
                  </a:lnTo>
                  <a:lnTo>
                    <a:pt x="268786" y="193276"/>
                  </a:lnTo>
                  <a:lnTo>
                    <a:pt x="286332" y="181531"/>
                  </a:lnTo>
                  <a:lnTo>
                    <a:pt x="295178" y="154994"/>
                  </a:lnTo>
                  <a:lnTo>
                    <a:pt x="298658" y="132373"/>
                  </a:lnTo>
                  <a:lnTo>
                    <a:pt x="304458" y="110912"/>
                  </a:lnTo>
                  <a:lnTo>
                    <a:pt x="336650" y="37103"/>
                  </a:lnTo>
                  <a:lnTo>
                    <a:pt x="351151" y="21587"/>
                  </a:lnTo>
                  <a:lnTo>
                    <a:pt x="369132" y="15641"/>
                  </a:lnTo>
                  <a:lnTo>
                    <a:pt x="387983" y="16947"/>
                  </a:lnTo>
                  <a:lnTo>
                    <a:pt x="407269" y="12161"/>
                  </a:lnTo>
                  <a:lnTo>
                    <a:pt x="425540" y="996"/>
                  </a:lnTo>
                  <a:lnTo>
                    <a:pt x="444681" y="-19"/>
                  </a:lnTo>
                  <a:lnTo>
                    <a:pt x="462952" y="9406"/>
                  </a:lnTo>
                </a:path>
              </a:pathLst>
            </a:custGeom>
            <a:solidFill>
              <a:schemeClr val="bg1">
                <a:lumMod val="95000"/>
              </a:schemeClr>
            </a:solidFill>
            <a:ln w="17095" cap="sq">
              <a:solidFill>
                <a:srgbClr val="FFFFFF"/>
              </a:solidFill>
              <a:prstDash val="solid"/>
              <a:bevel/>
            </a:ln>
          </p:spPr>
          <p:txBody>
            <a:bodyPr rtlCol="0" anchor="ctr"/>
            <a:lstStyle/>
            <a:p>
              <a:endParaRPr lang="pl-PL"/>
            </a:p>
          </p:txBody>
        </p:sp>
        <p:sp>
          <p:nvSpPr>
            <p:cNvPr id="226" name="Grafika 209">
              <a:extLst>
                <a:ext uri="{FF2B5EF4-FFF2-40B4-BE49-F238E27FC236}">
                  <a16:creationId xmlns:a16="http://schemas.microsoft.com/office/drawing/2014/main" id="{D9CF99C5-498E-497E-BD28-E5226202D3FA}"/>
                </a:ext>
              </a:extLst>
            </p:cNvPr>
            <p:cNvSpPr/>
            <p:nvPr/>
          </p:nvSpPr>
          <p:spPr>
            <a:xfrm>
              <a:off x="8040227" y="4658810"/>
              <a:ext cx="1325083" cy="1116852"/>
            </a:xfrm>
            <a:custGeom>
              <a:avLst/>
              <a:gdLst>
                <a:gd name="connsiteX0" fmla="*/ 646242 w 1325083"/>
                <a:gd name="connsiteY0" fmla="*/ 73500 h 1116852"/>
                <a:gd name="connsiteX1" fmla="*/ 671474 w 1325083"/>
                <a:gd name="connsiteY1" fmla="*/ 123383 h 1116852"/>
                <a:gd name="connsiteX2" fmla="*/ 680754 w 1325083"/>
                <a:gd name="connsiteY2" fmla="*/ 163115 h 1116852"/>
                <a:gd name="connsiteX3" fmla="*/ 690325 w 1325083"/>
                <a:gd name="connsiteY3" fmla="*/ 183126 h 1116852"/>
                <a:gd name="connsiteX4" fmla="*/ 715411 w 1325083"/>
                <a:gd name="connsiteY4" fmla="*/ 218363 h 1116852"/>
                <a:gd name="connsiteX5" fmla="*/ 725852 w 1325083"/>
                <a:gd name="connsiteY5" fmla="*/ 240404 h 1116852"/>
                <a:gd name="connsiteX6" fmla="*/ 766454 w 1325083"/>
                <a:gd name="connsiteY6" fmla="*/ 264766 h 1116852"/>
                <a:gd name="connsiteX7" fmla="*/ 838958 w 1325083"/>
                <a:gd name="connsiteY7" fmla="*/ 266796 h 1116852"/>
                <a:gd name="connsiteX8" fmla="*/ 855489 w 1325083"/>
                <a:gd name="connsiteY8" fmla="*/ 249105 h 1116852"/>
                <a:gd name="connsiteX9" fmla="*/ 857664 w 1325083"/>
                <a:gd name="connsiteY9" fmla="*/ 239969 h 1116852"/>
                <a:gd name="connsiteX10" fmla="*/ 864479 w 1325083"/>
                <a:gd name="connsiteY10" fmla="*/ 229384 h 1116852"/>
                <a:gd name="connsiteX11" fmla="*/ 882315 w 1325083"/>
                <a:gd name="connsiteY11" fmla="*/ 220828 h 1116852"/>
                <a:gd name="connsiteX12" fmla="*/ 890001 w 1325083"/>
                <a:gd name="connsiteY12" fmla="*/ 213288 h 1116852"/>
                <a:gd name="connsiteX13" fmla="*/ 891596 w 1325083"/>
                <a:gd name="connsiteY13" fmla="*/ 208792 h 1116852"/>
                <a:gd name="connsiteX14" fmla="*/ 891596 w 1325083"/>
                <a:gd name="connsiteY14" fmla="*/ 199657 h 1116852"/>
                <a:gd name="connsiteX15" fmla="*/ 893626 w 1325083"/>
                <a:gd name="connsiteY15" fmla="*/ 195452 h 1116852"/>
                <a:gd name="connsiteX16" fmla="*/ 895801 w 1325083"/>
                <a:gd name="connsiteY16" fmla="*/ 193856 h 1116852"/>
                <a:gd name="connsiteX17" fmla="*/ 900731 w 1325083"/>
                <a:gd name="connsiteY17" fmla="*/ 193856 h 1116852"/>
                <a:gd name="connsiteX18" fmla="*/ 902617 w 1325083"/>
                <a:gd name="connsiteY18" fmla="*/ 192697 h 1116852"/>
                <a:gd name="connsiteX19" fmla="*/ 914362 w 1325083"/>
                <a:gd name="connsiteY19" fmla="*/ 180951 h 1116852"/>
                <a:gd name="connsiteX20" fmla="*/ 917697 w 1325083"/>
                <a:gd name="connsiteY20" fmla="*/ 166450 h 1116852"/>
                <a:gd name="connsiteX21" fmla="*/ 921322 w 1325083"/>
                <a:gd name="connsiteY21" fmla="*/ 161230 h 1116852"/>
                <a:gd name="connsiteX22" fmla="*/ 942494 w 1325083"/>
                <a:gd name="connsiteY22" fmla="*/ 181241 h 1116852"/>
                <a:gd name="connsiteX23" fmla="*/ 951484 w 1325083"/>
                <a:gd name="connsiteY23" fmla="*/ 177036 h 1116852"/>
                <a:gd name="connsiteX24" fmla="*/ 959024 w 1325083"/>
                <a:gd name="connsiteY24" fmla="*/ 169205 h 1116852"/>
                <a:gd name="connsiteX25" fmla="*/ 967725 w 1325083"/>
                <a:gd name="connsiteY25" fmla="*/ 163695 h 1116852"/>
                <a:gd name="connsiteX26" fmla="*/ 976280 w 1325083"/>
                <a:gd name="connsiteY26" fmla="*/ 169351 h 1116852"/>
                <a:gd name="connsiteX27" fmla="*/ 983676 w 1325083"/>
                <a:gd name="connsiteY27" fmla="*/ 164420 h 1116852"/>
                <a:gd name="connsiteX28" fmla="*/ 998177 w 1325083"/>
                <a:gd name="connsiteY28" fmla="*/ 162970 h 1116852"/>
                <a:gd name="connsiteX29" fmla="*/ 1003397 w 1325083"/>
                <a:gd name="connsiteY29" fmla="*/ 159925 h 1116852"/>
                <a:gd name="connsiteX30" fmla="*/ 1008762 w 1325083"/>
                <a:gd name="connsiteY30" fmla="*/ 152819 h 1116852"/>
                <a:gd name="connsiteX31" fmla="*/ 1013402 w 1325083"/>
                <a:gd name="connsiteY31" fmla="*/ 148759 h 1116852"/>
                <a:gd name="connsiteX32" fmla="*/ 1019058 w 1325083"/>
                <a:gd name="connsiteY32" fmla="*/ 146584 h 1116852"/>
                <a:gd name="connsiteX33" fmla="*/ 1060095 w 1325083"/>
                <a:gd name="connsiteY33" fmla="*/ 145279 h 1116852"/>
                <a:gd name="connsiteX34" fmla="*/ 1068506 w 1325083"/>
                <a:gd name="connsiteY34" fmla="*/ 142959 h 1116852"/>
                <a:gd name="connsiteX35" fmla="*/ 1074596 w 1325083"/>
                <a:gd name="connsiteY35" fmla="*/ 137738 h 1116852"/>
                <a:gd name="connsiteX36" fmla="*/ 1079816 w 1325083"/>
                <a:gd name="connsiteY36" fmla="*/ 131793 h 1116852"/>
                <a:gd name="connsiteX37" fmla="*/ 1084891 w 1325083"/>
                <a:gd name="connsiteY37" fmla="*/ 127588 h 1116852"/>
                <a:gd name="connsiteX38" fmla="*/ 1107658 w 1325083"/>
                <a:gd name="connsiteY38" fmla="*/ 116567 h 1116852"/>
                <a:gd name="connsiteX39" fmla="*/ 1113168 w 1325083"/>
                <a:gd name="connsiteY39" fmla="*/ 115262 h 1116852"/>
                <a:gd name="connsiteX40" fmla="*/ 1121288 w 1325083"/>
                <a:gd name="connsiteY40" fmla="*/ 118598 h 1116852"/>
                <a:gd name="connsiteX41" fmla="*/ 1126219 w 1325083"/>
                <a:gd name="connsiteY41" fmla="*/ 124978 h 1116852"/>
                <a:gd name="connsiteX42" fmla="*/ 1131729 w 1325083"/>
                <a:gd name="connsiteY42" fmla="*/ 129618 h 1116852"/>
                <a:gd name="connsiteX43" fmla="*/ 1141445 w 1325083"/>
                <a:gd name="connsiteY43" fmla="*/ 127588 h 1116852"/>
                <a:gd name="connsiteX44" fmla="*/ 1141445 w 1325083"/>
                <a:gd name="connsiteY44" fmla="*/ 126138 h 1116852"/>
                <a:gd name="connsiteX45" fmla="*/ 1151160 w 1325083"/>
                <a:gd name="connsiteY45" fmla="*/ 112652 h 1116852"/>
                <a:gd name="connsiteX46" fmla="*/ 1155076 w 1325083"/>
                <a:gd name="connsiteY46" fmla="*/ 109607 h 1116852"/>
                <a:gd name="connsiteX47" fmla="*/ 1157975 w 1325083"/>
                <a:gd name="connsiteY47" fmla="*/ 109607 h 1116852"/>
                <a:gd name="connsiteX48" fmla="*/ 1160006 w 1325083"/>
                <a:gd name="connsiteY48" fmla="*/ 107867 h 1116852"/>
                <a:gd name="connsiteX49" fmla="*/ 1160731 w 1325083"/>
                <a:gd name="connsiteY49" fmla="*/ 100616 h 1116852"/>
                <a:gd name="connsiteX50" fmla="*/ 1163631 w 1325083"/>
                <a:gd name="connsiteY50" fmla="*/ 96121 h 1116852"/>
                <a:gd name="connsiteX51" fmla="*/ 1170011 w 1325083"/>
                <a:gd name="connsiteY51" fmla="*/ 92931 h 1116852"/>
                <a:gd name="connsiteX52" fmla="*/ 1176536 w 1325083"/>
                <a:gd name="connsiteY52" fmla="*/ 86986 h 1116852"/>
                <a:gd name="connsiteX53" fmla="*/ 1179437 w 1325083"/>
                <a:gd name="connsiteY53" fmla="*/ 74805 h 1116852"/>
                <a:gd name="connsiteX54" fmla="*/ 1184657 w 1325083"/>
                <a:gd name="connsiteY54" fmla="*/ 79010 h 1116852"/>
                <a:gd name="connsiteX55" fmla="*/ 1188427 w 1325083"/>
                <a:gd name="connsiteY55" fmla="*/ 79010 h 1116852"/>
                <a:gd name="connsiteX56" fmla="*/ 1194518 w 1325083"/>
                <a:gd name="connsiteY56" fmla="*/ 74515 h 1116852"/>
                <a:gd name="connsiteX57" fmla="*/ 1195243 w 1325083"/>
                <a:gd name="connsiteY57" fmla="*/ 71760 h 1116852"/>
                <a:gd name="connsiteX58" fmla="*/ 1194518 w 1325083"/>
                <a:gd name="connsiteY58" fmla="*/ 67555 h 1116852"/>
                <a:gd name="connsiteX59" fmla="*/ 1194518 w 1325083"/>
                <a:gd name="connsiteY59" fmla="*/ 63784 h 1116852"/>
                <a:gd name="connsiteX60" fmla="*/ 1196693 w 1325083"/>
                <a:gd name="connsiteY60" fmla="*/ 62044 h 1116852"/>
                <a:gd name="connsiteX61" fmla="*/ 1204668 w 1325083"/>
                <a:gd name="connsiteY61" fmla="*/ 62770 h 1116852"/>
                <a:gd name="connsiteX62" fmla="*/ 1198433 w 1325083"/>
                <a:gd name="connsiteY62" fmla="*/ 135274 h 1116852"/>
                <a:gd name="connsiteX63" fmla="*/ 1181612 w 1325083"/>
                <a:gd name="connsiteY63" fmla="*/ 176021 h 1116852"/>
                <a:gd name="connsiteX64" fmla="*/ 1161021 w 1325083"/>
                <a:gd name="connsiteY64" fmla="*/ 211547 h 1116852"/>
                <a:gd name="connsiteX65" fmla="*/ 1157686 w 1325083"/>
                <a:gd name="connsiteY65" fmla="*/ 259835 h 1116852"/>
                <a:gd name="connsiteX66" fmla="*/ 1172186 w 1325083"/>
                <a:gd name="connsiteY66" fmla="*/ 389473 h 1116852"/>
                <a:gd name="connsiteX67" fmla="*/ 1167691 w 1325083"/>
                <a:gd name="connsiteY67" fmla="*/ 427320 h 1116852"/>
                <a:gd name="connsiteX68" fmla="*/ 1167691 w 1325083"/>
                <a:gd name="connsiteY68" fmla="*/ 460381 h 1116852"/>
                <a:gd name="connsiteX69" fmla="*/ 1172621 w 1325083"/>
                <a:gd name="connsiteY69" fmla="*/ 470242 h 1116852"/>
                <a:gd name="connsiteX70" fmla="*/ 1176971 w 1325083"/>
                <a:gd name="connsiteY70" fmla="*/ 481843 h 1116852"/>
                <a:gd name="connsiteX71" fmla="*/ 1188717 w 1325083"/>
                <a:gd name="connsiteY71" fmla="*/ 496343 h 1116852"/>
                <a:gd name="connsiteX72" fmla="*/ 1204523 w 1325083"/>
                <a:gd name="connsiteY72" fmla="*/ 497649 h 1116852"/>
                <a:gd name="connsiteX73" fmla="*/ 1225114 w 1325083"/>
                <a:gd name="connsiteY73" fmla="*/ 508814 h 1116852"/>
                <a:gd name="connsiteX74" fmla="*/ 1232510 w 1325083"/>
                <a:gd name="connsiteY74" fmla="*/ 533176 h 1116852"/>
                <a:gd name="connsiteX75" fmla="*/ 1177697 w 1325083"/>
                <a:gd name="connsiteY75" fmla="*/ 575663 h 1116852"/>
                <a:gd name="connsiteX76" fmla="*/ 1168271 w 1325083"/>
                <a:gd name="connsiteY76" fmla="*/ 596689 h 1116852"/>
                <a:gd name="connsiteX77" fmla="*/ 1184512 w 1325083"/>
                <a:gd name="connsiteY77" fmla="*/ 611190 h 1116852"/>
                <a:gd name="connsiteX78" fmla="*/ 1243965 w 1325083"/>
                <a:gd name="connsiteY78" fmla="*/ 636711 h 1116852"/>
                <a:gd name="connsiteX79" fmla="*/ 1277172 w 1325083"/>
                <a:gd name="connsiteY79" fmla="*/ 672528 h 1116852"/>
                <a:gd name="connsiteX80" fmla="*/ 1296313 w 1325083"/>
                <a:gd name="connsiteY80" fmla="*/ 731836 h 1116852"/>
                <a:gd name="connsiteX81" fmla="*/ 1298198 w 1325083"/>
                <a:gd name="connsiteY81" fmla="*/ 761998 h 1116852"/>
                <a:gd name="connsiteX82" fmla="*/ 1295008 w 1325083"/>
                <a:gd name="connsiteY82" fmla="*/ 791000 h 1116852"/>
                <a:gd name="connsiteX83" fmla="*/ 1305159 w 1325083"/>
                <a:gd name="connsiteY83" fmla="*/ 852773 h 1116852"/>
                <a:gd name="connsiteX84" fmla="*/ 1325025 w 1325083"/>
                <a:gd name="connsiteY84" fmla="*/ 909036 h 1116852"/>
                <a:gd name="connsiteX85" fmla="*/ 1325025 w 1325083"/>
                <a:gd name="connsiteY85" fmla="*/ 911356 h 1116852"/>
                <a:gd name="connsiteX86" fmla="*/ 1325025 w 1325083"/>
                <a:gd name="connsiteY86" fmla="*/ 911356 h 1116852"/>
                <a:gd name="connsiteX87" fmla="*/ 1314729 w 1325083"/>
                <a:gd name="connsiteY87" fmla="*/ 915417 h 1116852"/>
                <a:gd name="connsiteX88" fmla="*/ 1306609 w 1325083"/>
                <a:gd name="connsiteY88" fmla="*/ 913096 h 1116852"/>
                <a:gd name="connsiteX89" fmla="*/ 1286163 w 1325083"/>
                <a:gd name="connsiteY89" fmla="*/ 917592 h 1116852"/>
                <a:gd name="connsiteX90" fmla="*/ 1277027 w 1325083"/>
                <a:gd name="connsiteY90" fmla="*/ 917592 h 1116852"/>
                <a:gd name="connsiteX91" fmla="*/ 1223229 w 1325083"/>
                <a:gd name="connsiteY91" fmla="*/ 903236 h 1116852"/>
                <a:gd name="connsiteX92" fmla="*/ 1192342 w 1325083"/>
                <a:gd name="connsiteY92" fmla="*/ 886705 h 1116852"/>
                <a:gd name="connsiteX93" fmla="*/ 1184802 w 1325083"/>
                <a:gd name="connsiteY93" fmla="*/ 884965 h 1116852"/>
                <a:gd name="connsiteX94" fmla="*/ 1174796 w 1325083"/>
                <a:gd name="connsiteY94" fmla="*/ 891780 h 1116852"/>
                <a:gd name="connsiteX95" fmla="*/ 1161746 w 1325083"/>
                <a:gd name="connsiteY95" fmla="*/ 911067 h 1116852"/>
                <a:gd name="connsiteX96" fmla="*/ 1157686 w 1325083"/>
                <a:gd name="connsiteY96" fmla="*/ 917157 h 1116852"/>
                <a:gd name="connsiteX97" fmla="*/ 1157686 w 1325083"/>
                <a:gd name="connsiteY97" fmla="*/ 917157 h 1116852"/>
                <a:gd name="connsiteX98" fmla="*/ 1148260 w 1325083"/>
                <a:gd name="connsiteY98" fmla="*/ 926002 h 1116852"/>
                <a:gd name="connsiteX99" fmla="*/ 1136369 w 1325083"/>
                <a:gd name="connsiteY99" fmla="*/ 928032 h 1116852"/>
                <a:gd name="connsiteX100" fmla="*/ 1127959 w 1325083"/>
                <a:gd name="connsiteY100" fmla="*/ 922232 h 1116852"/>
                <a:gd name="connsiteX101" fmla="*/ 1119983 w 1325083"/>
                <a:gd name="connsiteY101" fmla="*/ 913387 h 1116852"/>
                <a:gd name="connsiteX102" fmla="*/ 1109978 w 1325083"/>
                <a:gd name="connsiteY102" fmla="*/ 906571 h 1116852"/>
                <a:gd name="connsiteX103" fmla="*/ 1101422 w 1325083"/>
                <a:gd name="connsiteY103" fmla="*/ 905701 h 1116852"/>
                <a:gd name="connsiteX104" fmla="*/ 1079091 w 1325083"/>
                <a:gd name="connsiteY104" fmla="*/ 910341 h 1116852"/>
                <a:gd name="connsiteX105" fmla="*/ 1070681 w 1325083"/>
                <a:gd name="connsiteY105" fmla="*/ 914401 h 1116852"/>
                <a:gd name="connsiteX106" fmla="*/ 1059515 w 1325083"/>
                <a:gd name="connsiteY106" fmla="*/ 926727 h 1116852"/>
                <a:gd name="connsiteX107" fmla="*/ 1059515 w 1325083"/>
                <a:gd name="connsiteY107" fmla="*/ 926727 h 1116852"/>
                <a:gd name="connsiteX108" fmla="*/ 1066330 w 1325083"/>
                <a:gd name="connsiteY108" fmla="*/ 934413 h 1116852"/>
                <a:gd name="connsiteX109" fmla="*/ 1079091 w 1325083"/>
                <a:gd name="connsiteY109" fmla="*/ 942098 h 1116852"/>
                <a:gd name="connsiteX110" fmla="*/ 1085762 w 1325083"/>
                <a:gd name="connsiteY110" fmla="*/ 954859 h 1116852"/>
                <a:gd name="connsiteX111" fmla="*/ 1085762 w 1325083"/>
                <a:gd name="connsiteY111" fmla="*/ 954859 h 1116852"/>
                <a:gd name="connsiteX112" fmla="*/ 1081266 w 1325083"/>
                <a:gd name="connsiteY112" fmla="*/ 962544 h 1116852"/>
                <a:gd name="connsiteX113" fmla="*/ 1071116 w 1325083"/>
                <a:gd name="connsiteY113" fmla="*/ 964719 h 1116852"/>
                <a:gd name="connsiteX114" fmla="*/ 1059370 w 1325083"/>
                <a:gd name="connsiteY114" fmla="*/ 964719 h 1116852"/>
                <a:gd name="connsiteX115" fmla="*/ 1050815 w 1325083"/>
                <a:gd name="connsiteY115" fmla="*/ 966604 h 1116852"/>
                <a:gd name="connsiteX116" fmla="*/ 1039359 w 1325083"/>
                <a:gd name="connsiteY116" fmla="*/ 977625 h 1116852"/>
                <a:gd name="connsiteX117" fmla="*/ 1021088 w 1325083"/>
                <a:gd name="connsiteY117" fmla="*/ 1004742 h 1116852"/>
                <a:gd name="connsiteX118" fmla="*/ 1009197 w 1325083"/>
                <a:gd name="connsiteY118" fmla="*/ 1015182 h 1116852"/>
                <a:gd name="connsiteX119" fmla="*/ 996146 w 1325083"/>
                <a:gd name="connsiteY119" fmla="*/ 1019823 h 1116852"/>
                <a:gd name="connsiteX120" fmla="*/ 985996 w 1325083"/>
                <a:gd name="connsiteY120" fmla="*/ 1017937 h 1116852"/>
                <a:gd name="connsiteX121" fmla="*/ 977150 w 1325083"/>
                <a:gd name="connsiteY121" fmla="*/ 1011267 h 1116852"/>
                <a:gd name="connsiteX122" fmla="*/ 968015 w 1325083"/>
                <a:gd name="connsiteY122" fmla="*/ 1001986 h 1116852"/>
                <a:gd name="connsiteX123" fmla="*/ 957719 w 1325083"/>
                <a:gd name="connsiteY123" fmla="*/ 994301 h 1116852"/>
                <a:gd name="connsiteX124" fmla="*/ 949164 w 1325083"/>
                <a:gd name="connsiteY124" fmla="*/ 992996 h 1116852"/>
                <a:gd name="connsiteX125" fmla="*/ 939593 w 1325083"/>
                <a:gd name="connsiteY125" fmla="*/ 992996 h 1116852"/>
                <a:gd name="connsiteX126" fmla="*/ 927268 w 1325083"/>
                <a:gd name="connsiteY126" fmla="*/ 991111 h 1116852"/>
                <a:gd name="connsiteX127" fmla="*/ 918567 w 1325083"/>
                <a:gd name="connsiteY127" fmla="*/ 984730 h 1116852"/>
                <a:gd name="connsiteX128" fmla="*/ 869555 w 1325083"/>
                <a:gd name="connsiteY128" fmla="*/ 926727 h 1116852"/>
                <a:gd name="connsiteX129" fmla="*/ 860854 w 1325083"/>
                <a:gd name="connsiteY129" fmla="*/ 925132 h 1116852"/>
                <a:gd name="connsiteX130" fmla="*/ 840118 w 1325083"/>
                <a:gd name="connsiteY130" fmla="*/ 928467 h 1116852"/>
                <a:gd name="connsiteX131" fmla="*/ 828227 w 1325083"/>
                <a:gd name="connsiteY131" fmla="*/ 926727 h 1116852"/>
                <a:gd name="connsiteX132" fmla="*/ 823007 w 1325083"/>
                <a:gd name="connsiteY132" fmla="*/ 926727 h 1116852"/>
                <a:gd name="connsiteX133" fmla="*/ 817352 w 1325083"/>
                <a:gd name="connsiteY133" fmla="*/ 929917 h 1116852"/>
                <a:gd name="connsiteX134" fmla="*/ 808651 w 1325083"/>
                <a:gd name="connsiteY134" fmla="*/ 940793 h 1116852"/>
                <a:gd name="connsiteX135" fmla="*/ 802271 w 1325083"/>
                <a:gd name="connsiteY135" fmla="*/ 946593 h 1116852"/>
                <a:gd name="connsiteX136" fmla="*/ 789220 w 1325083"/>
                <a:gd name="connsiteY136" fmla="*/ 951379 h 1116852"/>
                <a:gd name="connsiteX137" fmla="*/ 777184 w 1325083"/>
                <a:gd name="connsiteY137" fmla="*/ 948478 h 1116852"/>
                <a:gd name="connsiteX138" fmla="*/ 730347 w 1325083"/>
                <a:gd name="connsiteY138" fmla="*/ 924552 h 1116852"/>
                <a:gd name="connsiteX139" fmla="*/ 721936 w 1325083"/>
                <a:gd name="connsiteY139" fmla="*/ 926582 h 1116852"/>
                <a:gd name="connsiteX140" fmla="*/ 721936 w 1325083"/>
                <a:gd name="connsiteY140" fmla="*/ 926582 h 1116852"/>
                <a:gd name="connsiteX141" fmla="*/ 721936 w 1325083"/>
                <a:gd name="connsiteY141" fmla="*/ 941083 h 1116852"/>
                <a:gd name="connsiteX142" fmla="*/ 721936 w 1325083"/>
                <a:gd name="connsiteY142" fmla="*/ 941083 h 1116852"/>
                <a:gd name="connsiteX143" fmla="*/ 692935 w 1325083"/>
                <a:gd name="connsiteY143" fmla="*/ 942243 h 1116852"/>
                <a:gd name="connsiteX144" fmla="*/ 670459 w 1325083"/>
                <a:gd name="connsiteY144" fmla="*/ 933688 h 1116852"/>
                <a:gd name="connsiteX145" fmla="*/ 663788 w 1325083"/>
                <a:gd name="connsiteY145" fmla="*/ 933688 h 1116852"/>
                <a:gd name="connsiteX146" fmla="*/ 658278 w 1325083"/>
                <a:gd name="connsiteY146" fmla="*/ 937893 h 1116852"/>
                <a:gd name="connsiteX147" fmla="*/ 658278 w 1325083"/>
                <a:gd name="connsiteY147" fmla="*/ 937893 h 1116852"/>
                <a:gd name="connsiteX148" fmla="*/ 656103 w 1325083"/>
                <a:gd name="connsiteY148" fmla="*/ 943113 h 1116852"/>
                <a:gd name="connsiteX149" fmla="*/ 655088 w 1325083"/>
                <a:gd name="connsiteY149" fmla="*/ 950944 h 1116852"/>
                <a:gd name="connsiteX150" fmla="*/ 652187 w 1325083"/>
                <a:gd name="connsiteY150" fmla="*/ 962979 h 1116852"/>
                <a:gd name="connsiteX151" fmla="*/ 648272 w 1325083"/>
                <a:gd name="connsiteY151" fmla="*/ 974580 h 1116852"/>
                <a:gd name="connsiteX152" fmla="*/ 648272 w 1325083"/>
                <a:gd name="connsiteY152" fmla="*/ 974580 h 1116852"/>
                <a:gd name="connsiteX153" fmla="*/ 646967 w 1325083"/>
                <a:gd name="connsiteY153" fmla="*/ 976175 h 1116852"/>
                <a:gd name="connsiteX154" fmla="*/ 645517 w 1325083"/>
                <a:gd name="connsiteY154" fmla="*/ 978205 h 1116852"/>
                <a:gd name="connsiteX155" fmla="*/ 645517 w 1325083"/>
                <a:gd name="connsiteY155" fmla="*/ 978205 h 1116852"/>
                <a:gd name="connsiteX156" fmla="*/ 603030 w 1325083"/>
                <a:gd name="connsiteY156" fmla="*/ 981831 h 1116852"/>
                <a:gd name="connsiteX157" fmla="*/ 594619 w 1325083"/>
                <a:gd name="connsiteY157" fmla="*/ 986616 h 1116852"/>
                <a:gd name="connsiteX158" fmla="*/ 582584 w 1325083"/>
                <a:gd name="connsiteY158" fmla="*/ 1001116 h 1116852"/>
                <a:gd name="connsiteX159" fmla="*/ 577218 w 1325083"/>
                <a:gd name="connsiteY159" fmla="*/ 1006192 h 1116852"/>
                <a:gd name="connsiteX160" fmla="*/ 564893 w 1325083"/>
                <a:gd name="connsiteY160" fmla="*/ 1004742 h 1116852"/>
                <a:gd name="connsiteX161" fmla="*/ 563588 w 1325083"/>
                <a:gd name="connsiteY161" fmla="*/ 1003437 h 1116852"/>
                <a:gd name="connsiteX162" fmla="*/ 560543 w 1325083"/>
                <a:gd name="connsiteY162" fmla="*/ 1007497 h 1116852"/>
                <a:gd name="connsiteX163" fmla="*/ 560543 w 1325083"/>
                <a:gd name="connsiteY163" fmla="*/ 1007497 h 1116852"/>
                <a:gd name="connsiteX164" fmla="*/ 550102 w 1325083"/>
                <a:gd name="connsiteY164" fmla="*/ 1031133 h 1116852"/>
                <a:gd name="connsiteX165" fmla="*/ 546912 w 1325083"/>
                <a:gd name="connsiteY165" fmla="*/ 1041139 h 1116852"/>
                <a:gd name="connsiteX166" fmla="*/ 543141 w 1325083"/>
                <a:gd name="connsiteY166" fmla="*/ 1050419 h 1116852"/>
                <a:gd name="connsiteX167" fmla="*/ 543141 w 1325083"/>
                <a:gd name="connsiteY167" fmla="*/ 1050419 h 1116852"/>
                <a:gd name="connsiteX168" fmla="*/ 536326 w 1325083"/>
                <a:gd name="connsiteY168" fmla="*/ 1058685 h 1116852"/>
                <a:gd name="connsiteX169" fmla="*/ 536326 w 1325083"/>
                <a:gd name="connsiteY169" fmla="*/ 1058685 h 1116852"/>
                <a:gd name="connsiteX170" fmla="*/ 533136 w 1325083"/>
                <a:gd name="connsiteY170" fmla="*/ 1087686 h 1116852"/>
                <a:gd name="connsiteX171" fmla="*/ 527336 w 1325083"/>
                <a:gd name="connsiteY171" fmla="*/ 1108567 h 1116852"/>
                <a:gd name="connsiteX172" fmla="*/ 527336 w 1325083"/>
                <a:gd name="connsiteY172" fmla="*/ 1108567 h 1116852"/>
                <a:gd name="connsiteX173" fmla="*/ 516605 w 1325083"/>
                <a:gd name="connsiteY173" fmla="*/ 1116833 h 1116852"/>
                <a:gd name="connsiteX174" fmla="*/ 498334 w 1325083"/>
                <a:gd name="connsiteY174" fmla="*/ 1107987 h 1116852"/>
                <a:gd name="connsiteX175" fmla="*/ 469332 w 1325083"/>
                <a:gd name="connsiteY175" fmla="*/ 1081161 h 1116852"/>
                <a:gd name="connsiteX176" fmla="*/ 453962 w 1325083"/>
                <a:gd name="connsiteY176" fmla="*/ 1073185 h 1116852"/>
                <a:gd name="connsiteX177" fmla="*/ 436271 w 1325083"/>
                <a:gd name="connsiteY177" fmla="*/ 1075215 h 1116852"/>
                <a:gd name="connsiteX178" fmla="*/ 426265 w 1325083"/>
                <a:gd name="connsiteY178" fmla="*/ 1082611 h 1116852"/>
                <a:gd name="connsiteX179" fmla="*/ 415679 w 1325083"/>
                <a:gd name="connsiteY179" fmla="*/ 1093487 h 1116852"/>
                <a:gd name="connsiteX180" fmla="*/ 407704 w 1325083"/>
                <a:gd name="connsiteY180" fmla="*/ 1101752 h 1116852"/>
                <a:gd name="connsiteX181" fmla="*/ 395523 w 1325083"/>
                <a:gd name="connsiteY181" fmla="*/ 1106247 h 1116852"/>
                <a:gd name="connsiteX182" fmla="*/ 370002 w 1325083"/>
                <a:gd name="connsiteY182" fmla="*/ 1104362 h 1116852"/>
                <a:gd name="connsiteX183" fmla="*/ 355501 w 1325083"/>
                <a:gd name="connsiteY183" fmla="*/ 1099287 h 1116852"/>
                <a:gd name="connsiteX184" fmla="*/ 348396 w 1325083"/>
                <a:gd name="connsiteY184" fmla="*/ 1089426 h 1116852"/>
                <a:gd name="connsiteX185" fmla="*/ 350571 w 1325083"/>
                <a:gd name="connsiteY185" fmla="*/ 1078261 h 1116852"/>
                <a:gd name="connsiteX186" fmla="*/ 350571 w 1325083"/>
                <a:gd name="connsiteY186" fmla="*/ 1078261 h 1116852"/>
                <a:gd name="connsiteX187" fmla="*/ 366231 w 1325083"/>
                <a:gd name="connsiteY187" fmla="*/ 1052739 h 1116852"/>
                <a:gd name="connsiteX188" fmla="*/ 371307 w 1325083"/>
                <a:gd name="connsiteY188" fmla="*/ 1044329 h 1116852"/>
                <a:gd name="connsiteX189" fmla="*/ 371307 w 1325083"/>
                <a:gd name="connsiteY189" fmla="*/ 1044329 h 1116852"/>
                <a:gd name="connsiteX190" fmla="*/ 373772 w 1325083"/>
                <a:gd name="connsiteY190" fmla="*/ 1042444 h 1116852"/>
                <a:gd name="connsiteX191" fmla="*/ 377397 w 1325083"/>
                <a:gd name="connsiteY191" fmla="*/ 1041429 h 1116852"/>
                <a:gd name="connsiteX192" fmla="*/ 380588 w 1325083"/>
                <a:gd name="connsiteY192" fmla="*/ 1039399 h 1116852"/>
                <a:gd name="connsiteX193" fmla="*/ 380588 w 1325083"/>
                <a:gd name="connsiteY193" fmla="*/ 1039399 h 1116852"/>
                <a:gd name="connsiteX194" fmla="*/ 381747 w 1325083"/>
                <a:gd name="connsiteY194" fmla="*/ 1034903 h 1116852"/>
                <a:gd name="connsiteX195" fmla="*/ 380732 w 1325083"/>
                <a:gd name="connsiteY195" fmla="*/ 1031278 h 1116852"/>
                <a:gd name="connsiteX196" fmla="*/ 376382 w 1325083"/>
                <a:gd name="connsiteY196" fmla="*/ 1026638 h 1116852"/>
                <a:gd name="connsiteX197" fmla="*/ 375367 w 1325083"/>
                <a:gd name="connsiteY197" fmla="*/ 1024318 h 1116852"/>
                <a:gd name="connsiteX198" fmla="*/ 367827 w 1325083"/>
                <a:gd name="connsiteY198" fmla="*/ 1018807 h 1116852"/>
                <a:gd name="connsiteX199" fmla="*/ 365942 w 1325083"/>
                <a:gd name="connsiteY199" fmla="*/ 1015907 h 1116852"/>
                <a:gd name="connsiteX200" fmla="*/ 365942 w 1325083"/>
                <a:gd name="connsiteY200" fmla="*/ 1012282 h 1116852"/>
                <a:gd name="connsiteX201" fmla="*/ 365942 w 1325083"/>
                <a:gd name="connsiteY201" fmla="*/ 1012282 h 1116852"/>
                <a:gd name="connsiteX202" fmla="*/ 370002 w 1325083"/>
                <a:gd name="connsiteY202" fmla="*/ 1006192 h 1116852"/>
                <a:gd name="connsiteX203" fmla="*/ 370002 w 1325083"/>
                <a:gd name="connsiteY203" fmla="*/ 1006192 h 1116852"/>
                <a:gd name="connsiteX204" fmla="*/ 370872 w 1325083"/>
                <a:gd name="connsiteY204" fmla="*/ 1002711 h 1116852"/>
                <a:gd name="connsiteX205" fmla="*/ 367682 w 1325083"/>
                <a:gd name="connsiteY205" fmla="*/ 961819 h 1116852"/>
                <a:gd name="connsiteX206" fmla="*/ 364782 w 1325083"/>
                <a:gd name="connsiteY206" fmla="*/ 947319 h 1116852"/>
                <a:gd name="connsiteX207" fmla="*/ 361592 w 1325083"/>
                <a:gd name="connsiteY207" fmla="*/ 932238 h 1116852"/>
                <a:gd name="connsiteX208" fmla="*/ 356516 w 1325083"/>
                <a:gd name="connsiteY208" fmla="*/ 928467 h 1116852"/>
                <a:gd name="connsiteX209" fmla="*/ 338100 w 1325083"/>
                <a:gd name="connsiteY209" fmla="*/ 935863 h 1116852"/>
                <a:gd name="connsiteX210" fmla="*/ 326789 w 1325083"/>
                <a:gd name="connsiteY210" fmla="*/ 937023 h 1116852"/>
                <a:gd name="connsiteX211" fmla="*/ 314754 w 1325083"/>
                <a:gd name="connsiteY211" fmla="*/ 935573 h 1116852"/>
                <a:gd name="connsiteX212" fmla="*/ 283142 w 1325083"/>
                <a:gd name="connsiteY212" fmla="*/ 924842 h 1116852"/>
                <a:gd name="connsiteX213" fmla="*/ 283142 w 1325083"/>
                <a:gd name="connsiteY213" fmla="*/ 924842 h 1116852"/>
                <a:gd name="connsiteX214" fmla="*/ 284302 w 1325083"/>
                <a:gd name="connsiteY214" fmla="*/ 914836 h 1116852"/>
                <a:gd name="connsiteX215" fmla="*/ 284302 w 1325083"/>
                <a:gd name="connsiteY215" fmla="*/ 901496 h 1116852"/>
                <a:gd name="connsiteX216" fmla="*/ 285172 w 1325083"/>
                <a:gd name="connsiteY216" fmla="*/ 897001 h 1116852"/>
                <a:gd name="connsiteX217" fmla="*/ 287782 w 1325083"/>
                <a:gd name="connsiteY217" fmla="*/ 891636 h 1116852"/>
                <a:gd name="connsiteX218" fmla="*/ 265596 w 1325083"/>
                <a:gd name="connsiteY218" fmla="*/ 891636 h 1116852"/>
                <a:gd name="connsiteX219" fmla="*/ 254141 w 1325083"/>
                <a:gd name="connsiteY219" fmla="*/ 888590 h 1116852"/>
                <a:gd name="connsiteX220" fmla="*/ 244715 w 1325083"/>
                <a:gd name="connsiteY220" fmla="*/ 881195 h 1116852"/>
                <a:gd name="connsiteX221" fmla="*/ 241815 w 1325083"/>
                <a:gd name="connsiteY221" fmla="*/ 875250 h 1116852"/>
                <a:gd name="connsiteX222" fmla="*/ 232969 w 1325083"/>
                <a:gd name="connsiteY222" fmla="*/ 848278 h 1116852"/>
                <a:gd name="connsiteX223" fmla="*/ 222964 w 1325083"/>
                <a:gd name="connsiteY223" fmla="*/ 805501 h 1116852"/>
                <a:gd name="connsiteX224" fmla="*/ 216148 w 1325083"/>
                <a:gd name="connsiteY224" fmla="*/ 788389 h 1116852"/>
                <a:gd name="connsiteX225" fmla="*/ 203243 w 1325083"/>
                <a:gd name="connsiteY225" fmla="*/ 779834 h 1116852"/>
                <a:gd name="connsiteX226" fmla="*/ 199182 w 1325083"/>
                <a:gd name="connsiteY226" fmla="*/ 775339 h 1116852"/>
                <a:gd name="connsiteX227" fmla="*/ 189757 w 1325083"/>
                <a:gd name="connsiteY227" fmla="*/ 758953 h 1116852"/>
                <a:gd name="connsiteX228" fmla="*/ 185406 w 1325083"/>
                <a:gd name="connsiteY228" fmla="*/ 757213 h 1116852"/>
                <a:gd name="connsiteX229" fmla="*/ 185406 w 1325083"/>
                <a:gd name="connsiteY229" fmla="*/ 757213 h 1116852"/>
                <a:gd name="connsiteX230" fmla="*/ 182507 w 1325083"/>
                <a:gd name="connsiteY230" fmla="*/ 747642 h 1116852"/>
                <a:gd name="connsiteX231" fmla="*/ 169601 w 1325083"/>
                <a:gd name="connsiteY231" fmla="*/ 738797 h 1116852"/>
                <a:gd name="connsiteX232" fmla="*/ 162495 w 1325083"/>
                <a:gd name="connsiteY232" fmla="*/ 723571 h 1116852"/>
                <a:gd name="connsiteX233" fmla="*/ 167280 w 1325083"/>
                <a:gd name="connsiteY233" fmla="*/ 705735 h 1116852"/>
                <a:gd name="connsiteX234" fmla="*/ 176706 w 1325083"/>
                <a:gd name="connsiteY234" fmla="*/ 686739 h 1116852"/>
                <a:gd name="connsiteX235" fmla="*/ 178591 w 1325083"/>
                <a:gd name="connsiteY235" fmla="*/ 664408 h 1116852"/>
                <a:gd name="connsiteX236" fmla="*/ 141179 w 1325083"/>
                <a:gd name="connsiteY236" fmla="*/ 657738 h 1116852"/>
                <a:gd name="connsiteX237" fmla="*/ 120588 w 1325083"/>
                <a:gd name="connsiteY237" fmla="*/ 648457 h 1116852"/>
                <a:gd name="connsiteX238" fmla="*/ 102607 w 1325083"/>
                <a:gd name="connsiteY238" fmla="*/ 631636 h 1116852"/>
                <a:gd name="connsiteX239" fmla="*/ 94342 w 1325083"/>
                <a:gd name="connsiteY239" fmla="*/ 605535 h 1116852"/>
                <a:gd name="connsiteX240" fmla="*/ 83176 w 1325083"/>
                <a:gd name="connsiteY240" fmla="*/ 584218 h 1116852"/>
                <a:gd name="connsiteX241" fmla="*/ 55044 w 1325083"/>
                <a:gd name="connsiteY241" fmla="*/ 573198 h 1116852"/>
                <a:gd name="connsiteX242" fmla="*/ 38658 w 1325083"/>
                <a:gd name="connsiteY242" fmla="*/ 544196 h 1116852"/>
                <a:gd name="connsiteX243" fmla="*/ 37353 w 1325083"/>
                <a:gd name="connsiteY243" fmla="*/ 515194 h 1116852"/>
                <a:gd name="connsiteX244" fmla="*/ 25608 w 1325083"/>
                <a:gd name="connsiteY244" fmla="*/ 500694 h 1116852"/>
                <a:gd name="connsiteX245" fmla="*/ 11107 w 1325083"/>
                <a:gd name="connsiteY245" fmla="*/ 499244 h 1116852"/>
                <a:gd name="connsiteX246" fmla="*/ -59 w 1325083"/>
                <a:gd name="connsiteY246" fmla="*/ 484743 h 1116852"/>
                <a:gd name="connsiteX247" fmla="*/ 6177 w 1325083"/>
                <a:gd name="connsiteY247" fmla="*/ 455741 h 1116852"/>
                <a:gd name="connsiteX248" fmla="*/ 18502 w 1325083"/>
                <a:gd name="connsiteY248" fmla="*/ 430510 h 1116852"/>
                <a:gd name="connsiteX249" fmla="*/ 30538 w 1325083"/>
                <a:gd name="connsiteY249" fmla="*/ 412819 h 1116852"/>
                <a:gd name="connsiteX250" fmla="*/ 161045 w 1325083"/>
                <a:gd name="connsiteY250" fmla="*/ 265926 h 1116852"/>
                <a:gd name="connsiteX251" fmla="*/ 135379 w 1325083"/>
                <a:gd name="connsiteY251" fmla="*/ 230254 h 1116852"/>
                <a:gd name="connsiteX252" fmla="*/ 106377 w 1325083"/>
                <a:gd name="connsiteY252" fmla="*/ 201252 h 1116852"/>
                <a:gd name="connsiteX253" fmla="*/ 123778 w 1325083"/>
                <a:gd name="connsiteY253" fmla="*/ 187621 h 1116852"/>
                <a:gd name="connsiteX254" fmla="*/ 160610 w 1325083"/>
                <a:gd name="connsiteY254" fmla="*/ 192986 h 1116852"/>
                <a:gd name="connsiteX255" fmla="*/ 184536 w 1325083"/>
                <a:gd name="connsiteY255" fmla="*/ 158765 h 1116852"/>
                <a:gd name="connsiteX256" fmla="*/ 199907 w 1325083"/>
                <a:gd name="connsiteY256" fmla="*/ 127878 h 1116852"/>
                <a:gd name="connsiteX257" fmla="*/ 214408 w 1325083"/>
                <a:gd name="connsiteY257" fmla="*/ 105837 h 1116852"/>
                <a:gd name="connsiteX258" fmla="*/ 245005 w 1325083"/>
                <a:gd name="connsiteY258" fmla="*/ 123383 h 1116852"/>
                <a:gd name="connsiteX259" fmla="*/ 259506 w 1325083"/>
                <a:gd name="connsiteY259" fmla="*/ 123383 h 1116852"/>
                <a:gd name="connsiteX260" fmla="*/ 274007 w 1325083"/>
                <a:gd name="connsiteY260" fmla="*/ 120193 h 1116852"/>
                <a:gd name="connsiteX261" fmla="*/ 322874 w 1325083"/>
                <a:gd name="connsiteY261" fmla="*/ 82201 h 1116852"/>
                <a:gd name="connsiteX262" fmla="*/ 353036 w 1325083"/>
                <a:gd name="connsiteY262" fmla="*/ 77415 h 1116852"/>
                <a:gd name="connsiteX263" fmla="*/ 384068 w 1325083"/>
                <a:gd name="connsiteY263" fmla="*/ 79880 h 1116852"/>
                <a:gd name="connsiteX264" fmla="*/ 401469 w 1325083"/>
                <a:gd name="connsiteY264" fmla="*/ 77125 h 1116852"/>
                <a:gd name="connsiteX265" fmla="*/ 471218 w 1325083"/>
                <a:gd name="connsiteY265" fmla="*/ 33623 h 1116852"/>
                <a:gd name="connsiteX266" fmla="*/ 468897 w 1325083"/>
                <a:gd name="connsiteY266" fmla="*/ 18687 h 1116852"/>
                <a:gd name="connsiteX267" fmla="*/ 465127 w 1325083"/>
                <a:gd name="connsiteY267" fmla="*/ -19 h 1116852"/>
                <a:gd name="connsiteX268" fmla="*/ 517185 w 1325083"/>
                <a:gd name="connsiteY268" fmla="*/ -19 h 1116852"/>
                <a:gd name="connsiteX269" fmla="*/ 538936 w 1325083"/>
                <a:gd name="connsiteY269" fmla="*/ 11726 h 1116852"/>
                <a:gd name="connsiteX270" fmla="*/ 557497 w 1325083"/>
                <a:gd name="connsiteY270" fmla="*/ 31157 h 1116852"/>
                <a:gd name="connsiteX271" fmla="*/ 603755 w 1325083"/>
                <a:gd name="connsiteY271" fmla="*/ 45658 h 1116852"/>
                <a:gd name="connsiteX272" fmla="*/ 646242 w 1325083"/>
                <a:gd name="connsiteY272" fmla="*/ 73935 h 111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1325083" h="1116852">
                  <a:moveTo>
                    <a:pt x="646242" y="73500"/>
                  </a:moveTo>
                  <a:lnTo>
                    <a:pt x="671474" y="123383"/>
                  </a:lnTo>
                  <a:lnTo>
                    <a:pt x="680754" y="163115"/>
                  </a:lnTo>
                  <a:lnTo>
                    <a:pt x="690325" y="183126"/>
                  </a:lnTo>
                  <a:lnTo>
                    <a:pt x="715411" y="218363"/>
                  </a:lnTo>
                  <a:lnTo>
                    <a:pt x="725852" y="240404"/>
                  </a:lnTo>
                  <a:lnTo>
                    <a:pt x="766454" y="264766"/>
                  </a:lnTo>
                  <a:lnTo>
                    <a:pt x="838958" y="266796"/>
                  </a:lnTo>
                  <a:lnTo>
                    <a:pt x="855489" y="249105"/>
                  </a:lnTo>
                  <a:lnTo>
                    <a:pt x="857664" y="239969"/>
                  </a:lnTo>
                  <a:lnTo>
                    <a:pt x="864479" y="229384"/>
                  </a:lnTo>
                  <a:lnTo>
                    <a:pt x="882315" y="220828"/>
                  </a:lnTo>
                  <a:lnTo>
                    <a:pt x="890001" y="213288"/>
                  </a:lnTo>
                  <a:lnTo>
                    <a:pt x="891596" y="208792"/>
                  </a:lnTo>
                  <a:lnTo>
                    <a:pt x="891596" y="199657"/>
                  </a:lnTo>
                  <a:lnTo>
                    <a:pt x="893626" y="195452"/>
                  </a:lnTo>
                  <a:lnTo>
                    <a:pt x="895801" y="193856"/>
                  </a:lnTo>
                  <a:lnTo>
                    <a:pt x="900731" y="193856"/>
                  </a:lnTo>
                  <a:lnTo>
                    <a:pt x="902617" y="192697"/>
                  </a:lnTo>
                  <a:lnTo>
                    <a:pt x="914362" y="180951"/>
                  </a:lnTo>
                  <a:lnTo>
                    <a:pt x="917697" y="166450"/>
                  </a:lnTo>
                  <a:lnTo>
                    <a:pt x="921322" y="161230"/>
                  </a:lnTo>
                  <a:lnTo>
                    <a:pt x="942494" y="181241"/>
                  </a:lnTo>
                  <a:lnTo>
                    <a:pt x="951484" y="177036"/>
                  </a:lnTo>
                  <a:lnTo>
                    <a:pt x="959024" y="169205"/>
                  </a:lnTo>
                  <a:lnTo>
                    <a:pt x="967725" y="163695"/>
                  </a:lnTo>
                  <a:lnTo>
                    <a:pt x="976280" y="169351"/>
                  </a:lnTo>
                  <a:lnTo>
                    <a:pt x="983676" y="164420"/>
                  </a:lnTo>
                  <a:lnTo>
                    <a:pt x="998177" y="162970"/>
                  </a:lnTo>
                  <a:lnTo>
                    <a:pt x="1003397" y="159925"/>
                  </a:lnTo>
                  <a:lnTo>
                    <a:pt x="1008762" y="152819"/>
                  </a:lnTo>
                  <a:lnTo>
                    <a:pt x="1013402" y="148759"/>
                  </a:lnTo>
                  <a:lnTo>
                    <a:pt x="1019058" y="146584"/>
                  </a:lnTo>
                  <a:lnTo>
                    <a:pt x="1060095" y="145279"/>
                  </a:lnTo>
                  <a:lnTo>
                    <a:pt x="1068506" y="142959"/>
                  </a:lnTo>
                  <a:lnTo>
                    <a:pt x="1074596" y="137738"/>
                  </a:lnTo>
                  <a:lnTo>
                    <a:pt x="1079816" y="131793"/>
                  </a:lnTo>
                  <a:lnTo>
                    <a:pt x="1084891" y="127588"/>
                  </a:lnTo>
                  <a:lnTo>
                    <a:pt x="1107658" y="116567"/>
                  </a:lnTo>
                  <a:lnTo>
                    <a:pt x="1113168" y="115262"/>
                  </a:lnTo>
                  <a:lnTo>
                    <a:pt x="1121288" y="118598"/>
                  </a:lnTo>
                  <a:lnTo>
                    <a:pt x="1126219" y="124978"/>
                  </a:lnTo>
                  <a:lnTo>
                    <a:pt x="1131729" y="129618"/>
                  </a:lnTo>
                  <a:lnTo>
                    <a:pt x="1141445" y="127588"/>
                  </a:lnTo>
                  <a:lnTo>
                    <a:pt x="1141445" y="126138"/>
                  </a:lnTo>
                  <a:lnTo>
                    <a:pt x="1151160" y="112652"/>
                  </a:lnTo>
                  <a:lnTo>
                    <a:pt x="1155076" y="109607"/>
                  </a:lnTo>
                  <a:lnTo>
                    <a:pt x="1157975" y="109607"/>
                  </a:lnTo>
                  <a:lnTo>
                    <a:pt x="1160006" y="107867"/>
                  </a:lnTo>
                  <a:lnTo>
                    <a:pt x="1160731" y="100616"/>
                  </a:lnTo>
                  <a:lnTo>
                    <a:pt x="1163631" y="96121"/>
                  </a:lnTo>
                  <a:lnTo>
                    <a:pt x="1170011" y="92931"/>
                  </a:lnTo>
                  <a:lnTo>
                    <a:pt x="1176536" y="86986"/>
                  </a:lnTo>
                  <a:lnTo>
                    <a:pt x="1179437" y="74805"/>
                  </a:lnTo>
                  <a:lnTo>
                    <a:pt x="1184657" y="79010"/>
                  </a:lnTo>
                  <a:lnTo>
                    <a:pt x="1188427" y="79010"/>
                  </a:lnTo>
                  <a:lnTo>
                    <a:pt x="1194518" y="74515"/>
                  </a:lnTo>
                  <a:lnTo>
                    <a:pt x="1195243" y="71760"/>
                  </a:lnTo>
                  <a:lnTo>
                    <a:pt x="1194518" y="67555"/>
                  </a:lnTo>
                  <a:lnTo>
                    <a:pt x="1194518" y="63784"/>
                  </a:lnTo>
                  <a:lnTo>
                    <a:pt x="1196693" y="62044"/>
                  </a:lnTo>
                  <a:lnTo>
                    <a:pt x="1204668" y="62770"/>
                  </a:lnTo>
                  <a:lnTo>
                    <a:pt x="1198433" y="135274"/>
                  </a:lnTo>
                  <a:lnTo>
                    <a:pt x="1181612" y="176021"/>
                  </a:lnTo>
                  <a:lnTo>
                    <a:pt x="1161021" y="211547"/>
                  </a:lnTo>
                  <a:lnTo>
                    <a:pt x="1157686" y="259835"/>
                  </a:lnTo>
                  <a:lnTo>
                    <a:pt x="1172186" y="389473"/>
                  </a:lnTo>
                  <a:lnTo>
                    <a:pt x="1167691" y="427320"/>
                  </a:lnTo>
                  <a:lnTo>
                    <a:pt x="1167691" y="460381"/>
                  </a:lnTo>
                  <a:lnTo>
                    <a:pt x="1172621" y="470242"/>
                  </a:lnTo>
                  <a:lnTo>
                    <a:pt x="1176971" y="481843"/>
                  </a:lnTo>
                  <a:lnTo>
                    <a:pt x="1188717" y="496343"/>
                  </a:lnTo>
                  <a:lnTo>
                    <a:pt x="1204523" y="497649"/>
                  </a:lnTo>
                  <a:lnTo>
                    <a:pt x="1225114" y="508814"/>
                  </a:lnTo>
                  <a:lnTo>
                    <a:pt x="1232510" y="533176"/>
                  </a:lnTo>
                  <a:lnTo>
                    <a:pt x="1177697" y="575663"/>
                  </a:lnTo>
                  <a:lnTo>
                    <a:pt x="1168271" y="596689"/>
                  </a:lnTo>
                  <a:lnTo>
                    <a:pt x="1184512" y="611190"/>
                  </a:lnTo>
                  <a:lnTo>
                    <a:pt x="1243965" y="636711"/>
                  </a:lnTo>
                  <a:lnTo>
                    <a:pt x="1277172" y="672528"/>
                  </a:lnTo>
                  <a:lnTo>
                    <a:pt x="1296313" y="731836"/>
                  </a:lnTo>
                  <a:lnTo>
                    <a:pt x="1298198" y="761998"/>
                  </a:lnTo>
                  <a:lnTo>
                    <a:pt x="1295008" y="791000"/>
                  </a:lnTo>
                  <a:lnTo>
                    <a:pt x="1305159" y="852773"/>
                  </a:lnTo>
                  <a:lnTo>
                    <a:pt x="1325025" y="909036"/>
                  </a:lnTo>
                  <a:lnTo>
                    <a:pt x="1325025" y="911356"/>
                  </a:lnTo>
                  <a:lnTo>
                    <a:pt x="1325025" y="911356"/>
                  </a:lnTo>
                  <a:lnTo>
                    <a:pt x="1314729" y="915417"/>
                  </a:lnTo>
                  <a:lnTo>
                    <a:pt x="1306609" y="913096"/>
                  </a:lnTo>
                  <a:lnTo>
                    <a:pt x="1286163" y="917592"/>
                  </a:lnTo>
                  <a:lnTo>
                    <a:pt x="1277027" y="917592"/>
                  </a:lnTo>
                  <a:lnTo>
                    <a:pt x="1223229" y="903236"/>
                  </a:lnTo>
                  <a:lnTo>
                    <a:pt x="1192342" y="886705"/>
                  </a:lnTo>
                  <a:lnTo>
                    <a:pt x="1184802" y="884965"/>
                  </a:lnTo>
                  <a:lnTo>
                    <a:pt x="1174796" y="891780"/>
                  </a:lnTo>
                  <a:lnTo>
                    <a:pt x="1161746" y="911067"/>
                  </a:lnTo>
                  <a:lnTo>
                    <a:pt x="1157686" y="917157"/>
                  </a:lnTo>
                  <a:lnTo>
                    <a:pt x="1157686" y="917157"/>
                  </a:lnTo>
                  <a:lnTo>
                    <a:pt x="1148260" y="926002"/>
                  </a:lnTo>
                  <a:lnTo>
                    <a:pt x="1136369" y="928032"/>
                  </a:lnTo>
                  <a:lnTo>
                    <a:pt x="1127959" y="922232"/>
                  </a:lnTo>
                  <a:lnTo>
                    <a:pt x="1119983" y="913387"/>
                  </a:lnTo>
                  <a:lnTo>
                    <a:pt x="1109978" y="906571"/>
                  </a:lnTo>
                  <a:lnTo>
                    <a:pt x="1101422" y="905701"/>
                  </a:lnTo>
                  <a:lnTo>
                    <a:pt x="1079091" y="910341"/>
                  </a:lnTo>
                  <a:lnTo>
                    <a:pt x="1070681" y="914401"/>
                  </a:lnTo>
                  <a:lnTo>
                    <a:pt x="1059515" y="926727"/>
                  </a:lnTo>
                  <a:lnTo>
                    <a:pt x="1059515" y="926727"/>
                  </a:lnTo>
                  <a:lnTo>
                    <a:pt x="1066330" y="934413"/>
                  </a:lnTo>
                  <a:lnTo>
                    <a:pt x="1079091" y="942098"/>
                  </a:lnTo>
                  <a:lnTo>
                    <a:pt x="1085762" y="954859"/>
                  </a:lnTo>
                  <a:lnTo>
                    <a:pt x="1085762" y="954859"/>
                  </a:lnTo>
                  <a:lnTo>
                    <a:pt x="1081266" y="962544"/>
                  </a:lnTo>
                  <a:lnTo>
                    <a:pt x="1071116" y="964719"/>
                  </a:lnTo>
                  <a:lnTo>
                    <a:pt x="1059370" y="964719"/>
                  </a:lnTo>
                  <a:lnTo>
                    <a:pt x="1050815" y="966604"/>
                  </a:lnTo>
                  <a:lnTo>
                    <a:pt x="1039359" y="977625"/>
                  </a:lnTo>
                  <a:lnTo>
                    <a:pt x="1021088" y="1004742"/>
                  </a:lnTo>
                  <a:lnTo>
                    <a:pt x="1009197" y="1015182"/>
                  </a:lnTo>
                  <a:lnTo>
                    <a:pt x="996146" y="1019823"/>
                  </a:lnTo>
                  <a:lnTo>
                    <a:pt x="985996" y="1017937"/>
                  </a:lnTo>
                  <a:lnTo>
                    <a:pt x="977150" y="1011267"/>
                  </a:lnTo>
                  <a:lnTo>
                    <a:pt x="968015" y="1001986"/>
                  </a:lnTo>
                  <a:lnTo>
                    <a:pt x="957719" y="994301"/>
                  </a:lnTo>
                  <a:lnTo>
                    <a:pt x="949164" y="992996"/>
                  </a:lnTo>
                  <a:lnTo>
                    <a:pt x="939593" y="992996"/>
                  </a:lnTo>
                  <a:lnTo>
                    <a:pt x="927268" y="991111"/>
                  </a:lnTo>
                  <a:lnTo>
                    <a:pt x="918567" y="984730"/>
                  </a:lnTo>
                  <a:lnTo>
                    <a:pt x="869555" y="926727"/>
                  </a:lnTo>
                  <a:lnTo>
                    <a:pt x="860854" y="925132"/>
                  </a:lnTo>
                  <a:lnTo>
                    <a:pt x="840118" y="928467"/>
                  </a:lnTo>
                  <a:lnTo>
                    <a:pt x="828227" y="926727"/>
                  </a:lnTo>
                  <a:lnTo>
                    <a:pt x="823007" y="926727"/>
                  </a:lnTo>
                  <a:lnTo>
                    <a:pt x="817352" y="929917"/>
                  </a:lnTo>
                  <a:lnTo>
                    <a:pt x="808651" y="940793"/>
                  </a:lnTo>
                  <a:lnTo>
                    <a:pt x="802271" y="946593"/>
                  </a:lnTo>
                  <a:lnTo>
                    <a:pt x="789220" y="951379"/>
                  </a:lnTo>
                  <a:lnTo>
                    <a:pt x="777184" y="948478"/>
                  </a:lnTo>
                  <a:lnTo>
                    <a:pt x="730347" y="924552"/>
                  </a:lnTo>
                  <a:lnTo>
                    <a:pt x="721936" y="926582"/>
                  </a:lnTo>
                  <a:lnTo>
                    <a:pt x="721936" y="926582"/>
                  </a:lnTo>
                  <a:lnTo>
                    <a:pt x="721936" y="941083"/>
                  </a:lnTo>
                  <a:lnTo>
                    <a:pt x="721936" y="941083"/>
                  </a:lnTo>
                  <a:lnTo>
                    <a:pt x="692935" y="942243"/>
                  </a:lnTo>
                  <a:lnTo>
                    <a:pt x="670459" y="933688"/>
                  </a:lnTo>
                  <a:lnTo>
                    <a:pt x="663788" y="933688"/>
                  </a:lnTo>
                  <a:lnTo>
                    <a:pt x="658278" y="937893"/>
                  </a:lnTo>
                  <a:lnTo>
                    <a:pt x="658278" y="937893"/>
                  </a:lnTo>
                  <a:lnTo>
                    <a:pt x="656103" y="943113"/>
                  </a:lnTo>
                  <a:lnTo>
                    <a:pt x="655088" y="950944"/>
                  </a:lnTo>
                  <a:lnTo>
                    <a:pt x="652187" y="962979"/>
                  </a:lnTo>
                  <a:lnTo>
                    <a:pt x="648272" y="974580"/>
                  </a:lnTo>
                  <a:lnTo>
                    <a:pt x="648272" y="974580"/>
                  </a:lnTo>
                  <a:lnTo>
                    <a:pt x="646967" y="976175"/>
                  </a:lnTo>
                  <a:lnTo>
                    <a:pt x="645517" y="978205"/>
                  </a:lnTo>
                  <a:lnTo>
                    <a:pt x="645517" y="978205"/>
                  </a:lnTo>
                  <a:lnTo>
                    <a:pt x="603030" y="981831"/>
                  </a:lnTo>
                  <a:lnTo>
                    <a:pt x="594619" y="986616"/>
                  </a:lnTo>
                  <a:lnTo>
                    <a:pt x="582584" y="1001116"/>
                  </a:lnTo>
                  <a:lnTo>
                    <a:pt x="577218" y="1006192"/>
                  </a:lnTo>
                  <a:lnTo>
                    <a:pt x="564893" y="1004742"/>
                  </a:lnTo>
                  <a:lnTo>
                    <a:pt x="563588" y="1003437"/>
                  </a:lnTo>
                  <a:lnTo>
                    <a:pt x="560543" y="1007497"/>
                  </a:lnTo>
                  <a:lnTo>
                    <a:pt x="560543" y="1007497"/>
                  </a:lnTo>
                  <a:lnTo>
                    <a:pt x="550102" y="1031133"/>
                  </a:lnTo>
                  <a:lnTo>
                    <a:pt x="546912" y="1041139"/>
                  </a:lnTo>
                  <a:lnTo>
                    <a:pt x="543141" y="1050419"/>
                  </a:lnTo>
                  <a:lnTo>
                    <a:pt x="543141" y="1050419"/>
                  </a:lnTo>
                  <a:lnTo>
                    <a:pt x="536326" y="1058685"/>
                  </a:lnTo>
                  <a:lnTo>
                    <a:pt x="536326" y="1058685"/>
                  </a:lnTo>
                  <a:lnTo>
                    <a:pt x="533136" y="1087686"/>
                  </a:lnTo>
                  <a:lnTo>
                    <a:pt x="527336" y="1108567"/>
                  </a:lnTo>
                  <a:lnTo>
                    <a:pt x="527336" y="1108567"/>
                  </a:lnTo>
                  <a:lnTo>
                    <a:pt x="516605" y="1116833"/>
                  </a:lnTo>
                  <a:lnTo>
                    <a:pt x="498334" y="1107987"/>
                  </a:lnTo>
                  <a:lnTo>
                    <a:pt x="469332" y="1081161"/>
                  </a:lnTo>
                  <a:lnTo>
                    <a:pt x="453962" y="1073185"/>
                  </a:lnTo>
                  <a:lnTo>
                    <a:pt x="436271" y="1075215"/>
                  </a:lnTo>
                  <a:lnTo>
                    <a:pt x="426265" y="1082611"/>
                  </a:lnTo>
                  <a:lnTo>
                    <a:pt x="415679" y="1093487"/>
                  </a:lnTo>
                  <a:lnTo>
                    <a:pt x="407704" y="1101752"/>
                  </a:lnTo>
                  <a:lnTo>
                    <a:pt x="395523" y="1106247"/>
                  </a:lnTo>
                  <a:lnTo>
                    <a:pt x="370002" y="1104362"/>
                  </a:lnTo>
                  <a:lnTo>
                    <a:pt x="355501" y="1099287"/>
                  </a:lnTo>
                  <a:lnTo>
                    <a:pt x="348396" y="1089426"/>
                  </a:lnTo>
                  <a:lnTo>
                    <a:pt x="350571" y="1078261"/>
                  </a:lnTo>
                  <a:lnTo>
                    <a:pt x="350571" y="1078261"/>
                  </a:lnTo>
                  <a:lnTo>
                    <a:pt x="366231" y="1052739"/>
                  </a:lnTo>
                  <a:lnTo>
                    <a:pt x="371307" y="1044329"/>
                  </a:lnTo>
                  <a:lnTo>
                    <a:pt x="371307" y="1044329"/>
                  </a:lnTo>
                  <a:lnTo>
                    <a:pt x="373772" y="1042444"/>
                  </a:lnTo>
                  <a:lnTo>
                    <a:pt x="377397" y="1041429"/>
                  </a:lnTo>
                  <a:lnTo>
                    <a:pt x="380588" y="1039399"/>
                  </a:lnTo>
                  <a:lnTo>
                    <a:pt x="380588" y="1039399"/>
                  </a:lnTo>
                  <a:lnTo>
                    <a:pt x="381747" y="1034903"/>
                  </a:lnTo>
                  <a:lnTo>
                    <a:pt x="380732" y="1031278"/>
                  </a:lnTo>
                  <a:lnTo>
                    <a:pt x="376382" y="1026638"/>
                  </a:lnTo>
                  <a:lnTo>
                    <a:pt x="375367" y="1024318"/>
                  </a:lnTo>
                  <a:lnTo>
                    <a:pt x="367827" y="1018807"/>
                  </a:lnTo>
                  <a:lnTo>
                    <a:pt x="365942" y="1015907"/>
                  </a:lnTo>
                  <a:lnTo>
                    <a:pt x="365942" y="1012282"/>
                  </a:lnTo>
                  <a:lnTo>
                    <a:pt x="365942" y="1012282"/>
                  </a:lnTo>
                  <a:lnTo>
                    <a:pt x="370002" y="1006192"/>
                  </a:lnTo>
                  <a:lnTo>
                    <a:pt x="370002" y="1006192"/>
                  </a:lnTo>
                  <a:lnTo>
                    <a:pt x="370872" y="1002711"/>
                  </a:lnTo>
                  <a:lnTo>
                    <a:pt x="367682" y="961819"/>
                  </a:lnTo>
                  <a:lnTo>
                    <a:pt x="364782" y="947319"/>
                  </a:lnTo>
                  <a:lnTo>
                    <a:pt x="361592" y="932238"/>
                  </a:lnTo>
                  <a:lnTo>
                    <a:pt x="356516" y="928467"/>
                  </a:lnTo>
                  <a:lnTo>
                    <a:pt x="338100" y="935863"/>
                  </a:lnTo>
                  <a:lnTo>
                    <a:pt x="326789" y="937023"/>
                  </a:lnTo>
                  <a:lnTo>
                    <a:pt x="314754" y="935573"/>
                  </a:lnTo>
                  <a:lnTo>
                    <a:pt x="283142" y="924842"/>
                  </a:lnTo>
                  <a:lnTo>
                    <a:pt x="283142" y="924842"/>
                  </a:lnTo>
                  <a:lnTo>
                    <a:pt x="284302" y="914836"/>
                  </a:lnTo>
                  <a:lnTo>
                    <a:pt x="284302" y="901496"/>
                  </a:lnTo>
                  <a:lnTo>
                    <a:pt x="285172" y="897001"/>
                  </a:lnTo>
                  <a:lnTo>
                    <a:pt x="287782" y="891636"/>
                  </a:lnTo>
                  <a:lnTo>
                    <a:pt x="265596" y="891636"/>
                  </a:lnTo>
                  <a:lnTo>
                    <a:pt x="254141" y="888590"/>
                  </a:lnTo>
                  <a:lnTo>
                    <a:pt x="244715" y="881195"/>
                  </a:lnTo>
                  <a:lnTo>
                    <a:pt x="241815" y="875250"/>
                  </a:lnTo>
                  <a:lnTo>
                    <a:pt x="232969" y="848278"/>
                  </a:lnTo>
                  <a:lnTo>
                    <a:pt x="222964" y="805501"/>
                  </a:lnTo>
                  <a:lnTo>
                    <a:pt x="216148" y="788389"/>
                  </a:lnTo>
                  <a:lnTo>
                    <a:pt x="203243" y="779834"/>
                  </a:lnTo>
                  <a:lnTo>
                    <a:pt x="199182" y="775339"/>
                  </a:lnTo>
                  <a:lnTo>
                    <a:pt x="189757" y="758953"/>
                  </a:lnTo>
                  <a:lnTo>
                    <a:pt x="185406" y="757213"/>
                  </a:lnTo>
                  <a:lnTo>
                    <a:pt x="185406" y="757213"/>
                  </a:lnTo>
                  <a:lnTo>
                    <a:pt x="182507" y="747642"/>
                  </a:lnTo>
                  <a:lnTo>
                    <a:pt x="169601" y="738797"/>
                  </a:lnTo>
                  <a:lnTo>
                    <a:pt x="162495" y="723571"/>
                  </a:lnTo>
                  <a:lnTo>
                    <a:pt x="167280" y="705735"/>
                  </a:lnTo>
                  <a:lnTo>
                    <a:pt x="176706" y="686739"/>
                  </a:lnTo>
                  <a:lnTo>
                    <a:pt x="178591" y="664408"/>
                  </a:lnTo>
                  <a:lnTo>
                    <a:pt x="141179" y="657738"/>
                  </a:lnTo>
                  <a:lnTo>
                    <a:pt x="120588" y="648457"/>
                  </a:lnTo>
                  <a:lnTo>
                    <a:pt x="102607" y="631636"/>
                  </a:lnTo>
                  <a:lnTo>
                    <a:pt x="94342" y="605535"/>
                  </a:lnTo>
                  <a:lnTo>
                    <a:pt x="83176" y="584218"/>
                  </a:lnTo>
                  <a:lnTo>
                    <a:pt x="55044" y="573198"/>
                  </a:lnTo>
                  <a:lnTo>
                    <a:pt x="38658" y="544196"/>
                  </a:lnTo>
                  <a:lnTo>
                    <a:pt x="37353" y="515194"/>
                  </a:lnTo>
                  <a:lnTo>
                    <a:pt x="25608" y="500694"/>
                  </a:lnTo>
                  <a:lnTo>
                    <a:pt x="11107" y="499244"/>
                  </a:lnTo>
                  <a:lnTo>
                    <a:pt x="-59" y="484743"/>
                  </a:lnTo>
                  <a:lnTo>
                    <a:pt x="6177" y="455741"/>
                  </a:lnTo>
                  <a:lnTo>
                    <a:pt x="18502" y="430510"/>
                  </a:lnTo>
                  <a:lnTo>
                    <a:pt x="30538" y="412819"/>
                  </a:lnTo>
                  <a:lnTo>
                    <a:pt x="161045" y="265926"/>
                  </a:lnTo>
                  <a:lnTo>
                    <a:pt x="135379" y="230254"/>
                  </a:lnTo>
                  <a:lnTo>
                    <a:pt x="106377" y="201252"/>
                  </a:lnTo>
                  <a:lnTo>
                    <a:pt x="123778" y="187621"/>
                  </a:lnTo>
                  <a:lnTo>
                    <a:pt x="160610" y="192986"/>
                  </a:lnTo>
                  <a:lnTo>
                    <a:pt x="184536" y="158765"/>
                  </a:lnTo>
                  <a:lnTo>
                    <a:pt x="199907" y="127878"/>
                  </a:lnTo>
                  <a:lnTo>
                    <a:pt x="214408" y="105837"/>
                  </a:lnTo>
                  <a:lnTo>
                    <a:pt x="245005" y="123383"/>
                  </a:lnTo>
                  <a:lnTo>
                    <a:pt x="259506" y="123383"/>
                  </a:lnTo>
                  <a:lnTo>
                    <a:pt x="274007" y="120193"/>
                  </a:lnTo>
                  <a:lnTo>
                    <a:pt x="322874" y="82201"/>
                  </a:lnTo>
                  <a:lnTo>
                    <a:pt x="353036" y="77415"/>
                  </a:lnTo>
                  <a:lnTo>
                    <a:pt x="384068" y="79880"/>
                  </a:lnTo>
                  <a:lnTo>
                    <a:pt x="401469" y="77125"/>
                  </a:lnTo>
                  <a:lnTo>
                    <a:pt x="471218" y="33623"/>
                  </a:lnTo>
                  <a:lnTo>
                    <a:pt x="468897" y="18687"/>
                  </a:lnTo>
                  <a:lnTo>
                    <a:pt x="465127" y="-19"/>
                  </a:lnTo>
                  <a:lnTo>
                    <a:pt x="517185" y="-19"/>
                  </a:lnTo>
                  <a:lnTo>
                    <a:pt x="538936" y="11726"/>
                  </a:lnTo>
                  <a:lnTo>
                    <a:pt x="557497" y="31157"/>
                  </a:lnTo>
                  <a:lnTo>
                    <a:pt x="603755" y="45658"/>
                  </a:lnTo>
                  <a:lnTo>
                    <a:pt x="646242" y="73935"/>
                  </a:lnTo>
                </a:path>
              </a:pathLst>
            </a:custGeom>
            <a:solidFill>
              <a:schemeClr val="accent1"/>
            </a:solidFill>
            <a:ln w="17095" cap="sq">
              <a:solidFill>
                <a:srgbClr val="FFFFFF"/>
              </a:solidFill>
              <a:prstDash val="solid"/>
              <a:bevel/>
            </a:ln>
          </p:spPr>
          <p:txBody>
            <a:bodyPr rtlCol="0" anchor="ctr"/>
            <a:lstStyle/>
            <a:p>
              <a:endParaRPr lang="pl-PL"/>
            </a:p>
          </p:txBody>
        </p:sp>
      </p:grpSp>
    </p:spTree>
    <p:extLst>
      <p:ext uri="{BB962C8B-B14F-4D97-AF65-F5344CB8AC3E}">
        <p14:creationId xmlns:p14="http://schemas.microsoft.com/office/powerpoint/2010/main" val="848488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3563A10-7471-F9A8-3816-93EE7A87458C}"/>
              </a:ext>
            </a:extLst>
          </p:cNvPr>
          <p:cNvSpPr>
            <a:spLocks noGrp="1"/>
          </p:cNvSpPr>
          <p:nvPr>
            <p:ph type="body" sz="quarter" idx="13"/>
          </p:nvPr>
        </p:nvSpPr>
        <p:spPr/>
        <p:txBody>
          <a:bodyPr/>
          <a:lstStyle/>
          <a:p>
            <a:endParaRPr lang="pl-PL"/>
          </a:p>
        </p:txBody>
      </p:sp>
      <p:sp>
        <p:nvSpPr>
          <p:cNvPr id="3" name="Symbol zastępczy tekstu 2">
            <a:extLst>
              <a:ext uri="{FF2B5EF4-FFF2-40B4-BE49-F238E27FC236}">
                <a16:creationId xmlns:a16="http://schemas.microsoft.com/office/drawing/2014/main" id="{2699908F-A6C2-6D4F-4F23-C667AC19CAF0}"/>
              </a:ext>
            </a:extLst>
          </p:cNvPr>
          <p:cNvSpPr>
            <a:spLocks noGrp="1"/>
          </p:cNvSpPr>
          <p:nvPr>
            <p:ph type="body" sz="quarter" idx="11"/>
          </p:nvPr>
        </p:nvSpPr>
        <p:spPr/>
        <p:txBody>
          <a:bodyPr/>
          <a:lstStyle/>
          <a:p>
            <a:endParaRPr lang="pl-PL"/>
          </a:p>
        </p:txBody>
      </p:sp>
      <p:sp>
        <p:nvSpPr>
          <p:cNvPr id="4" name="Symbol zastępczy tekstu 3">
            <a:extLst>
              <a:ext uri="{FF2B5EF4-FFF2-40B4-BE49-F238E27FC236}">
                <a16:creationId xmlns:a16="http://schemas.microsoft.com/office/drawing/2014/main" id="{75024FE9-7006-9681-E04D-9120F66B757F}"/>
              </a:ext>
            </a:extLst>
          </p:cNvPr>
          <p:cNvSpPr>
            <a:spLocks noGrp="1"/>
          </p:cNvSpPr>
          <p:nvPr>
            <p:ph type="body" sz="quarter" idx="15"/>
          </p:nvPr>
        </p:nvSpPr>
        <p:spPr/>
        <p:txBody>
          <a:bodyPr/>
          <a:lstStyle/>
          <a:p>
            <a:endParaRPr lang="pl-PL"/>
          </a:p>
        </p:txBody>
      </p:sp>
      <p:sp>
        <p:nvSpPr>
          <p:cNvPr id="5" name="Symbol zastępczy tekstu 4">
            <a:extLst>
              <a:ext uri="{FF2B5EF4-FFF2-40B4-BE49-F238E27FC236}">
                <a16:creationId xmlns:a16="http://schemas.microsoft.com/office/drawing/2014/main" id="{BB3877C5-90CD-D1CC-C74D-4BA9A15BD777}"/>
              </a:ext>
            </a:extLst>
          </p:cNvPr>
          <p:cNvSpPr>
            <a:spLocks noGrp="1"/>
          </p:cNvSpPr>
          <p:nvPr>
            <p:ph type="body" sz="quarter" idx="17"/>
          </p:nvPr>
        </p:nvSpPr>
        <p:spPr/>
        <p:txBody>
          <a:bodyPr/>
          <a:lstStyle/>
          <a:p>
            <a:endParaRPr lang="pl-PL"/>
          </a:p>
        </p:txBody>
      </p:sp>
      <p:sp>
        <p:nvSpPr>
          <p:cNvPr id="6" name="Symbol zastępczy tekstu 5">
            <a:extLst>
              <a:ext uri="{FF2B5EF4-FFF2-40B4-BE49-F238E27FC236}">
                <a16:creationId xmlns:a16="http://schemas.microsoft.com/office/drawing/2014/main" id="{62B69B41-A5CC-1317-71D4-467643E9458F}"/>
              </a:ext>
            </a:extLst>
          </p:cNvPr>
          <p:cNvSpPr>
            <a:spLocks noGrp="1"/>
          </p:cNvSpPr>
          <p:nvPr>
            <p:ph type="body" sz="quarter" idx="18"/>
          </p:nvPr>
        </p:nvSpPr>
        <p:spPr/>
        <p:txBody>
          <a:bodyPr/>
          <a:lstStyle/>
          <a:p>
            <a:endParaRPr lang="pl-PL"/>
          </a:p>
        </p:txBody>
      </p:sp>
      <p:sp>
        <p:nvSpPr>
          <p:cNvPr id="7" name="Symbol zastępczy tekstu 6">
            <a:extLst>
              <a:ext uri="{FF2B5EF4-FFF2-40B4-BE49-F238E27FC236}">
                <a16:creationId xmlns:a16="http://schemas.microsoft.com/office/drawing/2014/main" id="{B220499B-B9FE-69D5-3118-347888143A86}"/>
              </a:ext>
            </a:extLst>
          </p:cNvPr>
          <p:cNvSpPr>
            <a:spLocks noGrp="1"/>
          </p:cNvSpPr>
          <p:nvPr>
            <p:ph type="body" sz="quarter" idx="20"/>
          </p:nvPr>
        </p:nvSpPr>
        <p:spPr/>
        <p:txBody>
          <a:bodyPr/>
          <a:lstStyle/>
          <a:p>
            <a:endParaRPr lang="pl-PL"/>
          </a:p>
        </p:txBody>
      </p:sp>
      <p:sp>
        <p:nvSpPr>
          <p:cNvPr id="8" name="Tytuł 7">
            <a:extLst>
              <a:ext uri="{FF2B5EF4-FFF2-40B4-BE49-F238E27FC236}">
                <a16:creationId xmlns:a16="http://schemas.microsoft.com/office/drawing/2014/main" id="{CAC265BD-1237-396A-A87E-0B2A25A7F4C6}"/>
              </a:ext>
            </a:extLst>
          </p:cNvPr>
          <p:cNvSpPr>
            <a:spLocks noGrp="1"/>
          </p:cNvSpPr>
          <p:nvPr>
            <p:ph type="title"/>
          </p:nvPr>
        </p:nvSpPr>
        <p:spPr/>
        <p:txBody>
          <a:bodyPr/>
          <a:lstStyle/>
          <a:p>
            <a:endParaRPr lang="pl-PL"/>
          </a:p>
        </p:txBody>
      </p:sp>
      <p:sp>
        <p:nvSpPr>
          <p:cNvPr id="9" name="Symbol zastępczy tekstu 8">
            <a:extLst>
              <a:ext uri="{FF2B5EF4-FFF2-40B4-BE49-F238E27FC236}">
                <a16:creationId xmlns:a16="http://schemas.microsoft.com/office/drawing/2014/main" id="{5B19FFEA-5048-0439-4CF4-31A48B3B787E}"/>
              </a:ext>
            </a:extLst>
          </p:cNvPr>
          <p:cNvSpPr>
            <a:spLocks noGrp="1"/>
          </p:cNvSpPr>
          <p:nvPr>
            <p:ph type="body" sz="quarter" idx="12"/>
          </p:nvPr>
        </p:nvSpPr>
        <p:spPr/>
        <p:txBody>
          <a:bodyPr/>
          <a:lstStyle/>
          <a:p>
            <a:endParaRPr lang="pl-PL"/>
          </a:p>
        </p:txBody>
      </p:sp>
      <p:sp>
        <p:nvSpPr>
          <p:cNvPr id="10" name="Symbol zastępczy tekstu 9">
            <a:extLst>
              <a:ext uri="{FF2B5EF4-FFF2-40B4-BE49-F238E27FC236}">
                <a16:creationId xmlns:a16="http://schemas.microsoft.com/office/drawing/2014/main" id="{4EFB1F34-9498-9C14-4F00-140051903AEE}"/>
              </a:ext>
            </a:extLst>
          </p:cNvPr>
          <p:cNvSpPr>
            <a:spLocks noGrp="1"/>
          </p:cNvSpPr>
          <p:nvPr>
            <p:ph type="body" sz="quarter" idx="10"/>
          </p:nvPr>
        </p:nvSpPr>
        <p:spPr/>
        <p:txBody>
          <a:bodyPr/>
          <a:lstStyle/>
          <a:p>
            <a:endParaRPr lang="pl-PL"/>
          </a:p>
        </p:txBody>
      </p:sp>
      <p:sp>
        <p:nvSpPr>
          <p:cNvPr id="11" name="Symbol zastępczy tekstu 10">
            <a:extLst>
              <a:ext uri="{FF2B5EF4-FFF2-40B4-BE49-F238E27FC236}">
                <a16:creationId xmlns:a16="http://schemas.microsoft.com/office/drawing/2014/main" id="{25F9971A-64E5-1501-71D6-45E333F73A16}"/>
              </a:ext>
            </a:extLst>
          </p:cNvPr>
          <p:cNvSpPr>
            <a:spLocks noGrp="1"/>
          </p:cNvSpPr>
          <p:nvPr>
            <p:ph type="body" sz="quarter" idx="14"/>
          </p:nvPr>
        </p:nvSpPr>
        <p:spPr/>
        <p:txBody>
          <a:bodyPr/>
          <a:lstStyle/>
          <a:p>
            <a:endParaRPr lang="pl-PL"/>
          </a:p>
        </p:txBody>
      </p:sp>
      <p:sp>
        <p:nvSpPr>
          <p:cNvPr id="12" name="Symbol zastępczy tekstu 11">
            <a:extLst>
              <a:ext uri="{FF2B5EF4-FFF2-40B4-BE49-F238E27FC236}">
                <a16:creationId xmlns:a16="http://schemas.microsoft.com/office/drawing/2014/main" id="{21A80D5C-1007-2687-523F-F4079C79E864}"/>
              </a:ext>
            </a:extLst>
          </p:cNvPr>
          <p:cNvSpPr>
            <a:spLocks noGrp="1"/>
          </p:cNvSpPr>
          <p:nvPr>
            <p:ph type="body" sz="quarter" idx="16"/>
          </p:nvPr>
        </p:nvSpPr>
        <p:spPr/>
        <p:txBody>
          <a:bodyPr/>
          <a:lstStyle/>
          <a:p>
            <a:endParaRPr lang="pl-PL"/>
          </a:p>
        </p:txBody>
      </p:sp>
      <p:sp>
        <p:nvSpPr>
          <p:cNvPr id="13" name="Symbol zastępczy tekstu 12">
            <a:extLst>
              <a:ext uri="{FF2B5EF4-FFF2-40B4-BE49-F238E27FC236}">
                <a16:creationId xmlns:a16="http://schemas.microsoft.com/office/drawing/2014/main" id="{682CAD8E-0E59-A1B3-4FB1-864BAFC24BF3}"/>
              </a:ext>
            </a:extLst>
          </p:cNvPr>
          <p:cNvSpPr>
            <a:spLocks noGrp="1"/>
          </p:cNvSpPr>
          <p:nvPr>
            <p:ph type="body" sz="quarter" idx="19"/>
          </p:nvPr>
        </p:nvSpPr>
        <p:spPr/>
        <p:txBody>
          <a:bodyPr/>
          <a:lstStyle/>
          <a:p>
            <a:endParaRPr lang="pl-PL"/>
          </a:p>
        </p:txBody>
      </p:sp>
      <p:sp>
        <p:nvSpPr>
          <p:cNvPr id="14" name="Symbol zastępczy tekstu 13">
            <a:extLst>
              <a:ext uri="{FF2B5EF4-FFF2-40B4-BE49-F238E27FC236}">
                <a16:creationId xmlns:a16="http://schemas.microsoft.com/office/drawing/2014/main" id="{B1FA0104-FC28-C660-AB1D-804C120B1DB1}"/>
              </a:ext>
            </a:extLst>
          </p:cNvPr>
          <p:cNvSpPr>
            <a:spLocks noGrp="1"/>
          </p:cNvSpPr>
          <p:nvPr>
            <p:ph type="body" sz="quarter" idx="21"/>
          </p:nvPr>
        </p:nvSpPr>
        <p:spPr/>
        <p:txBody>
          <a:bodyPr/>
          <a:lstStyle/>
          <a:p>
            <a:endParaRPr lang="pl-PL"/>
          </a:p>
        </p:txBody>
      </p:sp>
    </p:spTree>
    <p:extLst>
      <p:ext uri="{BB962C8B-B14F-4D97-AF65-F5344CB8AC3E}">
        <p14:creationId xmlns:p14="http://schemas.microsoft.com/office/powerpoint/2010/main" val="2845861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60C273-C82D-4E09-5E78-F7D4AFD5B880}"/>
              </a:ext>
            </a:extLst>
          </p:cNvPr>
          <p:cNvSpPr>
            <a:spLocks noGrp="1"/>
          </p:cNvSpPr>
          <p:nvPr>
            <p:ph type="title"/>
          </p:nvPr>
        </p:nvSpPr>
        <p:spPr/>
        <p:txBody>
          <a:bodyPr/>
          <a:lstStyle/>
          <a:p>
            <a:endParaRPr lang="pl-PL"/>
          </a:p>
        </p:txBody>
      </p:sp>
      <p:sp>
        <p:nvSpPr>
          <p:cNvPr id="3" name="Symbol zastępczy tekstu 2">
            <a:extLst>
              <a:ext uri="{FF2B5EF4-FFF2-40B4-BE49-F238E27FC236}">
                <a16:creationId xmlns:a16="http://schemas.microsoft.com/office/drawing/2014/main" id="{6D5DC581-5DA6-4E1C-A457-8386DB3620CA}"/>
              </a:ext>
            </a:extLst>
          </p:cNvPr>
          <p:cNvSpPr>
            <a:spLocks noGrp="1"/>
          </p:cNvSpPr>
          <p:nvPr>
            <p:ph type="body" sz="quarter" idx="17"/>
          </p:nvPr>
        </p:nvSpPr>
        <p:spPr/>
        <p:txBody>
          <a:bodyPr/>
          <a:lstStyle/>
          <a:p>
            <a:endParaRPr lang="pl-PL"/>
          </a:p>
        </p:txBody>
      </p:sp>
      <p:sp>
        <p:nvSpPr>
          <p:cNvPr id="4" name="Symbol zastępczy tekstu 3">
            <a:extLst>
              <a:ext uri="{FF2B5EF4-FFF2-40B4-BE49-F238E27FC236}">
                <a16:creationId xmlns:a16="http://schemas.microsoft.com/office/drawing/2014/main" id="{25883FB9-2CA7-0B2E-AC6B-ED73DF1148B2}"/>
              </a:ext>
            </a:extLst>
          </p:cNvPr>
          <p:cNvSpPr>
            <a:spLocks noGrp="1"/>
          </p:cNvSpPr>
          <p:nvPr>
            <p:ph type="body" sz="quarter" idx="18"/>
          </p:nvPr>
        </p:nvSpPr>
        <p:spPr/>
        <p:txBody>
          <a:bodyPr/>
          <a:lstStyle/>
          <a:p>
            <a:endParaRPr lang="pl-PL"/>
          </a:p>
        </p:txBody>
      </p:sp>
    </p:spTree>
    <p:extLst>
      <p:ext uri="{BB962C8B-B14F-4D97-AF65-F5344CB8AC3E}">
        <p14:creationId xmlns:p14="http://schemas.microsoft.com/office/powerpoint/2010/main" val="2620231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EB6EB9E-94A3-DC42-B268-25458C652FE8}"/>
              </a:ext>
            </a:extLst>
          </p:cNvPr>
          <p:cNvSpPr>
            <a:spLocks noGrp="1"/>
          </p:cNvSpPr>
          <p:nvPr>
            <p:ph type="body" sz="quarter" idx="17"/>
          </p:nvPr>
        </p:nvSpPr>
        <p:spPr/>
        <p:txBody>
          <a:bodyPr/>
          <a:lstStyle/>
          <a:p>
            <a:endParaRPr lang="pl-PL"/>
          </a:p>
        </p:txBody>
      </p:sp>
      <p:sp>
        <p:nvSpPr>
          <p:cNvPr id="3" name="Symbol zastępczy obrazu 2">
            <a:extLst>
              <a:ext uri="{FF2B5EF4-FFF2-40B4-BE49-F238E27FC236}">
                <a16:creationId xmlns:a16="http://schemas.microsoft.com/office/drawing/2014/main" id="{969F0B4B-C515-4A67-7333-B65F70B42884}"/>
              </a:ext>
            </a:extLst>
          </p:cNvPr>
          <p:cNvSpPr>
            <a:spLocks noGrp="1"/>
          </p:cNvSpPr>
          <p:nvPr>
            <p:ph type="pic" sz="quarter" idx="18"/>
          </p:nvPr>
        </p:nvSpPr>
        <p:spPr/>
      </p:sp>
      <p:sp>
        <p:nvSpPr>
          <p:cNvPr id="4" name="Symbol zastępczy tekstu 3">
            <a:extLst>
              <a:ext uri="{FF2B5EF4-FFF2-40B4-BE49-F238E27FC236}">
                <a16:creationId xmlns:a16="http://schemas.microsoft.com/office/drawing/2014/main" id="{B11BF268-0966-FDA2-C4FF-967A57D038EC}"/>
              </a:ext>
            </a:extLst>
          </p:cNvPr>
          <p:cNvSpPr>
            <a:spLocks noGrp="1"/>
          </p:cNvSpPr>
          <p:nvPr>
            <p:ph type="body" sz="quarter" idx="19"/>
          </p:nvPr>
        </p:nvSpPr>
        <p:spPr/>
        <p:txBody>
          <a:bodyPr/>
          <a:lstStyle/>
          <a:p>
            <a:endParaRPr lang="pl-PL"/>
          </a:p>
        </p:txBody>
      </p:sp>
    </p:spTree>
    <p:extLst>
      <p:ext uri="{BB962C8B-B14F-4D97-AF65-F5344CB8AC3E}">
        <p14:creationId xmlns:p14="http://schemas.microsoft.com/office/powerpoint/2010/main" val="2533764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3CB6CD8-43F3-DC6F-95F2-6E9EEF871305}"/>
              </a:ext>
            </a:extLst>
          </p:cNvPr>
          <p:cNvSpPr>
            <a:spLocks noGrp="1"/>
          </p:cNvSpPr>
          <p:nvPr>
            <p:ph type="body" sz="quarter" idx="17"/>
          </p:nvPr>
        </p:nvSpPr>
        <p:spPr/>
        <p:txBody>
          <a:bodyPr/>
          <a:lstStyle/>
          <a:p>
            <a:endParaRPr lang="pl-PL"/>
          </a:p>
        </p:txBody>
      </p:sp>
      <p:sp>
        <p:nvSpPr>
          <p:cNvPr id="3" name="Symbol zastępczy obrazu 2">
            <a:extLst>
              <a:ext uri="{FF2B5EF4-FFF2-40B4-BE49-F238E27FC236}">
                <a16:creationId xmlns:a16="http://schemas.microsoft.com/office/drawing/2014/main" id="{7A318B78-9942-8352-C9CE-6B112391ECEF}"/>
              </a:ext>
            </a:extLst>
          </p:cNvPr>
          <p:cNvSpPr>
            <a:spLocks noGrp="1"/>
          </p:cNvSpPr>
          <p:nvPr>
            <p:ph type="pic" sz="quarter" idx="18"/>
          </p:nvPr>
        </p:nvSpPr>
        <p:spPr/>
      </p:sp>
      <p:sp>
        <p:nvSpPr>
          <p:cNvPr id="4" name="Symbol zastępczy tekstu 3">
            <a:extLst>
              <a:ext uri="{FF2B5EF4-FFF2-40B4-BE49-F238E27FC236}">
                <a16:creationId xmlns:a16="http://schemas.microsoft.com/office/drawing/2014/main" id="{9D54434B-E3A7-45AA-974E-DD7FD7CE4D32}"/>
              </a:ext>
            </a:extLst>
          </p:cNvPr>
          <p:cNvSpPr>
            <a:spLocks noGrp="1"/>
          </p:cNvSpPr>
          <p:nvPr>
            <p:ph type="body" sz="quarter" idx="19"/>
          </p:nvPr>
        </p:nvSpPr>
        <p:spPr/>
        <p:txBody>
          <a:bodyPr/>
          <a:lstStyle/>
          <a:p>
            <a:endParaRPr lang="pl-PL"/>
          </a:p>
        </p:txBody>
      </p:sp>
      <p:sp>
        <p:nvSpPr>
          <p:cNvPr id="5" name="Symbol zastępczy obrazu 4">
            <a:extLst>
              <a:ext uri="{FF2B5EF4-FFF2-40B4-BE49-F238E27FC236}">
                <a16:creationId xmlns:a16="http://schemas.microsoft.com/office/drawing/2014/main" id="{F8DF7BFC-5E81-91E7-57F2-0E44C715FBFA}"/>
              </a:ext>
            </a:extLst>
          </p:cNvPr>
          <p:cNvSpPr>
            <a:spLocks noGrp="1"/>
          </p:cNvSpPr>
          <p:nvPr>
            <p:ph type="pic" sz="quarter" idx="21"/>
          </p:nvPr>
        </p:nvSpPr>
        <p:spPr/>
      </p:sp>
      <p:sp>
        <p:nvSpPr>
          <p:cNvPr id="6" name="Symbol zastępczy tekstu 5">
            <a:extLst>
              <a:ext uri="{FF2B5EF4-FFF2-40B4-BE49-F238E27FC236}">
                <a16:creationId xmlns:a16="http://schemas.microsoft.com/office/drawing/2014/main" id="{559AACED-C3F5-1181-99C2-BB3FF93940AD}"/>
              </a:ext>
            </a:extLst>
          </p:cNvPr>
          <p:cNvSpPr>
            <a:spLocks noGrp="1"/>
          </p:cNvSpPr>
          <p:nvPr>
            <p:ph type="body" sz="quarter" idx="22"/>
          </p:nvPr>
        </p:nvSpPr>
        <p:spPr/>
        <p:txBody>
          <a:bodyPr/>
          <a:lstStyle/>
          <a:p>
            <a:endParaRPr lang="pl-PL"/>
          </a:p>
        </p:txBody>
      </p:sp>
      <p:sp>
        <p:nvSpPr>
          <p:cNvPr id="7" name="Symbol zastępczy tekstu 6">
            <a:extLst>
              <a:ext uri="{FF2B5EF4-FFF2-40B4-BE49-F238E27FC236}">
                <a16:creationId xmlns:a16="http://schemas.microsoft.com/office/drawing/2014/main" id="{5F98A0EE-6046-49CB-7C6F-BD5B3CAE6790}"/>
              </a:ext>
            </a:extLst>
          </p:cNvPr>
          <p:cNvSpPr>
            <a:spLocks noGrp="1"/>
          </p:cNvSpPr>
          <p:nvPr>
            <p:ph type="body" sz="quarter" idx="23"/>
          </p:nvPr>
        </p:nvSpPr>
        <p:spPr/>
        <p:txBody>
          <a:bodyPr/>
          <a:lstStyle/>
          <a:p>
            <a:endParaRPr lang="pl-PL"/>
          </a:p>
        </p:txBody>
      </p:sp>
    </p:spTree>
    <p:extLst>
      <p:ext uri="{BB962C8B-B14F-4D97-AF65-F5344CB8AC3E}">
        <p14:creationId xmlns:p14="http://schemas.microsoft.com/office/powerpoint/2010/main" val="388443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91BAF85-FEEB-C9DD-EC34-EE064D7C158B}"/>
              </a:ext>
            </a:extLst>
          </p:cNvPr>
          <p:cNvSpPr>
            <a:spLocks noGrp="1"/>
          </p:cNvSpPr>
          <p:nvPr>
            <p:ph type="body" sz="quarter" idx="17"/>
          </p:nvPr>
        </p:nvSpPr>
        <p:spPr/>
        <p:txBody>
          <a:bodyPr/>
          <a:lstStyle/>
          <a:p>
            <a:endParaRPr lang="pl-PL"/>
          </a:p>
        </p:txBody>
      </p:sp>
      <p:sp>
        <p:nvSpPr>
          <p:cNvPr id="3" name="Symbol zastępczy tekstu 2">
            <a:extLst>
              <a:ext uri="{FF2B5EF4-FFF2-40B4-BE49-F238E27FC236}">
                <a16:creationId xmlns:a16="http://schemas.microsoft.com/office/drawing/2014/main" id="{8AC3E889-AAFE-9DC0-E2C4-6AEBF42EB36F}"/>
              </a:ext>
            </a:extLst>
          </p:cNvPr>
          <p:cNvSpPr>
            <a:spLocks noGrp="1"/>
          </p:cNvSpPr>
          <p:nvPr>
            <p:ph type="body" sz="quarter" idx="18"/>
          </p:nvPr>
        </p:nvSpPr>
        <p:spPr/>
        <p:txBody>
          <a:bodyPr/>
          <a:lstStyle/>
          <a:p>
            <a:endParaRPr lang="pl-PL"/>
          </a:p>
        </p:txBody>
      </p:sp>
      <p:sp>
        <p:nvSpPr>
          <p:cNvPr id="4" name="Symbol zastępczy obrazu 3">
            <a:extLst>
              <a:ext uri="{FF2B5EF4-FFF2-40B4-BE49-F238E27FC236}">
                <a16:creationId xmlns:a16="http://schemas.microsoft.com/office/drawing/2014/main" id="{1D711632-5D7E-5298-2F9F-1CEE67234636}"/>
              </a:ext>
            </a:extLst>
          </p:cNvPr>
          <p:cNvSpPr>
            <a:spLocks noGrp="1"/>
          </p:cNvSpPr>
          <p:nvPr>
            <p:ph type="pic" sz="quarter" idx="20"/>
          </p:nvPr>
        </p:nvSpPr>
        <p:spPr/>
      </p:sp>
    </p:spTree>
    <p:extLst>
      <p:ext uri="{BB962C8B-B14F-4D97-AF65-F5344CB8AC3E}">
        <p14:creationId xmlns:p14="http://schemas.microsoft.com/office/powerpoint/2010/main" val="2783681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4415423-B578-DE67-8E42-8D39B3EBB923}"/>
              </a:ext>
            </a:extLst>
          </p:cNvPr>
          <p:cNvSpPr>
            <a:spLocks noGrp="1"/>
          </p:cNvSpPr>
          <p:nvPr>
            <p:ph type="body" sz="quarter" idx="17"/>
          </p:nvPr>
        </p:nvSpPr>
        <p:spPr/>
        <p:txBody>
          <a:bodyPr/>
          <a:lstStyle/>
          <a:p>
            <a:endParaRPr lang="pl-PL"/>
          </a:p>
        </p:txBody>
      </p:sp>
      <p:sp>
        <p:nvSpPr>
          <p:cNvPr id="3" name="Symbol zastępczy tekstu 2">
            <a:extLst>
              <a:ext uri="{FF2B5EF4-FFF2-40B4-BE49-F238E27FC236}">
                <a16:creationId xmlns:a16="http://schemas.microsoft.com/office/drawing/2014/main" id="{C7339814-4A7A-D78B-1815-FF32CE9C59DC}"/>
              </a:ext>
            </a:extLst>
          </p:cNvPr>
          <p:cNvSpPr>
            <a:spLocks noGrp="1"/>
          </p:cNvSpPr>
          <p:nvPr>
            <p:ph type="body" sz="quarter" idx="18"/>
          </p:nvPr>
        </p:nvSpPr>
        <p:spPr/>
        <p:txBody>
          <a:bodyPr/>
          <a:lstStyle/>
          <a:p>
            <a:endParaRPr lang="pl-PL"/>
          </a:p>
        </p:txBody>
      </p:sp>
      <p:sp>
        <p:nvSpPr>
          <p:cNvPr id="4" name="Symbol zastępczy obrazu 3">
            <a:extLst>
              <a:ext uri="{FF2B5EF4-FFF2-40B4-BE49-F238E27FC236}">
                <a16:creationId xmlns:a16="http://schemas.microsoft.com/office/drawing/2014/main" id="{1187C284-C726-0B3A-A4B4-7ECC7DF3BC11}"/>
              </a:ext>
            </a:extLst>
          </p:cNvPr>
          <p:cNvSpPr>
            <a:spLocks noGrp="1"/>
          </p:cNvSpPr>
          <p:nvPr>
            <p:ph type="pic" sz="quarter" idx="20"/>
          </p:nvPr>
        </p:nvSpPr>
        <p:spPr/>
      </p:sp>
    </p:spTree>
    <p:extLst>
      <p:ext uri="{BB962C8B-B14F-4D97-AF65-F5344CB8AC3E}">
        <p14:creationId xmlns:p14="http://schemas.microsoft.com/office/powerpoint/2010/main" val="3413958398"/>
      </p:ext>
    </p:extLst>
  </p:cSld>
  <p:clrMapOvr>
    <a:masterClrMapping/>
  </p:clrMapOvr>
</p:sld>
</file>

<file path=ppt/theme/theme1.xml><?xml version="1.0" encoding="utf-8"?>
<a:theme xmlns:a="http://schemas.openxmlformats.org/drawingml/2006/main" name="Covers">
  <a:themeElements>
    <a:clrScheme name="Comarch Kolorystyka">
      <a:dk1>
        <a:srgbClr val="000000"/>
      </a:dk1>
      <a:lt1>
        <a:sysClr val="window" lastClr="FFFFFF"/>
      </a:lt1>
      <a:dk2>
        <a:srgbClr val="152A94"/>
      </a:dk2>
      <a:lt2>
        <a:srgbClr val="FFFFFF"/>
      </a:lt2>
      <a:accent1>
        <a:srgbClr val="02A78E"/>
      </a:accent1>
      <a:accent2>
        <a:srgbClr val="0A85FF"/>
      </a:accent2>
      <a:accent3>
        <a:srgbClr val="ED4563"/>
      </a:accent3>
      <a:accent4>
        <a:srgbClr val="C9DA1C"/>
      </a:accent4>
      <a:accent5>
        <a:srgbClr val="F8C344"/>
      </a:accent5>
      <a:accent6>
        <a:srgbClr val="FF843A"/>
      </a:accent6>
      <a:hlink>
        <a:srgbClr val="0A85FF"/>
      </a:hlink>
      <a:folHlink>
        <a:srgbClr val="65AD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3" id="{6E193C3C-ED17-044E-A982-CF6A196B5D50}" vid="{D7CB26AB-B388-174A-98B6-EAFCCC7C29D0}"/>
    </a:ext>
  </a:extLst>
</a:theme>
</file>

<file path=ppt/theme/theme10.xml><?xml version="1.0" encoding="utf-8"?>
<a:theme xmlns:a="http://schemas.openxmlformats.org/drawingml/2006/main" name="Timeline">
  <a:themeElements>
    <a:clrScheme name="Comarch CI">
      <a:dk1>
        <a:srgbClr val="000000"/>
      </a:dk1>
      <a:lt1>
        <a:srgbClr val="FFFFFF"/>
      </a:lt1>
      <a:dk2>
        <a:srgbClr val="152A93"/>
      </a:dk2>
      <a:lt2>
        <a:srgbClr val="FFFFFF"/>
      </a:lt2>
      <a:accent1>
        <a:srgbClr val="02A78E"/>
      </a:accent1>
      <a:accent2>
        <a:srgbClr val="0A85FF"/>
      </a:accent2>
      <a:accent3>
        <a:srgbClr val="ED4563"/>
      </a:accent3>
      <a:accent4>
        <a:srgbClr val="C9DA1C"/>
      </a:accent4>
      <a:accent5>
        <a:srgbClr val="FCC749"/>
      </a:accent5>
      <a:accent6>
        <a:srgbClr val="FF8338"/>
      </a:accent6>
      <a:hlink>
        <a:srgbClr val="0A85FF"/>
      </a:hlink>
      <a:folHlink>
        <a:srgbClr val="49A8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3" id="{6E193C3C-ED17-044E-A982-CF6A196B5D50}" vid="{C748D765-7AB6-6B4D-850B-01C77B9766A6}"/>
    </a:ext>
  </a:extLst>
</a:theme>
</file>

<file path=ppt/theme/theme11.xml><?xml version="1.0" encoding="utf-8"?>
<a:theme xmlns:a="http://schemas.openxmlformats.org/drawingml/2006/main" name="Quotes">
  <a:themeElements>
    <a:clrScheme name="Comarch CI">
      <a:dk1>
        <a:srgbClr val="000000"/>
      </a:dk1>
      <a:lt1>
        <a:srgbClr val="FFFFFF"/>
      </a:lt1>
      <a:dk2>
        <a:srgbClr val="152A93"/>
      </a:dk2>
      <a:lt2>
        <a:srgbClr val="FFFFFF"/>
      </a:lt2>
      <a:accent1>
        <a:srgbClr val="02A78E"/>
      </a:accent1>
      <a:accent2>
        <a:srgbClr val="0A85FF"/>
      </a:accent2>
      <a:accent3>
        <a:srgbClr val="ED4563"/>
      </a:accent3>
      <a:accent4>
        <a:srgbClr val="C9DA1C"/>
      </a:accent4>
      <a:accent5>
        <a:srgbClr val="FCC749"/>
      </a:accent5>
      <a:accent6>
        <a:srgbClr val="FF8338"/>
      </a:accent6>
      <a:hlink>
        <a:srgbClr val="0A85FF"/>
      </a:hlink>
      <a:folHlink>
        <a:srgbClr val="49A8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3" id="{6E193C3C-ED17-044E-A982-CF6A196B5D50}" vid="{06B0371C-81D3-4941-80A8-57B8F42D53BA}"/>
    </a:ext>
  </a:extLst>
</a:theme>
</file>

<file path=ppt/theme/theme12.xml><?xml version="1.0" encoding="utf-8"?>
<a:theme xmlns:a="http://schemas.openxmlformats.org/drawingml/2006/main" name="Back Cover">
  <a:themeElements>
    <a:clrScheme name="Comarch CI">
      <a:dk1>
        <a:srgbClr val="000000"/>
      </a:dk1>
      <a:lt1>
        <a:srgbClr val="FFFFFF"/>
      </a:lt1>
      <a:dk2>
        <a:srgbClr val="152A93"/>
      </a:dk2>
      <a:lt2>
        <a:srgbClr val="FFFFFF"/>
      </a:lt2>
      <a:accent1>
        <a:srgbClr val="02A78E"/>
      </a:accent1>
      <a:accent2>
        <a:srgbClr val="0A85FF"/>
      </a:accent2>
      <a:accent3>
        <a:srgbClr val="ED4563"/>
      </a:accent3>
      <a:accent4>
        <a:srgbClr val="C9DA1C"/>
      </a:accent4>
      <a:accent5>
        <a:srgbClr val="FCC749"/>
      </a:accent5>
      <a:accent6>
        <a:srgbClr val="FF8338"/>
      </a:accent6>
      <a:hlink>
        <a:srgbClr val="0A85FF"/>
      </a:hlink>
      <a:folHlink>
        <a:srgbClr val="49A8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3" id="{6E193C3C-ED17-044E-A982-CF6A196B5D50}" vid="{4BF567C5-71D3-C34F-84AC-05D8FE78A5FD}"/>
    </a:ext>
  </a:extLst>
</a:theme>
</file>

<file path=ppt/theme/theme13.xml><?xml version="1.0" encoding="utf-8"?>
<a:theme xmlns:a="http://schemas.openxmlformats.org/drawingml/2006/main" name="Case Study">
  <a:themeElements>
    <a:clrScheme name="Comarch CI">
      <a:dk1>
        <a:srgbClr val="000000"/>
      </a:dk1>
      <a:lt1>
        <a:srgbClr val="FFFFFF"/>
      </a:lt1>
      <a:dk2>
        <a:srgbClr val="152A93"/>
      </a:dk2>
      <a:lt2>
        <a:srgbClr val="FFFFFF"/>
      </a:lt2>
      <a:accent1>
        <a:srgbClr val="02A78E"/>
      </a:accent1>
      <a:accent2>
        <a:srgbClr val="0A85FF"/>
      </a:accent2>
      <a:accent3>
        <a:srgbClr val="ED4563"/>
      </a:accent3>
      <a:accent4>
        <a:srgbClr val="C9DA1C"/>
      </a:accent4>
      <a:accent5>
        <a:srgbClr val="FCC749"/>
      </a:accent5>
      <a:accent6>
        <a:srgbClr val="FF8338"/>
      </a:accent6>
      <a:hlink>
        <a:srgbClr val="0A85FF"/>
      </a:hlink>
      <a:folHlink>
        <a:srgbClr val="49A8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3" id="{6E193C3C-ED17-044E-A982-CF6A196B5D50}" vid="{D8246D79-A46A-C948-BC75-13F98BA19ABA}"/>
    </a:ext>
  </a:extLst>
</a:theme>
</file>

<file path=ppt/theme/theme14.xml><?xml version="1.0" encoding="utf-8"?>
<a:theme xmlns:a="http://schemas.openxmlformats.org/drawingml/2006/main" name="Screenshots">
  <a:themeElements>
    <a:clrScheme name="Comarch CI">
      <a:dk1>
        <a:srgbClr val="000000"/>
      </a:dk1>
      <a:lt1>
        <a:srgbClr val="FFFFFF"/>
      </a:lt1>
      <a:dk2>
        <a:srgbClr val="152A93"/>
      </a:dk2>
      <a:lt2>
        <a:srgbClr val="FFFFFF"/>
      </a:lt2>
      <a:accent1>
        <a:srgbClr val="02A78E"/>
      </a:accent1>
      <a:accent2>
        <a:srgbClr val="0A85FF"/>
      </a:accent2>
      <a:accent3>
        <a:srgbClr val="ED4563"/>
      </a:accent3>
      <a:accent4>
        <a:srgbClr val="C9DA1C"/>
      </a:accent4>
      <a:accent5>
        <a:srgbClr val="FCC749"/>
      </a:accent5>
      <a:accent6>
        <a:srgbClr val="FF8338"/>
      </a:accent6>
      <a:hlink>
        <a:srgbClr val="0A85FF"/>
      </a:hlink>
      <a:folHlink>
        <a:srgbClr val="49A8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3" id="{6E193C3C-ED17-044E-A982-CF6A196B5D50}" vid="{D6651FB6-0AD8-764D-ABE1-400DAF9EFCF8}"/>
    </a:ext>
  </a:extLst>
</a:theme>
</file>

<file path=ppt/theme/theme15.xml><?xml version="1.0" encoding="utf-8"?>
<a:theme xmlns:a="http://schemas.openxmlformats.org/drawingml/2006/main" name="Mockups">
  <a:themeElements>
    <a:clrScheme name="Comarch CI">
      <a:dk1>
        <a:srgbClr val="000000"/>
      </a:dk1>
      <a:lt1>
        <a:srgbClr val="FFFFFF"/>
      </a:lt1>
      <a:dk2>
        <a:srgbClr val="152A93"/>
      </a:dk2>
      <a:lt2>
        <a:srgbClr val="FFFFFF"/>
      </a:lt2>
      <a:accent1>
        <a:srgbClr val="02A78E"/>
      </a:accent1>
      <a:accent2>
        <a:srgbClr val="0A85FF"/>
      </a:accent2>
      <a:accent3>
        <a:srgbClr val="ED4563"/>
      </a:accent3>
      <a:accent4>
        <a:srgbClr val="C9DA1C"/>
      </a:accent4>
      <a:accent5>
        <a:srgbClr val="FCC749"/>
      </a:accent5>
      <a:accent6>
        <a:srgbClr val="FF8338"/>
      </a:accent6>
      <a:hlink>
        <a:srgbClr val="0A85FF"/>
      </a:hlink>
      <a:folHlink>
        <a:srgbClr val="49A8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3" id="{6E193C3C-ED17-044E-A982-CF6A196B5D50}" vid="{E150E8FC-CEB2-DF4F-ACDD-9DFD8B36C655}"/>
    </a:ext>
  </a:extLst>
</a:theme>
</file>

<file path=ppt/theme/theme16.xml><?xml version="1.0" encoding="utf-8"?>
<a:theme xmlns:a="http://schemas.openxmlformats.org/drawingml/2006/main" name="Pricing Table">
  <a:themeElements>
    <a:clrScheme name="Comarch CI">
      <a:dk1>
        <a:srgbClr val="000000"/>
      </a:dk1>
      <a:lt1>
        <a:srgbClr val="FFFFFF"/>
      </a:lt1>
      <a:dk2>
        <a:srgbClr val="152A93"/>
      </a:dk2>
      <a:lt2>
        <a:srgbClr val="FFFFFF"/>
      </a:lt2>
      <a:accent1>
        <a:srgbClr val="02A78E"/>
      </a:accent1>
      <a:accent2>
        <a:srgbClr val="0A85FF"/>
      </a:accent2>
      <a:accent3>
        <a:srgbClr val="ED4563"/>
      </a:accent3>
      <a:accent4>
        <a:srgbClr val="C9DA1C"/>
      </a:accent4>
      <a:accent5>
        <a:srgbClr val="FCC749"/>
      </a:accent5>
      <a:accent6>
        <a:srgbClr val="FF8338"/>
      </a:accent6>
      <a:hlink>
        <a:srgbClr val="0A85FF"/>
      </a:hlink>
      <a:folHlink>
        <a:srgbClr val="49A8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3" id="{6E193C3C-ED17-044E-A982-CF6A196B5D50}" vid="{DF0041CF-157D-E648-8E9B-0818EE140C3A}"/>
    </a:ext>
  </a:extLst>
</a:theme>
</file>

<file path=ppt/theme/theme17.xml><?xml version="1.0" encoding="utf-8"?>
<a:theme xmlns:a="http://schemas.openxmlformats.org/drawingml/2006/main" name="Additional">
  <a:themeElements>
    <a:clrScheme name="Comarch Kolorystyka">
      <a:dk1>
        <a:srgbClr val="000000"/>
      </a:dk1>
      <a:lt1>
        <a:sysClr val="window" lastClr="FFFFFF"/>
      </a:lt1>
      <a:dk2>
        <a:srgbClr val="152A94"/>
      </a:dk2>
      <a:lt2>
        <a:srgbClr val="FFFFFF"/>
      </a:lt2>
      <a:accent1>
        <a:srgbClr val="02A78E"/>
      </a:accent1>
      <a:accent2>
        <a:srgbClr val="0A85FF"/>
      </a:accent2>
      <a:accent3>
        <a:srgbClr val="ED4563"/>
      </a:accent3>
      <a:accent4>
        <a:srgbClr val="C9DA1C"/>
      </a:accent4>
      <a:accent5>
        <a:srgbClr val="F8C344"/>
      </a:accent5>
      <a:accent6>
        <a:srgbClr val="FF843A"/>
      </a:accent6>
      <a:hlink>
        <a:srgbClr val="0A85FF"/>
      </a:hlink>
      <a:folHlink>
        <a:srgbClr val="65AD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3" id="{6E193C3C-ED17-044E-A982-CF6A196B5D50}" vid="{89478976-A105-F344-8460-5C773C134078}"/>
    </a:ext>
  </a:extLst>
</a:theme>
</file>

<file path=ppt/theme/theme18.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Comarch Kolorystyka">
      <a:dk1>
        <a:srgbClr val="000000"/>
      </a:dk1>
      <a:lt1>
        <a:sysClr val="window" lastClr="FFFFFF"/>
      </a:lt1>
      <a:dk2>
        <a:srgbClr val="152A94"/>
      </a:dk2>
      <a:lt2>
        <a:srgbClr val="FFFFFF"/>
      </a:lt2>
      <a:accent1>
        <a:srgbClr val="02A78E"/>
      </a:accent1>
      <a:accent2>
        <a:srgbClr val="0A85FF"/>
      </a:accent2>
      <a:accent3>
        <a:srgbClr val="ED4563"/>
      </a:accent3>
      <a:accent4>
        <a:srgbClr val="C9DA1C"/>
      </a:accent4>
      <a:accent5>
        <a:srgbClr val="F8C344"/>
      </a:accent5>
      <a:accent6>
        <a:srgbClr val="FF843A"/>
      </a:accent6>
      <a:hlink>
        <a:srgbClr val="0A85FF"/>
      </a:hlink>
      <a:folHlink>
        <a:srgbClr val="65ADFF"/>
      </a:folHlink>
    </a:clrScheme>
    <a:fontScheme name="Comarch Font">
      <a:majorFont>
        <a:latin typeface="Roboto"/>
        <a:ea typeface=""/>
        <a:cs typeface=""/>
      </a:majorFont>
      <a:minorFont>
        <a:latin typeface="Roboto"/>
        <a:ea typeface=""/>
        <a:cs typeface=""/>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0" bIns="45720" rtlCol="0">
        <a:normAutofit/>
      </a:bodyPr>
      <a:lstStyle>
        <a:defPPr marL="0" indent="0" algn="l">
          <a:buNone/>
          <a:defRPr dirty="0" err="1"/>
        </a:defPPr>
      </a:lstStyle>
    </a:txDef>
  </a:objectDefaults>
  <a:extraClrSchemeLst/>
  <a:extLst>
    <a:ext uri="{05A4C25C-085E-4340-85A3-A5531E510DB2}">
      <thm15:themeFamily xmlns:thm15="http://schemas.microsoft.com/office/thememl/2012/main" name="Prezentacja3" id="{6E193C3C-ED17-044E-A982-CF6A196B5D50}" vid="{1059010B-C941-3342-9186-83FADDFB12F8}"/>
    </a:ext>
  </a:extLst>
</a:theme>
</file>

<file path=ppt/theme/theme3.xml><?xml version="1.0" encoding="utf-8"?>
<a:theme xmlns:a="http://schemas.openxmlformats.org/drawingml/2006/main" name="Chart Palette">
  <a:themeElements>
    <a:clrScheme name="2023 ALT">
      <a:dk1>
        <a:srgbClr val="000000"/>
      </a:dk1>
      <a:lt1>
        <a:srgbClr val="FFFFFF"/>
      </a:lt1>
      <a:dk2>
        <a:srgbClr val="152A94"/>
      </a:dk2>
      <a:lt2>
        <a:srgbClr val="FFFFFF"/>
      </a:lt2>
      <a:accent1>
        <a:srgbClr val="0A85FF"/>
      </a:accent1>
      <a:accent2>
        <a:srgbClr val="0AC2FF"/>
      </a:accent2>
      <a:accent3>
        <a:srgbClr val="02A78E"/>
      </a:accent3>
      <a:accent4>
        <a:srgbClr val="9CCF22"/>
      </a:accent4>
      <a:accent5>
        <a:srgbClr val="F0DF41"/>
      </a:accent5>
      <a:accent6>
        <a:srgbClr val="FF5959"/>
      </a:accent6>
      <a:hlink>
        <a:srgbClr val="0A85FF"/>
      </a:hlink>
      <a:folHlink>
        <a:srgbClr val="0AC2FF"/>
      </a:folHlink>
    </a:clrScheme>
    <a:fontScheme name="Comarch Font">
      <a:majorFont>
        <a:latin typeface="Roboto"/>
        <a:ea typeface=""/>
        <a:cs typeface=""/>
      </a:majorFont>
      <a:minorFont>
        <a:latin typeface="Roboto"/>
        <a:ea typeface=""/>
        <a:cs typeface=""/>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0" bIns="45720" rtlCol="0">
        <a:normAutofit/>
      </a:bodyPr>
      <a:lstStyle>
        <a:defPPr marL="0" indent="0" algn="l">
          <a:buNone/>
          <a:defRPr dirty="0" err="1"/>
        </a:defPPr>
      </a:lstStyle>
    </a:txDef>
  </a:objectDefaults>
  <a:extraClrSchemeLst/>
  <a:extLst>
    <a:ext uri="{05A4C25C-085E-4340-85A3-A5531E510DB2}">
      <thm15:themeFamily xmlns:thm15="http://schemas.microsoft.com/office/thememl/2012/main" name="Prezentacja3" id="{6E193C3C-ED17-044E-A982-CF6A196B5D50}" vid="{BC342DC4-02B4-2444-AFEE-CFE8985E459D}"/>
    </a:ext>
  </a:extLst>
</a:theme>
</file>

<file path=ppt/theme/theme4.xml><?xml version="1.0" encoding="utf-8"?>
<a:theme xmlns:a="http://schemas.openxmlformats.org/drawingml/2006/main" name="Agenda">
  <a:themeElements>
    <a:clrScheme name="Comarch CI">
      <a:dk1>
        <a:srgbClr val="000000"/>
      </a:dk1>
      <a:lt1>
        <a:srgbClr val="FFFFFF"/>
      </a:lt1>
      <a:dk2>
        <a:srgbClr val="152A93"/>
      </a:dk2>
      <a:lt2>
        <a:srgbClr val="FFFFFF"/>
      </a:lt2>
      <a:accent1>
        <a:srgbClr val="02A78E"/>
      </a:accent1>
      <a:accent2>
        <a:srgbClr val="0A85FF"/>
      </a:accent2>
      <a:accent3>
        <a:srgbClr val="ED4563"/>
      </a:accent3>
      <a:accent4>
        <a:srgbClr val="C9DA1C"/>
      </a:accent4>
      <a:accent5>
        <a:srgbClr val="FCC749"/>
      </a:accent5>
      <a:accent6>
        <a:srgbClr val="FF8338"/>
      </a:accent6>
      <a:hlink>
        <a:srgbClr val="0A85FF"/>
      </a:hlink>
      <a:folHlink>
        <a:srgbClr val="49A8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3" id="{6E193C3C-ED17-044E-A982-CF6A196B5D50}" vid="{0D164EA2-40B7-E04E-97F0-DD08B47941C2}"/>
    </a:ext>
  </a:extLst>
</a:theme>
</file>

<file path=ppt/theme/theme5.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peakers">
  <a:themeElements>
    <a:clrScheme name="Comarch CI">
      <a:dk1>
        <a:srgbClr val="000000"/>
      </a:dk1>
      <a:lt1>
        <a:srgbClr val="FFFFFF"/>
      </a:lt1>
      <a:dk2>
        <a:srgbClr val="152A93"/>
      </a:dk2>
      <a:lt2>
        <a:srgbClr val="FFFFFF"/>
      </a:lt2>
      <a:accent1>
        <a:srgbClr val="02A78E"/>
      </a:accent1>
      <a:accent2>
        <a:srgbClr val="0A85FF"/>
      </a:accent2>
      <a:accent3>
        <a:srgbClr val="ED4563"/>
      </a:accent3>
      <a:accent4>
        <a:srgbClr val="C9DA1C"/>
      </a:accent4>
      <a:accent5>
        <a:srgbClr val="FCC749"/>
      </a:accent5>
      <a:accent6>
        <a:srgbClr val="FF8338"/>
      </a:accent6>
      <a:hlink>
        <a:srgbClr val="0A85FF"/>
      </a:hlink>
      <a:folHlink>
        <a:srgbClr val="49A8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3" id="{6E193C3C-ED17-044E-A982-CF6A196B5D50}" vid="{6CDEC8AA-E0AF-2444-9668-7770785EB525}"/>
    </a:ext>
  </a:extLst>
</a:theme>
</file>

<file path=ppt/theme/theme7.xml><?xml version="1.0" encoding="utf-8"?>
<a:theme xmlns:a="http://schemas.openxmlformats.org/drawingml/2006/main" name="Profile">
  <a:themeElements>
    <a:clrScheme name="Comarch CI">
      <a:dk1>
        <a:srgbClr val="000000"/>
      </a:dk1>
      <a:lt1>
        <a:srgbClr val="FFFFFF"/>
      </a:lt1>
      <a:dk2>
        <a:srgbClr val="152A93"/>
      </a:dk2>
      <a:lt2>
        <a:srgbClr val="FFFFFF"/>
      </a:lt2>
      <a:accent1>
        <a:srgbClr val="02A78E"/>
      </a:accent1>
      <a:accent2>
        <a:srgbClr val="0A85FF"/>
      </a:accent2>
      <a:accent3>
        <a:srgbClr val="ED4563"/>
      </a:accent3>
      <a:accent4>
        <a:srgbClr val="C9DA1C"/>
      </a:accent4>
      <a:accent5>
        <a:srgbClr val="FCC749"/>
      </a:accent5>
      <a:accent6>
        <a:srgbClr val="FF8338"/>
      </a:accent6>
      <a:hlink>
        <a:srgbClr val="0A85FF"/>
      </a:hlink>
      <a:folHlink>
        <a:srgbClr val="49A8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3" id="{6E193C3C-ED17-044E-A982-CF6A196B5D50}" vid="{DB59B496-3A9A-484A-8556-863DE92F15E0}"/>
    </a:ext>
  </a:extLst>
</a:theme>
</file>

<file path=ppt/theme/theme8.xml><?xml version="1.0" encoding="utf-8"?>
<a:theme xmlns:a="http://schemas.openxmlformats.org/drawingml/2006/main" name="About">
  <a:themeElements>
    <a:clrScheme name="Comarch CI">
      <a:dk1>
        <a:srgbClr val="000000"/>
      </a:dk1>
      <a:lt1>
        <a:srgbClr val="FFFFFF"/>
      </a:lt1>
      <a:dk2>
        <a:srgbClr val="152A93"/>
      </a:dk2>
      <a:lt2>
        <a:srgbClr val="FFFFFF"/>
      </a:lt2>
      <a:accent1>
        <a:srgbClr val="02A78E"/>
      </a:accent1>
      <a:accent2>
        <a:srgbClr val="0A85FF"/>
      </a:accent2>
      <a:accent3>
        <a:srgbClr val="ED4563"/>
      </a:accent3>
      <a:accent4>
        <a:srgbClr val="C9DA1C"/>
      </a:accent4>
      <a:accent5>
        <a:srgbClr val="FCC749"/>
      </a:accent5>
      <a:accent6>
        <a:srgbClr val="FF8338"/>
      </a:accent6>
      <a:hlink>
        <a:srgbClr val="0A85FF"/>
      </a:hlink>
      <a:folHlink>
        <a:srgbClr val="49A8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3" id="{6E193C3C-ED17-044E-A982-CF6A196B5D50}" vid="{4348ADD6-C9ED-5A45-8E8C-D82D80016777}"/>
    </a:ext>
  </a:extLst>
</a:theme>
</file>

<file path=ppt/theme/theme9.xml><?xml version="1.0" encoding="utf-8"?>
<a:theme xmlns:a="http://schemas.openxmlformats.org/drawingml/2006/main" name="Chapter">
  <a:themeElements>
    <a:clrScheme name="Comarch CI">
      <a:dk1>
        <a:srgbClr val="000000"/>
      </a:dk1>
      <a:lt1>
        <a:srgbClr val="FFFFFF"/>
      </a:lt1>
      <a:dk2>
        <a:srgbClr val="152A93"/>
      </a:dk2>
      <a:lt2>
        <a:srgbClr val="FFFFFF"/>
      </a:lt2>
      <a:accent1>
        <a:srgbClr val="02A78E"/>
      </a:accent1>
      <a:accent2>
        <a:srgbClr val="0A85FF"/>
      </a:accent2>
      <a:accent3>
        <a:srgbClr val="ED4563"/>
      </a:accent3>
      <a:accent4>
        <a:srgbClr val="C9DA1C"/>
      </a:accent4>
      <a:accent5>
        <a:srgbClr val="FCC749"/>
      </a:accent5>
      <a:accent6>
        <a:srgbClr val="FF8338"/>
      </a:accent6>
      <a:hlink>
        <a:srgbClr val="0A85FF"/>
      </a:hlink>
      <a:folHlink>
        <a:srgbClr val="49A8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3" id="{6E193C3C-ED17-044E-A982-CF6A196B5D50}" vid="{5FE60449-68AC-1146-B5F2-376C73368A74}"/>
    </a:ext>
  </a:extLst>
</a:theme>
</file>

<file path=docProps/app.xml><?xml version="1.0" encoding="utf-8"?>
<Properties xmlns="http://schemas.openxmlformats.org/officeDocument/2006/extended-properties" xmlns:vt="http://schemas.openxmlformats.org/officeDocument/2006/docPropsVTypes">
  <Template>Covers</Template>
  <TotalTime>0</TotalTime>
  <Words>328</Words>
  <Application>Microsoft Office PowerPoint</Application>
  <PresentationFormat>Breitbild</PresentationFormat>
  <Paragraphs>25</Paragraphs>
  <Slides>50</Slides>
  <Notes>0</Notes>
  <HiddenSlides>0</HiddenSlides>
  <MMClips>0</MMClips>
  <ScaleCrop>false</ScaleCrop>
  <HeadingPairs>
    <vt:vector size="6" baseType="variant">
      <vt:variant>
        <vt:lpstr>Verwendete Schriftarten</vt:lpstr>
      </vt:variant>
      <vt:variant>
        <vt:i4>7</vt:i4>
      </vt:variant>
      <vt:variant>
        <vt:lpstr>Design</vt:lpstr>
      </vt:variant>
      <vt:variant>
        <vt:i4>17</vt:i4>
      </vt:variant>
      <vt:variant>
        <vt:lpstr>Folientitel</vt:lpstr>
      </vt:variant>
      <vt:variant>
        <vt:i4>50</vt:i4>
      </vt:variant>
    </vt:vector>
  </HeadingPairs>
  <TitlesOfParts>
    <vt:vector size="74" baseType="lpstr">
      <vt:lpstr>Arial</vt:lpstr>
      <vt:lpstr>Roboto Slab</vt:lpstr>
      <vt:lpstr>Calibri</vt:lpstr>
      <vt:lpstr>Roboto</vt:lpstr>
      <vt:lpstr>Wingdings</vt:lpstr>
      <vt:lpstr>Calibri Light</vt:lpstr>
      <vt:lpstr>Roboto Light</vt:lpstr>
      <vt:lpstr>Covers</vt:lpstr>
      <vt:lpstr>Content</vt:lpstr>
      <vt:lpstr>Chart Palette</vt:lpstr>
      <vt:lpstr>Agenda</vt:lpstr>
      <vt:lpstr>Projekt niestandardowy</vt:lpstr>
      <vt:lpstr>Speakers</vt:lpstr>
      <vt:lpstr>Profile</vt:lpstr>
      <vt:lpstr>About</vt:lpstr>
      <vt:lpstr>Chapter</vt:lpstr>
      <vt:lpstr>Timeline</vt:lpstr>
      <vt:lpstr>Quotes</vt:lpstr>
      <vt:lpstr>Back Cover</vt:lpstr>
      <vt:lpstr>Case Study</vt:lpstr>
      <vt:lpstr>Screenshots</vt:lpstr>
      <vt:lpstr>Mockups</vt:lpstr>
      <vt:lpstr>Pricing Table</vt:lpstr>
      <vt:lpstr>Additional</vt:lpstr>
      <vt:lpstr>How to prepare a good presentation?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Obligatory slide topics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Sample slides to use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Click to edit</vt:lpstr>
      <vt:lpstr>Click to add title</vt:lpstr>
      <vt:lpstr>Click to add title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Praca</dc:creator>
  <cp:lastModifiedBy>Mariusz Drzewiecki</cp:lastModifiedBy>
  <cp:revision>14</cp:revision>
  <dcterms:created xsi:type="dcterms:W3CDTF">2023-02-24T11:07:30Z</dcterms:created>
  <dcterms:modified xsi:type="dcterms:W3CDTF">2024-05-28T11:07:55Z</dcterms:modified>
</cp:coreProperties>
</file>